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43"/>
  </p:notesMasterIdLst>
  <p:sldIdLst>
    <p:sldId id="256" r:id="rId2"/>
    <p:sldId id="257" r:id="rId3"/>
    <p:sldId id="261" r:id="rId4"/>
    <p:sldId id="258" r:id="rId5"/>
    <p:sldId id="260" r:id="rId6"/>
    <p:sldId id="282" r:id="rId7"/>
    <p:sldId id="267" r:id="rId8"/>
    <p:sldId id="264" r:id="rId9"/>
    <p:sldId id="458" r:id="rId10"/>
    <p:sldId id="573" r:id="rId11"/>
    <p:sldId id="274" r:id="rId12"/>
    <p:sldId id="268" r:id="rId13"/>
    <p:sldId id="276" r:id="rId14"/>
    <p:sldId id="293" r:id="rId15"/>
    <p:sldId id="7531" r:id="rId16"/>
    <p:sldId id="571" r:id="rId17"/>
    <p:sldId id="270" r:id="rId18"/>
    <p:sldId id="303" r:id="rId19"/>
    <p:sldId id="311" r:id="rId20"/>
    <p:sldId id="575" r:id="rId21"/>
    <p:sldId id="576" r:id="rId22"/>
    <p:sldId id="7533" r:id="rId23"/>
    <p:sldId id="7507" r:id="rId24"/>
    <p:sldId id="7532" r:id="rId25"/>
    <p:sldId id="272" r:id="rId26"/>
    <p:sldId id="291" r:id="rId27"/>
    <p:sldId id="578" r:id="rId28"/>
    <p:sldId id="308" r:id="rId29"/>
    <p:sldId id="7501" r:id="rId30"/>
    <p:sldId id="7499" r:id="rId31"/>
    <p:sldId id="7497" r:id="rId32"/>
    <p:sldId id="7498" r:id="rId33"/>
    <p:sldId id="7502" r:id="rId34"/>
    <p:sldId id="7503" r:id="rId35"/>
    <p:sldId id="7504" r:id="rId36"/>
    <p:sldId id="7505" r:id="rId37"/>
    <p:sldId id="289" r:id="rId38"/>
    <p:sldId id="283" r:id="rId39"/>
    <p:sldId id="7506" r:id="rId40"/>
    <p:sldId id="280" r:id="rId41"/>
    <p:sldId id="306" r:id="rId42"/>
  </p:sldIdLst>
  <p:sldSz cx="9144000" cy="5143500" type="screen16x9"/>
  <p:notesSz cx="6858000" cy="9144000"/>
  <p:embeddedFontLst>
    <p:embeddedFont>
      <p:font typeface="Fira Sans Extra Condensed Medium" panose="020B0604020202020204" charset="0"/>
      <p:regular r:id="rId44"/>
      <p:bold r:id="rId45"/>
      <p:italic r:id="rId46"/>
      <p:boldItalic r:id="rId47"/>
    </p:embeddedFont>
    <p:embeddedFont>
      <p:font typeface="Gaegu" pitchFamily="2" charset="0"/>
      <p:regular r:id="rId48"/>
      <p:bold r:id="rId49"/>
    </p:embeddedFont>
    <p:embeddedFont>
      <p:font typeface="Nunito Light" pitchFamily="2" charset="0"/>
      <p:regular r:id="rId50"/>
      <p:italic r:id="rId51"/>
    </p:embeddedFont>
    <p:embeddedFont>
      <p:font typeface="Questrial" pitchFamily="2" charset="0"/>
      <p:regular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AF42"/>
    <a:srgbClr val="FCC6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B061065-EB31-4510-986E-063C7E918EFA}">
  <a:tblStyle styleId="{4B061065-EB31-4510-986E-063C7E918EF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94291" autoAdjust="0"/>
  </p:normalViewPr>
  <p:slideViewPr>
    <p:cSldViewPr snapToGrid="0">
      <p:cViewPr varScale="1">
        <p:scale>
          <a:sx n="90" d="100"/>
          <a:sy n="90" d="100"/>
        </p:scale>
        <p:origin x="576" y="72"/>
      </p:cViewPr>
      <p:guideLst/>
    </p:cSldViewPr>
  </p:slideViewPr>
  <p:outlineViewPr>
    <p:cViewPr>
      <p:scale>
        <a:sx n="33" d="100"/>
        <a:sy n="33" d="100"/>
      </p:scale>
      <p:origin x="0" y="-110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 name="Google Shape;63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288B4F15-D272-4237-8046-2066B9F265DB}"/>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46BD081A-AC53-46AD-AE06-B09318A115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364" name="Slide Number Placeholder 3">
            <a:extLst>
              <a:ext uri="{FF2B5EF4-FFF2-40B4-BE49-F238E27FC236}">
                <a16:creationId xmlns:a16="http://schemas.microsoft.com/office/drawing/2014/main" id="{DC4E38CC-BF2C-4B1B-A22B-91CEA91A9D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41834F2-3DAF-42A7-A762-AC3982F90FBE}" type="slidenum">
              <a:rPr lang="vi-VN" altLang="en-US"/>
              <a:pPr/>
              <a:t>10</a:t>
            </a:fld>
            <a:endParaRPr lang="vi-VN" altLang="en-US"/>
          </a:p>
        </p:txBody>
      </p:sp>
    </p:spTree>
    <p:extLst>
      <p:ext uri="{BB962C8B-B14F-4D97-AF65-F5344CB8AC3E}">
        <p14:creationId xmlns:p14="http://schemas.microsoft.com/office/powerpoint/2010/main" val="3131672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gbadf322efb_0_17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2" name="Google Shape;1002;gbadf322efb_0_17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
        <p:cNvGrpSpPr/>
        <p:nvPr/>
      </p:nvGrpSpPr>
      <p:grpSpPr>
        <a:xfrm>
          <a:off x="0" y="0"/>
          <a:ext cx="0" cy="0"/>
          <a:chOff x="0" y="0"/>
          <a:chExt cx="0" cy="0"/>
        </a:xfrm>
      </p:grpSpPr>
      <p:sp>
        <p:nvSpPr>
          <p:cNvPr id="891" name="Google Shape;891;gbadf322efb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2" name="Google Shape;892;gbadf322efb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4"/>
        <p:cNvGrpSpPr/>
        <p:nvPr/>
      </p:nvGrpSpPr>
      <p:grpSpPr>
        <a:xfrm>
          <a:off x="0" y="0"/>
          <a:ext cx="0" cy="0"/>
          <a:chOff x="0" y="0"/>
          <a:chExt cx="0" cy="0"/>
        </a:xfrm>
      </p:grpSpPr>
      <p:sp>
        <p:nvSpPr>
          <p:cNvPr id="2015" name="Google Shape;2015;gbadf322efb_0_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6" name="Google Shape;2016;gbadf322efb_0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6"/>
        <p:cNvGrpSpPr/>
        <p:nvPr/>
      </p:nvGrpSpPr>
      <p:grpSpPr>
        <a:xfrm>
          <a:off x="0" y="0"/>
          <a:ext cx="0" cy="0"/>
          <a:chOff x="0" y="0"/>
          <a:chExt cx="0" cy="0"/>
        </a:xfrm>
      </p:grpSpPr>
      <p:sp>
        <p:nvSpPr>
          <p:cNvPr id="2367" name="Google Shape;2367;gbadf322efb_0_5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8" name="Google Shape;2368;gbadf322efb_0_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0"/>
        <p:cNvGrpSpPr/>
        <p:nvPr/>
      </p:nvGrpSpPr>
      <p:grpSpPr>
        <a:xfrm>
          <a:off x="0" y="0"/>
          <a:ext cx="0" cy="0"/>
          <a:chOff x="0" y="0"/>
          <a:chExt cx="0" cy="0"/>
        </a:xfrm>
      </p:grpSpPr>
      <p:sp>
        <p:nvSpPr>
          <p:cNvPr id="2111" name="Google Shape;2111;gbb491fced8_1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2" name="Google Shape;2112;gbb491fced8_1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8776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gb5b685808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3" name="Google Shape;913;gb5b685808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1"/>
        <p:cNvGrpSpPr/>
        <p:nvPr/>
      </p:nvGrpSpPr>
      <p:grpSpPr>
        <a:xfrm>
          <a:off x="0" y="0"/>
          <a:ext cx="0" cy="0"/>
          <a:chOff x="0" y="0"/>
          <a:chExt cx="0" cy="0"/>
        </a:xfrm>
      </p:grpSpPr>
      <p:sp>
        <p:nvSpPr>
          <p:cNvPr id="2582" name="Google Shape;2582;gbadf322efb_0_6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3" name="Google Shape;2583;gbadf322efb_0_6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0"/>
        <p:cNvGrpSpPr/>
        <p:nvPr/>
      </p:nvGrpSpPr>
      <p:grpSpPr>
        <a:xfrm>
          <a:off x="0" y="0"/>
          <a:ext cx="0" cy="0"/>
          <a:chOff x="0" y="0"/>
          <a:chExt cx="0" cy="0"/>
        </a:xfrm>
      </p:grpSpPr>
      <p:sp>
        <p:nvSpPr>
          <p:cNvPr id="2821" name="Google Shape;2821;gbadf322efb_0_9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2" name="Google Shape;2822;gbadf322efb_0_9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6"/>
        <p:cNvGrpSpPr/>
        <p:nvPr/>
      </p:nvGrpSpPr>
      <p:grpSpPr>
        <a:xfrm>
          <a:off x="0" y="0"/>
          <a:ext cx="0" cy="0"/>
          <a:chOff x="0" y="0"/>
          <a:chExt cx="0" cy="0"/>
        </a:xfrm>
      </p:grpSpPr>
      <p:sp>
        <p:nvSpPr>
          <p:cNvPr id="2367" name="Google Shape;2367;gbadf322efb_0_5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8" name="Google Shape;2368;gbadf322efb_0_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0768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b662e0629a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3" name="Google Shape;643;gb662e0629a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6"/>
        <p:cNvGrpSpPr/>
        <p:nvPr/>
      </p:nvGrpSpPr>
      <p:grpSpPr>
        <a:xfrm>
          <a:off x="0" y="0"/>
          <a:ext cx="0" cy="0"/>
          <a:chOff x="0" y="0"/>
          <a:chExt cx="0" cy="0"/>
        </a:xfrm>
      </p:grpSpPr>
      <p:sp>
        <p:nvSpPr>
          <p:cNvPr id="2367" name="Google Shape;2367;gbadf322efb_0_5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8" name="Google Shape;2368;gbadf322efb_0_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25927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gb5b685808e_0_8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8" name="Google Shape;948;gb5b685808e_0_8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3"/>
        <p:cNvGrpSpPr/>
        <p:nvPr/>
      </p:nvGrpSpPr>
      <p:grpSpPr>
        <a:xfrm>
          <a:off x="0" y="0"/>
          <a:ext cx="0" cy="0"/>
          <a:chOff x="0" y="0"/>
          <a:chExt cx="0" cy="0"/>
        </a:xfrm>
      </p:grpSpPr>
      <p:sp>
        <p:nvSpPr>
          <p:cNvPr id="2294" name="Google Shape;2294;gbadf322efb_0_18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5" name="Google Shape;2295;gbadf322efb_0_18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gae31c01422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7" name="Google Shape;867;gae31c01422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72156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6"/>
        <p:cNvGrpSpPr/>
        <p:nvPr/>
      </p:nvGrpSpPr>
      <p:grpSpPr>
        <a:xfrm>
          <a:off x="0" y="0"/>
          <a:ext cx="0" cy="0"/>
          <a:chOff x="0" y="0"/>
          <a:chExt cx="0" cy="0"/>
        </a:xfrm>
      </p:grpSpPr>
      <p:sp>
        <p:nvSpPr>
          <p:cNvPr id="2727" name="Google Shape;2727;gbb491fced8_1_5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8" name="Google Shape;2728;gbb491fced8_1_5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gae31c01422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7" name="Google Shape;867;gae31c01422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87355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6"/>
        <p:cNvGrpSpPr/>
        <p:nvPr/>
      </p:nvGrpSpPr>
      <p:grpSpPr>
        <a:xfrm>
          <a:off x="0" y="0"/>
          <a:ext cx="0" cy="0"/>
          <a:chOff x="0" y="0"/>
          <a:chExt cx="0" cy="0"/>
        </a:xfrm>
      </p:grpSpPr>
      <p:sp>
        <p:nvSpPr>
          <p:cNvPr id="2727" name="Google Shape;2727;gbb491fced8_1_5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8" name="Google Shape;2728;gbb491fced8_1_5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16835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8"/>
        <p:cNvGrpSpPr/>
        <p:nvPr/>
      </p:nvGrpSpPr>
      <p:grpSpPr>
        <a:xfrm>
          <a:off x="0" y="0"/>
          <a:ext cx="0" cy="0"/>
          <a:chOff x="0" y="0"/>
          <a:chExt cx="0" cy="0"/>
        </a:xfrm>
      </p:grpSpPr>
      <p:sp>
        <p:nvSpPr>
          <p:cNvPr id="2249" name="Google Shape;2249;gbadf322efb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0" name="Google Shape;2250;gbadf322efb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4"/>
        <p:cNvGrpSpPr/>
        <p:nvPr/>
      </p:nvGrpSpPr>
      <p:grpSpPr>
        <a:xfrm>
          <a:off x="0" y="0"/>
          <a:ext cx="0" cy="0"/>
          <a:chOff x="0" y="0"/>
          <a:chExt cx="0" cy="0"/>
        </a:xfrm>
      </p:grpSpPr>
      <p:sp>
        <p:nvSpPr>
          <p:cNvPr id="2165" name="Google Shape;2165;gbadf322efb_0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6" name="Google Shape;2166;gbadf322efb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gae31c01422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7" name="Google Shape;867;gae31c01422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182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ae31c0142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4" name="Google Shape;694;gae31c0142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sz="1100" b="0" i="0" u="none" strike="noStrike" cap="none" dirty="0">
                <a:solidFill>
                  <a:srgbClr val="000000"/>
                </a:solidFill>
                <a:effectLst/>
                <a:latin typeface="Arial"/>
                <a:ea typeface="Arial"/>
                <a:cs typeface="Arial"/>
                <a:sym typeface="Arial"/>
              </a:rPr>
              <a:t>Trong một phản ứng hoá học, tổng khối lượng của các chất sản phẩm bằng tổng khối lượng của các chất tham gia phản ứng. Hay tổng khối lượng của chất trước và sau phản ứng không thay đổi.</a:t>
            </a: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6"/>
        <p:cNvGrpSpPr/>
        <p:nvPr/>
      </p:nvGrpSpPr>
      <p:grpSpPr>
        <a:xfrm>
          <a:off x="0" y="0"/>
          <a:ext cx="0" cy="0"/>
          <a:chOff x="0" y="0"/>
          <a:chExt cx="0" cy="0"/>
        </a:xfrm>
      </p:grpSpPr>
      <p:sp>
        <p:nvSpPr>
          <p:cNvPr id="2077" name="Google Shape;2077;gbadf322efb_0_170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8" name="Google Shape;2078;gbadf322efb_0_170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5"/>
        <p:cNvGrpSpPr/>
        <p:nvPr/>
      </p:nvGrpSpPr>
      <p:grpSpPr>
        <a:xfrm>
          <a:off x="0" y="0"/>
          <a:ext cx="0" cy="0"/>
          <a:chOff x="0" y="0"/>
          <a:chExt cx="0" cy="0"/>
        </a:xfrm>
      </p:grpSpPr>
      <p:sp>
        <p:nvSpPr>
          <p:cNvPr id="2676" name="Google Shape;2676;gbadf322efb_0_7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7" name="Google Shape;2677;gbadf322efb_0_7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badf322efb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gbadf322efb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gb662e0629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2" name="Google Shape;672;gb662e0629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0"/>
        <p:cNvGrpSpPr/>
        <p:nvPr/>
      </p:nvGrpSpPr>
      <p:grpSpPr>
        <a:xfrm>
          <a:off x="0" y="0"/>
          <a:ext cx="0" cy="0"/>
          <a:chOff x="0" y="0"/>
          <a:chExt cx="0" cy="0"/>
        </a:xfrm>
      </p:grpSpPr>
      <p:sp>
        <p:nvSpPr>
          <p:cNvPr id="2111" name="Google Shape;2111;gbb491fced8_1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2" name="Google Shape;2112;gbb491fced8_1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gae31c01422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7" name="Google Shape;867;gae31c01422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gae31c01422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9" name="Google Shape;719;gae31c01422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288B4F15-D272-4237-8046-2066B9F265DB}"/>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46BD081A-AC53-46AD-AE06-B09318A115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364" name="Slide Number Placeholder 3">
            <a:extLst>
              <a:ext uri="{FF2B5EF4-FFF2-40B4-BE49-F238E27FC236}">
                <a16:creationId xmlns:a16="http://schemas.microsoft.com/office/drawing/2014/main" id="{DC4E38CC-BF2C-4B1B-A22B-91CEA91A9D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41834F2-3DAF-42A7-A762-AC3982F90FBE}" type="slidenum">
              <a:rPr lang="vi-VN" altLang="en-US"/>
              <a:pPr/>
              <a:t>9</a:t>
            </a:fld>
            <a:endParaRPr lang="vi-V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6.svg"/><Relationship Id="rId7" Type="http://schemas.openxmlformats.org/officeDocument/2006/relationships/image" Target="../media/image10.svg"/><Relationship Id="rId12" Type="http://schemas.openxmlformats.org/officeDocument/2006/relationships/image" Target="../media/image15.png"/><Relationship Id="rId17" Type="http://schemas.openxmlformats.org/officeDocument/2006/relationships/image" Target="../media/image20.svg"/><Relationship Id="rId2" Type="http://schemas.openxmlformats.org/officeDocument/2006/relationships/image" Target="../media/image5.png"/><Relationship Id="rId16"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5" Type="http://schemas.openxmlformats.org/officeDocument/2006/relationships/image" Target="../media/image1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 Id="rId14" Type="http://schemas.openxmlformats.org/officeDocument/2006/relationships/image" Target="../media/image1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824475" y="922450"/>
            <a:ext cx="5495100" cy="2355600"/>
          </a:xfrm>
          <a:prstGeom prst="rect">
            <a:avLst/>
          </a:prstGeom>
        </p:spPr>
        <p:txBody>
          <a:bodyPr spcFirstLastPara="1" wrap="square" lIns="91425" tIns="91425" rIns="91425" bIns="91425" anchor="ctr" anchorCtr="0">
            <a:normAutofit/>
          </a:bodyPr>
          <a:lstStyle>
            <a:lvl1pPr lvl="0" algn="ctr">
              <a:lnSpc>
                <a:spcPct val="60000"/>
              </a:lnSpc>
              <a:spcBef>
                <a:spcPts val="0"/>
              </a:spcBef>
              <a:spcAft>
                <a:spcPts val="0"/>
              </a:spcAft>
              <a:buClr>
                <a:schemeClr val="lt1"/>
              </a:buClr>
              <a:buSzPts val="5200"/>
              <a:buFont typeface="Permanent Marker"/>
              <a:buNone/>
              <a:defRPr sz="6300">
                <a:solidFill>
                  <a:schemeClr val="dk2"/>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1730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800"/>
              <a:buFont typeface="Sarala"/>
              <a:buNone/>
              <a:defRPr sz="1600">
                <a:solidFill>
                  <a:schemeClr val="dk2"/>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p:nvPr/>
        </p:nvSpPr>
        <p:spPr>
          <a:xfrm>
            <a:off x="-73625" y="3049157"/>
            <a:ext cx="1994237" cy="2094277"/>
          </a:xfrm>
          <a:custGeom>
            <a:avLst/>
            <a:gdLst/>
            <a:ahLst/>
            <a:cxnLst/>
            <a:rect l="l" t="t" r="r" b="b"/>
            <a:pathLst>
              <a:path w="76827" h="80681" extrusionOk="0">
                <a:moveTo>
                  <a:pt x="7096" y="0"/>
                </a:moveTo>
                <a:cubicBezTo>
                  <a:pt x="4774" y="0"/>
                  <a:pt x="2454" y="476"/>
                  <a:pt x="339" y="1448"/>
                </a:cubicBezTo>
                <a:lnTo>
                  <a:pt x="1" y="80681"/>
                </a:lnTo>
                <a:lnTo>
                  <a:pt x="73405" y="80681"/>
                </a:lnTo>
                <a:cubicBezTo>
                  <a:pt x="76826" y="73559"/>
                  <a:pt x="76130" y="64627"/>
                  <a:pt x="71654" y="58142"/>
                </a:cubicBezTo>
                <a:cubicBezTo>
                  <a:pt x="67521" y="52180"/>
                  <a:pt x="60344" y="48488"/>
                  <a:pt x="53107" y="48488"/>
                </a:cubicBezTo>
                <a:cubicBezTo>
                  <a:pt x="52473" y="48488"/>
                  <a:pt x="51838" y="48516"/>
                  <a:pt x="51204" y="48574"/>
                </a:cubicBezTo>
                <a:cubicBezTo>
                  <a:pt x="45157" y="49111"/>
                  <a:pt x="39587" y="52075"/>
                  <a:pt x="33659" y="53487"/>
                </a:cubicBezTo>
                <a:cubicBezTo>
                  <a:pt x="31911" y="53911"/>
                  <a:pt x="30047" y="54152"/>
                  <a:pt x="28198" y="54152"/>
                </a:cubicBezTo>
                <a:cubicBezTo>
                  <a:pt x="23796" y="54152"/>
                  <a:pt x="19480" y="52786"/>
                  <a:pt x="17029" y="49270"/>
                </a:cubicBezTo>
                <a:cubicBezTo>
                  <a:pt x="13826" y="44635"/>
                  <a:pt x="15119" y="38289"/>
                  <a:pt x="17427" y="33177"/>
                </a:cubicBezTo>
                <a:cubicBezTo>
                  <a:pt x="19734" y="28084"/>
                  <a:pt x="22977" y="23151"/>
                  <a:pt x="23414" y="17561"/>
                </a:cubicBezTo>
                <a:cubicBezTo>
                  <a:pt x="23872" y="11912"/>
                  <a:pt x="21166" y="6123"/>
                  <a:pt x="16511" y="2880"/>
                </a:cubicBezTo>
                <a:cubicBezTo>
                  <a:pt x="13768" y="981"/>
                  <a:pt x="10430" y="0"/>
                  <a:pt x="7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flipH="1">
            <a:off x="7879660" y="0"/>
            <a:ext cx="1264340" cy="3524526"/>
          </a:xfrm>
          <a:custGeom>
            <a:avLst/>
            <a:gdLst/>
            <a:ahLst/>
            <a:cxnLst/>
            <a:rect l="l" t="t" r="r" b="b"/>
            <a:pathLst>
              <a:path w="32605" h="90891" extrusionOk="0">
                <a:moveTo>
                  <a:pt x="0" y="1"/>
                </a:moveTo>
                <a:lnTo>
                  <a:pt x="0" y="90890"/>
                </a:lnTo>
                <a:cubicBezTo>
                  <a:pt x="7361" y="89757"/>
                  <a:pt x="16312" y="85062"/>
                  <a:pt x="19893" y="78557"/>
                </a:cubicBezTo>
                <a:cubicBezTo>
                  <a:pt x="23454" y="72032"/>
                  <a:pt x="23792" y="63836"/>
                  <a:pt x="20788" y="57033"/>
                </a:cubicBezTo>
                <a:cubicBezTo>
                  <a:pt x="18640" y="52239"/>
                  <a:pt x="15039" y="48260"/>
                  <a:pt x="12453" y="43705"/>
                </a:cubicBezTo>
                <a:cubicBezTo>
                  <a:pt x="9887" y="39130"/>
                  <a:pt x="8415" y="33341"/>
                  <a:pt x="10941" y="28746"/>
                </a:cubicBezTo>
                <a:cubicBezTo>
                  <a:pt x="12871" y="25205"/>
                  <a:pt x="16690" y="23176"/>
                  <a:pt x="20311" y="21445"/>
                </a:cubicBezTo>
                <a:cubicBezTo>
                  <a:pt x="23971" y="19734"/>
                  <a:pt x="27830" y="18023"/>
                  <a:pt x="30217" y="14761"/>
                </a:cubicBezTo>
                <a:cubicBezTo>
                  <a:pt x="32604" y="11538"/>
                  <a:pt x="29780" y="2189"/>
                  <a:pt x="26398" y="20"/>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149652" y="3265650"/>
            <a:ext cx="1994293" cy="1877798"/>
          </a:xfrm>
          <a:custGeom>
            <a:avLst/>
            <a:gdLst/>
            <a:ahLst/>
            <a:cxnLst/>
            <a:rect l="l" t="t" r="r" b="b"/>
            <a:pathLst>
              <a:path w="59301" h="55837" extrusionOk="0">
                <a:moveTo>
                  <a:pt x="53972" y="1"/>
                </a:moveTo>
                <a:cubicBezTo>
                  <a:pt x="47710" y="1"/>
                  <a:pt x="44048" y="6413"/>
                  <a:pt x="43048" y="10621"/>
                </a:cubicBezTo>
                <a:cubicBezTo>
                  <a:pt x="41735" y="15892"/>
                  <a:pt x="42451" y="21621"/>
                  <a:pt x="40422" y="26654"/>
                </a:cubicBezTo>
                <a:cubicBezTo>
                  <a:pt x="36821" y="35666"/>
                  <a:pt x="25940" y="39386"/>
                  <a:pt x="16232" y="39425"/>
                </a:cubicBezTo>
                <a:cubicBezTo>
                  <a:pt x="15382" y="39425"/>
                  <a:pt x="14519" y="39408"/>
                  <a:pt x="13657" y="39408"/>
                </a:cubicBezTo>
                <a:cubicBezTo>
                  <a:pt x="11069" y="39408"/>
                  <a:pt x="8484" y="39565"/>
                  <a:pt x="6246" y="40818"/>
                </a:cubicBezTo>
                <a:cubicBezTo>
                  <a:pt x="1293" y="43563"/>
                  <a:pt x="338" y="50167"/>
                  <a:pt x="0" y="55837"/>
                </a:cubicBezTo>
                <a:lnTo>
                  <a:pt x="59300" y="55837"/>
                </a:lnTo>
                <a:lnTo>
                  <a:pt x="59221" y="1371"/>
                </a:lnTo>
                <a:cubicBezTo>
                  <a:pt x="57305" y="411"/>
                  <a:pt x="55555" y="1"/>
                  <a:pt x="53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49697" y="-77400"/>
            <a:ext cx="1679697" cy="3343055"/>
          </a:xfrm>
          <a:custGeom>
            <a:avLst/>
            <a:gdLst/>
            <a:ahLst/>
            <a:cxnLst/>
            <a:rect l="l" t="t" r="r" b="b"/>
            <a:pathLst>
              <a:path w="45953" h="91459" extrusionOk="0">
                <a:moveTo>
                  <a:pt x="45455" y="0"/>
                </a:moveTo>
                <a:lnTo>
                  <a:pt x="4158" y="2010"/>
                </a:lnTo>
                <a:cubicBezTo>
                  <a:pt x="2408" y="6505"/>
                  <a:pt x="1" y="11140"/>
                  <a:pt x="498" y="15934"/>
                </a:cubicBezTo>
                <a:cubicBezTo>
                  <a:pt x="3581" y="45614"/>
                  <a:pt x="39209" y="21942"/>
                  <a:pt x="34196" y="50170"/>
                </a:cubicBezTo>
                <a:cubicBezTo>
                  <a:pt x="32525" y="59500"/>
                  <a:pt x="25046" y="67596"/>
                  <a:pt x="25841" y="77025"/>
                </a:cubicBezTo>
                <a:cubicBezTo>
                  <a:pt x="26506" y="84932"/>
                  <a:pt x="35320" y="91459"/>
                  <a:pt x="43397" y="91459"/>
                </a:cubicBezTo>
                <a:cubicBezTo>
                  <a:pt x="44261" y="91459"/>
                  <a:pt x="45116" y="91384"/>
                  <a:pt x="45953" y="91228"/>
                </a:cubicBezTo>
                <a:lnTo>
                  <a:pt x="45455" y="13090"/>
                </a:lnTo>
                <a:lnTo>
                  <a:pt x="454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5400000">
            <a:off x="5024955" y="2828174"/>
            <a:ext cx="652395" cy="401809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5400000">
            <a:off x="2100580" y="-974146"/>
            <a:ext cx="1119149" cy="2952450"/>
          </a:xfrm>
          <a:custGeom>
            <a:avLst/>
            <a:gdLst/>
            <a:ahLst/>
            <a:cxnLst/>
            <a:rect l="l" t="t" r="r" b="b"/>
            <a:pathLst>
              <a:path w="34097" h="89952" extrusionOk="0">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8;p2"/>
          <p:cNvGrpSpPr/>
          <p:nvPr/>
        </p:nvGrpSpPr>
        <p:grpSpPr>
          <a:xfrm>
            <a:off x="1864142" y="3399345"/>
            <a:ext cx="1123434" cy="1393873"/>
            <a:chOff x="2197575" y="2352900"/>
            <a:chExt cx="828125" cy="1027475"/>
          </a:xfrm>
        </p:grpSpPr>
        <p:sp>
          <p:nvSpPr>
            <p:cNvPr id="19" name="Google Shape;19;p2"/>
            <p:cNvSpPr/>
            <p:nvPr/>
          </p:nvSpPr>
          <p:spPr>
            <a:xfrm>
              <a:off x="2227600" y="2376300"/>
              <a:ext cx="534575" cy="269175"/>
            </a:xfrm>
            <a:custGeom>
              <a:avLst/>
              <a:gdLst/>
              <a:ahLst/>
              <a:cxnLst/>
              <a:rect l="l" t="t" r="r" b="b"/>
              <a:pathLst>
                <a:path w="21383" h="10767" extrusionOk="0">
                  <a:moveTo>
                    <a:pt x="18914" y="1"/>
                  </a:moveTo>
                  <a:cubicBezTo>
                    <a:pt x="18714" y="1"/>
                    <a:pt x="18580" y="1"/>
                    <a:pt x="18514" y="34"/>
                  </a:cubicBezTo>
                  <a:cubicBezTo>
                    <a:pt x="18180" y="201"/>
                    <a:pt x="367" y="10242"/>
                    <a:pt x="0" y="10475"/>
                  </a:cubicBezTo>
                  <a:cubicBezTo>
                    <a:pt x="467" y="10542"/>
                    <a:pt x="968" y="10709"/>
                    <a:pt x="1301" y="10742"/>
                  </a:cubicBezTo>
                  <a:cubicBezTo>
                    <a:pt x="1351" y="10759"/>
                    <a:pt x="1401" y="10767"/>
                    <a:pt x="1447" y="10767"/>
                  </a:cubicBezTo>
                  <a:cubicBezTo>
                    <a:pt x="1493" y="10767"/>
                    <a:pt x="1535" y="10759"/>
                    <a:pt x="1568" y="10742"/>
                  </a:cubicBezTo>
                  <a:cubicBezTo>
                    <a:pt x="1668" y="10709"/>
                    <a:pt x="2569" y="10208"/>
                    <a:pt x="3970" y="9474"/>
                  </a:cubicBezTo>
                  <a:cubicBezTo>
                    <a:pt x="8506" y="6973"/>
                    <a:pt x="18180" y="1569"/>
                    <a:pt x="21382" y="401"/>
                  </a:cubicBezTo>
                  <a:cubicBezTo>
                    <a:pt x="21382" y="401"/>
                    <a:pt x="19714" y="68"/>
                    <a:pt x="18914" y="1"/>
                  </a:cubicBezTo>
                  <a:close/>
                </a:path>
              </a:pathLst>
            </a:custGeom>
            <a:solidFill>
              <a:srgbClr val="F6F4E8"/>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204250" y="2352900"/>
              <a:ext cx="496200" cy="286125"/>
            </a:xfrm>
            <a:custGeom>
              <a:avLst/>
              <a:gdLst/>
              <a:ahLst/>
              <a:cxnLst/>
              <a:rect l="l" t="t" r="r" b="b"/>
              <a:pathLst>
                <a:path w="19848" h="11445" extrusionOk="0">
                  <a:moveTo>
                    <a:pt x="19094" y="0"/>
                  </a:moveTo>
                  <a:cubicBezTo>
                    <a:pt x="18262" y="0"/>
                    <a:pt x="1916" y="10122"/>
                    <a:pt x="0" y="11311"/>
                  </a:cubicBezTo>
                  <a:cubicBezTo>
                    <a:pt x="42" y="11305"/>
                    <a:pt x="86" y="11302"/>
                    <a:pt x="133" y="11302"/>
                  </a:cubicBezTo>
                  <a:cubicBezTo>
                    <a:pt x="353" y="11302"/>
                    <a:pt x="632" y="11362"/>
                    <a:pt x="934" y="11444"/>
                  </a:cubicBezTo>
                  <a:cubicBezTo>
                    <a:pt x="1268" y="11244"/>
                    <a:pt x="19114" y="1137"/>
                    <a:pt x="19448" y="1004"/>
                  </a:cubicBezTo>
                  <a:cubicBezTo>
                    <a:pt x="19514" y="970"/>
                    <a:pt x="19648" y="970"/>
                    <a:pt x="19848" y="970"/>
                  </a:cubicBezTo>
                  <a:cubicBezTo>
                    <a:pt x="19848" y="970"/>
                    <a:pt x="19314" y="103"/>
                    <a:pt x="19114" y="3"/>
                  </a:cubicBezTo>
                  <a:cubicBezTo>
                    <a:pt x="19109" y="1"/>
                    <a:pt x="19102" y="0"/>
                    <a:pt x="19094" y="0"/>
                  </a:cubicBez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197575" y="2634825"/>
              <a:ext cx="290225" cy="744725"/>
            </a:xfrm>
            <a:custGeom>
              <a:avLst/>
              <a:gdLst/>
              <a:ahLst/>
              <a:cxnLst/>
              <a:rect l="l" t="t" r="r" b="b"/>
              <a:pathLst>
                <a:path w="11609" h="29789" extrusionOk="0">
                  <a:moveTo>
                    <a:pt x="267" y="1"/>
                  </a:moveTo>
                  <a:cubicBezTo>
                    <a:pt x="167" y="67"/>
                    <a:pt x="101" y="134"/>
                    <a:pt x="101" y="134"/>
                  </a:cubicBezTo>
                  <a:cubicBezTo>
                    <a:pt x="0" y="634"/>
                    <a:pt x="8206" y="28654"/>
                    <a:pt x="8573" y="29021"/>
                  </a:cubicBezTo>
                  <a:cubicBezTo>
                    <a:pt x="8940" y="29388"/>
                    <a:pt x="11042" y="29755"/>
                    <a:pt x="11609" y="29789"/>
                  </a:cubicBezTo>
                  <a:lnTo>
                    <a:pt x="2502" y="401"/>
                  </a:lnTo>
                  <a:cubicBezTo>
                    <a:pt x="2169" y="368"/>
                    <a:pt x="1668" y="234"/>
                    <a:pt x="1201" y="134"/>
                  </a:cubicBezTo>
                  <a:cubicBezTo>
                    <a:pt x="834" y="34"/>
                    <a:pt x="501" y="1"/>
                    <a:pt x="267" y="1"/>
                  </a:cubicBez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260125" y="2613150"/>
              <a:ext cx="288550" cy="767225"/>
            </a:xfrm>
            <a:custGeom>
              <a:avLst/>
              <a:gdLst/>
              <a:ahLst/>
              <a:cxnLst/>
              <a:rect l="l" t="t" r="r" b="b"/>
              <a:pathLst>
                <a:path w="11542" h="30689" extrusionOk="0">
                  <a:moveTo>
                    <a:pt x="2669" y="0"/>
                  </a:moveTo>
                  <a:cubicBezTo>
                    <a:pt x="1268" y="734"/>
                    <a:pt x="367" y="1235"/>
                    <a:pt x="267" y="1268"/>
                  </a:cubicBezTo>
                  <a:cubicBezTo>
                    <a:pt x="250" y="1301"/>
                    <a:pt x="209" y="1318"/>
                    <a:pt x="159" y="1318"/>
                  </a:cubicBezTo>
                  <a:cubicBezTo>
                    <a:pt x="109" y="1318"/>
                    <a:pt x="50" y="1301"/>
                    <a:pt x="0" y="1268"/>
                  </a:cubicBezTo>
                  <a:lnTo>
                    <a:pt x="0" y="1268"/>
                  </a:lnTo>
                  <a:lnTo>
                    <a:pt x="9107" y="30689"/>
                  </a:lnTo>
                  <a:cubicBezTo>
                    <a:pt x="9240" y="30689"/>
                    <a:pt x="10174" y="30222"/>
                    <a:pt x="11542" y="29521"/>
                  </a:cubicBezTo>
                  <a:lnTo>
                    <a:pt x="2669" y="0"/>
                  </a:ln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326825" y="2381400"/>
              <a:ext cx="698875" cy="970625"/>
            </a:xfrm>
            <a:custGeom>
              <a:avLst/>
              <a:gdLst/>
              <a:ahLst/>
              <a:cxnLst/>
              <a:rect l="l" t="t" r="r" b="b"/>
              <a:pathLst>
                <a:path w="27955" h="38825" extrusionOk="0">
                  <a:moveTo>
                    <a:pt x="18296" y="1"/>
                  </a:moveTo>
                  <a:cubicBezTo>
                    <a:pt x="18112" y="1"/>
                    <a:pt x="17797" y="72"/>
                    <a:pt x="17413" y="264"/>
                  </a:cubicBezTo>
                  <a:cubicBezTo>
                    <a:pt x="14211" y="1398"/>
                    <a:pt x="4537" y="6802"/>
                    <a:pt x="1" y="9304"/>
                  </a:cubicBezTo>
                  <a:lnTo>
                    <a:pt x="8874" y="38825"/>
                  </a:lnTo>
                  <a:cubicBezTo>
                    <a:pt x="14378" y="35956"/>
                    <a:pt x="27387" y="28651"/>
                    <a:pt x="27621" y="27884"/>
                  </a:cubicBezTo>
                  <a:cubicBezTo>
                    <a:pt x="27954" y="26983"/>
                    <a:pt x="19448" y="731"/>
                    <a:pt x="18447" y="30"/>
                  </a:cubicBezTo>
                  <a:cubicBezTo>
                    <a:pt x="18419" y="12"/>
                    <a:pt x="18367" y="1"/>
                    <a:pt x="18296" y="1"/>
                  </a:cubicBezTo>
                  <a:close/>
                </a:path>
              </a:pathLst>
            </a:cu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596200" y="2942100"/>
              <a:ext cx="44225" cy="40950"/>
            </a:xfrm>
            <a:custGeom>
              <a:avLst/>
              <a:gdLst/>
              <a:ahLst/>
              <a:cxnLst/>
              <a:rect l="l" t="t" r="r" b="b"/>
              <a:pathLst>
                <a:path w="1769" h="1638" extrusionOk="0">
                  <a:moveTo>
                    <a:pt x="845" y="1"/>
                  </a:moveTo>
                  <a:cubicBezTo>
                    <a:pt x="469" y="1"/>
                    <a:pt x="130" y="308"/>
                    <a:pt x="100" y="719"/>
                  </a:cubicBezTo>
                  <a:cubicBezTo>
                    <a:pt x="0" y="1186"/>
                    <a:pt x="334" y="1586"/>
                    <a:pt x="801" y="1620"/>
                  </a:cubicBezTo>
                  <a:cubicBezTo>
                    <a:pt x="857" y="1632"/>
                    <a:pt x="912" y="1637"/>
                    <a:pt x="966" y="1637"/>
                  </a:cubicBezTo>
                  <a:cubicBezTo>
                    <a:pt x="1359" y="1637"/>
                    <a:pt x="1676" y="1330"/>
                    <a:pt x="1735" y="919"/>
                  </a:cubicBezTo>
                  <a:cubicBezTo>
                    <a:pt x="1768" y="452"/>
                    <a:pt x="1435" y="52"/>
                    <a:pt x="1001" y="18"/>
                  </a:cubicBezTo>
                  <a:cubicBezTo>
                    <a:pt x="949" y="6"/>
                    <a:pt x="896" y="1"/>
                    <a:pt x="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778000" y="2860600"/>
              <a:ext cx="43375" cy="41325"/>
            </a:xfrm>
            <a:custGeom>
              <a:avLst/>
              <a:gdLst/>
              <a:ahLst/>
              <a:cxnLst/>
              <a:rect l="l" t="t" r="r" b="b"/>
              <a:pathLst>
                <a:path w="1735" h="1653" extrusionOk="0">
                  <a:moveTo>
                    <a:pt x="882" y="1"/>
                  </a:moveTo>
                  <a:cubicBezTo>
                    <a:pt x="467" y="1"/>
                    <a:pt x="128" y="314"/>
                    <a:pt x="67" y="710"/>
                  </a:cubicBezTo>
                  <a:cubicBezTo>
                    <a:pt x="0" y="1177"/>
                    <a:pt x="334" y="1611"/>
                    <a:pt x="801" y="1644"/>
                  </a:cubicBezTo>
                  <a:cubicBezTo>
                    <a:pt x="838" y="1650"/>
                    <a:pt x="875" y="1652"/>
                    <a:pt x="912" y="1652"/>
                  </a:cubicBezTo>
                  <a:cubicBezTo>
                    <a:pt x="1306" y="1652"/>
                    <a:pt x="1671" y="1340"/>
                    <a:pt x="1701" y="943"/>
                  </a:cubicBezTo>
                  <a:cubicBezTo>
                    <a:pt x="1735" y="476"/>
                    <a:pt x="1401" y="43"/>
                    <a:pt x="1001" y="9"/>
                  </a:cubicBezTo>
                  <a:cubicBezTo>
                    <a:pt x="961" y="4"/>
                    <a:pt x="921" y="1"/>
                    <a:pt x="8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695425" y="2959550"/>
              <a:ext cx="66750" cy="32700"/>
            </a:xfrm>
            <a:custGeom>
              <a:avLst/>
              <a:gdLst/>
              <a:ahLst/>
              <a:cxnLst/>
              <a:rect l="l" t="t" r="r" b="b"/>
              <a:pathLst>
                <a:path w="2670" h="1308" extrusionOk="0">
                  <a:moveTo>
                    <a:pt x="1" y="1222"/>
                  </a:moveTo>
                  <a:cubicBezTo>
                    <a:pt x="1" y="1223"/>
                    <a:pt x="1" y="1223"/>
                    <a:pt x="1" y="1223"/>
                  </a:cubicBezTo>
                  <a:cubicBezTo>
                    <a:pt x="2" y="1223"/>
                    <a:pt x="2" y="1223"/>
                    <a:pt x="3" y="1222"/>
                  </a:cubicBezTo>
                  <a:lnTo>
                    <a:pt x="3" y="1222"/>
                  </a:lnTo>
                  <a:cubicBezTo>
                    <a:pt x="2" y="1222"/>
                    <a:pt x="1" y="1222"/>
                    <a:pt x="1" y="1222"/>
                  </a:cubicBezTo>
                  <a:close/>
                  <a:moveTo>
                    <a:pt x="2157" y="1"/>
                  </a:moveTo>
                  <a:cubicBezTo>
                    <a:pt x="1912" y="1"/>
                    <a:pt x="1588" y="50"/>
                    <a:pt x="1202" y="221"/>
                  </a:cubicBezTo>
                  <a:cubicBezTo>
                    <a:pt x="344" y="634"/>
                    <a:pt x="31" y="1198"/>
                    <a:pt x="3" y="1222"/>
                  </a:cubicBezTo>
                  <a:lnTo>
                    <a:pt x="3" y="1222"/>
                  </a:lnTo>
                  <a:cubicBezTo>
                    <a:pt x="202" y="1275"/>
                    <a:pt x="423" y="1307"/>
                    <a:pt x="648" y="1307"/>
                  </a:cubicBezTo>
                  <a:cubicBezTo>
                    <a:pt x="987" y="1307"/>
                    <a:pt x="1335" y="1235"/>
                    <a:pt x="1635" y="1055"/>
                  </a:cubicBezTo>
                  <a:cubicBezTo>
                    <a:pt x="2102" y="855"/>
                    <a:pt x="2436" y="488"/>
                    <a:pt x="2669" y="88"/>
                  </a:cubicBezTo>
                  <a:cubicBezTo>
                    <a:pt x="2669" y="88"/>
                    <a:pt x="2484" y="1"/>
                    <a:pt x="21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664575" y="2918650"/>
              <a:ext cx="110100" cy="72300"/>
            </a:xfrm>
            <a:custGeom>
              <a:avLst/>
              <a:gdLst/>
              <a:ahLst/>
              <a:cxnLst/>
              <a:rect l="l" t="t" r="r" b="b"/>
              <a:pathLst>
                <a:path w="4404" h="2892" extrusionOk="0">
                  <a:moveTo>
                    <a:pt x="3700" y="1"/>
                  </a:moveTo>
                  <a:cubicBezTo>
                    <a:pt x="3168" y="1"/>
                    <a:pt x="2875" y="1052"/>
                    <a:pt x="2102" y="1190"/>
                  </a:cubicBezTo>
                  <a:cubicBezTo>
                    <a:pt x="1201" y="1357"/>
                    <a:pt x="234" y="1023"/>
                    <a:pt x="67" y="1724"/>
                  </a:cubicBezTo>
                  <a:cubicBezTo>
                    <a:pt x="0" y="2291"/>
                    <a:pt x="534" y="2724"/>
                    <a:pt x="1235" y="2891"/>
                  </a:cubicBezTo>
                  <a:cubicBezTo>
                    <a:pt x="1235" y="2891"/>
                    <a:pt x="1568" y="2291"/>
                    <a:pt x="2436" y="1857"/>
                  </a:cubicBezTo>
                  <a:cubicBezTo>
                    <a:pt x="2806" y="1665"/>
                    <a:pt x="3121" y="1608"/>
                    <a:pt x="3362" y="1608"/>
                  </a:cubicBezTo>
                  <a:cubicBezTo>
                    <a:pt x="3707" y="1608"/>
                    <a:pt x="3903" y="1724"/>
                    <a:pt x="3903" y="1724"/>
                  </a:cubicBezTo>
                  <a:cubicBezTo>
                    <a:pt x="4337" y="1057"/>
                    <a:pt x="4404" y="356"/>
                    <a:pt x="4070" y="156"/>
                  </a:cubicBezTo>
                  <a:cubicBezTo>
                    <a:pt x="3932" y="46"/>
                    <a:pt x="3810" y="1"/>
                    <a:pt x="37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572850" y="2997600"/>
              <a:ext cx="91750" cy="91750"/>
            </a:xfrm>
            <a:custGeom>
              <a:avLst/>
              <a:gdLst/>
              <a:ahLst/>
              <a:cxnLst/>
              <a:rect l="l" t="t" r="r" b="b"/>
              <a:pathLst>
                <a:path w="3670" h="3670" extrusionOk="0">
                  <a:moveTo>
                    <a:pt x="1835" y="0"/>
                  </a:moveTo>
                  <a:cubicBezTo>
                    <a:pt x="834" y="0"/>
                    <a:pt x="0" y="834"/>
                    <a:pt x="0" y="1835"/>
                  </a:cubicBezTo>
                  <a:cubicBezTo>
                    <a:pt x="0" y="2835"/>
                    <a:pt x="834" y="3669"/>
                    <a:pt x="1835" y="3669"/>
                  </a:cubicBezTo>
                  <a:cubicBezTo>
                    <a:pt x="2836" y="3669"/>
                    <a:pt x="3669" y="2835"/>
                    <a:pt x="3669" y="1835"/>
                  </a:cubicBezTo>
                  <a:cubicBezTo>
                    <a:pt x="3669" y="834"/>
                    <a:pt x="2836" y="0"/>
                    <a:pt x="1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807175" y="2895850"/>
              <a:ext cx="91750" cy="91750"/>
            </a:xfrm>
            <a:custGeom>
              <a:avLst/>
              <a:gdLst/>
              <a:ahLst/>
              <a:cxnLst/>
              <a:rect l="l" t="t" r="r" b="b"/>
              <a:pathLst>
                <a:path w="3670" h="3670" extrusionOk="0">
                  <a:moveTo>
                    <a:pt x="1835" y="0"/>
                  </a:moveTo>
                  <a:cubicBezTo>
                    <a:pt x="801" y="0"/>
                    <a:pt x="1" y="834"/>
                    <a:pt x="1" y="1835"/>
                  </a:cubicBezTo>
                  <a:cubicBezTo>
                    <a:pt x="1" y="2869"/>
                    <a:pt x="801" y="3670"/>
                    <a:pt x="1835" y="3670"/>
                  </a:cubicBezTo>
                  <a:cubicBezTo>
                    <a:pt x="2836" y="3670"/>
                    <a:pt x="3670" y="2869"/>
                    <a:pt x="3670" y="1835"/>
                  </a:cubicBezTo>
                  <a:cubicBezTo>
                    <a:pt x="3670" y="834"/>
                    <a:pt x="2836" y="0"/>
                    <a:pt x="1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30;p2"/>
          <p:cNvSpPr/>
          <p:nvPr/>
        </p:nvSpPr>
        <p:spPr>
          <a:xfrm>
            <a:off x="7436397" y="3710244"/>
            <a:ext cx="215141" cy="189693"/>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73200" y="1881710"/>
            <a:ext cx="164686" cy="145212"/>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01950" y="3496721"/>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79125" y="2050208"/>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330075" y="1104446"/>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 name="Google Shape;35;p2"/>
          <p:cNvGrpSpPr/>
          <p:nvPr/>
        </p:nvGrpSpPr>
        <p:grpSpPr>
          <a:xfrm>
            <a:off x="7301415" y="343845"/>
            <a:ext cx="875394" cy="1608910"/>
            <a:chOff x="4773575" y="1104625"/>
            <a:chExt cx="785600" cy="1443875"/>
          </a:xfrm>
        </p:grpSpPr>
        <p:sp>
          <p:nvSpPr>
            <p:cNvPr id="36" name="Google Shape;36;p2"/>
            <p:cNvSpPr/>
            <p:nvPr/>
          </p:nvSpPr>
          <p:spPr>
            <a:xfrm>
              <a:off x="4803600" y="2410500"/>
              <a:ext cx="168475" cy="138000"/>
            </a:xfrm>
            <a:custGeom>
              <a:avLst/>
              <a:gdLst/>
              <a:ahLst/>
              <a:cxnLst/>
              <a:rect l="l" t="t" r="r" b="b"/>
              <a:pathLst>
                <a:path w="6739" h="5520" extrusionOk="0">
                  <a:moveTo>
                    <a:pt x="1" y="1"/>
                  </a:moveTo>
                  <a:cubicBezTo>
                    <a:pt x="501" y="2936"/>
                    <a:pt x="1001" y="5304"/>
                    <a:pt x="1335" y="5471"/>
                  </a:cubicBezTo>
                  <a:cubicBezTo>
                    <a:pt x="1390" y="5504"/>
                    <a:pt x="1463" y="5520"/>
                    <a:pt x="1550" y="5520"/>
                  </a:cubicBezTo>
                  <a:cubicBezTo>
                    <a:pt x="2355" y="5520"/>
                    <a:pt x="4452" y="4187"/>
                    <a:pt x="6739" y="2502"/>
                  </a:cubicBezTo>
                  <a:cubicBezTo>
                    <a:pt x="3036" y="2169"/>
                    <a:pt x="67" y="1"/>
                    <a:pt x="67" y="1"/>
                  </a:cubicBez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074625" y="1104625"/>
              <a:ext cx="484550" cy="326875"/>
            </a:xfrm>
            <a:custGeom>
              <a:avLst/>
              <a:gdLst/>
              <a:ahLst/>
              <a:cxnLst/>
              <a:rect l="l" t="t" r="r" b="b"/>
              <a:pathLst>
                <a:path w="19382" h="13075" extrusionOk="0">
                  <a:moveTo>
                    <a:pt x="7131" y="0"/>
                  </a:moveTo>
                  <a:cubicBezTo>
                    <a:pt x="5649" y="0"/>
                    <a:pt x="4359" y="267"/>
                    <a:pt x="3503" y="865"/>
                  </a:cubicBezTo>
                  <a:cubicBezTo>
                    <a:pt x="2669" y="1466"/>
                    <a:pt x="1402" y="3901"/>
                    <a:pt x="1" y="7370"/>
                  </a:cubicBezTo>
                  <a:cubicBezTo>
                    <a:pt x="1" y="7370"/>
                    <a:pt x="5204" y="10839"/>
                    <a:pt x="17280" y="13074"/>
                  </a:cubicBezTo>
                  <a:cubicBezTo>
                    <a:pt x="18614" y="9038"/>
                    <a:pt x="19381" y="6169"/>
                    <a:pt x="19114" y="5535"/>
                  </a:cubicBezTo>
                  <a:cubicBezTo>
                    <a:pt x="17812" y="2429"/>
                    <a:pt x="11599" y="0"/>
                    <a:pt x="7131"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055450" y="1288850"/>
              <a:ext cx="451175" cy="194350"/>
            </a:xfrm>
            <a:custGeom>
              <a:avLst/>
              <a:gdLst/>
              <a:ahLst/>
              <a:cxnLst/>
              <a:rect l="l" t="t" r="r" b="b"/>
              <a:pathLst>
                <a:path w="18047" h="7774" extrusionOk="0">
                  <a:moveTo>
                    <a:pt x="767" y="1"/>
                  </a:moveTo>
                  <a:lnTo>
                    <a:pt x="767" y="1"/>
                  </a:lnTo>
                  <a:cubicBezTo>
                    <a:pt x="767" y="1"/>
                    <a:pt x="767" y="1"/>
                    <a:pt x="768" y="1"/>
                  </a:cubicBezTo>
                  <a:lnTo>
                    <a:pt x="768" y="1"/>
                  </a:lnTo>
                  <a:cubicBezTo>
                    <a:pt x="768" y="1"/>
                    <a:pt x="768" y="1"/>
                    <a:pt x="768" y="1"/>
                  </a:cubicBezTo>
                  <a:cubicBezTo>
                    <a:pt x="767" y="1"/>
                    <a:pt x="767" y="1"/>
                    <a:pt x="767" y="1"/>
                  </a:cubicBezTo>
                  <a:close/>
                  <a:moveTo>
                    <a:pt x="768" y="1"/>
                  </a:moveTo>
                  <a:lnTo>
                    <a:pt x="768" y="1"/>
                  </a:lnTo>
                  <a:cubicBezTo>
                    <a:pt x="501" y="602"/>
                    <a:pt x="267" y="1202"/>
                    <a:pt x="0" y="1836"/>
                  </a:cubicBezTo>
                  <a:cubicBezTo>
                    <a:pt x="0" y="1836"/>
                    <a:pt x="2469" y="3837"/>
                    <a:pt x="8173" y="5705"/>
                  </a:cubicBezTo>
                  <a:cubicBezTo>
                    <a:pt x="13643" y="7506"/>
                    <a:pt x="17379" y="7773"/>
                    <a:pt x="17379" y="7773"/>
                  </a:cubicBezTo>
                  <a:cubicBezTo>
                    <a:pt x="17613" y="7039"/>
                    <a:pt x="17846" y="6372"/>
                    <a:pt x="18047" y="5705"/>
                  </a:cubicBezTo>
                  <a:cubicBezTo>
                    <a:pt x="6114" y="3497"/>
                    <a:pt x="826" y="50"/>
                    <a:pt x="768" y="1"/>
                  </a:cubicBez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033775" y="1334725"/>
              <a:ext cx="456175" cy="204350"/>
            </a:xfrm>
            <a:custGeom>
              <a:avLst/>
              <a:gdLst/>
              <a:ahLst/>
              <a:cxnLst/>
              <a:rect l="l" t="t" r="r" b="b"/>
              <a:pathLst>
                <a:path w="18247" h="8174" extrusionOk="0">
                  <a:moveTo>
                    <a:pt x="901" y="1"/>
                  </a:moveTo>
                  <a:cubicBezTo>
                    <a:pt x="634" y="768"/>
                    <a:pt x="300" y="1535"/>
                    <a:pt x="0" y="2336"/>
                  </a:cubicBezTo>
                  <a:cubicBezTo>
                    <a:pt x="0" y="2336"/>
                    <a:pt x="3369" y="4637"/>
                    <a:pt x="8406" y="6305"/>
                  </a:cubicBezTo>
                  <a:cubicBezTo>
                    <a:pt x="13009" y="7806"/>
                    <a:pt x="17479" y="8173"/>
                    <a:pt x="17479" y="8173"/>
                  </a:cubicBezTo>
                  <a:cubicBezTo>
                    <a:pt x="17746" y="7373"/>
                    <a:pt x="18013" y="6639"/>
                    <a:pt x="18246" y="5872"/>
                  </a:cubicBezTo>
                  <a:cubicBezTo>
                    <a:pt x="18246" y="5872"/>
                    <a:pt x="14477" y="5638"/>
                    <a:pt x="9073" y="3870"/>
                  </a:cubicBezTo>
                  <a:cubicBezTo>
                    <a:pt x="3369" y="2002"/>
                    <a:pt x="901" y="1"/>
                    <a:pt x="901" y="1"/>
                  </a:cubicBez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4776925" y="1393100"/>
              <a:ext cx="692175" cy="914025"/>
            </a:xfrm>
            <a:custGeom>
              <a:avLst/>
              <a:gdLst/>
              <a:ahLst/>
              <a:cxnLst/>
              <a:rect l="l" t="t" r="r" b="b"/>
              <a:pathLst>
                <a:path w="27687" h="36561" extrusionOk="0">
                  <a:moveTo>
                    <a:pt x="10141" y="1"/>
                  </a:moveTo>
                  <a:cubicBezTo>
                    <a:pt x="5738" y="11709"/>
                    <a:pt x="500" y="28988"/>
                    <a:pt x="100" y="30189"/>
                  </a:cubicBezTo>
                  <a:cubicBezTo>
                    <a:pt x="67" y="30289"/>
                    <a:pt x="0" y="30389"/>
                    <a:pt x="0" y="30523"/>
                  </a:cubicBezTo>
                  <a:cubicBezTo>
                    <a:pt x="247" y="30369"/>
                    <a:pt x="1432" y="29503"/>
                    <a:pt x="2137" y="29503"/>
                  </a:cubicBezTo>
                  <a:cubicBezTo>
                    <a:pt x="2196" y="29503"/>
                    <a:pt x="2251" y="29509"/>
                    <a:pt x="2302" y="29522"/>
                  </a:cubicBezTo>
                  <a:cubicBezTo>
                    <a:pt x="3436" y="29789"/>
                    <a:pt x="3669" y="31457"/>
                    <a:pt x="4103" y="31657"/>
                  </a:cubicBezTo>
                  <a:cubicBezTo>
                    <a:pt x="4152" y="31678"/>
                    <a:pt x="4211" y="31687"/>
                    <a:pt x="4278" y="31687"/>
                  </a:cubicBezTo>
                  <a:cubicBezTo>
                    <a:pt x="4774" y="31687"/>
                    <a:pt x="5723" y="31183"/>
                    <a:pt x="6473" y="31183"/>
                  </a:cubicBezTo>
                  <a:cubicBezTo>
                    <a:pt x="6589" y="31183"/>
                    <a:pt x="6701" y="31195"/>
                    <a:pt x="6805" y="31223"/>
                  </a:cubicBezTo>
                  <a:cubicBezTo>
                    <a:pt x="7806" y="31523"/>
                    <a:pt x="8106" y="33325"/>
                    <a:pt x="8473" y="33491"/>
                  </a:cubicBezTo>
                  <a:cubicBezTo>
                    <a:pt x="8543" y="33517"/>
                    <a:pt x="8619" y="33528"/>
                    <a:pt x="8700" y="33528"/>
                  </a:cubicBezTo>
                  <a:cubicBezTo>
                    <a:pt x="9239" y="33528"/>
                    <a:pt x="10012" y="33040"/>
                    <a:pt x="10698" y="33040"/>
                  </a:cubicBezTo>
                  <a:cubicBezTo>
                    <a:pt x="10851" y="33040"/>
                    <a:pt x="11000" y="33065"/>
                    <a:pt x="11141" y="33124"/>
                  </a:cubicBezTo>
                  <a:cubicBezTo>
                    <a:pt x="12142" y="33491"/>
                    <a:pt x="11842" y="35226"/>
                    <a:pt x="12476" y="35526"/>
                  </a:cubicBezTo>
                  <a:cubicBezTo>
                    <a:pt x="12516" y="35549"/>
                    <a:pt x="12563" y="35559"/>
                    <a:pt x="12617" y="35559"/>
                  </a:cubicBezTo>
                  <a:cubicBezTo>
                    <a:pt x="13055" y="35559"/>
                    <a:pt x="13919" y="34884"/>
                    <a:pt x="14589" y="34884"/>
                  </a:cubicBezTo>
                  <a:cubicBezTo>
                    <a:pt x="14800" y="34884"/>
                    <a:pt x="14991" y="34951"/>
                    <a:pt x="15144" y="35126"/>
                  </a:cubicBezTo>
                  <a:cubicBezTo>
                    <a:pt x="15344" y="35326"/>
                    <a:pt x="15611" y="36494"/>
                    <a:pt x="15511" y="36560"/>
                  </a:cubicBezTo>
                  <a:cubicBezTo>
                    <a:pt x="15611" y="36527"/>
                    <a:pt x="15611" y="36494"/>
                    <a:pt x="15645" y="36460"/>
                  </a:cubicBezTo>
                  <a:cubicBezTo>
                    <a:pt x="16479" y="35193"/>
                    <a:pt x="23417" y="18014"/>
                    <a:pt x="27687" y="5838"/>
                  </a:cubicBezTo>
                  <a:cubicBezTo>
                    <a:pt x="27687" y="5838"/>
                    <a:pt x="23250" y="5471"/>
                    <a:pt x="18647" y="3970"/>
                  </a:cubicBezTo>
                  <a:cubicBezTo>
                    <a:pt x="13610" y="2302"/>
                    <a:pt x="10241" y="1"/>
                    <a:pt x="10141" y="1"/>
                  </a:cubicBezTo>
                  <a:close/>
                </a:path>
              </a:pathLst>
            </a:cu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773575" y="2129825"/>
              <a:ext cx="394475" cy="342400"/>
            </a:xfrm>
            <a:custGeom>
              <a:avLst/>
              <a:gdLst/>
              <a:ahLst/>
              <a:cxnLst/>
              <a:rect l="l" t="t" r="r" b="b"/>
              <a:pathLst>
                <a:path w="15779" h="13696" extrusionOk="0">
                  <a:moveTo>
                    <a:pt x="2351" y="1"/>
                  </a:moveTo>
                  <a:cubicBezTo>
                    <a:pt x="1690" y="1"/>
                    <a:pt x="450" y="866"/>
                    <a:pt x="234" y="1020"/>
                  </a:cubicBezTo>
                  <a:cubicBezTo>
                    <a:pt x="1" y="2588"/>
                    <a:pt x="568" y="7358"/>
                    <a:pt x="1202" y="11194"/>
                  </a:cubicBezTo>
                  <a:lnTo>
                    <a:pt x="1268" y="11194"/>
                  </a:lnTo>
                  <a:cubicBezTo>
                    <a:pt x="1268" y="11194"/>
                    <a:pt x="4237" y="13362"/>
                    <a:pt x="7940" y="13696"/>
                  </a:cubicBezTo>
                  <a:cubicBezTo>
                    <a:pt x="11209" y="11328"/>
                    <a:pt x="14878" y="8192"/>
                    <a:pt x="15712" y="7091"/>
                  </a:cubicBezTo>
                  <a:cubicBezTo>
                    <a:pt x="15779" y="7025"/>
                    <a:pt x="15545" y="5857"/>
                    <a:pt x="15312" y="5657"/>
                  </a:cubicBezTo>
                  <a:cubicBezTo>
                    <a:pt x="15158" y="5481"/>
                    <a:pt x="14968" y="5415"/>
                    <a:pt x="14759" y="5415"/>
                  </a:cubicBezTo>
                  <a:cubicBezTo>
                    <a:pt x="14106" y="5415"/>
                    <a:pt x="13275" y="6065"/>
                    <a:pt x="12836" y="6065"/>
                  </a:cubicBezTo>
                  <a:cubicBezTo>
                    <a:pt x="12774" y="6065"/>
                    <a:pt x="12721" y="6052"/>
                    <a:pt x="12676" y="6024"/>
                  </a:cubicBezTo>
                  <a:cubicBezTo>
                    <a:pt x="12076" y="5724"/>
                    <a:pt x="12343" y="3989"/>
                    <a:pt x="11342" y="3589"/>
                  </a:cubicBezTo>
                  <a:cubicBezTo>
                    <a:pt x="11212" y="3539"/>
                    <a:pt x="11076" y="3518"/>
                    <a:pt x="10935" y="3518"/>
                  </a:cubicBezTo>
                  <a:cubicBezTo>
                    <a:pt x="10241" y="3518"/>
                    <a:pt x="9453" y="4026"/>
                    <a:pt x="8924" y="4026"/>
                  </a:cubicBezTo>
                  <a:cubicBezTo>
                    <a:pt x="8846" y="4026"/>
                    <a:pt x="8773" y="4015"/>
                    <a:pt x="8707" y="3989"/>
                  </a:cubicBezTo>
                  <a:cubicBezTo>
                    <a:pt x="8273" y="3822"/>
                    <a:pt x="8006" y="2021"/>
                    <a:pt x="7039" y="1721"/>
                  </a:cubicBezTo>
                  <a:cubicBezTo>
                    <a:pt x="6931" y="1693"/>
                    <a:pt x="6816" y="1680"/>
                    <a:pt x="6696" y="1680"/>
                  </a:cubicBezTo>
                  <a:cubicBezTo>
                    <a:pt x="5927" y="1680"/>
                    <a:pt x="4976" y="2185"/>
                    <a:pt x="4479" y="2185"/>
                  </a:cubicBezTo>
                  <a:cubicBezTo>
                    <a:pt x="4412" y="2185"/>
                    <a:pt x="4353" y="2175"/>
                    <a:pt x="4304" y="2154"/>
                  </a:cubicBezTo>
                  <a:cubicBezTo>
                    <a:pt x="3837" y="1921"/>
                    <a:pt x="3603" y="320"/>
                    <a:pt x="2502" y="20"/>
                  </a:cubicBezTo>
                  <a:cubicBezTo>
                    <a:pt x="2457" y="7"/>
                    <a:pt x="2406" y="1"/>
                    <a:pt x="2351"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121650" y="1579550"/>
              <a:ext cx="242975" cy="587625"/>
            </a:xfrm>
            <a:custGeom>
              <a:avLst/>
              <a:gdLst/>
              <a:ahLst/>
              <a:cxnLst/>
              <a:rect l="l" t="t" r="r" b="b"/>
              <a:pathLst>
                <a:path w="9719" h="23505" extrusionOk="0">
                  <a:moveTo>
                    <a:pt x="9397" y="0"/>
                  </a:moveTo>
                  <a:cubicBezTo>
                    <a:pt x="9336" y="0"/>
                    <a:pt x="9275" y="25"/>
                    <a:pt x="9228" y="81"/>
                  </a:cubicBezTo>
                  <a:cubicBezTo>
                    <a:pt x="8794" y="682"/>
                    <a:pt x="8527" y="1382"/>
                    <a:pt x="8227" y="2050"/>
                  </a:cubicBezTo>
                  <a:cubicBezTo>
                    <a:pt x="7960" y="2750"/>
                    <a:pt x="7660" y="3517"/>
                    <a:pt x="7393" y="4218"/>
                  </a:cubicBezTo>
                  <a:cubicBezTo>
                    <a:pt x="6893" y="5719"/>
                    <a:pt x="6492" y="7253"/>
                    <a:pt x="5992" y="8754"/>
                  </a:cubicBezTo>
                  <a:cubicBezTo>
                    <a:pt x="4958" y="11957"/>
                    <a:pt x="3357" y="14892"/>
                    <a:pt x="2022" y="17994"/>
                  </a:cubicBezTo>
                  <a:cubicBezTo>
                    <a:pt x="1289" y="19729"/>
                    <a:pt x="555" y="21497"/>
                    <a:pt x="21" y="23365"/>
                  </a:cubicBezTo>
                  <a:cubicBezTo>
                    <a:pt x="0" y="23447"/>
                    <a:pt x="56" y="23504"/>
                    <a:pt x="118" y="23504"/>
                  </a:cubicBezTo>
                  <a:cubicBezTo>
                    <a:pt x="156" y="23504"/>
                    <a:pt x="196" y="23482"/>
                    <a:pt x="221" y="23432"/>
                  </a:cubicBezTo>
                  <a:cubicBezTo>
                    <a:pt x="1856" y="20496"/>
                    <a:pt x="3056" y="17260"/>
                    <a:pt x="4624" y="14258"/>
                  </a:cubicBezTo>
                  <a:cubicBezTo>
                    <a:pt x="6059" y="11423"/>
                    <a:pt x="6959" y="8421"/>
                    <a:pt x="7860" y="5419"/>
                  </a:cubicBezTo>
                  <a:cubicBezTo>
                    <a:pt x="8127" y="4551"/>
                    <a:pt x="8360" y="3717"/>
                    <a:pt x="8694" y="2850"/>
                  </a:cubicBezTo>
                  <a:cubicBezTo>
                    <a:pt x="8994" y="2016"/>
                    <a:pt x="9461" y="1182"/>
                    <a:pt x="9695" y="348"/>
                  </a:cubicBezTo>
                  <a:cubicBezTo>
                    <a:pt x="9718" y="157"/>
                    <a:pt x="9554" y="0"/>
                    <a:pt x="9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888925" y="1482450"/>
              <a:ext cx="244100" cy="614850"/>
            </a:xfrm>
            <a:custGeom>
              <a:avLst/>
              <a:gdLst/>
              <a:ahLst/>
              <a:cxnLst/>
              <a:rect l="l" t="t" r="r" b="b"/>
              <a:pathLst>
                <a:path w="9764" h="24594" extrusionOk="0">
                  <a:moveTo>
                    <a:pt x="9550" y="1"/>
                  </a:moveTo>
                  <a:cubicBezTo>
                    <a:pt x="9517" y="1"/>
                    <a:pt x="9485" y="20"/>
                    <a:pt x="9463" y="63"/>
                  </a:cubicBezTo>
                  <a:cubicBezTo>
                    <a:pt x="9130" y="430"/>
                    <a:pt x="8996" y="897"/>
                    <a:pt x="8830" y="1364"/>
                  </a:cubicBezTo>
                  <a:lnTo>
                    <a:pt x="8329" y="2831"/>
                  </a:lnTo>
                  <a:cubicBezTo>
                    <a:pt x="7996" y="3865"/>
                    <a:pt x="7629" y="4799"/>
                    <a:pt x="7262" y="5800"/>
                  </a:cubicBezTo>
                  <a:cubicBezTo>
                    <a:pt x="6461" y="7902"/>
                    <a:pt x="5627" y="9970"/>
                    <a:pt x="4793" y="12071"/>
                  </a:cubicBezTo>
                  <a:cubicBezTo>
                    <a:pt x="3959" y="14073"/>
                    <a:pt x="3159" y="16074"/>
                    <a:pt x="2325" y="18109"/>
                  </a:cubicBezTo>
                  <a:cubicBezTo>
                    <a:pt x="1491" y="20210"/>
                    <a:pt x="624" y="22245"/>
                    <a:pt x="23" y="24413"/>
                  </a:cubicBezTo>
                  <a:cubicBezTo>
                    <a:pt x="1" y="24527"/>
                    <a:pt x="86" y="24594"/>
                    <a:pt x="174" y="24594"/>
                  </a:cubicBezTo>
                  <a:cubicBezTo>
                    <a:pt x="216" y="24594"/>
                    <a:pt x="258" y="24579"/>
                    <a:pt x="290" y="24547"/>
                  </a:cubicBezTo>
                  <a:cubicBezTo>
                    <a:pt x="1324" y="22646"/>
                    <a:pt x="2025" y="20611"/>
                    <a:pt x="2825" y="18643"/>
                  </a:cubicBezTo>
                  <a:cubicBezTo>
                    <a:pt x="3659" y="16574"/>
                    <a:pt x="4460" y="14473"/>
                    <a:pt x="5260" y="12405"/>
                  </a:cubicBezTo>
                  <a:cubicBezTo>
                    <a:pt x="6028" y="10337"/>
                    <a:pt x="6862" y="8369"/>
                    <a:pt x="7662" y="6300"/>
                  </a:cubicBezTo>
                  <a:cubicBezTo>
                    <a:pt x="8029" y="5300"/>
                    <a:pt x="8463" y="4266"/>
                    <a:pt x="8796" y="3265"/>
                  </a:cubicBezTo>
                  <a:cubicBezTo>
                    <a:pt x="8963" y="2765"/>
                    <a:pt x="9130" y="2264"/>
                    <a:pt x="9330" y="1764"/>
                  </a:cubicBezTo>
                  <a:cubicBezTo>
                    <a:pt x="9497" y="1264"/>
                    <a:pt x="9764" y="730"/>
                    <a:pt x="9697" y="196"/>
                  </a:cubicBezTo>
                  <a:cubicBezTo>
                    <a:pt x="9697" y="83"/>
                    <a:pt x="9620" y="1"/>
                    <a:pt x="95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4996650" y="1539125"/>
              <a:ext cx="255625" cy="613775"/>
            </a:xfrm>
            <a:custGeom>
              <a:avLst/>
              <a:gdLst/>
              <a:ahLst/>
              <a:cxnLst/>
              <a:rect l="l" t="t" r="r" b="b"/>
              <a:pathLst>
                <a:path w="10225" h="24551" extrusionOk="0">
                  <a:moveTo>
                    <a:pt x="10046" y="1"/>
                  </a:moveTo>
                  <a:cubicBezTo>
                    <a:pt x="9982" y="1"/>
                    <a:pt x="9912" y="30"/>
                    <a:pt x="9858" y="97"/>
                  </a:cubicBezTo>
                  <a:cubicBezTo>
                    <a:pt x="9357" y="798"/>
                    <a:pt x="9057" y="1698"/>
                    <a:pt x="8690" y="2499"/>
                  </a:cubicBezTo>
                  <a:cubicBezTo>
                    <a:pt x="8323" y="3366"/>
                    <a:pt x="7890" y="4200"/>
                    <a:pt x="7556" y="5034"/>
                  </a:cubicBezTo>
                  <a:cubicBezTo>
                    <a:pt x="6856" y="6702"/>
                    <a:pt x="6155" y="8337"/>
                    <a:pt x="5488" y="10004"/>
                  </a:cubicBezTo>
                  <a:cubicBezTo>
                    <a:pt x="4821" y="11672"/>
                    <a:pt x="4120" y="13340"/>
                    <a:pt x="3453" y="15008"/>
                  </a:cubicBezTo>
                  <a:cubicBezTo>
                    <a:pt x="2853" y="16509"/>
                    <a:pt x="2452" y="18010"/>
                    <a:pt x="2019" y="19545"/>
                  </a:cubicBezTo>
                  <a:cubicBezTo>
                    <a:pt x="1552" y="21212"/>
                    <a:pt x="1018" y="22947"/>
                    <a:pt x="51" y="24381"/>
                  </a:cubicBezTo>
                  <a:cubicBezTo>
                    <a:pt x="1" y="24456"/>
                    <a:pt x="82" y="24550"/>
                    <a:pt x="154" y="24550"/>
                  </a:cubicBezTo>
                  <a:cubicBezTo>
                    <a:pt x="178" y="24550"/>
                    <a:pt x="201" y="24540"/>
                    <a:pt x="218" y="24515"/>
                  </a:cubicBezTo>
                  <a:cubicBezTo>
                    <a:pt x="2186" y="22113"/>
                    <a:pt x="2553" y="18978"/>
                    <a:pt x="3620" y="16142"/>
                  </a:cubicBezTo>
                  <a:cubicBezTo>
                    <a:pt x="4220" y="14441"/>
                    <a:pt x="5021" y="12773"/>
                    <a:pt x="5788" y="11105"/>
                  </a:cubicBezTo>
                  <a:cubicBezTo>
                    <a:pt x="6522" y="9371"/>
                    <a:pt x="7289" y="7669"/>
                    <a:pt x="7990" y="5968"/>
                  </a:cubicBezTo>
                  <a:cubicBezTo>
                    <a:pt x="8357" y="5034"/>
                    <a:pt x="8724" y="4134"/>
                    <a:pt x="9124" y="3166"/>
                  </a:cubicBezTo>
                  <a:cubicBezTo>
                    <a:pt x="9491" y="2199"/>
                    <a:pt x="10058" y="1198"/>
                    <a:pt x="10225" y="164"/>
                  </a:cubicBezTo>
                  <a:cubicBezTo>
                    <a:pt x="10225" y="65"/>
                    <a:pt x="10142" y="1"/>
                    <a:pt x="100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252272" y="1150039"/>
              <a:ext cx="40945" cy="53387"/>
            </a:xfrm>
            <a:custGeom>
              <a:avLst/>
              <a:gdLst/>
              <a:ahLst/>
              <a:cxnLst/>
              <a:rect l="l" t="t" r="r" b="b"/>
              <a:pathLst>
                <a:path w="1402" h="1828" extrusionOk="0">
                  <a:moveTo>
                    <a:pt x="501" y="0"/>
                  </a:moveTo>
                  <a:cubicBezTo>
                    <a:pt x="401" y="0"/>
                    <a:pt x="334" y="0"/>
                    <a:pt x="267" y="34"/>
                  </a:cubicBezTo>
                  <a:cubicBezTo>
                    <a:pt x="234" y="34"/>
                    <a:pt x="201" y="67"/>
                    <a:pt x="201" y="67"/>
                  </a:cubicBezTo>
                  <a:cubicBezTo>
                    <a:pt x="167" y="67"/>
                    <a:pt x="100" y="100"/>
                    <a:pt x="100" y="134"/>
                  </a:cubicBezTo>
                  <a:cubicBezTo>
                    <a:pt x="100" y="200"/>
                    <a:pt x="167" y="234"/>
                    <a:pt x="201" y="234"/>
                  </a:cubicBezTo>
                  <a:lnTo>
                    <a:pt x="267" y="234"/>
                  </a:lnTo>
                  <a:cubicBezTo>
                    <a:pt x="334" y="234"/>
                    <a:pt x="367" y="234"/>
                    <a:pt x="434" y="267"/>
                  </a:cubicBezTo>
                  <a:cubicBezTo>
                    <a:pt x="501" y="267"/>
                    <a:pt x="534" y="267"/>
                    <a:pt x="567" y="301"/>
                  </a:cubicBezTo>
                  <a:cubicBezTo>
                    <a:pt x="601" y="301"/>
                    <a:pt x="668" y="367"/>
                    <a:pt x="701" y="367"/>
                  </a:cubicBezTo>
                  <a:cubicBezTo>
                    <a:pt x="734" y="401"/>
                    <a:pt x="768" y="401"/>
                    <a:pt x="768" y="434"/>
                  </a:cubicBezTo>
                  <a:cubicBezTo>
                    <a:pt x="768" y="434"/>
                    <a:pt x="834" y="434"/>
                    <a:pt x="834" y="467"/>
                  </a:cubicBezTo>
                  <a:cubicBezTo>
                    <a:pt x="800" y="460"/>
                    <a:pt x="765" y="456"/>
                    <a:pt x="729" y="456"/>
                  </a:cubicBezTo>
                  <a:cubicBezTo>
                    <a:pt x="460" y="456"/>
                    <a:pt x="189" y="673"/>
                    <a:pt x="100" y="968"/>
                  </a:cubicBezTo>
                  <a:cubicBezTo>
                    <a:pt x="0" y="1368"/>
                    <a:pt x="167" y="1735"/>
                    <a:pt x="501" y="1802"/>
                  </a:cubicBezTo>
                  <a:cubicBezTo>
                    <a:pt x="547" y="1819"/>
                    <a:pt x="594" y="1827"/>
                    <a:pt x="643" y="1827"/>
                  </a:cubicBezTo>
                  <a:cubicBezTo>
                    <a:pt x="876" y="1827"/>
                    <a:pt x="1124" y="1633"/>
                    <a:pt x="1235" y="1301"/>
                  </a:cubicBezTo>
                  <a:cubicBezTo>
                    <a:pt x="1401" y="1001"/>
                    <a:pt x="1368" y="834"/>
                    <a:pt x="1368" y="734"/>
                  </a:cubicBezTo>
                  <a:cubicBezTo>
                    <a:pt x="1368" y="701"/>
                    <a:pt x="1368" y="601"/>
                    <a:pt x="1335" y="567"/>
                  </a:cubicBezTo>
                  <a:cubicBezTo>
                    <a:pt x="1335" y="534"/>
                    <a:pt x="1268" y="434"/>
                    <a:pt x="1268" y="401"/>
                  </a:cubicBezTo>
                  <a:cubicBezTo>
                    <a:pt x="1235" y="367"/>
                    <a:pt x="1201" y="267"/>
                    <a:pt x="1168" y="234"/>
                  </a:cubicBezTo>
                  <a:cubicBezTo>
                    <a:pt x="1101" y="200"/>
                    <a:pt x="1068" y="134"/>
                    <a:pt x="1001" y="100"/>
                  </a:cubicBezTo>
                  <a:cubicBezTo>
                    <a:pt x="934" y="67"/>
                    <a:pt x="868" y="67"/>
                    <a:pt x="834" y="34"/>
                  </a:cubicBezTo>
                  <a:cubicBezTo>
                    <a:pt x="768" y="34"/>
                    <a:pt x="701" y="0"/>
                    <a:pt x="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5403262" y="1191919"/>
              <a:ext cx="39982" cy="54292"/>
            </a:xfrm>
            <a:custGeom>
              <a:avLst/>
              <a:gdLst/>
              <a:ahLst/>
              <a:cxnLst/>
              <a:rect l="l" t="t" r="r" b="b"/>
              <a:pathLst>
                <a:path w="1369" h="1859" extrusionOk="0">
                  <a:moveTo>
                    <a:pt x="501" y="1"/>
                  </a:moveTo>
                  <a:cubicBezTo>
                    <a:pt x="401" y="1"/>
                    <a:pt x="334" y="1"/>
                    <a:pt x="268" y="34"/>
                  </a:cubicBezTo>
                  <a:cubicBezTo>
                    <a:pt x="234" y="34"/>
                    <a:pt x="201" y="101"/>
                    <a:pt x="201" y="101"/>
                  </a:cubicBezTo>
                  <a:cubicBezTo>
                    <a:pt x="168" y="101"/>
                    <a:pt x="101" y="134"/>
                    <a:pt x="101" y="167"/>
                  </a:cubicBezTo>
                  <a:cubicBezTo>
                    <a:pt x="101" y="201"/>
                    <a:pt x="168" y="268"/>
                    <a:pt x="201" y="268"/>
                  </a:cubicBezTo>
                  <a:lnTo>
                    <a:pt x="268" y="268"/>
                  </a:lnTo>
                  <a:cubicBezTo>
                    <a:pt x="334" y="268"/>
                    <a:pt x="368" y="268"/>
                    <a:pt x="434" y="301"/>
                  </a:cubicBezTo>
                  <a:cubicBezTo>
                    <a:pt x="501" y="301"/>
                    <a:pt x="534" y="301"/>
                    <a:pt x="568" y="334"/>
                  </a:cubicBezTo>
                  <a:cubicBezTo>
                    <a:pt x="601" y="334"/>
                    <a:pt x="668" y="368"/>
                    <a:pt x="701" y="368"/>
                  </a:cubicBezTo>
                  <a:cubicBezTo>
                    <a:pt x="735" y="434"/>
                    <a:pt x="768" y="434"/>
                    <a:pt x="768" y="468"/>
                  </a:cubicBezTo>
                  <a:cubicBezTo>
                    <a:pt x="768" y="468"/>
                    <a:pt x="835" y="468"/>
                    <a:pt x="835" y="501"/>
                  </a:cubicBezTo>
                  <a:cubicBezTo>
                    <a:pt x="800" y="493"/>
                    <a:pt x="765" y="490"/>
                    <a:pt x="730" y="490"/>
                  </a:cubicBezTo>
                  <a:cubicBezTo>
                    <a:pt x="461" y="490"/>
                    <a:pt x="189" y="706"/>
                    <a:pt x="101" y="1001"/>
                  </a:cubicBezTo>
                  <a:cubicBezTo>
                    <a:pt x="1" y="1368"/>
                    <a:pt x="168" y="1769"/>
                    <a:pt x="501" y="1835"/>
                  </a:cubicBezTo>
                  <a:cubicBezTo>
                    <a:pt x="543" y="1851"/>
                    <a:pt x="587" y="1859"/>
                    <a:pt x="631" y="1859"/>
                  </a:cubicBezTo>
                  <a:cubicBezTo>
                    <a:pt x="868" y="1859"/>
                    <a:pt x="1123" y="1644"/>
                    <a:pt x="1235" y="1335"/>
                  </a:cubicBezTo>
                  <a:cubicBezTo>
                    <a:pt x="1368" y="968"/>
                    <a:pt x="1368" y="801"/>
                    <a:pt x="1368" y="768"/>
                  </a:cubicBezTo>
                  <a:cubicBezTo>
                    <a:pt x="1368" y="735"/>
                    <a:pt x="1368" y="634"/>
                    <a:pt x="1335" y="601"/>
                  </a:cubicBezTo>
                  <a:cubicBezTo>
                    <a:pt x="1335" y="568"/>
                    <a:pt x="1268" y="468"/>
                    <a:pt x="1268" y="434"/>
                  </a:cubicBezTo>
                  <a:cubicBezTo>
                    <a:pt x="1235" y="401"/>
                    <a:pt x="1202" y="301"/>
                    <a:pt x="1135" y="268"/>
                  </a:cubicBezTo>
                  <a:cubicBezTo>
                    <a:pt x="1102" y="234"/>
                    <a:pt x="1068" y="167"/>
                    <a:pt x="1001" y="134"/>
                  </a:cubicBezTo>
                  <a:cubicBezTo>
                    <a:pt x="935" y="101"/>
                    <a:pt x="868" y="101"/>
                    <a:pt x="835" y="34"/>
                  </a:cubicBezTo>
                  <a:cubicBezTo>
                    <a:pt x="768" y="34"/>
                    <a:pt x="701" y="1"/>
                    <a:pt x="6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5375675" y="1274425"/>
              <a:ext cx="104275" cy="93675"/>
            </a:xfrm>
            <a:custGeom>
              <a:avLst/>
              <a:gdLst/>
              <a:ahLst/>
              <a:cxnLst/>
              <a:rect l="l" t="t" r="r" b="b"/>
              <a:pathLst>
                <a:path w="4171" h="3747" extrusionOk="0">
                  <a:moveTo>
                    <a:pt x="2047" y="0"/>
                  </a:moveTo>
                  <a:cubicBezTo>
                    <a:pt x="1240" y="0"/>
                    <a:pt x="521" y="553"/>
                    <a:pt x="301" y="1379"/>
                  </a:cubicBezTo>
                  <a:cubicBezTo>
                    <a:pt x="1" y="2379"/>
                    <a:pt x="568" y="3380"/>
                    <a:pt x="1568" y="3680"/>
                  </a:cubicBezTo>
                  <a:cubicBezTo>
                    <a:pt x="1735" y="3725"/>
                    <a:pt x="1902" y="3746"/>
                    <a:pt x="2065" y="3746"/>
                  </a:cubicBezTo>
                  <a:cubicBezTo>
                    <a:pt x="2883" y="3746"/>
                    <a:pt x="3620" y="3213"/>
                    <a:pt x="3870" y="2379"/>
                  </a:cubicBezTo>
                  <a:cubicBezTo>
                    <a:pt x="4170" y="1379"/>
                    <a:pt x="3570" y="378"/>
                    <a:pt x="2569" y="78"/>
                  </a:cubicBezTo>
                  <a:cubicBezTo>
                    <a:pt x="2394" y="25"/>
                    <a:pt x="2218" y="0"/>
                    <a:pt x="20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5153850" y="1213000"/>
              <a:ext cx="104275" cy="93675"/>
            </a:xfrm>
            <a:custGeom>
              <a:avLst/>
              <a:gdLst/>
              <a:ahLst/>
              <a:cxnLst/>
              <a:rect l="l" t="t" r="r" b="b"/>
              <a:pathLst>
                <a:path w="4171" h="3747" extrusionOk="0">
                  <a:moveTo>
                    <a:pt x="2072" y="1"/>
                  </a:moveTo>
                  <a:cubicBezTo>
                    <a:pt x="1254" y="1"/>
                    <a:pt x="518" y="533"/>
                    <a:pt x="267" y="1367"/>
                  </a:cubicBezTo>
                  <a:cubicBezTo>
                    <a:pt x="1" y="2368"/>
                    <a:pt x="568" y="3369"/>
                    <a:pt x="1568" y="3669"/>
                  </a:cubicBezTo>
                  <a:cubicBezTo>
                    <a:pt x="1744" y="3721"/>
                    <a:pt x="1919" y="3746"/>
                    <a:pt x="2091" y="3746"/>
                  </a:cubicBezTo>
                  <a:cubicBezTo>
                    <a:pt x="2898" y="3746"/>
                    <a:pt x="3622" y="3193"/>
                    <a:pt x="3870" y="2368"/>
                  </a:cubicBezTo>
                  <a:cubicBezTo>
                    <a:pt x="4170" y="1367"/>
                    <a:pt x="3570" y="367"/>
                    <a:pt x="2569" y="66"/>
                  </a:cubicBezTo>
                  <a:cubicBezTo>
                    <a:pt x="2402" y="22"/>
                    <a:pt x="2235" y="1"/>
                    <a:pt x="2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298065" y="1210405"/>
              <a:ext cx="73071" cy="64017"/>
            </a:xfrm>
            <a:custGeom>
              <a:avLst/>
              <a:gdLst/>
              <a:ahLst/>
              <a:cxnLst/>
              <a:rect l="l" t="t" r="r" b="b"/>
              <a:pathLst>
                <a:path w="2502" h="2192" extrusionOk="0">
                  <a:moveTo>
                    <a:pt x="474" y="0"/>
                  </a:moveTo>
                  <a:cubicBezTo>
                    <a:pt x="449" y="0"/>
                    <a:pt x="414" y="11"/>
                    <a:pt x="367" y="35"/>
                  </a:cubicBezTo>
                  <a:cubicBezTo>
                    <a:pt x="350" y="26"/>
                    <a:pt x="332" y="22"/>
                    <a:pt x="312" y="22"/>
                  </a:cubicBezTo>
                  <a:cubicBezTo>
                    <a:pt x="255" y="22"/>
                    <a:pt x="192" y="60"/>
                    <a:pt x="167" y="135"/>
                  </a:cubicBezTo>
                  <a:cubicBezTo>
                    <a:pt x="34" y="468"/>
                    <a:pt x="0" y="835"/>
                    <a:pt x="34" y="1202"/>
                  </a:cubicBezTo>
                  <a:cubicBezTo>
                    <a:pt x="67" y="1402"/>
                    <a:pt x="167" y="1636"/>
                    <a:pt x="300" y="1803"/>
                  </a:cubicBezTo>
                  <a:cubicBezTo>
                    <a:pt x="400" y="2003"/>
                    <a:pt x="667" y="2136"/>
                    <a:pt x="867" y="2170"/>
                  </a:cubicBezTo>
                  <a:cubicBezTo>
                    <a:pt x="950" y="2183"/>
                    <a:pt x="1045" y="2192"/>
                    <a:pt x="1141" y="2192"/>
                  </a:cubicBezTo>
                  <a:cubicBezTo>
                    <a:pt x="1277" y="2192"/>
                    <a:pt x="1417" y="2175"/>
                    <a:pt x="1535" y="2136"/>
                  </a:cubicBezTo>
                  <a:cubicBezTo>
                    <a:pt x="1801" y="2036"/>
                    <a:pt x="1968" y="1936"/>
                    <a:pt x="2102" y="1769"/>
                  </a:cubicBezTo>
                  <a:cubicBezTo>
                    <a:pt x="2335" y="1436"/>
                    <a:pt x="2469" y="1102"/>
                    <a:pt x="2502" y="702"/>
                  </a:cubicBezTo>
                  <a:cubicBezTo>
                    <a:pt x="2502" y="635"/>
                    <a:pt x="2469" y="569"/>
                    <a:pt x="2435" y="535"/>
                  </a:cubicBezTo>
                  <a:cubicBezTo>
                    <a:pt x="2394" y="521"/>
                    <a:pt x="2358" y="513"/>
                    <a:pt x="2326" y="513"/>
                  </a:cubicBezTo>
                  <a:cubicBezTo>
                    <a:pt x="2280" y="513"/>
                    <a:pt x="2241" y="529"/>
                    <a:pt x="2202" y="569"/>
                  </a:cubicBezTo>
                  <a:cubicBezTo>
                    <a:pt x="2035" y="835"/>
                    <a:pt x="1868" y="1136"/>
                    <a:pt x="1668" y="1302"/>
                  </a:cubicBezTo>
                  <a:cubicBezTo>
                    <a:pt x="1513" y="1432"/>
                    <a:pt x="1378" y="1481"/>
                    <a:pt x="1201" y="1481"/>
                  </a:cubicBezTo>
                  <a:cubicBezTo>
                    <a:pt x="1149" y="1481"/>
                    <a:pt x="1094" y="1477"/>
                    <a:pt x="1034" y="1469"/>
                  </a:cubicBezTo>
                  <a:cubicBezTo>
                    <a:pt x="834" y="1436"/>
                    <a:pt x="701" y="1302"/>
                    <a:pt x="634" y="1002"/>
                  </a:cubicBezTo>
                  <a:cubicBezTo>
                    <a:pt x="601" y="702"/>
                    <a:pt x="534" y="435"/>
                    <a:pt x="534" y="102"/>
                  </a:cubicBezTo>
                  <a:cubicBezTo>
                    <a:pt x="534" y="37"/>
                    <a:pt x="520" y="0"/>
                    <a:pt x="4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051275" y="1329650"/>
              <a:ext cx="444500" cy="158550"/>
            </a:xfrm>
            <a:custGeom>
              <a:avLst/>
              <a:gdLst/>
              <a:ahLst/>
              <a:cxnLst/>
              <a:rect l="l" t="t" r="r" b="b"/>
              <a:pathLst>
                <a:path w="17780" h="6342" extrusionOk="0">
                  <a:moveTo>
                    <a:pt x="173" y="1"/>
                  </a:moveTo>
                  <a:cubicBezTo>
                    <a:pt x="116" y="1"/>
                    <a:pt x="75" y="29"/>
                    <a:pt x="34" y="70"/>
                  </a:cubicBezTo>
                  <a:cubicBezTo>
                    <a:pt x="1" y="170"/>
                    <a:pt x="1" y="304"/>
                    <a:pt x="101" y="371"/>
                  </a:cubicBezTo>
                  <a:cubicBezTo>
                    <a:pt x="1335" y="1338"/>
                    <a:pt x="2669" y="2072"/>
                    <a:pt x="4104" y="2806"/>
                  </a:cubicBezTo>
                  <a:cubicBezTo>
                    <a:pt x="5505" y="3506"/>
                    <a:pt x="6906" y="4073"/>
                    <a:pt x="8440" y="4540"/>
                  </a:cubicBezTo>
                  <a:cubicBezTo>
                    <a:pt x="9874" y="5007"/>
                    <a:pt x="11375" y="5407"/>
                    <a:pt x="12943" y="5741"/>
                  </a:cubicBezTo>
                  <a:cubicBezTo>
                    <a:pt x="14444" y="6075"/>
                    <a:pt x="15979" y="6341"/>
                    <a:pt x="17546" y="6341"/>
                  </a:cubicBezTo>
                  <a:cubicBezTo>
                    <a:pt x="17680" y="6341"/>
                    <a:pt x="17780" y="6241"/>
                    <a:pt x="17780" y="6175"/>
                  </a:cubicBezTo>
                  <a:cubicBezTo>
                    <a:pt x="17780" y="6075"/>
                    <a:pt x="17713" y="5975"/>
                    <a:pt x="17613" y="5975"/>
                  </a:cubicBezTo>
                  <a:cubicBezTo>
                    <a:pt x="16846" y="5874"/>
                    <a:pt x="16112" y="5741"/>
                    <a:pt x="15345" y="5574"/>
                  </a:cubicBezTo>
                  <a:cubicBezTo>
                    <a:pt x="14611" y="5474"/>
                    <a:pt x="13844" y="5307"/>
                    <a:pt x="13110" y="5074"/>
                  </a:cubicBezTo>
                  <a:cubicBezTo>
                    <a:pt x="11609" y="4707"/>
                    <a:pt x="10141" y="4240"/>
                    <a:pt x="8673" y="3806"/>
                  </a:cubicBezTo>
                  <a:cubicBezTo>
                    <a:pt x="7206" y="3339"/>
                    <a:pt x="5805" y="2739"/>
                    <a:pt x="4370" y="2172"/>
                  </a:cubicBezTo>
                  <a:cubicBezTo>
                    <a:pt x="3670" y="1838"/>
                    <a:pt x="2969" y="1505"/>
                    <a:pt x="2302" y="1171"/>
                  </a:cubicBezTo>
                  <a:cubicBezTo>
                    <a:pt x="1635" y="804"/>
                    <a:pt x="935" y="404"/>
                    <a:pt x="301" y="37"/>
                  </a:cubicBezTo>
                  <a:cubicBezTo>
                    <a:pt x="250" y="11"/>
                    <a:pt x="209" y="1"/>
                    <a:pt x="173" y="1"/>
                  </a:cubicBezTo>
                  <a:close/>
                </a:path>
              </a:pathLst>
            </a:custGeom>
            <a:solidFill>
              <a:srgbClr val="897E7E"/>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CUSTOM">
    <p:bg>
      <p:bgPr>
        <a:blipFill>
          <a:blip r:embed="rId2">
            <a:alphaModFix/>
          </a:blip>
          <a:stretch>
            <a:fillRect/>
          </a:stretch>
        </a:blipFill>
        <a:effectLst/>
      </p:bgPr>
    </p:bg>
    <p:spTree>
      <p:nvGrpSpPr>
        <p:cNvPr id="1" name="Shape 232"/>
        <p:cNvGrpSpPr/>
        <p:nvPr/>
      </p:nvGrpSpPr>
      <p:grpSpPr>
        <a:xfrm>
          <a:off x="0" y="0"/>
          <a:ext cx="0" cy="0"/>
          <a:chOff x="0" y="0"/>
          <a:chExt cx="0" cy="0"/>
        </a:xfrm>
      </p:grpSpPr>
      <p:sp>
        <p:nvSpPr>
          <p:cNvPr id="233" name="Google Shape;233;p13"/>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4" name="Google Shape;234;p13"/>
          <p:cNvSpPr txBox="1">
            <a:spLocks noGrp="1"/>
          </p:cNvSpPr>
          <p:nvPr>
            <p:ph type="title" idx="2" hasCustomPrompt="1"/>
          </p:nvPr>
        </p:nvSpPr>
        <p:spPr>
          <a:xfrm flipH="1">
            <a:off x="4451153" y="1423725"/>
            <a:ext cx="29436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235" name="Google Shape;235;p13"/>
          <p:cNvSpPr txBox="1">
            <a:spLocks noGrp="1"/>
          </p:cNvSpPr>
          <p:nvPr>
            <p:ph type="title" idx="3" hasCustomPrompt="1"/>
          </p:nvPr>
        </p:nvSpPr>
        <p:spPr>
          <a:xfrm flipH="1">
            <a:off x="4451153" y="3101250"/>
            <a:ext cx="29436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236" name="Google Shape;236;p13"/>
          <p:cNvSpPr txBox="1">
            <a:spLocks noGrp="1"/>
          </p:cNvSpPr>
          <p:nvPr>
            <p:ph type="title" idx="4" hasCustomPrompt="1"/>
          </p:nvPr>
        </p:nvSpPr>
        <p:spPr>
          <a:xfrm flipH="1">
            <a:off x="1652627" y="1423725"/>
            <a:ext cx="29436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237" name="Google Shape;237;p13"/>
          <p:cNvSpPr txBox="1">
            <a:spLocks noGrp="1"/>
          </p:cNvSpPr>
          <p:nvPr>
            <p:ph type="title" idx="5" hasCustomPrompt="1"/>
          </p:nvPr>
        </p:nvSpPr>
        <p:spPr>
          <a:xfrm flipH="1">
            <a:off x="1652627" y="3101250"/>
            <a:ext cx="29436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238" name="Google Shape;238;p13"/>
          <p:cNvSpPr txBox="1">
            <a:spLocks noGrp="1"/>
          </p:cNvSpPr>
          <p:nvPr>
            <p:ph type="subTitle" idx="1"/>
          </p:nvPr>
        </p:nvSpPr>
        <p:spPr>
          <a:xfrm flipH="1">
            <a:off x="1919252" y="2246925"/>
            <a:ext cx="2410500" cy="57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39" name="Google Shape;239;p13"/>
          <p:cNvSpPr txBox="1">
            <a:spLocks noGrp="1"/>
          </p:cNvSpPr>
          <p:nvPr>
            <p:ph type="subTitle" idx="6"/>
          </p:nvPr>
        </p:nvSpPr>
        <p:spPr>
          <a:xfrm flipH="1">
            <a:off x="4717778" y="2246925"/>
            <a:ext cx="2410500" cy="57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40" name="Google Shape;240;p13"/>
          <p:cNvSpPr txBox="1">
            <a:spLocks noGrp="1"/>
          </p:cNvSpPr>
          <p:nvPr>
            <p:ph type="subTitle" idx="7"/>
          </p:nvPr>
        </p:nvSpPr>
        <p:spPr>
          <a:xfrm flipH="1">
            <a:off x="1919252" y="3949800"/>
            <a:ext cx="2410500" cy="57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41" name="Google Shape;241;p13"/>
          <p:cNvSpPr txBox="1">
            <a:spLocks noGrp="1"/>
          </p:cNvSpPr>
          <p:nvPr>
            <p:ph type="subTitle" idx="8"/>
          </p:nvPr>
        </p:nvSpPr>
        <p:spPr>
          <a:xfrm flipH="1">
            <a:off x="4717778" y="3949800"/>
            <a:ext cx="2410500" cy="57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42" name="Google Shape;242;p13"/>
          <p:cNvSpPr txBox="1">
            <a:spLocks noGrp="1"/>
          </p:cNvSpPr>
          <p:nvPr>
            <p:ph type="title" idx="9"/>
          </p:nvPr>
        </p:nvSpPr>
        <p:spPr>
          <a:xfrm>
            <a:off x="2135638" y="1788325"/>
            <a:ext cx="1977600" cy="421500"/>
          </a:xfrm>
          <a:prstGeom prst="rect">
            <a:avLst/>
          </a:prstGeom>
          <a:noFill/>
          <a:ln>
            <a:noFill/>
          </a:ln>
        </p:spPr>
        <p:txBody>
          <a:bodyPr spcFirstLastPara="1" wrap="square" lIns="0" tIns="0" rIns="0" bIns="0" anchor="ctr" anchorCtr="0">
            <a:normAutofit/>
          </a:bodyPr>
          <a:lstStyle>
            <a:lvl1pPr lvl="0" algn="ctr" rtl="0">
              <a:spcBef>
                <a:spcPts val="0"/>
              </a:spcBef>
              <a:spcAft>
                <a:spcPts val="0"/>
              </a:spcAft>
              <a:buSzPts val="1400"/>
              <a:buNone/>
              <a:defRPr sz="22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243" name="Google Shape;243;p13"/>
          <p:cNvSpPr txBox="1">
            <a:spLocks noGrp="1"/>
          </p:cNvSpPr>
          <p:nvPr>
            <p:ph type="title" idx="13"/>
          </p:nvPr>
        </p:nvSpPr>
        <p:spPr>
          <a:xfrm>
            <a:off x="4934230" y="1788317"/>
            <a:ext cx="1977600" cy="421500"/>
          </a:xfrm>
          <a:prstGeom prst="rect">
            <a:avLst/>
          </a:prstGeom>
          <a:noFill/>
          <a:ln>
            <a:noFill/>
          </a:ln>
        </p:spPr>
        <p:txBody>
          <a:bodyPr spcFirstLastPara="1" wrap="square" lIns="0" tIns="0" rIns="0" bIns="0" anchor="ctr" anchorCtr="0">
            <a:normAutofit/>
          </a:bodyPr>
          <a:lstStyle>
            <a:lvl1pPr lvl="0" algn="ctr" rtl="0">
              <a:spcBef>
                <a:spcPts val="0"/>
              </a:spcBef>
              <a:spcAft>
                <a:spcPts val="0"/>
              </a:spcAft>
              <a:buSzPts val="1400"/>
              <a:buNone/>
              <a:defRPr sz="2200" i="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244" name="Google Shape;244;p13"/>
          <p:cNvSpPr txBox="1">
            <a:spLocks noGrp="1"/>
          </p:cNvSpPr>
          <p:nvPr>
            <p:ph type="title" idx="14"/>
          </p:nvPr>
        </p:nvSpPr>
        <p:spPr>
          <a:xfrm>
            <a:off x="4934155" y="3462750"/>
            <a:ext cx="1977600" cy="421500"/>
          </a:xfrm>
          <a:prstGeom prst="rect">
            <a:avLst/>
          </a:prstGeom>
          <a:noFill/>
          <a:ln>
            <a:noFill/>
          </a:ln>
        </p:spPr>
        <p:txBody>
          <a:bodyPr spcFirstLastPara="1" wrap="square" lIns="0" tIns="0" rIns="0" bIns="0" anchor="ctr" anchorCtr="0">
            <a:normAutofit/>
          </a:bodyPr>
          <a:lstStyle>
            <a:lvl1pPr lvl="0" algn="ctr" rtl="0">
              <a:spcBef>
                <a:spcPts val="0"/>
              </a:spcBef>
              <a:spcAft>
                <a:spcPts val="0"/>
              </a:spcAft>
              <a:buSzPts val="1400"/>
              <a:buNone/>
              <a:defRPr sz="2200" i="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245" name="Google Shape;245;p13"/>
          <p:cNvSpPr txBox="1">
            <a:spLocks noGrp="1"/>
          </p:cNvSpPr>
          <p:nvPr>
            <p:ph type="title" idx="15"/>
          </p:nvPr>
        </p:nvSpPr>
        <p:spPr>
          <a:xfrm>
            <a:off x="2135638" y="3462750"/>
            <a:ext cx="1977600" cy="421500"/>
          </a:xfrm>
          <a:prstGeom prst="rect">
            <a:avLst/>
          </a:prstGeom>
          <a:noFill/>
          <a:ln>
            <a:noFill/>
          </a:ln>
        </p:spPr>
        <p:txBody>
          <a:bodyPr spcFirstLastPara="1" wrap="square" lIns="0" tIns="0" rIns="0" bIns="0" anchor="ctr" anchorCtr="0">
            <a:normAutofit/>
          </a:bodyPr>
          <a:lstStyle>
            <a:lvl1pPr lvl="0" algn="ctr" rtl="0">
              <a:spcBef>
                <a:spcPts val="0"/>
              </a:spcBef>
              <a:spcAft>
                <a:spcPts val="0"/>
              </a:spcAft>
              <a:buSzPts val="1400"/>
              <a:buNone/>
              <a:defRPr sz="22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246" name="Google Shape;246;p13"/>
          <p:cNvSpPr/>
          <p:nvPr/>
        </p:nvSpPr>
        <p:spPr>
          <a:xfrm>
            <a:off x="8526475" y="-204125"/>
            <a:ext cx="644071" cy="362996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7" name="Google Shape;247;p13"/>
          <p:cNvGrpSpPr/>
          <p:nvPr/>
        </p:nvGrpSpPr>
        <p:grpSpPr>
          <a:xfrm rot="1260113">
            <a:off x="311413" y="1211435"/>
            <a:ext cx="520217" cy="421454"/>
            <a:chOff x="5375600" y="1117425"/>
            <a:chExt cx="608900" cy="493300"/>
          </a:xfrm>
        </p:grpSpPr>
        <p:sp>
          <p:nvSpPr>
            <p:cNvPr id="248" name="Google Shape;248;p13"/>
            <p:cNvSpPr/>
            <p:nvPr/>
          </p:nvSpPr>
          <p:spPr>
            <a:xfrm>
              <a:off x="5466600" y="1312025"/>
              <a:ext cx="517900" cy="298700"/>
            </a:xfrm>
            <a:custGeom>
              <a:avLst/>
              <a:gdLst/>
              <a:ahLst/>
              <a:cxnLst/>
              <a:rect l="l" t="t" r="r" b="b"/>
              <a:pathLst>
                <a:path w="20716" h="11948" fill="none" extrusionOk="0">
                  <a:moveTo>
                    <a:pt x="6864" y="3034"/>
                  </a:moveTo>
                  <a:cubicBezTo>
                    <a:pt x="5357" y="2574"/>
                    <a:pt x="3851" y="1360"/>
                    <a:pt x="2114" y="2155"/>
                  </a:cubicBezTo>
                  <a:cubicBezTo>
                    <a:pt x="566" y="2867"/>
                    <a:pt x="1" y="4771"/>
                    <a:pt x="22" y="6319"/>
                  </a:cubicBezTo>
                  <a:cubicBezTo>
                    <a:pt x="85" y="10608"/>
                    <a:pt x="3872" y="10357"/>
                    <a:pt x="7010" y="10483"/>
                  </a:cubicBezTo>
                  <a:cubicBezTo>
                    <a:pt x="8600" y="10567"/>
                    <a:pt x="9709" y="11822"/>
                    <a:pt x="11572" y="11864"/>
                  </a:cubicBezTo>
                  <a:cubicBezTo>
                    <a:pt x="13518" y="11948"/>
                    <a:pt x="15694" y="11006"/>
                    <a:pt x="17116" y="9625"/>
                  </a:cubicBezTo>
                  <a:cubicBezTo>
                    <a:pt x="20715" y="6089"/>
                    <a:pt x="16028" y="733"/>
                    <a:pt x="12116" y="230"/>
                  </a:cubicBezTo>
                  <a:cubicBezTo>
                    <a:pt x="10212" y="0"/>
                    <a:pt x="6717" y="900"/>
                    <a:pt x="6655" y="3306"/>
                  </a:cubicBezTo>
                  <a:cubicBezTo>
                    <a:pt x="6717" y="3076"/>
                    <a:pt x="6885" y="2888"/>
                    <a:pt x="7010" y="2657"/>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3"/>
            <p:cNvSpPr/>
            <p:nvPr/>
          </p:nvSpPr>
          <p:spPr>
            <a:xfrm>
              <a:off x="5624050" y="1148825"/>
              <a:ext cx="12600" cy="242725"/>
            </a:xfrm>
            <a:custGeom>
              <a:avLst/>
              <a:gdLst/>
              <a:ahLst/>
              <a:cxnLst/>
              <a:rect l="l" t="t" r="r" b="b"/>
              <a:pathLst>
                <a:path w="504" h="9709" fill="none" extrusionOk="0">
                  <a:moveTo>
                    <a:pt x="210" y="9709"/>
                  </a:moveTo>
                  <a:cubicBezTo>
                    <a:pt x="210" y="6486"/>
                    <a:pt x="1" y="3201"/>
                    <a:pt x="252" y="0"/>
                  </a:cubicBezTo>
                  <a:cubicBezTo>
                    <a:pt x="503" y="63"/>
                    <a:pt x="273" y="188"/>
                    <a:pt x="377" y="356"/>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3"/>
            <p:cNvSpPr/>
            <p:nvPr/>
          </p:nvSpPr>
          <p:spPr>
            <a:xfrm>
              <a:off x="5467125" y="1408800"/>
              <a:ext cx="74825" cy="52325"/>
            </a:xfrm>
            <a:custGeom>
              <a:avLst/>
              <a:gdLst/>
              <a:ahLst/>
              <a:cxnLst/>
              <a:rect l="l" t="t" r="r" b="b"/>
              <a:pathLst>
                <a:path w="2993" h="2093" fill="none" extrusionOk="0">
                  <a:moveTo>
                    <a:pt x="1" y="2092"/>
                  </a:moveTo>
                  <a:cubicBezTo>
                    <a:pt x="921" y="1360"/>
                    <a:pt x="1926" y="460"/>
                    <a:pt x="2993" y="0"/>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3"/>
            <p:cNvSpPr/>
            <p:nvPr/>
          </p:nvSpPr>
          <p:spPr>
            <a:xfrm>
              <a:off x="5476550" y="1448550"/>
              <a:ext cx="74300" cy="56000"/>
            </a:xfrm>
            <a:custGeom>
              <a:avLst/>
              <a:gdLst/>
              <a:ahLst/>
              <a:cxnLst/>
              <a:rect l="l" t="t" r="r" b="b"/>
              <a:pathLst>
                <a:path w="2972" h="2240" fill="none" extrusionOk="0">
                  <a:moveTo>
                    <a:pt x="0" y="2239"/>
                  </a:moveTo>
                  <a:cubicBezTo>
                    <a:pt x="816" y="1339"/>
                    <a:pt x="1800" y="419"/>
                    <a:pt x="2972" y="0"/>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3"/>
            <p:cNvSpPr/>
            <p:nvPr/>
          </p:nvSpPr>
          <p:spPr>
            <a:xfrm>
              <a:off x="5489625" y="1468950"/>
              <a:ext cx="87375" cy="65925"/>
            </a:xfrm>
            <a:custGeom>
              <a:avLst/>
              <a:gdLst/>
              <a:ahLst/>
              <a:cxnLst/>
              <a:rect l="l" t="t" r="r" b="b"/>
              <a:pathLst>
                <a:path w="3495" h="2637" fill="none" extrusionOk="0">
                  <a:moveTo>
                    <a:pt x="0" y="2637"/>
                  </a:moveTo>
                  <a:cubicBezTo>
                    <a:pt x="733" y="1674"/>
                    <a:pt x="2218" y="0"/>
                    <a:pt x="3495" y="21"/>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3"/>
            <p:cNvSpPr/>
            <p:nvPr/>
          </p:nvSpPr>
          <p:spPr>
            <a:xfrm>
              <a:off x="5532525" y="1500325"/>
              <a:ext cx="87900" cy="56000"/>
            </a:xfrm>
            <a:custGeom>
              <a:avLst/>
              <a:gdLst/>
              <a:ahLst/>
              <a:cxnLst/>
              <a:rect l="l" t="t" r="r" b="b"/>
              <a:pathLst>
                <a:path w="3516" h="2240" fill="none" extrusionOk="0">
                  <a:moveTo>
                    <a:pt x="0" y="2240"/>
                  </a:moveTo>
                  <a:cubicBezTo>
                    <a:pt x="1151" y="1423"/>
                    <a:pt x="2281" y="628"/>
                    <a:pt x="3515" y="1"/>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3"/>
            <p:cNvSpPr/>
            <p:nvPr/>
          </p:nvSpPr>
          <p:spPr>
            <a:xfrm>
              <a:off x="5584825" y="1526475"/>
              <a:ext cx="75350" cy="44500"/>
            </a:xfrm>
            <a:custGeom>
              <a:avLst/>
              <a:gdLst/>
              <a:ahLst/>
              <a:cxnLst/>
              <a:rect l="l" t="t" r="r" b="b"/>
              <a:pathLst>
                <a:path w="3014" h="1780" fill="none" extrusionOk="0">
                  <a:moveTo>
                    <a:pt x="1" y="1779"/>
                  </a:moveTo>
                  <a:cubicBezTo>
                    <a:pt x="775" y="1361"/>
                    <a:pt x="2198" y="377"/>
                    <a:pt x="3014" y="1"/>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3"/>
            <p:cNvSpPr/>
            <p:nvPr/>
          </p:nvSpPr>
          <p:spPr>
            <a:xfrm>
              <a:off x="5640025" y="1534850"/>
              <a:ext cx="48675" cy="34550"/>
            </a:xfrm>
            <a:custGeom>
              <a:avLst/>
              <a:gdLst/>
              <a:ahLst/>
              <a:cxnLst/>
              <a:rect l="l" t="t" r="r" b="b"/>
              <a:pathLst>
                <a:path w="1947" h="1382" fill="none" extrusionOk="0">
                  <a:moveTo>
                    <a:pt x="0" y="1382"/>
                  </a:moveTo>
                  <a:cubicBezTo>
                    <a:pt x="628" y="838"/>
                    <a:pt x="1214" y="252"/>
                    <a:pt x="1946" y="1"/>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3"/>
            <p:cNvSpPr/>
            <p:nvPr/>
          </p:nvSpPr>
          <p:spPr>
            <a:xfrm>
              <a:off x="5683950" y="1547925"/>
              <a:ext cx="78500" cy="52350"/>
            </a:xfrm>
            <a:custGeom>
              <a:avLst/>
              <a:gdLst/>
              <a:ahLst/>
              <a:cxnLst/>
              <a:rect l="l" t="t" r="r" b="b"/>
              <a:pathLst>
                <a:path w="3140" h="2094" fill="none" extrusionOk="0">
                  <a:moveTo>
                    <a:pt x="1" y="2093"/>
                  </a:moveTo>
                  <a:cubicBezTo>
                    <a:pt x="1068" y="1549"/>
                    <a:pt x="1989" y="231"/>
                    <a:pt x="3139" y="1"/>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3"/>
            <p:cNvSpPr/>
            <p:nvPr/>
          </p:nvSpPr>
          <p:spPr>
            <a:xfrm>
              <a:off x="5749875" y="1543225"/>
              <a:ext cx="91550" cy="64875"/>
            </a:xfrm>
            <a:custGeom>
              <a:avLst/>
              <a:gdLst/>
              <a:ahLst/>
              <a:cxnLst/>
              <a:rect l="l" t="t" r="r" b="b"/>
              <a:pathLst>
                <a:path w="3662" h="2595" fill="none" extrusionOk="0">
                  <a:moveTo>
                    <a:pt x="0" y="2595"/>
                  </a:moveTo>
                  <a:cubicBezTo>
                    <a:pt x="670" y="1277"/>
                    <a:pt x="2176" y="293"/>
                    <a:pt x="3662" y="0"/>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3"/>
            <p:cNvSpPr/>
            <p:nvPr/>
          </p:nvSpPr>
          <p:spPr>
            <a:xfrm>
              <a:off x="5375600" y="1117425"/>
              <a:ext cx="476025" cy="205600"/>
            </a:xfrm>
            <a:custGeom>
              <a:avLst/>
              <a:gdLst/>
              <a:ahLst/>
              <a:cxnLst/>
              <a:rect l="l" t="t" r="r" b="b"/>
              <a:pathLst>
                <a:path w="19041" h="8224" fill="none" extrusionOk="0">
                  <a:moveTo>
                    <a:pt x="10839" y="5232"/>
                  </a:moveTo>
                  <a:cubicBezTo>
                    <a:pt x="10650" y="5336"/>
                    <a:pt x="10462" y="5420"/>
                    <a:pt x="10295" y="5524"/>
                  </a:cubicBezTo>
                  <a:cubicBezTo>
                    <a:pt x="11676" y="3307"/>
                    <a:pt x="15588" y="1"/>
                    <a:pt x="18497" y="1110"/>
                  </a:cubicBezTo>
                  <a:cubicBezTo>
                    <a:pt x="19041" y="4939"/>
                    <a:pt x="14709" y="5420"/>
                    <a:pt x="11885" y="5420"/>
                  </a:cubicBezTo>
                  <a:cubicBezTo>
                    <a:pt x="8349" y="5420"/>
                    <a:pt x="2072" y="2051"/>
                    <a:pt x="0" y="6466"/>
                  </a:cubicBezTo>
                  <a:cubicBezTo>
                    <a:pt x="1820" y="6947"/>
                    <a:pt x="9771" y="8224"/>
                    <a:pt x="10315" y="5943"/>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3"/>
            <p:cNvSpPr/>
            <p:nvPr/>
          </p:nvSpPr>
          <p:spPr>
            <a:xfrm>
              <a:off x="5643925" y="1181775"/>
              <a:ext cx="115125" cy="63300"/>
            </a:xfrm>
            <a:custGeom>
              <a:avLst/>
              <a:gdLst/>
              <a:ahLst/>
              <a:cxnLst/>
              <a:rect l="l" t="t" r="r" b="b"/>
              <a:pathLst>
                <a:path w="4605" h="2532" fill="none" extrusionOk="0">
                  <a:moveTo>
                    <a:pt x="1" y="2532"/>
                  </a:moveTo>
                  <a:cubicBezTo>
                    <a:pt x="1277" y="1507"/>
                    <a:pt x="2951" y="523"/>
                    <a:pt x="4604" y="0"/>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3"/>
            <p:cNvSpPr/>
            <p:nvPr/>
          </p:nvSpPr>
          <p:spPr>
            <a:xfrm>
              <a:off x="5505850" y="1258650"/>
              <a:ext cx="120325" cy="14675"/>
            </a:xfrm>
            <a:custGeom>
              <a:avLst/>
              <a:gdLst/>
              <a:ahLst/>
              <a:cxnLst/>
              <a:rect l="l" t="t" r="r" b="b"/>
              <a:pathLst>
                <a:path w="4813" h="587" fill="none" extrusionOk="0">
                  <a:moveTo>
                    <a:pt x="4813" y="587"/>
                  </a:moveTo>
                  <a:lnTo>
                    <a:pt x="4813" y="399"/>
                  </a:lnTo>
                  <a:cubicBezTo>
                    <a:pt x="4352" y="168"/>
                    <a:pt x="3787" y="168"/>
                    <a:pt x="3264" y="106"/>
                  </a:cubicBezTo>
                  <a:cubicBezTo>
                    <a:pt x="2532" y="64"/>
                    <a:pt x="1800" y="1"/>
                    <a:pt x="1109" y="106"/>
                  </a:cubicBezTo>
                  <a:cubicBezTo>
                    <a:pt x="732" y="168"/>
                    <a:pt x="314" y="378"/>
                    <a:pt x="0" y="315"/>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1" name="Google Shape;261;p13"/>
          <p:cNvSpPr/>
          <p:nvPr/>
        </p:nvSpPr>
        <p:spPr>
          <a:xfrm>
            <a:off x="-37600" y="2940325"/>
            <a:ext cx="852425" cy="2248800"/>
          </a:xfrm>
          <a:custGeom>
            <a:avLst/>
            <a:gdLst/>
            <a:ahLst/>
            <a:cxnLst/>
            <a:rect l="l" t="t" r="r" b="b"/>
            <a:pathLst>
              <a:path w="34097" h="89952" extrusionOk="0">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3"/>
          <p:cNvSpPr/>
          <p:nvPr/>
        </p:nvSpPr>
        <p:spPr>
          <a:xfrm>
            <a:off x="479047" y="2664792"/>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3"/>
          <p:cNvSpPr/>
          <p:nvPr/>
        </p:nvSpPr>
        <p:spPr>
          <a:xfrm>
            <a:off x="329374" y="2397921"/>
            <a:ext cx="172847" cy="15240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4" name="Google Shape;264;p13"/>
          <p:cNvGrpSpPr/>
          <p:nvPr/>
        </p:nvGrpSpPr>
        <p:grpSpPr>
          <a:xfrm rot="606794">
            <a:off x="8036946" y="1073302"/>
            <a:ext cx="697171" cy="725658"/>
            <a:chOff x="5196600" y="2162225"/>
            <a:chExt cx="482725" cy="502450"/>
          </a:xfrm>
        </p:grpSpPr>
        <p:sp>
          <p:nvSpPr>
            <p:cNvPr id="265" name="Google Shape;265;p13"/>
            <p:cNvSpPr/>
            <p:nvPr/>
          </p:nvSpPr>
          <p:spPr>
            <a:xfrm>
              <a:off x="5224600" y="2326350"/>
              <a:ext cx="454275" cy="338325"/>
            </a:xfrm>
            <a:custGeom>
              <a:avLst/>
              <a:gdLst/>
              <a:ahLst/>
              <a:cxnLst/>
              <a:rect l="l" t="t" r="r" b="b"/>
              <a:pathLst>
                <a:path w="18171" h="13533" extrusionOk="0">
                  <a:moveTo>
                    <a:pt x="305" y="0"/>
                  </a:moveTo>
                  <a:cubicBezTo>
                    <a:pt x="146" y="0"/>
                    <a:pt x="0" y="208"/>
                    <a:pt x="129" y="354"/>
                  </a:cubicBezTo>
                  <a:cubicBezTo>
                    <a:pt x="3310" y="4434"/>
                    <a:pt x="7578" y="7447"/>
                    <a:pt x="11219" y="11067"/>
                  </a:cubicBezTo>
                  <a:cubicBezTo>
                    <a:pt x="12126" y="11993"/>
                    <a:pt x="13125" y="13533"/>
                    <a:pt x="14550" y="13533"/>
                  </a:cubicBezTo>
                  <a:cubicBezTo>
                    <a:pt x="14638" y="13533"/>
                    <a:pt x="14727" y="13527"/>
                    <a:pt x="14818" y="13515"/>
                  </a:cubicBezTo>
                  <a:cubicBezTo>
                    <a:pt x="16366" y="13305"/>
                    <a:pt x="17768" y="12155"/>
                    <a:pt x="18145" y="10648"/>
                  </a:cubicBezTo>
                  <a:cubicBezTo>
                    <a:pt x="18170" y="10508"/>
                    <a:pt x="18049" y="10415"/>
                    <a:pt x="17935" y="10415"/>
                  </a:cubicBezTo>
                  <a:cubicBezTo>
                    <a:pt x="17862" y="10415"/>
                    <a:pt x="17793" y="10453"/>
                    <a:pt x="17768" y="10544"/>
                  </a:cubicBezTo>
                  <a:cubicBezTo>
                    <a:pt x="17454" y="11799"/>
                    <a:pt x="16471" y="12636"/>
                    <a:pt x="15257" y="13013"/>
                  </a:cubicBezTo>
                  <a:cubicBezTo>
                    <a:pt x="15022" y="13083"/>
                    <a:pt x="14807" y="13115"/>
                    <a:pt x="14605" y="13115"/>
                  </a:cubicBezTo>
                  <a:cubicBezTo>
                    <a:pt x="13908" y="13115"/>
                    <a:pt x="13382" y="12727"/>
                    <a:pt x="12830" y="12176"/>
                  </a:cubicBezTo>
                  <a:cubicBezTo>
                    <a:pt x="11491" y="10837"/>
                    <a:pt x="10215" y="9539"/>
                    <a:pt x="8834" y="8284"/>
                  </a:cubicBezTo>
                  <a:cubicBezTo>
                    <a:pt x="5904" y="5668"/>
                    <a:pt x="2870" y="3178"/>
                    <a:pt x="443" y="61"/>
                  </a:cubicBezTo>
                  <a:cubicBezTo>
                    <a:pt x="401" y="18"/>
                    <a:pt x="352" y="0"/>
                    <a:pt x="30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3"/>
            <p:cNvSpPr/>
            <p:nvPr/>
          </p:nvSpPr>
          <p:spPr>
            <a:xfrm>
              <a:off x="5196600" y="2162225"/>
              <a:ext cx="154450" cy="174500"/>
            </a:xfrm>
            <a:custGeom>
              <a:avLst/>
              <a:gdLst/>
              <a:ahLst/>
              <a:cxnLst/>
              <a:rect l="l" t="t" r="r" b="b"/>
              <a:pathLst>
                <a:path w="6178" h="6980" extrusionOk="0">
                  <a:moveTo>
                    <a:pt x="209" y="0"/>
                  </a:moveTo>
                  <a:cubicBezTo>
                    <a:pt x="101" y="0"/>
                    <a:pt x="0" y="137"/>
                    <a:pt x="36" y="244"/>
                  </a:cubicBezTo>
                  <a:cubicBezTo>
                    <a:pt x="768" y="2378"/>
                    <a:pt x="1187" y="4533"/>
                    <a:pt x="1187" y="6772"/>
                  </a:cubicBezTo>
                  <a:cubicBezTo>
                    <a:pt x="1187" y="6911"/>
                    <a:pt x="1290" y="6979"/>
                    <a:pt x="1391" y="6979"/>
                  </a:cubicBezTo>
                  <a:cubicBezTo>
                    <a:pt x="1489" y="6979"/>
                    <a:pt x="1584" y="6916"/>
                    <a:pt x="1584" y="6793"/>
                  </a:cubicBezTo>
                  <a:cubicBezTo>
                    <a:pt x="1584" y="4609"/>
                    <a:pt x="1214" y="2573"/>
                    <a:pt x="543" y="528"/>
                  </a:cubicBezTo>
                  <a:lnTo>
                    <a:pt x="543" y="528"/>
                  </a:lnTo>
                  <a:cubicBezTo>
                    <a:pt x="2352" y="1286"/>
                    <a:pt x="4089" y="2154"/>
                    <a:pt x="5790" y="3132"/>
                  </a:cubicBezTo>
                  <a:cubicBezTo>
                    <a:pt x="5820" y="3150"/>
                    <a:pt x="5851" y="3158"/>
                    <a:pt x="5880" y="3158"/>
                  </a:cubicBezTo>
                  <a:cubicBezTo>
                    <a:pt x="6051" y="3158"/>
                    <a:pt x="6178" y="2883"/>
                    <a:pt x="5999" y="2776"/>
                  </a:cubicBezTo>
                  <a:cubicBezTo>
                    <a:pt x="4137" y="1730"/>
                    <a:pt x="2254" y="809"/>
                    <a:pt x="266" y="14"/>
                  </a:cubicBezTo>
                  <a:cubicBezTo>
                    <a:pt x="247" y="5"/>
                    <a:pt x="228" y="0"/>
                    <a:pt x="20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3"/>
            <p:cNvSpPr/>
            <p:nvPr/>
          </p:nvSpPr>
          <p:spPr>
            <a:xfrm>
              <a:off x="5345375" y="2235850"/>
              <a:ext cx="333950" cy="355150"/>
            </a:xfrm>
            <a:custGeom>
              <a:avLst/>
              <a:gdLst/>
              <a:ahLst/>
              <a:cxnLst/>
              <a:rect l="l" t="t" r="r" b="b"/>
              <a:pathLst>
                <a:path w="13358" h="14206" extrusionOk="0">
                  <a:moveTo>
                    <a:pt x="330" y="0"/>
                  </a:moveTo>
                  <a:cubicBezTo>
                    <a:pt x="163" y="0"/>
                    <a:pt x="0" y="215"/>
                    <a:pt x="153" y="333"/>
                  </a:cubicBezTo>
                  <a:cubicBezTo>
                    <a:pt x="4840" y="4518"/>
                    <a:pt x="8731" y="9519"/>
                    <a:pt x="12937" y="14143"/>
                  </a:cubicBezTo>
                  <a:cubicBezTo>
                    <a:pt x="12977" y="14187"/>
                    <a:pt x="13023" y="14206"/>
                    <a:pt x="13069" y="14206"/>
                  </a:cubicBezTo>
                  <a:cubicBezTo>
                    <a:pt x="13217" y="14206"/>
                    <a:pt x="13358" y="14010"/>
                    <a:pt x="13230" y="13850"/>
                  </a:cubicBezTo>
                  <a:cubicBezTo>
                    <a:pt x="9045" y="9205"/>
                    <a:pt x="5133" y="4204"/>
                    <a:pt x="446" y="40"/>
                  </a:cubicBezTo>
                  <a:cubicBezTo>
                    <a:pt x="410" y="12"/>
                    <a:pt x="370" y="0"/>
                    <a:pt x="33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3"/>
            <p:cNvSpPr/>
            <p:nvPr/>
          </p:nvSpPr>
          <p:spPr>
            <a:xfrm>
              <a:off x="5527550" y="2551050"/>
              <a:ext cx="122875" cy="79175"/>
            </a:xfrm>
            <a:custGeom>
              <a:avLst/>
              <a:gdLst/>
              <a:ahLst/>
              <a:cxnLst/>
              <a:rect l="l" t="t" r="r" b="b"/>
              <a:pathLst>
                <a:path w="4915" h="3167" extrusionOk="0">
                  <a:moveTo>
                    <a:pt x="4636" y="0"/>
                  </a:moveTo>
                  <a:cubicBezTo>
                    <a:pt x="4576" y="0"/>
                    <a:pt x="4517" y="27"/>
                    <a:pt x="4478" y="91"/>
                  </a:cubicBezTo>
                  <a:cubicBezTo>
                    <a:pt x="3641" y="1702"/>
                    <a:pt x="2072" y="2685"/>
                    <a:pt x="273" y="2769"/>
                  </a:cubicBezTo>
                  <a:cubicBezTo>
                    <a:pt x="1" y="2769"/>
                    <a:pt x="1" y="3167"/>
                    <a:pt x="273" y="3167"/>
                  </a:cubicBezTo>
                  <a:cubicBezTo>
                    <a:pt x="2198" y="3083"/>
                    <a:pt x="3913" y="2016"/>
                    <a:pt x="4813" y="300"/>
                  </a:cubicBezTo>
                  <a:cubicBezTo>
                    <a:pt x="4915" y="140"/>
                    <a:pt x="4774" y="0"/>
                    <a:pt x="463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3"/>
            <p:cNvSpPr/>
            <p:nvPr/>
          </p:nvSpPr>
          <p:spPr>
            <a:xfrm>
              <a:off x="5504600" y="2522075"/>
              <a:ext cx="116975" cy="83325"/>
            </a:xfrm>
            <a:custGeom>
              <a:avLst/>
              <a:gdLst/>
              <a:ahLst/>
              <a:cxnLst/>
              <a:rect l="l" t="t" r="r" b="b"/>
              <a:pathLst>
                <a:path w="4679" h="3333" extrusionOk="0">
                  <a:moveTo>
                    <a:pt x="4387" y="1"/>
                  </a:moveTo>
                  <a:cubicBezTo>
                    <a:pt x="4327" y="1"/>
                    <a:pt x="4267" y="24"/>
                    <a:pt x="4225" y="78"/>
                  </a:cubicBezTo>
                  <a:cubicBezTo>
                    <a:pt x="3199" y="1522"/>
                    <a:pt x="1860" y="2359"/>
                    <a:pt x="228" y="2924"/>
                  </a:cubicBezTo>
                  <a:cubicBezTo>
                    <a:pt x="1" y="3000"/>
                    <a:pt x="65" y="3333"/>
                    <a:pt x="266" y="3333"/>
                  </a:cubicBezTo>
                  <a:cubicBezTo>
                    <a:pt x="287" y="3333"/>
                    <a:pt x="309" y="3329"/>
                    <a:pt x="333" y="3321"/>
                  </a:cubicBezTo>
                  <a:cubicBezTo>
                    <a:pt x="2069" y="2694"/>
                    <a:pt x="3492" y="1836"/>
                    <a:pt x="4559" y="287"/>
                  </a:cubicBezTo>
                  <a:cubicBezTo>
                    <a:pt x="4678" y="139"/>
                    <a:pt x="4533" y="1"/>
                    <a:pt x="438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3"/>
            <p:cNvSpPr/>
            <p:nvPr/>
          </p:nvSpPr>
          <p:spPr>
            <a:xfrm>
              <a:off x="5226150" y="2234500"/>
              <a:ext cx="135600" cy="112925"/>
            </a:xfrm>
            <a:custGeom>
              <a:avLst/>
              <a:gdLst/>
              <a:ahLst/>
              <a:cxnLst/>
              <a:rect l="l" t="t" r="r" b="b"/>
              <a:pathLst>
                <a:path w="5424" h="4517" extrusionOk="0">
                  <a:moveTo>
                    <a:pt x="4873" y="0"/>
                  </a:moveTo>
                  <a:cubicBezTo>
                    <a:pt x="4712" y="0"/>
                    <a:pt x="4565" y="198"/>
                    <a:pt x="4713" y="345"/>
                  </a:cubicBezTo>
                  <a:cubicBezTo>
                    <a:pt x="5110" y="680"/>
                    <a:pt x="4901" y="1308"/>
                    <a:pt x="4566" y="1496"/>
                  </a:cubicBezTo>
                  <a:cubicBezTo>
                    <a:pt x="4461" y="1551"/>
                    <a:pt x="4351" y="1574"/>
                    <a:pt x="4239" y="1574"/>
                  </a:cubicBezTo>
                  <a:cubicBezTo>
                    <a:pt x="3926" y="1574"/>
                    <a:pt x="3605" y="1394"/>
                    <a:pt x="3373" y="1224"/>
                  </a:cubicBezTo>
                  <a:cubicBezTo>
                    <a:pt x="3340" y="1199"/>
                    <a:pt x="3306" y="1188"/>
                    <a:pt x="3275" y="1188"/>
                  </a:cubicBezTo>
                  <a:cubicBezTo>
                    <a:pt x="3149" y="1188"/>
                    <a:pt x="3055" y="1362"/>
                    <a:pt x="3122" y="1496"/>
                  </a:cubicBezTo>
                  <a:cubicBezTo>
                    <a:pt x="3368" y="2068"/>
                    <a:pt x="3573" y="2920"/>
                    <a:pt x="2665" y="2920"/>
                  </a:cubicBezTo>
                  <a:cubicBezTo>
                    <a:pt x="2644" y="2920"/>
                    <a:pt x="2622" y="2920"/>
                    <a:pt x="2599" y="2919"/>
                  </a:cubicBezTo>
                  <a:cubicBezTo>
                    <a:pt x="2202" y="2898"/>
                    <a:pt x="1783" y="2689"/>
                    <a:pt x="1469" y="2479"/>
                  </a:cubicBezTo>
                  <a:cubicBezTo>
                    <a:pt x="1437" y="2458"/>
                    <a:pt x="1405" y="2449"/>
                    <a:pt x="1374" y="2449"/>
                  </a:cubicBezTo>
                  <a:cubicBezTo>
                    <a:pt x="1221" y="2449"/>
                    <a:pt x="1100" y="2672"/>
                    <a:pt x="1239" y="2793"/>
                  </a:cubicBezTo>
                  <a:cubicBezTo>
                    <a:pt x="1428" y="2982"/>
                    <a:pt x="1553" y="3212"/>
                    <a:pt x="1595" y="3484"/>
                  </a:cubicBezTo>
                  <a:cubicBezTo>
                    <a:pt x="1315" y="3857"/>
                    <a:pt x="1043" y="4052"/>
                    <a:pt x="791" y="4052"/>
                  </a:cubicBezTo>
                  <a:cubicBezTo>
                    <a:pt x="647" y="4052"/>
                    <a:pt x="510" y="3989"/>
                    <a:pt x="381" y="3860"/>
                  </a:cubicBezTo>
                  <a:cubicBezTo>
                    <a:pt x="335" y="3823"/>
                    <a:pt x="290" y="3807"/>
                    <a:pt x="250" y="3807"/>
                  </a:cubicBezTo>
                  <a:cubicBezTo>
                    <a:pt x="91" y="3807"/>
                    <a:pt x="1" y="4057"/>
                    <a:pt x="151" y="4174"/>
                  </a:cubicBezTo>
                  <a:cubicBezTo>
                    <a:pt x="412" y="4367"/>
                    <a:pt x="784" y="4517"/>
                    <a:pt x="1133" y="4517"/>
                  </a:cubicBezTo>
                  <a:cubicBezTo>
                    <a:pt x="1427" y="4517"/>
                    <a:pt x="1706" y="4410"/>
                    <a:pt x="1888" y="4132"/>
                  </a:cubicBezTo>
                  <a:cubicBezTo>
                    <a:pt x="2076" y="3850"/>
                    <a:pt x="2046" y="3496"/>
                    <a:pt x="1917" y="3168"/>
                  </a:cubicBezTo>
                  <a:lnTo>
                    <a:pt x="1917" y="3168"/>
                  </a:lnTo>
                  <a:cubicBezTo>
                    <a:pt x="2198" y="3286"/>
                    <a:pt x="2504" y="3371"/>
                    <a:pt x="2785" y="3371"/>
                  </a:cubicBezTo>
                  <a:cubicBezTo>
                    <a:pt x="3005" y="3371"/>
                    <a:pt x="3209" y="3319"/>
                    <a:pt x="3373" y="3191"/>
                  </a:cubicBezTo>
                  <a:cubicBezTo>
                    <a:pt x="3811" y="2874"/>
                    <a:pt x="3759" y="2307"/>
                    <a:pt x="3617" y="1819"/>
                  </a:cubicBezTo>
                  <a:lnTo>
                    <a:pt x="3617" y="1819"/>
                  </a:lnTo>
                  <a:cubicBezTo>
                    <a:pt x="3855" y="1924"/>
                    <a:pt x="4119" y="1997"/>
                    <a:pt x="4367" y="1997"/>
                  </a:cubicBezTo>
                  <a:cubicBezTo>
                    <a:pt x="4619" y="1997"/>
                    <a:pt x="4855" y="1921"/>
                    <a:pt x="5026" y="1726"/>
                  </a:cubicBezTo>
                  <a:cubicBezTo>
                    <a:pt x="5403" y="1308"/>
                    <a:pt x="5424" y="408"/>
                    <a:pt x="5005" y="52"/>
                  </a:cubicBezTo>
                  <a:cubicBezTo>
                    <a:pt x="4964" y="16"/>
                    <a:pt x="4918" y="0"/>
                    <a:pt x="4873"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3"/>
            <p:cNvSpPr/>
            <p:nvPr/>
          </p:nvSpPr>
          <p:spPr>
            <a:xfrm>
              <a:off x="5253400" y="2295375"/>
              <a:ext cx="292575" cy="292275"/>
            </a:xfrm>
            <a:custGeom>
              <a:avLst/>
              <a:gdLst/>
              <a:ahLst/>
              <a:cxnLst/>
              <a:rect l="l" t="t" r="r" b="b"/>
              <a:pathLst>
                <a:path w="11703" h="11691" extrusionOk="0">
                  <a:moveTo>
                    <a:pt x="315" y="0"/>
                  </a:moveTo>
                  <a:cubicBezTo>
                    <a:pt x="152" y="0"/>
                    <a:pt x="0" y="189"/>
                    <a:pt x="149" y="337"/>
                  </a:cubicBezTo>
                  <a:cubicBezTo>
                    <a:pt x="1907" y="2367"/>
                    <a:pt x="3748" y="4313"/>
                    <a:pt x="5694" y="6175"/>
                  </a:cubicBezTo>
                  <a:cubicBezTo>
                    <a:pt x="7577" y="7974"/>
                    <a:pt x="9586" y="9627"/>
                    <a:pt x="11281" y="11636"/>
                  </a:cubicBezTo>
                  <a:cubicBezTo>
                    <a:pt x="11319" y="11674"/>
                    <a:pt x="11364" y="11691"/>
                    <a:pt x="11408" y="11691"/>
                  </a:cubicBezTo>
                  <a:cubicBezTo>
                    <a:pt x="11558" y="11691"/>
                    <a:pt x="11703" y="11505"/>
                    <a:pt x="11573" y="11343"/>
                  </a:cubicBezTo>
                  <a:cubicBezTo>
                    <a:pt x="9900" y="9335"/>
                    <a:pt x="7891" y="7682"/>
                    <a:pt x="5987" y="5882"/>
                  </a:cubicBezTo>
                  <a:cubicBezTo>
                    <a:pt x="4041" y="4020"/>
                    <a:pt x="2179" y="2053"/>
                    <a:pt x="442" y="44"/>
                  </a:cubicBezTo>
                  <a:cubicBezTo>
                    <a:pt x="403" y="14"/>
                    <a:pt x="359" y="0"/>
                    <a:pt x="31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3"/>
            <p:cNvSpPr/>
            <p:nvPr/>
          </p:nvSpPr>
          <p:spPr>
            <a:xfrm>
              <a:off x="5298425" y="2263775"/>
              <a:ext cx="298825" cy="285025"/>
            </a:xfrm>
            <a:custGeom>
              <a:avLst/>
              <a:gdLst/>
              <a:ahLst/>
              <a:cxnLst/>
              <a:rect l="l" t="t" r="r" b="b"/>
              <a:pathLst>
                <a:path w="11953" h="11401" extrusionOk="0">
                  <a:moveTo>
                    <a:pt x="288" y="1"/>
                  </a:moveTo>
                  <a:cubicBezTo>
                    <a:pt x="147" y="1"/>
                    <a:pt x="1" y="199"/>
                    <a:pt x="148" y="346"/>
                  </a:cubicBezTo>
                  <a:cubicBezTo>
                    <a:pt x="2219" y="2145"/>
                    <a:pt x="4228" y="4008"/>
                    <a:pt x="6215" y="5891"/>
                  </a:cubicBezTo>
                  <a:cubicBezTo>
                    <a:pt x="7178" y="6811"/>
                    <a:pt x="8120" y="7711"/>
                    <a:pt x="9061" y="8653"/>
                  </a:cubicBezTo>
                  <a:cubicBezTo>
                    <a:pt x="9940" y="9490"/>
                    <a:pt x="10902" y="10264"/>
                    <a:pt x="11530" y="11310"/>
                  </a:cubicBezTo>
                  <a:cubicBezTo>
                    <a:pt x="11568" y="11374"/>
                    <a:pt x="11626" y="11401"/>
                    <a:pt x="11684" y="11401"/>
                  </a:cubicBezTo>
                  <a:cubicBezTo>
                    <a:pt x="11817" y="11401"/>
                    <a:pt x="11952" y="11261"/>
                    <a:pt x="11865" y="11101"/>
                  </a:cubicBezTo>
                  <a:cubicBezTo>
                    <a:pt x="11363" y="10222"/>
                    <a:pt x="10630" y="9594"/>
                    <a:pt x="9898" y="8925"/>
                  </a:cubicBezTo>
                  <a:cubicBezTo>
                    <a:pt x="8852" y="7962"/>
                    <a:pt x="7868" y="6937"/>
                    <a:pt x="6843" y="5933"/>
                  </a:cubicBezTo>
                  <a:cubicBezTo>
                    <a:pt x="4751" y="3924"/>
                    <a:pt x="2596" y="1957"/>
                    <a:pt x="399" y="53"/>
                  </a:cubicBezTo>
                  <a:cubicBezTo>
                    <a:pt x="367" y="16"/>
                    <a:pt x="328" y="1"/>
                    <a:pt x="28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3"/>
            <p:cNvSpPr/>
            <p:nvPr/>
          </p:nvSpPr>
          <p:spPr>
            <a:xfrm>
              <a:off x="5216350" y="2198125"/>
              <a:ext cx="58175" cy="39500"/>
            </a:xfrm>
            <a:custGeom>
              <a:avLst/>
              <a:gdLst/>
              <a:ahLst/>
              <a:cxnLst/>
              <a:rect l="l" t="t" r="r" b="b"/>
              <a:pathLst>
                <a:path w="2327" h="1580" extrusionOk="0">
                  <a:moveTo>
                    <a:pt x="2083" y="0"/>
                  </a:moveTo>
                  <a:cubicBezTo>
                    <a:pt x="2014" y="0"/>
                    <a:pt x="1953" y="43"/>
                    <a:pt x="1945" y="147"/>
                  </a:cubicBezTo>
                  <a:cubicBezTo>
                    <a:pt x="1839" y="857"/>
                    <a:pt x="1325" y="1206"/>
                    <a:pt x="700" y="1206"/>
                  </a:cubicBezTo>
                  <a:cubicBezTo>
                    <a:pt x="588" y="1206"/>
                    <a:pt x="472" y="1195"/>
                    <a:pt x="355" y="1173"/>
                  </a:cubicBezTo>
                  <a:cubicBezTo>
                    <a:pt x="333" y="1167"/>
                    <a:pt x="312" y="1165"/>
                    <a:pt x="293" y="1165"/>
                  </a:cubicBezTo>
                  <a:cubicBezTo>
                    <a:pt x="68" y="1165"/>
                    <a:pt x="0" y="1470"/>
                    <a:pt x="250" y="1528"/>
                  </a:cubicBezTo>
                  <a:cubicBezTo>
                    <a:pt x="410" y="1562"/>
                    <a:pt x="567" y="1579"/>
                    <a:pt x="721" y="1579"/>
                  </a:cubicBezTo>
                  <a:cubicBezTo>
                    <a:pt x="1512" y="1579"/>
                    <a:pt x="2178" y="1128"/>
                    <a:pt x="2301" y="252"/>
                  </a:cubicBezTo>
                  <a:cubicBezTo>
                    <a:pt x="2327" y="110"/>
                    <a:pt x="2193" y="0"/>
                    <a:pt x="2083"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 name="Google Shape;274;p13"/>
          <p:cNvSpPr/>
          <p:nvPr/>
        </p:nvSpPr>
        <p:spPr>
          <a:xfrm>
            <a:off x="-190500" y="282495"/>
            <a:ext cx="8236850" cy="1428375"/>
          </a:xfrm>
          <a:custGeom>
            <a:avLst/>
            <a:gdLst/>
            <a:ahLst/>
            <a:cxnLst/>
            <a:rect l="l" t="t" r="r" b="b"/>
            <a:pathLst>
              <a:path w="329474" h="57135" extrusionOk="0">
                <a:moveTo>
                  <a:pt x="0" y="57135"/>
                </a:moveTo>
                <a:cubicBezTo>
                  <a:pt x="1935" y="53083"/>
                  <a:pt x="7378" y="37782"/>
                  <a:pt x="11611" y="32823"/>
                </a:cubicBezTo>
                <a:cubicBezTo>
                  <a:pt x="15844" y="27864"/>
                  <a:pt x="18990" y="27139"/>
                  <a:pt x="25400" y="27381"/>
                </a:cubicBezTo>
                <a:cubicBezTo>
                  <a:pt x="31811" y="27623"/>
                  <a:pt x="31931" y="33912"/>
                  <a:pt x="50074" y="34275"/>
                </a:cubicBezTo>
                <a:cubicBezTo>
                  <a:pt x="68217" y="34638"/>
                  <a:pt x="109643" y="30586"/>
                  <a:pt x="134257" y="29558"/>
                </a:cubicBezTo>
                <a:cubicBezTo>
                  <a:pt x="158871" y="28530"/>
                  <a:pt x="172720" y="27078"/>
                  <a:pt x="197757" y="28106"/>
                </a:cubicBezTo>
                <a:cubicBezTo>
                  <a:pt x="222794" y="29134"/>
                  <a:pt x="264160" y="37964"/>
                  <a:pt x="284480" y="35726"/>
                </a:cubicBezTo>
                <a:cubicBezTo>
                  <a:pt x="304800" y="33489"/>
                  <a:pt x="314295" y="20487"/>
                  <a:pt x="319677" y="14681"/>
                </a:cubicBezTo>
                <a:cubicBezTo>
                  <a:pt x="325059" y="8875"/>
                  <a:pt x="320947" y="2948"/>
                  <a:pt x="316774" y="892"/>
                </a:cubicBezTo>
                <a:cubicBezTo>
                  <a:pt x="312601" y="-1164"/>
                  <a:pt x="301232" y="1013"/>
                  <a:pt x="294640" y="2343"/>
                </a:cubicBezTo>
                <a:cubicBezTo>
                  <a:pt x="288048" y="3674"/>
                  <a:pt x="279400" y="4460"/>
                  <a:pt x="277223" y="8875"/>
                </a:cubicBezTo>
                <a:cubicBezTo>
                  <a:pt x="275046" y="13290"/>
                  <a:pt x="279158" y="23450"/>
                  <a:pt x="281577" y="28832"/>
                </a:cubicBezTo>
                <a:cubicBezTo>
                  <a:pt x="283996" y="34214"/>
                  <a:pt x="283754" y="40746"/>
                  <a:pt x="291737" y="41169"/>
                </a:cubicBezTo>
                <a:cubicBezTo>
                  <a:pt x="299720" y="41592"/>
                  <a:pt x="323185" y="33005"/>
                  <a:pt x="329474" y="31372"/>
                </a:cubicBezTo>
              </a:path>
            </a:pathLst>
          </a:custGeom>
          <a:noFill/>
          <a:ln w="19050" cap="flat" cmpd="sng">
            <a:solidFill>
              <a:schemeClr val="dk2"/>
            </a:solidFill>
            <a:prstDash val="dash"/>
            <a:round/>
            <a:headEnd type="none" w="med" len="med"/>
            <a:tailEnd type="none" w="med" len="med"/>
          </a:ln>
        </p:spPr>
      </p:sp>
      <p:sp>
        <p:nvSpPr>
          <p:cNvPr id="275" name="Google Shape;275;p13"/>
          <p:cNvSpPr/>
          <p:nvPr/>
        </p:nvSpPr>
        <p:spPr>
          <a:xfrm>
            <a:off x="8423999" y="731046"/>
            <a:ext cx="172847" cy="15240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3"/>
          <p:cNvSpPr/>
          <p:nvPr/>
        </p:nvSpPr>
        <p:spPr>
          <a:xfrm>
            <a:off x="8576400" y="1023101"/>
            <a:ext cx="100880" cy="88962"/>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3"/>
          <p:cNvSpPr/>
          <p:nvPr/>
        </p:nvSpPr>
        <p:spPr>
          <a:xfrm rot="5400000">
            <a:off x="8003254" y="3041562"/>
            <a:ext cx="1637425" cy="69716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CUSTOM_1">
    <p:bg>
      <p:bgPr>
        <a:blipFill>
          <a:blip r:embed="rId2">
            <a:alphaModFix/>
          </a:blip>
          <a:stretch>
            <a:fillRect/>
          </a:stretch>
        </a:blipFill>
        <a:effectLst/>
      </p:bgPr>
    </p:bg>
    <p:spTree>
      <p:nvGrpSpPr>
        <p:cNvPr id="1" name="Shape 278"/>
        <p:cNvGrpSpPr/>
        <p:nvPr/>
      </p:nvGrpSpPr>
      <p:grpSpPr>
        <a:xfrm>
          <a:off x="0" y="0"/>
          <a:ext cx="0" cy="0"/>
          <a:chOff x="0" y="0"/>
          <a:chExt cx="0" cy="0"/>
        </a:xfrm>
      </p:grpSpPr>
      <p:sp>
        <p:nvSpPr>
          <p:cNvPr id="279" name="Google Shape;279;p14"/>
          <p:cNvSpPr/>
          <p:nvPr/>
        </p:nvSpPr>
        <p:spPr>
          <a:xfrm rot="5400000">
            <a:off x="8062154" y="4356912"/>
            <a:ext cx="1637425" cy="69716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4"/>
          <p:cNvSpPr txBox="1">
            <a:spLocks noGrp="1"/>
          </p:cNvSpPr>
          <p:nvPr>
            <p:ph type="subTitle" idx="1"/>
          </p:nvPr>
        </p:nvSpPr>
        <p:spPr>
          <a:xfrm flipH="1">
            <a:off x="2272325" y="2013075"/>
            <a:ext cx="4713900" cy="1268400"/>
          </a:xfrm>
          <a:prstGeom prst="rect">
            <a:avLst/>
          </a:prstGeom>
        </p:spPr>
        <p:txBody>
          <a:bodyPr spcFirstLastPara="1" wrap="square" lIns="91425" tIns="91425" rIns="91425" bIns="91425" anchor="b" anchorCtr="0">
            <a:normAutofit/>
          </a:bodyPr>
          <a:lstStyle>
            <a:lvl1pPr lvl="0" algn="ctr" rtl="0">
              <a:lnSpc>
                <a:spcPct val="100000"/>
              </a:lnSpc>
              <a:spcBef>
                <a:spcPts val="0"/>
              </a:spcBef>
              <a:spcAft>
                <a:spcPts val="0"/>
              </a:spcAft>
              <a:buSzPts val="2700"/>
              <a:buNone/>
              <a:defRPr sz="20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81" name="Google Shape;281;p14"/>
          <p:cNvSpPr txBox="1">
            <a:spLocks noGrp="1"/>
          </p:cNvSpPr>
          <p:nvPr>
            <p:ph type="ctrTitle"/>
          </p:nvPr>
        </p:nvSpPr>
        <p:spPr>
          <a:xfrm flipH="1">
            <a:off x="3111713" y="3707100"/>
            <a:ext cx="3035100" cy="6777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1100"/>
              <a:buNone/>
              <a:defRPr sz="1800"/>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endParaRPr/>
          </a:p>
        </p:txBody>
      </p:sp>
      <p:grpSp>
        <p:nvGrpSpPr>
          <p:cNvPr id="282" name="Google Shape;282;p14"/>
          <p:cNvGrpSpPr/>
          <p:nvPr/>
        </p:nvGrpSpPr>
        <p:grpSpPr>
          <a:xfrm rot="1854440">
            <a:off x="7578757" y="266998"/>
            <a:ext cx="645259" cy="1378671"/>
            <a:chOff x="4600125" y="3360075"/>
            <a:chExt cx="861550" cy="1840800"/>
          </a:xfrm>
        </p:grpSpPr>
        <p:sp>
          <p:nvSpPr>
            <p:cNvPr id="283" name="Google Shape;283;p14"/>
            <p:cNvSpPr/>
            <p:nvPr/>
          </p:nvSpPr>
          <p:spPr>
            <a:xfrm>
              <a:off x="4600125" y="3360075"/>
              <a:ext cx="861550" cy="1840800"/>
            </a:xfrm>
            <a:custGeom>
              <a:avLst/>
              <a:gdLst/>
              <a:ahLst/>
              <a:cxnLst/>
              <a:rect l="l" t="t" r="r" b="b"/>
              <a:pathLst>
                <a:path w="34462" h="73632" extrusionOk="0">
                  <a:moveTo>
                    <a:pt x="1402" y="831"/>
                  </a:moveTo>
                  <a:cubicBezTo>
                    <a:pt x="4833" y="2882"/>
                    <a:pt x="6758" y="6501"/>
                    <a:pt x="8328" y="10058"/>
                  </a:cubicBezTo>
                  <a:cubicBezTo>
                    <a:pt x="8621" y="10707"/>
                    <a:pt x="8893" y="11356"/>
                    <a:pt x="9165" y="11983"/>
                  </a:cubicBezTo>
                  <a:cubicBezTo>
                    <a:pt x="7841" y="13869"/>
                    <a:pt x="5759" y="14931"/>
                    <a:pt x="3529" y="14931"/>
                  </a:cubicBezTo>
                  <a:cubicBezTo>
                    <a:pt x="2938" y="14931"/>
                    <a:pt x="2337" y="14857"/>
                    <a:pt x="1737" y="14703"/>
                  </a:cubicBezTo>
                  <a:lnTo>
                    <a:pt x="1674" y="14703"/>
                  </a:lnTo>
                  <a:cubicBezTo>
                    <a:pt x="1193" y="10163"/>
                    <a:pt x="649" y="5372"/>
                    <a:pt x="1402" y="831"/>
                  </a:cubicBezTo>
                  <a:close/>
                  <a:moveTo>
                    <a:pt x="13914" y="22006"/>
                  </a:moveTo>
                  <a:lnTo>
                    <a:pt x="13914" y="22006"/>
                  </a:lnTo>
                  <a:cubicBezTo>
                    <a:pt x="14479" y="22341"/>
                    <a:pt x="15086" y="22654"/>
                    <a:pt x="15693" y="22968"/>
                  </a:cubicBezTo>
                  <a:cubicBezTo>
                    <a:pt x="16551" y="23450"/>
                    <a:pt x="17806" y="23889"/>
                    <a:pt x="18371" y="24726"/>
                  </a:cubicBezTo>
                  <a:cubicBezTo>
                    <a:pt x="18894" y="25458"/>
                    <a:pt x="19103" y="26588"/>
                    <a:pt x="19396" y="27425"/>
                  </a:cubicBezTo>
                  <a:cubicBezTo>
                    <a:pt x="19710" y="28304"/>
                    <a:pt x="20003" y="29204"/>
                    <a:pt x="20317" y="30061"/>
                  </a:cubicBezTo>
                  <a:cubicBezTo>
                    <a:pt x="21447" y="33012"/>
                    <a:pt x="23476" y="35627"/>
                    <a:pt x="24334" y="38703"/>
                  </a:cubicBezTo>
                  <a:cubicBezTo>
                    <a:pt x="22556" y="37698"/>
                    <a:pt x="20861" y="36548"/>
                    <a:pt x="19082" y="35585"/>
                  </a:cubicBezTo>
                  <a:cubicBezTo>
                    <a:pt x="17409" y="31024"/>
                    <a:pt x="15651" y="26504"/>
                    <a:pt x="13914" y="22006"/>
                  </a:cubicBezTo>
                  <a:close/>
                  <a:moveTo>
                    <a:pt x="3097" y="27048"/>
                  </a:moveTo>
                  <a:cubicBezTo>
                    <a:pt x="3222" y="27718"/>
                    <a:pt x="3390" y="28367"/>
                    <a:pt x="3515" y="29036"/>
                  </a:cubicBezTo>
                  <a:cubicBezTo>
                    <a:pt x="4436" y="33158"/>
                    <a:pt x="5524" y="37196"/>
                    <a:pt x="6821" y="41214"/>
                  </a:cubicBezTo>
                  <a:cubicBezTo>
                    <a:pt x="6758" y="41214"/>
                    <a:pt x="6758" y="41214"/>
                    <a:pt x="6758" y="41235"/>
                  </a:cubicBezTo>
                  <a:cubicBezTo>
                    <a:pt x="6089" y="42992"/>
                    <a:pt x="5650" y="44875"/>
                    <a:pt x="5168" y="46696"/>
                  </a:cubicBezTo>
                  <a:cubicBezTo>
                    <a:pt x="4143" y="43578"/>
                    <a:pt x="3139" y="40481"/>
                    <a:pt x="2155" y="37364"/>
                  </a:cubicBezTo>
                  <a:cubicBezTo>
                    <a:pt x="1590" y="35502"/>
                    <a:pt x="795" y="33723"/>
                    <a:pt x="1318" y="31756"/>
                  </a:cubicBezTo>
                  <a:cubicBezTo>
                    <a:pt x="1737" y="30166"/>
                    <a:pt x="2490" y="28597"/>
                    <a:pt x="3097" y="27048"/>
                  </a:cubicBezTo>
                  <a:close/>
                  <a:moveTo>
                    <a:pt x="9479" y="12695"/>
                  </a:moveTo>
                  <a:cubicBezTo>
                    <a:pt x="10985" y="16252"/>
                    <a:pt x="12366" y="19851"/>
                    <a:pt x="13768" y="23450"/>
                  </a:cubicBezTo>
                  <a:cubicBezTo>
                    <a:pt x="17304" y="32551"/>
                    <a:pt x="20463" y="41758"/>
                    <a:pt x="23707" y="50964"/>
                  </a:cubicBezTo>
                  <a:cubicBezTo>
                    <a:pt x="23580" y="50962"/>
                    <a:pt x="23453" y="50961"/>
                    <a:pt x="23326" y="50961"/>
                  </a:cubicBezTo>
                  <a:cubicBezTo>
                    <a:pt x="22281" y="50961"/>
                    <a:pt x="21236" y="51031"/>
                    <a:pt x="20191" y="51069"/>
                  </a:cubicBezTo>
                  <a:cubicBezTo>
                    <a:pt x="19501" y="51090"/>
                    <a:pt x="18769" y="51027"/>
                    <a:pt x="18141" y="51362"/>
                  </a:cubicBezTo>
                  <a:cubicBezTo>
                    <a:pt x="18115" y="51341"/>
                    <a:pt x="18083" y="51332"/>
                    <a:pt x="18052" y="51332"/>
                  </a:cubicBezTo>
                  <a:cubicBezTo>
                    <a:pt x="17957" y="51332"/>
                    <a:pt x="17858" y="51414"/>
                    <a:pt x="17890" y="51508"/>
                  </a:cubicBezTo>
                  <a:cubicBezTo>
                    <a:pt x="17116" y="52010"/>
                    <a:pt x="16488" y="52868"/>
                    <a:pt x="15902" y="53517"/>
                  </a:cubicBezTo>
                  <a:cubicBezTo>
                    <a:pt x="14981" y="54437"/>
                    <a:pt x="14040" y="55379"/>
                    <a:pt x="13140" y="56341"/>
                  </a:cubicBezTo>
                  <a:cubicBezTo>
                    <a:pt x="9311" y="47658"/>
                    <a:pt x="6214" y="38661"/>
                    <a:pt x="4143" y="29371"/>
                  </a:cubicBezTo>
                  <a:cubicBezTo>
                    <a:pt x="3097" y="24705"/>
                    <a:pt x="2302" y="19955"/>
                    <a:pt x="1779" y="15206"/>
                  </a:cubicBezTo>
                  <a:lnTo>
                    <a:pt x="1779" y="15206"/>
                  </a:lnTo>
                  <a:cubicBezTo>
                    <a:pt x="2441" y="15407"/>
                    <a:pt x="3117" y="15503"/>
                    <a:pt x="3789" y="15503"/>
                  </a:cubicBezTo>
                  <a:cubicBezTo>
                    <a:pt x="5982" y="15503"/>
                    <a:pt x="8117" y="14473"/>
                    <a:pt x="9479" y="12695"/>
                  </a:cubicBezTo>
                  <a:close/>
                  <a:moveTo>
                    <a:pt x="23016" y="51529"/>
                  </a:moveTo>
                  <a:cubicBezTo>
                    <a:pt x="23279" y="51538"/>
                    <a:pt x="23547" y="51540"/>
                    <a:pt x="23817" y="51540"/>
                  </a:cubicBezTo>
                  <a:cubicBezTo>
                    <a:pt x="24070" y="51540"/>
                    <a:pt x="24326" y="51538"/>
                    <a:pt x="24581" y="51538"/>
                  </a:cubicBezTo>
                  <a:cubicBezTo>
                    <a:pt x="25311" y="51538"/>
                    <a:pt x="26040" y="51554"/>
                    <a:pt x="26720" y="51675"/>
                  </a:cubicBezTo>
                  <a:cubicBezTo>
                    <a:pt x="28352" y="51947"/>
                    <a:pt x="29084" y="54605"/>
                    <a:pt x="29712" y="55965"/>
                  </a:cubicBezTo>
                  <a:cubicBezTo>
                    <a:pt x="31009" y="58748"/>
                    <a:pt x="32264" y="61572"/>
                    <a:pt x="33436" y="64439"/>
                  </a:cubicBezTo>
                  <a:cubicBezTo>
                    <a:pt x="30298" y="63539"/>
                    <a:pt x="26992" y="62786"/>
                    <a:pt x="23748" y="62681"/>
                  </a:cubicBezTo>
                  <a:cubicBezTo>
                    <a:pt x="23644" y="62681"/>
                    <a:pt x="23560" y="62723"/>
                    <a:pt x="23497" y="62828"/>
                  </a:cubicBezTo>
                  <a:cubicBezTo>
                    <a:pt x="23497" y="62786"/>
                    <a:pt x="23497" y="62702"/>
                    <a:pt x="23476" y="62660"/>
                  </a:cubicBezTo>
                  <a:cubicBezTo>
                    <a:pt x="23351" y="61865"/>
                    <a:pt x="22744" y="60945"/>
                    <a:pt x="22409" y="60212"/>
                  </a:cubicBezTo>
                  <a:cubicBezTo>
                    <a:pt x="21970" y="59229"/>
                    <a:pt x="21510" y="58225"/>
                    <a:pt x="21049" y="57262"/>
                  </a:cubicBezTo>
                  <a:cubicBezTo>
                    <a:pt x="20212" y="55504"/>
                    <a:pt x="19396" y="53726"/>
                    <a:pt x="18476" y="52010"/>
                  </a:cubicBezTo>
                  <a:cubicBezTo>
                    <a:pt x="19815" y="51424"/>
                    <a:pt x="21510" y="51592"/>
                    <a:pt x="23016" y="51529"/>
                  </a:cubicBezTo>
                  <a:close/>
                  <a:moveTo>
                    <a:pt x="18099" y="52136"/>
                  </a:moveTo>
                  <a:cubicBezTo>
                    <a:pt x="19375" y="55191"/>
                    <a:pt x="20777" y="58225"/>
                    <a:pt x="22116" y="61258"/>
                  </a:cubicBezTo>
                  <a:cubicBezTo>
                    <a:pt x="22430" y="61970"/>
                    <a:pt x="22828" y="62681"/>
                    <a:pt x="22577" y="63539"/>
                  </a:cubicBezTo>
                  <a:cubicBezTo>
                    <a:pt x="22493" y="63937"/>
                    <a:pt x="22054" y="64355"/>
                    <a:pt x="21865" y="64711"/>
                  </a:cubicBezTo>
                  <a:lnTo>
                    <a:pt x="20422" y="67054"/>
                  </a:lnTo>
                  <a:cubicBezTo>
                    <a:pt x="19501" y="68477"/>
                    <a:pt x="18580" y="69942"/>
                    <a:pt x="17681" y="71386"/>
                  </a:cubicBezTo>
                  <a:cubicBezTo>
                    <a:pt x="16676" y="69042"/>
                    <a:pt x="15693" y="66678"/>
                    <a:pt x="14689" y="64292"/>
                  </a:cubicBezTo>
                  <a:cubicBezTo>
                    <a:pt x="13642" y="61782"/>
                    <a:pt x="12282" y="58915"/>
                    <a:pt x="14061" y="56404"/>
                  </a:cubicBezTo>
                  <a:cubicBezTo>
                    <a:pt x="14165" y="56237"/>
                    <a:pt x="14124" y="56111"/>
                    <a:pt x="14019" y="56007"/>
                  </a:cubicBezTo>
                  <a:cubicBezTo>
                    <a:pt x="15191" y="54793"/>
                    <a:pt x="16300" y="53475"/>
                    <a:pt x="17597" y="52450"/>
                  </a:cubicBezTo>
                  <a:cubicBezTo>
                    <a:pt x="17743" y="52324"/>
                    <a:pt x="17911" y="52219"/>
                    <a:pt x="18099" y="52136"/>
                  </a:cubicBezTo>
                  <a:close/>
                  <a:moveTo>
                    <a:pt x="23455" y="63142"/>
                  </a:moveTo>
                  <a:cubicBezTo>
                    <a:pt x="23476" y="63204"/>
                    <a:pt x="23560" y="63246"/>
                    <a:pt x="23644" y="63246"/>
                  </a:cubicBezTo>
                  <a:cubicBezTo>
                    <a:pt x="24836" y="63435"/>
                    <a:pt x="26071" y="63623"/>
                    <a:pt x="27243" y="63832"/>
                  </a:cubicBezTo>
                  <a:cubicBezTo>
                    <a:pt x="27159" y="63916"/>
                    <a:pt x="27117" y="64020"/>
                    <a:pt x="27201" y="64167"/>
                  </a:cubicBezTo>
                  <a:cubicBezTo>
                    <a:pt x="27724" y="65088"/>
                    <a:pt x="28268" y="65945"/>
                    <a:pt x="28686" y="66887"/>
                  </a:cubicBezTo>
                  <a:cubicBezTo>
                    <a:pt x="29000" y="67598"/>
                    <a:pt x="29712" y="68373"/>
                    <a:pt x="28498" y="68435"/>
                  </a:cubicBezTo>
                  <a:cubicBezTo>
                    <a:pt x="28478" y="68436"/>
                    <a:pt x="28458" y="68437"/>
                    <a:pt x="28438" y="68437"/>
                  </a:cubicBezTo>
                  <a:cubicBezTo>
                    <a:pt x="27945" y="68437"/>
                    <a:pt x="27327" y="68201"/>
                    <a:pt x="26845" y="68101"/>
                  </a:cubicBezTo>
                  <a:cubicBezTo>
                    <a:pt x="26820" y="68094"/>
                    <a:pt x="26796" y="68091"/>
                    <a:pt x="26772" y="68091"/>
                  </a:cubicBezTo>
                  <a:cubicBezTo>
                    <a:pt x="26556" y="68091"/>
                    <a:pt x="26397" y="68333"/>
                    <a:pt x="26510" y="68540"/>
                  </a:cubicBezTo>
                  <a:cubicBezTo>
                    <a:pt x="27159" y="69774"/>
                    <a:pt x="27536" y="71030"/>
                    <a:pt x="27661" y="72390"/>
                  </a:cubicBezTo>
                  <a:cubicBezTo>
                    <a:pt x="26489" y="70967"/>
                    <a:pt x="25276" y="69586"/>
                    <a:pt x="24104" y="68163"/>
                  </a:cubicBezTo>
                  <a:cubicBezTo>
                    <a:pt x="24047" y="68100"/>
                    <a:pt x="23982" y="68073"/>
                    <a:pt x="23918" y="68073"/>
                  </a:cubicBezTo>
                  <a:cubicBezTo>
                    <a:pt x="23771" y="68073"/>
                    <a:pt x="23631" y="68212"/>
                    <a:pt x="23602" y="68373"/>
                  </a:cubicBezTo>
                  <a:cubicBezTo>
                    <a:pt x="23476" y="69481"/>
                    <a:pt x="23372" y="70611"/>
                    <a:pt x="23246" y="71699"/>
                  </a:cubicBezTo>
                  <a:cubicBezTo>
                    <a:pt x="21970" y="70423"/>
                    <a:pt x="21300" y="68833"/>
                    <a:pt x="21238" y="66992"/>
                  </a:cubicBezTo>
                  <a:cubicBezTo>
                    <a:pt x="21300" y="66887"/>
                    <a:pt x="21363" y="66782"/>
                    <a:pt x="21447" y="66678"/>
                  </a:cubicBezTo>
                  <a:cubicBezTo>
                    <a:pt x="22033" y="65715"/>
                    <a:pt x="23288" y="64397"/>
                    <a:pt x="23455" y="63142"/>
                  </a:cubicBezTo>
                  <a:close/>
                  <a:moveTo>
                    <a:pt x="1170" y="0"/>
                  </a:moveTo>
                  <a:cubicBezTo>
                    <a:pt x="1035" y="0"/>
                    <a:pt x="888" y="75"/>
                    <a:pt x="858" y="224"/>
                  </a:cubicBezTo>
                  <a:cubicBezTo>
                    <a:pt x="0" y="5079"/>
                    <a:pt x="565" y="10163"/>
                    <a:pt x="1130" y="15059"/>
                  </a:cubicBezTo>
                  <a:cubicBezTo>
                    <a:pt x="1590" y="18867"/>
                    <a:pt x="2176" y="22654"/>
                    <a:pt x="2950" y="26421"/>
                  </a:cubicBezTo>
                  <a:cubicBezTo>
                    <a:pt x="2909" y="26463"/>
                    <a:pt x="2888" y="26463"/>
                    <a:pt x="2867" y="26504"/>
                  </a:cubicBezTo>
                  <a:cubicBezTo>
                    <a:pt x="2134" y="28178"/>
                    <a:pt x="1235" y="29852"/>
                    <a:pt x="712" y="31610"/>
                  </a:cubicBezTo>
                  <a:cubicBezTo>
                    <a:pt x="230" y="33221"/>
                    <a:pt x="607" y="34623"/>
                    <a:pt x="1088" y="36213"/>
                  </a:cubicBezTo>
                  <a:cubicBezTo>
                    <a:pt x="2323" y="40105"/>
                    <a:pt x="3578" y="43997"/>
                    <a:pt x="4854" y="47909"/>
                  </a:cubicBezTo>
                  <a:cubicBezTo>
                    <a:pt x="4909" y="48050"/>
                    <a:pt x="5047" y="48129"/>
                    <a:pt x="5179" y="48129"/>
                  </a:cubicBezTo>
                  <a:cubicBezTo>
                    <a:pt x="5303" y="48129"/>
                    <a:pt x="5421" y="48061"/>
                    <a:pt x="5461" y="47909"/>
                  </a:cubicBezTo>
                  <a:cubicBezTo>
                    <a:pt x="5984" y="46026"/>
                    <a:pt x="6654" y="44101"/>
                    <a:pt x="7072" y="42176"/>
                  </a:cubicBezTo>
                  <a:cubicBezTo>
                    <a:pt x="8725" y="47135"/>
                    <a:pt x="10650" y="52010"/>
                    <a:pt x="12910" y="56718"/>
                  </a:cubicBezTo>
                  <a:cubicBezTo>
                    <a:pt x="12926" y="56782"/>
                    <a:pt x="12979" y="56809"/>
                    <a:pt x="13021" y="56809"/>
                  </a:cubicBezTo>
                  <a:cubicBezTo>
                    <a:pt x="13034" y="56809"/>
                    <a:pt x="13047" y="56807"/>
                    <a:pt x="13056" y="56802"/>
                  </a:cubicBezTo>
                  <a:lnTo>
                    <a:pt x="13056" y="56802"/>
                  </a:lnTo>
                  <a:cubicBezTo>
                    <a:pt x="12052" y="58748"/>
                    <a:pt x="12638" y="61091"/>
                    <a:pt x="13454" y="63100"/>
                  </a:cubicBezTo>
                  <a:cubicBezTo>
                    <a:pt x="14689" y="66155"/>
                    <a:pt x="16028" y="69189"/>
                    <a:pt x="17304" y="72243"/>
                  </a:cubicBezTo>
                  <a:cubicBezTo>
                    <a:pt x="17364" y="72400"/>
                    <a:pt x="17500" y="72494"/>
                    <a:pt x="17641" y="72494"/>
                  </a:cubicBezTo>
                  <a:cubicBezTo>
                    <a:pt x="17745" y="72494"/>
                    <a:pt x="17852" y="72443"/>
                    <a:pt x="17932" y="72327"/>
                  </a:cubicBezTo>
                  <a:cubicBezTo>
                    <a:pt x="18915" y="70737"/>
                    <a:pt x="19940" y="69147"/>
                    <a:pt x="20945" y="67536"/>
                  </a:cubicBezTo>
                  <a:cubicBezTo>
                    <a:pt x="21007" y="69461"/>
                    <a:pt x="21844" y="71176"/>
                    <a:pt x="23267" y="72515"/>
                  </a:cubicBezTo>
                  <a:cubicBezTo>
                    <a:pt x="23325" y="72573"/>
                    <a:pt x="23386" y="72597"/>
                    <a:pt x="23445" y="72597"/>
                  </a:cubicBezTo>
                  <a:cubicBezTo>
                    <a:pt x="23577" y="72597"/>
                    <a:pt x="23692" y="72472"/>
                    <a:pt x="23707" y="72327"/>
                  </a:cubicBezTo>
                  <a:cubicBezTo>
                    <a:pt x="23832" y="71260"/>
                    <a:pt x="23979" y="70193"/>
                    <a:pt x="24083" y="69147"/>
                  </a:cubicBezTo>
                  <a:lnTo>
                    <a:pt x="27766" y="73541"/>
                  </a:lnTo>
                  <a:cubicBezTo>
                    <a:pt x="27823" y="73604"/>
                    <a:pt x="27894" y="73631"/>
                    <a:pt x="27965" y="73631"/>
                  </a:cubicBezTo>
                  <a:cubicBezTo>
                    <a:pt x="28127" y="73631"/>
                    <a:pt x="28289" y="73491"/>
                    <a:pt x="28289" y="73331"/>
                  </a:cubicBezTo>
                  <a:cubicBezTo>
                    <a:pt x="28268" y="71783"/>
                    <a:pt x="27954" y="70318"/>
                    <a:pt x="27326" y="68937"/>
                  </a:cubicBezTo>
                  <a:lnTo>
                    <a:pt x="27326" y="68937"/>
                  </a:lnTo>
                  <a:cubicBezTo>
                    <a:pt x="27817" y="69079"/>
                    <a:pt x="28426" y="69255"/>
                    <a:pt x="28930" y="69255"/>
                  </a:cubicBezTo>
                  <a:cubicBezTo>
                    <a:pt x="29394" y="69255"/>
                    <a:pt x="29769" y="69106"/>
                    <a:pt x="29879" y="68645"/>
                  </a:cubicBezTo>
                  <a:cubicBezTo>
                    <a:pt x="29984" y="68163"/>
                    <a:pt x="29565" y="67515"/>
                    <a:pt x="29419" y="67117"/>
                  </a:cubicBezTo>
                  <a:cubicBezTo>
                    <a:pt x="28937" y="66029"/>
                    <a:pt x="28414" y="64920"/>
                    <a:pt x="27682" y="63979"/>
                  </a:cubicBezTo>
                  <a:lnTo>
                    <a:pt x="27682" y="63979"/>
                  </a:lnTo>
                  <a:cubicBezTo>
                    <a:pt x="29774" y="64334"/>
                    <a:pt x="31867" y="64753"/>
                    <a:pt x="33938" y="65339"/>
                  </a:cubicBezTo>
                  <a:cubicBezTo>
                    <a:pt x="34168" y="65339"/>
                    <a:pt x="34461" y="65108"/>
                    <a:pt x="34357" y="64857"/>
                  </a:cubicBezTo>
                  <a:cubicBezTo>
                    <a:pt x="32892" y="61321"/>
                    <a:pt x="31344" y="57848"/>
                    <a:pt x="29670" y="54396"/>
                  </a:cubicBezTo>
                  <a:cubicBezTo>
                    <a:pt x="29189" y="53370"/>
                    <a:pt x="28707" y="51403"/>
                    <a:pt x="27452" y="51090"/>
                  </a:cubicBezTo>
                  <a:cubicBezTo>
                    <a:pt x="27227" y="51037"/>
                    <a:pt x="26978" y="51020"/>
                    <a:pt x="26723" y="51020"/>
                  </a:cubicBezTo>
                  <a:cubicBezTo>
                    <a:pt x="26264" y="51020"/>
                    <a:pt x="25784" y="51076"/>
                    <a:pt x="25380" y="51090"/>
                  </a:cubicBezTo>
                  <a:cubicBezTo>
                    <a:pt x="25046" y="51090"/>
                    <a:pt x="24711" y="51111"/>
                    <a:pt x="24376" y="51111"/>
                  </a:cubicBezTo>
                  <a:lnTo>
                    <a:pt x="24376" y="50964"/>
                  </a:lnTo>
                  <a:cubicBezTo>
                    <a:pt x="22849" y="46110"/>
                    <a:pt x="21175" y="41318"/>
                    <a:pt x="19417" y="36527"/>
                  </a:cubicBezTo>
                  <a:lnTo>
                    <a:pt x="19417" y="36527"/>
                  </a:lnTo>
                  <a:cubicBezTo>
                    <a:pt x="21049" y="37698"/>
                    <a:pt x="22911" y="38640"/>
                    <a:pt x="24648" y="39582"/>
                  </a:cubicBezTo>
                  <a:cubicBezTo>
                    <a:pt x="24704" y="39607"/>
                    <a:pt x="24759" y="39619"/>
                    <a:pt x="24810" y="39619"/>
                  </a:cubicBezTo>
                  <a:cubicBezTo>
                    <a:pt x="25011" y="39619"/>
                    <a:pt x="25163" y="39442"/>
                    <a:pt x="25129" y="39226"/>
                  </a:cubicBezTo>
                  <a:cubicBezTo>
                    <a:pt x="24753" y="37489"/>
                    <a:pt x="24000" y="35941"/>
                    <a:pt x="23142" y="34413"/>
                  </a:cubicBezTo>
                  <a:cubicBezTo>
                    <a:pt x="22054" y="32468"/>
                    <a:pt x="21154" y="30543"/>
                    <a:pt x="20422" y="28450"/>
                  </a:cubicBezTo>
                  <a:cubicBezTo>
                    <a:pt x="19919" y="27027"/>
                    <a:pt x="19606" y="24893"/>
                    <a:pt x="18434" y="23868"/>
                  </a:cubicBezTo>
                  <a:cubicBezTo>
                    <a:pt x="17848" y="23366"/>
                    <a:pt x="17095" y="23073"/>
                    <a:pt x="16404" y="22738"/>
                  </a:cubicBezTo>
                  <a:cubicBezTo>
                    <a:pt x="15505" y="22278"/>
                    <a:pt x="14584" y="21776"/>
                    <a:pt x="13642" y="21336"/>
                  </a:cubicBezTo>
                  <a:cubicBezTo>
                    <a:pt x="11968" y="17047"/>
                    <a:pt x="10315" y="12695"/>
                    <a:pt x="8390" y="8510"/>
                  </a:cubicBezTo>
                  <a:cubicBezTo>
                    <a:pt x="6779" y="5120"/>
                    <a:pt x="4729" y="1835"/>
                    <a:pt x="1318" y="36"/>
                  </a:cubicBezTo>
                  <a:cubicBezTo>
                    <a:pt x="1276" y="12"/>
                    <a:pt x="1224" y="0"/>
                    <a:pt x="11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4"/>
            <p:cNvSpPr/>
            <p:nvPr/>
          </p:nvSpPr>
          <p:spPr>
            <a:xfrm>
              <a:off x="4737175" y="3833525"/>
              <a:ext cx="119800" cy="118550"/>
            </a:xfrm>
            <a:custGeom>
              <a:avLst/>
              <a:gdLst/>
              <a:ahLst/>
              <a:cxnLst/>
              <a:rect l="l" t="t" r="r" b="b"/>
              <a:pathLst>
                <a:path w="4792" h="4742" extrusionOk="0">
                  <a:moveTo>
                    <a:pt x="2469" y="536"/>
                  </a:moveTo>
                  <a:lnTo>
                    <a:pt x="2469" y="536"/>
                  </a:lnTo>
                  <a:cubicBezTo>
                    <a:pt x="4520" y="871"/>
                    <a:pt x="4792" y="4135"/>
                    <a:pt x="2406" y="4135"/>
                  </a:cubicBezTo>
                  <a:cubicBezTo>
                    <a:pt x="1465" y="4135"/>
                    <a:pt x="628" y="3549"/>
                    <a:pt x="628" y="2545"/>
                  </a:cubicBezTo>
                  <a:cubicBezTo>
                    <a:pt x="628" y="1457"/>
                    <a:pt x="1444" y="892"/>
                    <a:pt x="2364" y="578"/>
                  </a:cubicBezTo>
                  <a:cubicBezTo>
                    <a:pt x="2406" y="557"/>
                    <a:pt x="2427" y="557"/>
                    <a:pt x="2469" y="536"/>
                  </a:cubicBezTo>
                  <a:close/>
                  <a:moveTo>
                    <a:pt x="2111" y="0"/>
                  </a:moveTo>
                  <a:cubicBezTo>
                    <a:pt x="927" y="0"/>
                    <a:pt x="21" y="1451"/>
                    <a:pt x="21" y="2524"/>
                  </a:cubicBezTo>
                  <a:cubicBezTo>
                    <a:pt x="0" y="3821"/>
                    <a:pt x="1151" y="4742"/>
                    <a:pt x="2406" y="4742"/>
                  </a:cubicBezTo>
                  <a:cubicBezTo>
                    <a:pt x="3683" y="4742"/>
                    <a:pt x="4792" y="3821"/>
                    <a:pt x="4792" y="2524"/>
                  </a:cubicBezTo>
                  <a:cubicBezTo>
                    <a:pt x="4792" y="1247"/>
                    <a:pt x="3766" y="138"/>
                    <a:pt x="2490" y="97"/>
                  </a:cubicBezTo>
                  <a:cubicBezTo>
                    <a:pt x="2406" y="55"/>
                    <a:pt x="2364" y="34"/>
                    <a:pt x="2302" y="13"/>
                  </a:cubicBezTo>
                  <a:cubicBezTo>
                    <a:pt x="2237" y="5"/>
                    <a:pt x="2174" y="0"/>
                    <a:pt x="2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4"/>
            <p:cNvSpPr/>
            <p:nvPr/>
          </p:nvSpPr>
          <p:spPr>
            <a:xfrm>
              <a:off x="4797325" y="4017800"/>
              <a:ext cx="124525" cy="112150"/>
            </a:xfrm>
            <a:custGeom>
              <a:avLst/>
              <a:gdLst/>
              <a:ahLst/>
              <a:cxnLst/>
              <a:rect l="l" t="t" r="r" b="b"/>
              <a:pathLst>
                <a:path w="4981" h="4486" extrusionOk="0">
                  <a:moveTo>
                    <a:pt x="2529" y="545"/>
                  </a:moveTo>
                  <a:cubicBezTo>
                    <a:pt x="2930" y="545"/>
                    <a:pt x="3335" y="728"/>
                    <a:pt x="3620" y="1032"/>
                  </a:cubicBezTo>
                  <a:cubicBezTo>
                    <a:pt x="4227" y="1744"/>
                    <a:pt x="4227" y="3020"/>
                    <a:pt x="3432" y="3585"/>
                  </a:cubicBezTo>
                  <a:cubicBezTo>
                    <a:pt x="3141" y="3787"/>
                    <a:pt x="2776" y="3889"/>
                    <a:pt x="2410" y="3889"/>
                  </a:cubicBezTo>
                  <a:cubicBezTo>
                    <a:pt x="1828" y="3889"/>
                    <a:pt x="1245" y="3630"/>
                    <a:pt x="963" y="3104"/>
                  </a:cubicBezTo>
                  <a:cubicBezTo>
                    <a:pt x="691" y="2539"/>
                    <a:pt x="795" y="1869"/>
                    <a:pt x="1130" y="1367"/>
                  </a:cubicBezTo>
                  <a:cubicBezTo>
                    <a:pt x="1157" y="1378"/>
                    <a:pt x="1186" y="1383"/>
                    <a:pt x="1214" y="1383"/>
                  </a:cubicBezTo>
                  <a:cubicBezTo>
                    <a:pt x="1295" y="1383"/>
                    <a:pt x="1377" y="1340"/>
                    <a:pt x="1423" y="1262"/>
                  </a:cubicBezTo>
                  <a:cubicBezTo>
                    <a:pt x="1695" y="886"/>
                    <a:pt x="1883" y="614"/>
                    <a:pt x="2407" y="551"/>
                  </a:cubicBezTo>
                  <a:cubicBezTo>
                    <a:pt x="2447" y="547"/>
                    <a:pt x="2488" y="545"/>
                    <a:pt x="2529" y="545"/>
                  </a:cubicBezTo>
                  <a:close/>
                  <a:moveTo>
                    <a:pt x="2440" y="0"/>
                  </a:moveTo>
                  <a:cubicBezTo>
                    <a:pt x="1801" y="0"/>
                    <a:pt x="1178" y="234"/>
                    <a:pt x="1005" y="802"/>
                  </a:cubicBezTo>
                  <a:cubicBezTo>
                    <a:pt x="230" y="1451"/>
                    <a:pt x="0" y="2622"/>
                    <a:pt x="544" y="3522"/>
                  </a:cubicBezTo>
                  <a:cubicBezTo>
                    <a:pt x="953" y="4159"/>
                    <a:pt x="1706" y="4485"/>
                    <a:pt x="2456" y="4485"/>
                  </a:cubicBezTo>
                  <a:cubicBezTo>
                    <a:pt x="3012" y="4485"/>
                    <a:pt x="3566" y="4306"/>
                    <a:pt x="3976" y="3941"/>
                  </a:cubicBezTo>
                  <a:cubicBezTo>
                    <a:pt x="4980" y="3020"/>
                    <a:pt x="4834" y="1242"/>
                    <a:pt x="3788" y="405"/>
                  </a:cubicBezTo>
                  <a:cubicBezTo>
                    <a:pt x="3479" y="152"/>
                    <a:pt x="2954" y="0"/>
                    <a:pt x="24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6" name="Google Shape;286;p14"/>
          <p:cNvSpPr/>
          <p:nvPr/>
        </p:nvSpPr>
        <p:spPr>
          <a:xfrm>
            <a:off x="-353775" y="1667325"/>
            <a:ext cx="8619650" cy="2656925"/>
          </a:xfrm>
          <a:custGeom>
            <a:avLst/>
            <a:gdLst/>
            <a:ahLst/>
            <a:cxnLst/>
            <a:rect l="l" t="t" r="r" b="b"/>
            <a:pathLst>
              <a:path w="344786" h="106277" extrusionOk="0">
                <a:moveTo>
                  <a:pt x="0" y="73297"/>
                </a:moveTo>
                <a:cubicBezTo>
                  <a:pt x="6108" y="74688"/>
                  <a:pt x="27758" y="77773"/>
                  <a:pt x="36648" y="81643"/>
                </a:cubicBezTo>
                <a:cubicBezTo>
                  <a:pt x="45538" y="85514"/>
                  <a:pt x="45781" y="102326"/>
                  <a:pt x="53340" y="96520"/>
                </a:cubicBezTo>
                <a:cubicBezTo>
                  <a:pt x="60900" y="90714"/>
                  <a:pt x="78981" y="59932"/>
                  <a:pt x="82005" y="46809"/>
                </a:cubicBezTo>
                <a:cubicBezTo>
                  <a:pt x="85029" y="33686"/>
                  <a:pt x="78679" y="16510"/>
                  <a:pt x="71482" y="17780"/>
                </a:cubicBezTo>
                <a:cubicBezTo>
                  <a:pt x="64285" y="19050"/>
                  <a:pt x="38765" y="42939"/>
                  <a:pt x="38825" y="54429"/>
                </a:cubicBezTo>
                <a:cubicBezTo>
                  <a:pt x="38886" y="65920"/>
                  <a:pt x="59629" y="78136"/>
                  <a:pt x="71845" y="86723"/>
                </a:cubicBezTo>
                <a:cubicBezTo>
                  <a:pt x="84061" y="95311"/>
                  <a:pt x="101297" y="108192"/>
                  <a:pt x="112122" y="105954"/>
                </a:cubicBezTo>
                <a:cubicBezTo>
                  <a:pt x="122947" y="103716"/>
                  <a:pt x="116658" y="78196"/>
                  <a:pt x="136797" y="73297"/>
                </a:cubicBezTo>
                <a:cubicBezTo>
                  <a:pt x="156936" y="68399"/>
                  <a:pt x="208340" y="72934"/>
                  <a:pt x="232954" y="76563"/>
                </a:cubicBezTo>
                <a:cubicBezTo>
                  <a:pt x="257568" y="80192"/>
                  <a:pt x="268091" y="93920"/>
                  <a:pt x="284480" y="95069"/>
                </a:cubicBezTo>
                <a:cubicBezTo>
                  <a:pt x="300869" y="96218"/>
                  <a:pt x="327236" y="89747"/>
                  <a:pt x="331288" y="83457"/>
                </a:cubicBezTo>
                <a:cubicBezTo>
                  <a:pt x="335340" y="77168"/>
                  <a:pt x="314839" y="59751"/>
                  <a:pt x="308791" y="57332"/>
                </a:cubicBezTo>
                <a:cubicBezTo>
                  <a:pt x="302743" y="54913"/>
                  <a:pt x="294337" y="61505"/>
                  <a:pt x="295002" y="68943"/>
                </a:cubicBezTo>
                <a:cubicBezTo>
                  <a:pt x="295667" y="76382"/>
                  <a:pt x="305102" y="97427"/>
                  <a:pt x="312782" y="101963"/>
                </a:cubicBezTo>
                <a:cubicBezTo>
                  <a:pt x="320463" y="106499"/>
                  <a:pt x="336126" y="103838"/>
                  <a:pt x="341085" y="96157"/>
                </a:cubicBezTo>
                <a:cubicBezTo>
                  <a:pt x="346044" y="88477"/>
                  <a:pt x="345379" y="65980"/>
                  <a:pt x="342537" y="55880"/>
                </a:cubicBezTo>
                <a:cubicBezTo>
                  <a:pt x="339695" y="45781"/>
                  <a:pt x="327236" y="44873"/>
                  <a:pt x="324031" y="35560"/>
                </a:cubicBezTo>
                <a:cubicBezTo>
                  <a:pt x="320826" y="26247"/>
                  <a:pt x="323426" y="5927"/>
                  <a:pt x="323305" y="0"/>
                </a:cubicBezTo>
              </a:path>
            </a:pathLst>
          </a:custGeom>
          <a:noFill/>
          <a:ln w="19050" cap="flat" cmpd="sng">
            <a:solidFill>
              <a:schemeClr val="dk2"/>
            </a:solidFill>
            <a:prstDash val="dash"/>
            <a:round/>
            <a:headEnd type="none" w="med" len="med"/>
            <a:tailEnd type="none" w="med" len="med"/>
          </a:ln>
        </p:spPr>
      </p:sp>
      <p:grpSp>
        <p:nvGrpSpPr>
          <p:cNvPr id="287" name="Google Shape;287;p14"/>
          <p:cNvGrpSpPr/>
          <p:nvPr/>
        </p:nvGrpSpPr>
        <p:grpSpPr>
          <a:xfrm>
            <a:off x="795225" y="514806"/>
            <a:ext cx="1390816" cy="603184"/>
            <a:chOff x="-18125" y="4095850"/>
            <a:chExt cx="1197225" cy="519225"/>
          </a:xfrm>
        </p:grpSpPr>
        <p:sp>
          <p:nvSpPr>
            <p:cNvPr id="288" name="Google Shape;288;p14"/>
            <p:cNvSpPr/>
            <p:nvPr/>
          </p:nvSpPr>
          <p:spPr>
            <a:xfrm>
              <a:off x="-18125" y="4095850"/>
              <a:ext cx="1197225" cy="519225"/>
            </a:xfrm>
            <a:custGeom>
              <a:avLst/>
              <a:gdLst/>
              <a:ahLst/>
              <a:cxnLst/>
              <a:rect l="l" t="t" r="r" b="b"/>
              <a:pathLst>
                <a:path w="47889" h="20769" extrusionOk="0">
                  <a:moveTo>
                    <a:pt x="22550" y="0"/>
                  </a:moveTo>
                  <a:cubicBezTo>
                    <a:pt x="21542" y="34"/>
                    <a:pt x="20433" y="236"/>
                    <a:pt x="19324" y="672"/>
                  </a:cubicBezTo>
                  <a:cubicBezTo>
                    <a:pt x="18517" y="941"/>
                    <a:pt x="17811" y="1345"/>
                    <a:pt x="17139" y="1849"/>
                  </a:cubicBezTo>
                  <a:cubicBezTo>
                    <a:pt x="16770" y="2117"/>
                    <a:pt x="16400" y="2420"/>
                    <a:pt x="16064" y="2722"/>
                  </a:cubicBezTo>
                  <a:cubicBezTo>
                    <a:pt x="15627" y="3126"/>
                    <a:pt x="15257" y="3596"/>
                    <a:pt x="14921" y="4201"/>
                  </a:cubicBezTo>
                  <a:cubicBezTo>
                    <a:pt x="14417" y="4974"/>
                    <a:pt x="14081" y="5881"/>
                    <a:pt x="13879" y="6789"/>
                  </a:cubicBezTo>
                  <a:cubicBezTo>
                    <a:pt x="13812" y="6990"/>
                    <a:pt x="13812" y="7226"/>
                    <a:pt x="13779" y="7394"/>
                  </a:cubicBezTo>
                  <a:cubicBezTo>
                    <a:pt x="13779" y="7662"/>
                    <a:pt x="13745" y="7965"/>
                    <a:pt x="13745" y="8234"/>
                  </a:cubicBezTo>
                  <a:lnTo>
                    <a:pt x="13745" y="8570"/>
                  </a:lnTo>
                  <a:cubicBezTo>
                    <a:pt x="13611" y="8334"/>
                    <a:pt x="13443" y="8133"/>
                    <a:pt x="13308" y="7965"/>
                  </a:cubicBezTo>
                  <a:cubicBezTo>
                    <a:pt x="13039" y="7595"/>
                    <a:pt x="12636" y="7259"/>
                    <a:pt x="12233" y="6990"/>
                  </a:cubicBezTo>
                  <a:cubicBezTo>
                    <a:pt x="11460" y="6486"/>
                    <a:pt x="10452" y="6251"/>
                    <a:pt x="9208" y="6217"/>
                  </a:cubicBezTo>
                  <a:lnTo>
                    <a:pt x="9007" y="6217"/>
                  </a:lnTo>
                  <a:cubicBezTo>
                    <a:pt x="8032" y="6217"/>
                    <a:pt x="7057" y="6385"/>
                    <a:pt x="6083" y="6654"/>
                  </a:cubicBezTo>
                  <a:cubicBezTo>
                    <a:pt x="5075" y="6990"/>
                    <a:pt x="4167" y="7494"/>
                    <a:pt x="3327" y="8133"/>
                  </a:cubicBezTo>
                  <a:cubicBezTo>
                    <a:pt x="2487" y="8805"/>
                    <a:pt x="1748" y="9578"/>
                    <a:pt x="1210" y="10452"/>
                  </a:cubicBezTo>
                  <a:cubicBezTo>
                    <a:pt x="672" y="11325"/>
                    <a:pt x="336" y="12334"/>
                    <a:pt x="168" y="13443"/>
                  </a:cubicBezTo>
                  <a:cubicBezTo>
                    <a:pt x="0" y="14484"/>
                    <a:pt x="34" y="15560"/>
                    <a:pt x="235" y="16635"/>
                  </a:cubicBezTo>
                  <a:cubicBezTo>
                    <a:pt x="471" y="17710"/>
                    <a:pt x="874" y="18719"/>
                    <a:pt x="1479" y="19559"/>
                  </a:cubicBezTo>
                  <a:cubicBezTo>
                    <a:pt x="1748" y="19996"/>
                    <a:pt x="2050" y="20332"/>
                    <a:pt x="2420" y="20668"/>
                  </a:cubicBezTo>
                  <a:cubicBezTo>
                    <a:pt x="6016" y="20668"/>
                    <a:pt x="9611" y="20668"/>
                    <a:pt x="13207" y="20701"/>
                  </a:cubicBezTo>
                  <a:cubicBezTo>
                    <a:pt x="19760" y="20701"/>
                    <a:pt x="26347" y="20735"/>
                    <a:pt x="32900" y="20735"/>
                  </a:cubicBezTo>
                  <a:cubicBezTo>
                    <a:pt x="37471" y="20735"/>
                    <a:pt x="42041" y="20735"/>
                    <a:pt x="46645" y="20769"/>
                  </a:cubicBezTo>
                  <a:cubicBezTo>
                    <a:pt x="47485" y="19727"/>
                    <a:pt x="47888" y="18248"/>
                    <a:pt x="47754" y="16702"/>
                  </a:cubicBezTo>
                  <a:cubicBezTo>
                    <a:pt x="47653" y="15056"/>
                    <a:pt x="46880" y="13812"/>
                    <a:pt x="45805" y="13308"/>
                  </a:cubicBezTo>
                  <a:cubicBezTo>
                    <a:pt x="45402" y="13140"/>
                    <a:pt x="45032" y="13039"/>
                    <a:pt x="44629" y="13039"/>
                  </a:cubicBezTo>
                  <a:lnTo>
                    <a:pt x="44293" y="13039"/>
                  </a:lnTo>
                  <a:cubicBezTo>
                    <a:pt x="43990" y="13106"/>
                    <a:pt x="43688" y="13140"/>
                    <a:pt x="43352" y="13275"/>
                  </a:cubicBezTo>
                  <a:cubicBezTo>
                    <a:pt x="43217" y="13308"/>
                    <a:pt x="43049" y="13342"/>
                    <a:pt x="42948" y="13443"/>
                  </a:cubicBezTo>
                  <a:cubicBezTo>
                    <a:pt x="43184" y="13039"/>
                    <a:pt x="43352" y="12703"/>
                    <a:pt x="43520" y="12367"/>
                  </a:cubicBezTo>
                  <a:cubicBezTo>
                    <a:pt x="43654" y="12132"/>
                    <a:pt x="43721" y="11829"/>
                    <a:pt x="43789" y="11527"/>
                  </a:cubicBezTo>
                  <a:cubicBezTo>
                    <a:pt x="43856" y="11258"/>
                    <a:pt x="43889" y="10956"/>
                    <a:pt x="43889" y="10586"/>
                  </a:cubicBezTo>
                  <a:cubicBezTo>
                    <a:pt x="43889" y="10317"/>
                    <a:pt x="43889" y="10082"/>
                    <a:pt x="43856" y="9746"/>
                  </a:cubicBezTo>
                  <a:cubicBezTo>
                    <a:pt x="43822" y="9477"/>
                    <a:pt x="43789" y="9175"/>
                    <a:pt x="43721" y="8939"/>
                  </a:cubicBezTo>
                  <a:cubicBezTo>
                    <a:pt x="43621" y="8469"/>
                    <a:pt x="43453" y="7965"/>
                    <a:pt x="43184" y="7461"/>
                  </a:cubicBezTo>
                  <a:cubicBezTo>
                    <a:pt x="42780" y="6587"/>
                    <a:pt x="42108" y="5780"/>
                    <a:pt x="41268" y="5142"/>
                  </a:cubicBezTo>
                  <a:cubicBezTo>
                    <a:pt x="40462" y="4537"/>
                    <a:pt x="39521" y="4067"/>
                    <a:pt x="38479" y="3798"/>
                  </a:cubicBezTo>
                  <a:cubicBezTo>
                    <a:pt x="37807" y="3630"/>
                    <a:pt x="37101" y="3562"/>
                    <a:pt x="36227" y="3562"/>
                  </a:cubicBezTo>
                  <a:lnTo>
                    <a:pt x="35790" y="3562"/>
                  </a:lnTo>
                  <a:cubicBezTo>
                    <a:pt x="34883" y="3562"/>
                    <a:pt x="33976" y="3697"/>
                    <a:pt x="33136" y="3899"/>
                  </a:cubicBezTo>
                  <a:cubicBezTo>
                    <a:pt x="32195" y="4100"/>
                    <a:pt x="31388" y="4470"/>
                    <a:pt x="30716" y="4907"/>
                  </a:cubicBezTo>
                  <a:cubicBezTo>
                    <a:pt x="30380" y="5142"/>
                    <a:pt x="30044" y="5444"/>
                    <a:pt x="29775" y="5747"/>
                  </a:cubicBezTo>
                  <a:cubicBezTo>
                    <a:pt x="29540" y="6083"/>
                    <a:pt x="29338" y="6453"/>
                    <a:pt x="29170" y="6889"/>
                  </a:cubicBezTo>
                  <a:lnTo>
                    <a:pt x="29103" y="6957"/>
                  </a:lnTo>
                  <a:lnTo>
                    <a:pt x="29069" y="6923"/>
                  </a:lnTo>
                  <a:cubicBezTo>
                    <a:pt x="29002" y="6822"/>
                    <a:pt x="28868" y="6755"/>
                    <a:pt x="28700" y="6721"/>
                  </a:cubicBezTo>
                  <a:cubicBezTo>
                    <a:pt x="28565" y="6654"/>
                    <a:pt x="28431" y="6621"/>
                    <a:pt x="28263" y="6621"/>
                  </a:cubicBezTo>
                  <a:lnTo>
                    <a:pt x="28162" y="6621"/>
                  </a:lnTo>
                  <a:cubicBezTo>
                    <a:pt x="28229" y="6251"/>
                    <a:pt x="28263" y="5881"/>
                    <a:pt x="28263" y="5478"/>
                  </a:cubicBezTo>
                  <a:cubicBezTo>
                    <a:pt x="28263" y="5075"/>
                    <a:pt x="28263" y="4638"/>
                    <a:pt x="28195" y="4235"/>
                  </a:cubicBezTo>
                  <a:cubicBezTo>
                    <a:pt x="28061" y="3462"/>
                    <a:pt x="27759" y="2790"/>
                    <a:pt x="27389" y="2218"/>
                  </a:cubicBezTo>
                  <a:cubicBezTo>
                    <a:pt x="27019" y="1681"/>
                    <a:pt x="26515" y="1210"/>
                    <a:pt x="25877" y="840"/>
                  </a:cubicBezTo>
                  <a:cubicBezTo>
                    <a:pt x="25305" y="504"/>
                    <a:pt x="24633" y="269"/>
                    <a:pt x="23860" y="101"/>
                  </a:cubicBezTo>
                  <a:cubicBezTo>
                    <a:pt x="23457" y="34"/>
                    <a:pt x="22987" y="0"/>
                    <a:pt x="225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4"/>
            <p:cNvSpPr/>
            <p:nvPr/>
          </p:nvSpPr>
          <p:spPr>
            <a:xfrm>
              <a:off x="-18125" y="4100875"/>
              <a:ext cx="1197225" cy="513350"/>
            </a:xfrm>
            <a:custGeom>
              <a:avLst/>
              <a:gdLst/>
              <a:ahLst/>
              <a:cxnLst/>
              <a:rect l="l" t="t" r="r" b="b"/>
              <a:pathLst>
                <a:path w="47889" h="20534" extrusionOk="0">
                  <a:moveTo>
                    <a:pt x="20769" y="1"/>
                  </a:moveTo>
                  <a:cubicBezTo>
                    <a:pt x="20298" y="135"/>
                    <a:pt x="19794" y="236"/>
                    <a:pt x="19324" y="471"/>
                  </a:cubicBezTo>
                  <a:cubicBezTo>
                    <a:pt x="18584" y="740"/>
                    <a:pt x="17811" y="1144"/>
                    <a:pt x="17139" y="1648"/>
                  </a:cubicBezTo>
                  <a:cubicBezTo>
                    <a:pt x="16770" y="1916"/>
                    <a:pt x="16400" y="2219"/>
                    <a:pt x="16064" y="2521"/>
                  </a:cubicBezTo>
                  <a:cubicBezTo>
                    <a:pt x="15627" y="2925"/>
                    <a:pt x="15257" y="3395"/>
                    <a:pt x="14921" y="4000"/>
                  </a:cubicBezTo>
                  <a:cubicBezTo>
                    <a:pt x="14417" y="4773"/>
                    <a:pt x="14081" y="5680"/>
                    <a:pt x="13879" y="6588"/>
                  </a:cubicBezTo>
                  <a:cubicBezTo>
                    <a:pt x="13812" y="6789"/>
                    <a:pt x="13812" y="7025"/>
                    <a:pt x="13779" y="7193"/>
                  </a:cubicBezTo>
                  <a:cubicBezTo>
                    <a:pt x="13779" y="7461"/>
                    <a:pt x="13745" y="7764"/>
                    <a:pt x="13745" y="8033"/>
                  </a:cubicBezTo>
                  <a:lnTo>
                    <a:pt x="13745" y="8369"/>
                  </a:lnTo>
                  <a:cubicBezTo>
                    <a:pt x="13644" y="8133"/>
                    <a:pt x="13476" y="7965"/>
                    <a:pt x="13308" y="7764"/>
                  </a:cubicBezTo>
                  <a:cubicBezTo>
                    <a:pt x="13039" y="7394"/>
                    <a:pt x="12636" y="7058"/>
                    <a:pt x="12233" y="6789"/>
                  </a:cubicBezTo>
                  <a:cubicBezTo>
                    <a:pt x="11426" y="6285"/>
                    <a:pt x="10452" y="6050"/>
                    <a:pt x="9208" y="6016"/>
                  </a:cubicBezTo>
                  <a:lnTo>
                    <a:pt x="9007" y="6016"/>
                  </a:lnTo>
                  <a:cubicBezTo>
                    <a:pt x="8032" y="6016"/>
                    <a:pt x="7057" y="6184"/>
                    <a:pt x="6083" y="6453"/>
                  </a:cubicBezTo>
                  <a:cubicBezTo>
                    <a:pt x="5075" y="6789"/>
                    <a:pt x="4167" y="7260"/>
                    <a:pt x="3327" y="7932"/>
                  </a:cubicBezTo>
                  <a:cubicBezTo>
                    <a:pt x="2487" y="8604"/>
                    <a:pt x="1748" y="9377"/>
                    <a:pt x="1210" y="10251"/>
                  </a:cubicBezTo>
                  <a:cubicBezTo>
                    <a:pt x="672" y="11124"/>
                    <a:pt x="336" y="12133"/>
                    <a:pt x="168" y="13242"/>
                  </a:cubicBezTo>
                  <a:cubicBezTo>
                    <a:pt x="0" y="14283"/>
                    <a:pt x="34" y="15359"/>
                    <a:pt x="235" y="16468"/>
                  </a:cubicBezTo>
                  <a:cubicBezTo>
                    <a:pt x="471" y="17543"/>
                    <a:pt x="874" y="18551"/>
                    <a:pt x="1479" y="19391"/>
                  </a:cubicBezTo>
                  <a:cubicBezTo>
                    <a:pt x="1748" y="19828"/>
                    <a:pt x="2050" y="20198"/>
                    <a:pt x="2420" y="20500"/>
                  </a:cubicBezTo>
                  <a:lnTo>
                    <a:pt x="13275" y="20500"/>
                  </a:lnTo>
                  <a:cubicBezTo>
                    <a:pt x="19828" y="20500"/>
                    <a:pt x="26347" y="20534"/>
                    <a:pt x="32900" y="20534"/>
                  </a:cubicBezTo>
                  <a:lnTo>
                    <a:pt x="46578" y="20534"/>
                  </a:lnTo>
                  <a:cubicBezTo>
                    <a:pt x="47485" y="19492"/>
                    <a:pt x="47888" y="17980"/>
                    <a:pt x="47720" y="16468"/>
                  </a:cubicBezTo>
                  <a:cubicBezTo>
                    <a:pt x="47653" y="15325"/>
                    <a:pt x="47216" y="14351"/>
                    <a:pt x="46645" y="13678"/>
                  </a:cubicBezTo>
                  <a:cubicBezTo>
                    <a:pt x="46544" y="13779"/>
                    <a:pt x="46511" y="13914"/>
                    <a:pt x="46410" y="13981"/>
                  </a:cubicBezTo>
                  <a:cubicBezTo>
                    <a:pt x="45973" y="14586"/>
                    <a:pt x="45402" y="15157"/>
                    <a:pt x="44864" y="15661"/>
                  </a:cubicBezTo>
                  <a:cubicBezTo>
                    <a:pt x="43688" y="16669"/>
                    <a:pt x="42344" y="17476"/>
                    <a:pt x="40966" y="18047"/>
                  </a:cubicBezTo>
                  <a:cubicBezTo>
                    <a:pt x="40126" y="18450"/>
                    <a:pt x="39252" y="18719"/>
                    <a:pt x="38311" y="18988"/>
                  </a:cubicBezTo>
                  <a:cubicBezTo>
                    <a:pt x="37403" y="19223"/>
                    <a:pt x="36463" y="19459"/>
                    <a:pt x="35488" y="19559"/>
                  </a:cubicBezTo>
                  <a:cubicBezTo>
                    <a:pt x="33572" y="19862"/>
                    <a:pt x="31623" y="19996"/>
                    <a:pt x="29708" y="20030"/>
                  </a:cubicBezTo>
                  <a:cubicBezTo>
                    <a:pt x="27859" y="20030"/>
                    <a:pt x="26011" y="19963"/>
                    <a:pt x="24196" y="19727"/>
                  </a:cubicBezTo>
                  <a:cubicBezTo>
                    <a:pt x="23390" y="19660"/>
                    <a:pt x="22617" y="19559"/>
                    <a:pt x="21810" y="19459"/>
                  </a:cubicBezTo>
                  <a:cubicBezTo>
                    <a:pt x="20970" y="19324"/>
                    <a:pt x="20130" y="19190"/>
                    <a:pt x="19290" y="18988"/>
                  </a:cubicBezTo>
                  <a:cubicBezTo>
                    <a:pt x="18349" y="18786"/>
                    <a:pt x="17475" y="18518"/>
                    <a:pt x="16601" y="18182"/>
                  </a:cubicBezTo>
                  <a:cubicBezTo>
                    <a:pt x="15761" y="17846"/>
                    <a:pt x="14955" y="17476"/>
                    <a:pt x="14215" y="16938"/>
                  </a:cubicBezTo>
                  <a:cubicBezTo>
                    <a:pt x="13879" y="16669"/>
                    <a:pt x="13543" y="16434"/>
                    <a:pt x="13241" y="16098"/>
                  </a:cubicBezTo>
                  <a:cubicBezTo>
                    <a:pt x="12938" y="15796"/>
                    <a:pt x="12703" y="15460"/>
                    <a:pt x="12535" y="15090"/>
                  </a:cubicBezTo>
                  <a:cubicBezTo>
                    <a:pt x="12300" y="14687"/>
                    <a:pt x="12132" y="14317"/>
                    <a:pt x="12065" y="13914"/>
                  </a:cubicBezTo>
                  <a:cubicBezTo>
                    <a:pt x="12031" y="13678"/>
                    <a:pt x="11964" y="13443"/>
                    <a:pt x="11930" y="13242"/>
                  </a:cubicBezTo>
                  <a:cubicBezTo>
                    <a:pt x="11897" y="13006"/>
                    <a:pt x="11897" y="12805"/>
                    <a:pt x="11930" y="12603"/>
                  </a:cubicBezTo>
                  <a:cubicBezTo>
                    <a:pt x="11964" y="12233"/>
                    <a:pt x="12031" y="11897"/>
                    <a:pt x="12199" y="11561"/>
                  </a:cubicBezTo>
                  <a:cubicBezTo>
                    <a:pt x="12300" y="11259"/>
                    <a:pt x="12535" y="10956"/>
                    <a:pt x="12770" y="10721"/>
                  </a:cubicBezTo>
                  <a:cubicBezTo>
                    <a:pt x="13275" y="10217"/>
                    <a:pt x="13947" y="9915"/>
                    <a:pt x="14619" y="9713"/>
                  </a:cubicBezTo>
                  <a:cubicBezTo>
                    <a:pt x="15392" y="9478"/>
                    <a:pt x="16165" y="9411"/>
                    <a:pt x="16938" y="9377"/>
                  </a:cubicBezTo>
                  <a:cubicBezTo>
                    <a:pt x="17610" y="9377"/>
                    <a:pt x="18282" y="9377"/>
                    <a:pt x="18954" y="9444"/>
                  </a:cubicBezTo>
                  <a:cubicBezTo>
                    <a:pt x="18920" y="9310"/>
                    <a:pt x="18819" y="9209"/>
                    <a:pt x="18786" y="9074"/>
                  </a:cubicBezTo>
                  <a:cubicBezTo>
                    <a:pt x="18517" y="8470"/>
                    <a:pt x="18349" y="7865"/>
                    <a:pt x="18282" y="7226"/>
                  </a:cubicBezTo>
                  <a:cubicBezTo>
                    <a:pt x="18181" y="6588"/>
                    <a:pt x="18114" y="5949"/>
                    <a:pt x="18147" y="5344"/>
                  </a:cubicBezTo>
                  <a:cubicBezTo>
                    <a:pt x="18181" y="4706"/>
                    <a:pt x="18282" y="4067"/>
                    <a:pt x="18483" y="3496"/>
                  </a:cubicBezTo>
                  <a:cubicBezTo>
                    <a:pt x="18651" y="2925"/>
                    <a:pt x="18853" y="2421"/>
                    <a:pt x="19156" y="1916"/>
                  </a:cubicBezTo>
                  <a:cubicBezTo>
                    <a:pt x="19424" y="1513"/>
                    <a:pt x="19693" y="1076"/>
                    <a:pt x="20029" y="707"/>
                  </a:cubicBezTo>
                  <a:cubicBezTo>
                    <a:pt x="20265" y="471"/>
                    <a:pt x="20500" y="203"/>
                    <a:pt x="207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4"/>
            <p:cNvSpPr/>
            <p:nvPr/>
          </p:nvSpPr>
          <p:spPr>
            <a:xfrm>
              <a:off x="838225" y="4212500"/>
              <a:ext cx="215700" cy="199275"/>
            </a:xfrm>
            <a:custGeom>
              <a:avLst/>
              <a:gdLst/>
              <a:ahLst/>
              <a:cxnLst/>
              <a:rect l="l" t="t" r="r" b="b"/>
              <a:pathLst>
                <a:path w="8628" h="7971" extrusionOk="0">
                  <a:moveTo>
                    <a:pt x="3573" y="705"/>
                  </a:moveTo>
                  <a:cubicBezTo>
                    <a:pt x="3580" y="711"/>
                    <a:pt x="3586" y="711"/>
                    <a:pt x="3586" y="711"/>
                  </a:cubicBezTo>
                  <a:cubicBezTo>
                    <a:pt x="3582" y="709"/>
                    <a:pt x="3577" y="707"/>
                    <a:pt x="3573" y="705"/>
                  </a:cubicBezTo>
                  <a:close/>
                  <a:moveTo>
                    <a:pt x="1831" y="0"/>
                  </a:moveTo>
                  <a:cubicBezTo>
                    <a:pt x="1236" y="0"/>
                    <a:pt x="670" y="124"/>
                    <a:pt x="159" y="274"/>
                  </a:cubicBezTo>
                  <a:cubicBezTo>
                    <a:pt x="0" y="306"/>
                    <a:pt x="51" y="546"/>
                    <a:pt x="197" y="546"/>
                  </a:cubicBezTo>
                  <a:cubicBezTo>
                    <a:pt x="206" y="546"/>
                    <a:pt x="216" y="545"/>
                    <a:pt x="226" y="543"/>
                  </a:cubicBezTo>
                  <a:cubicBezTo>
                    <a:pt x="528" y="442"/>
                    <a:pt x="797" y="375"/>
                    <a:pt x="1133" y="308"/>
                  </a:cubicBezTo>
                  <a:lnTo>
                    <a:pt x="1066" y="308"/>
                  </a:lnTo>
                  <a:cubicBezTo>
                    <a:pt x="1284" y="291"/>
                    <a:pt x="1494" y="283"/>
                    <a:pt x="1700" y="283"/>
                  </a:cubicBezTo>
                  <a:cubicBezTo>
                    <a:pt x="1906" y="283"/>
                    <a:pt x="2108" y="291"/>
                    <a:pt x="2309" y="308"/>
                  </a:cubicBezTo>
                  <a:cubicBezTo>
                    <a:pt x="2741" y="408"/>
                    <a:pt x="3173" y="540"/>
                    <a:pt x="3573" y="705"/>
                  </a:cubicBezTo>
                  <a:lnTo>
                    <a:pt x="3573" y="705"/>
                  </a:lnTo>
                  <a:cubicBezTo>
                    <a:pt x="3563" y="698"/>
                    <a:pt x="3553" y="682"/>
                    <a:pt x="3553" y="644"/>
                  </a:cubicBezTo>
                  <a:lnTo>
                    <a:pt x="3553" y="644"/>
                  </a:lnTo>
                  <a:cubicBezTo>
                    <a:pt x="4023" y="846"/>
                    <a:pt x="4426" y="1114"/>
                    <a:pt x="4830" y="1417"/>
                  </a:cubicBezTo>
                  <a:lnTo>
                    <a:pt x="4763" y="1350"/>
                  </a:lnTo>
                  <a:lnTo>
                    <a:pt x="4763" y="1350"/>
                  </a:lnTo>
                  <a:cubicBezTo>
                    <a:pt x="5233" y="1686"/>
                    <a:pt x="5603" y="2089"/>
                    <a:pt x="5939" y="2526"/>
                  </a:cubicBezTo>
                  <a:cubicBezTo>
                    <a:pt x="6275" y="2996"/>
                    <a:pt x="6577" y="3467"/>
                    <a:pt x="6779" y="3971"/>
                  </a:cubicBezTo>
                  <a:cubicBezTo>
                    <a:pt x="6913" y="4206"/>
                    <a:pt x="7014" y="4509"/>
                    <a:pt x="7081" y="4777"/>
                  </a:cubicBezTo>
                  <a:cubicBezTo>
                    <a:pt x="7182" y="5114"/>
                    <a:pt x="7249" y="5382"/>
                    <a:pt x="7283" y="5718"/>
                  </a:cubicBezTo>
                  <a:cubicBezTo>
                    <a:pt x="7384" y="6290"/>
                    <a:pt x="7384" y="6827"/>
                    <a:pt x="7384" y="7365"/>
                  </a:cubicBezTo>
                  <a:cubicBezTo>
                    <a:pt x="7384" y="7701"/>
                    <a:pt x="7619" y="7970"/>
                    <a:pt x="7955" y="7970"/>
                  </a:cubicBezTo>
                  <a:cubicBezTo>
                    <a:pt x="8123" y="7970"/>
                    <a:pt x="8258" y="7903"/>
                    <a:pt x="8392" y="7802"/>
                  </a:cubicBezTo>
                  <a:cubicBezTo>
                    <a:pt x="8426" y="7735"/>
                    <a:pt x="8426" y="7701"/>
                    <a:pt x="8459" y="7668"/>
                  </a:cubicBezTo>
                  <a:cubicBezTo>
                    <a:pt x="8526" y="7567"/>
                    <a:pt x="8560" y="7500"/>
                    <a:pt x="8560" y="7365"/>
                  </a:cubicBezTo>
                  <a:cubicBezTo>
                    <a:pt x="8627" y="6693"/>
                    <a:pt x="8560" y="5987"/>
                    <a:pt x="8392" y="5349"/>
                  </a:cubicBezTo>
                  <a:cubicBezTo>
                    <a:pt x="8258" y="4811"/>
                    <a:pt x="8090" y="4307"/>
                    <a:pt x="7854" y="3803"/>
                  </a:cubicBezTo>
                  <a:cubicBezTo>
                    <a:pt x="7384" y="2862"/>
                    <a:pt x="6712" y="2022"/>
                    <a:pt x="5872" y="1417"/>
                  </a:cubicBezTo>
                  <a:cubicBezTo>
                    <a:pt x="5670" y="1249"/>
                    <a:pt x="5502" y="1114"/>
                    <a:pt x="5267" y="980"/>
                  </a:cubicBezTo>
                  <a:cubicBezTo>
                    <a:pt x="5065" y="846"/>
                    <a:pt x="4830" y="745"/>
                    <a:pt x="4595" y="610"/>
                  </a:cubicBezTo>
                  <a:cubicBezTo>
                    <a:pt x="4158" y="409"/>
                    <a:pt x="3687" y="241"/>
                    <a:pt x="3217" y="140"/>
                  </a:cubicBezTo>
                  <a:cubicBezTo>
                    <a:pt x="2847" y="73"/>
                    <a:pt x="2410" y="5"/>
                    <a:pt x="2040" y="5"/>
                  </a:cubicBezTo>
                  <a:cubicBezTo>
                    <a:pt x="1970" y="2"/>
                    <a:pt x="1901" y="0"/>
                    <a:pt x="18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4"/>
            <p:cNvSpPr/>
            <p:nvPr/>
          </p:nvSpPr>
          <p:spPr>
            <a:xfrm>
              <a:off x="1021125" y="4427700"/>
              <a:ext cx="21025" cy="21025"/>
            </a:xfrm>
            <a:custGeom>
              <a:avLst/>
              <a:gdLst/>
              <a:ahLst/>
              <a:cxnLst/>
              <a:rect l="l" t="t" r="r" b="b"/>
              <a:pathLst>
                <a:path w="841" h="841" extrusionOk="0">
                  <a:moveTo>
                    <a:pt x="437" y="1"/>
                  </a:moveTo>
                  <a:cubicBezTo>
                    <a:pt x="202" y="1"/>
                    <a:pt x="1" y="202"/>
                    <a:pt x="1" y="404"/>
                  </a:cubicBezTo>
                  <a:cubicBezTo>
                    <a:pt x="1" y="605"/>
                    <a:pt x="202" y="841"/>
                    <a:pt x="437" y="841"/>
                  </a:cubicBezTo>
                  <a:cubicBezTo>
                    <a:pt x="639" y="841"/>
                    <a:pt x="841" y="673"/>
                    <a:pt x="841" y="404"/>
                  </a:cubicBezTo>
                  <a:cubicBezTo>
                    <a:pt x="841" y="169"/>
                    <a:pt x="673" y="1"/>
                    <a:pt x="4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4"/>
            <p:cNvSpPr/>
            <p:nvPr/>
          </p:nvSpPr>
          <p:spPr>
            <a:xfrm>
              <a:off x="506950" y="4125250"/>
              <a:ext cx="163025" cy="106925"/>
            </a:xfrm>
            <a:custGeom>
              <a:avLst/>
              <a:gdLst/>
              <a:ahLst/>
              <a:cxnLst/>
              <a:rect l="l" t="t" r="r" b="b"/>
              <a:pathLst>
                <a:path w="6521" h="4277" extrusionOk="0">
                  <a:moveTo>
                    <a:pt x="1143" y="0"/>
                  </a:moveTo>
                  <a:cubicBezTo>
                    <a:pt x="807" y="34"/>
                    <a:pt x="505" y="68"/>
                    <a:pt x="202" y="68"/>
                  </a:cubicBezTo>
                  <a:cubicBezTo>
                    <a:pt x="102" y="68"/>
                    <a:pt x="1" y="169"/>
                    <a:pt x="1" y="269"/>
                  </a:cubicBezTo>
                  <a:cubicBezTo>
                    <a:pt x="1" y="370"/>
                    <a:pt x="102" y="505"/>
                    <a:pt x="202" y="505"/>
                  </a:cubicBezTo>
                  <a:cubicBezTo>
                    <a:pt x="404" y="471"/>
                    <a:pt x="606" y="454"/>
                    <a:pt x="803" y="454"/>
                  </a:cubicBezTo>
                  <a:cubicBezTo>
                    <a:pt x="1001" y="454"/>
                    <a:pt x="1194" y="471"/>
                    <a:pt x="1379" y="505"/>
                  </a:cubicBezTo>
                  <a:cubicBezTo>
                    <a:pt x="1849" y="538"/>
                    <a:pt x="2286" y="673"/>
                    <a:pt x="2689" y="841"/>
                  </a:cubicBezTo>
                  <a:cubicBezTo>
                    <a:pt x="3025" y="1009"/>
                    <a:pt x="3361" y="1210"/>
                    <a:pt x="3697" y="1412"/>
                  </a:cubicBezTo>
                  <a:cubicBezTo>
                    <a:pt x="4034" y="1681"/>
                    <a:pt x="4336" y="1950"/>
                    <a:pt x="4571" y="2286"/>
                  </a:cubicBezTo>
                  <a:cubicBezTo>
                    <a:pt x="4806" y="2555"/>
                    <a:pt x="4975" y="2857"/>
                    <a:pt x="5109" y="3126"/>
                  </a:cubicBezTo>
                  <a:cubicBezTo>
                    <a:pt x="5277" y="3428"/>
                    <a:pt x="5445" y="3764"/>
                    <a:pt x="5579" y="4067"/>
                  </a:cubicBezTo>
                  <a:cubicBezTo>
                    <a:pt x="5663" y="4207"/>
                    <a:pt x="5841" y="4277"/>
                    <a:pt x="6014" y="4277"/>
                  </a:cubicBezTo>
                  <a:cubicBezTo>
                    <a:pt x="6049" y="4277"/>
                    <a:pt x="6083" y="4274"/>
                    <a:pt x="6117" y="4268"/>
                  </a:cubicBezTo>
                  <a:cubicBezTo>
                    <a:pt x="6252" y="4235"/>
                    <a:pt x="6352" y="4134"/>
                    <a:pt x="6420" y="4067"/>
                  </a:cubicBezTo>
                  <a:cubicBezTo>
                    <a:pt x="6520" y="3932"/>
                    <a:pt x="6520" y="3798"/>
                    <a:pt x="6487" y="3697"/>
                  </a:cubicBezTo>
                  <a:cubicBezTo>
                    <a:pt x="6386" y="3361"/>
                    <a:pt x="6252" y="3025"/>
                    <a:pt x="6083" y="2689"/>
                  </a:cubicBezTo>
                  <a:cubicBezTo>
                    <a:pt x="5915" y="2386"/>
                    <a:pt x="5714" y="2084"/>
                    <a:pt x="5512" y="1849"/>
                  </a:cubicBezTo>
                  <a:cubicBezTo>
                    <a:pt x="5311" y="1580"/>
                    <a:pt x="5042" y="1378"/>
                    <a:pt x="4840" y="1210"/>
                  </a:cubicBezTo>
                  <a:cubicBezTo>
                    <a:pt x="4571" y="1009"/>
                    <a:pt x="4302" y="841"/>
                    <a:pt x="4000" y="673"/>
                  </a:cubicBezTo>
                  <a:lnTo>
                    <a:pt x="3126" y="269"/>
                  </a:lnTo>
                  <a:cubicBezTo>
                    <a:pt x="2824" y="202"/>
                    <a:pt x="2521" y="101"/>
                    <a:pt x="2185" y="68"/>
                  </a:cubicBezTo>
                  <a:cubicBezTo>
                    <a:pt x="1849" y="34"/>
                    <a:pt x="1480" y="0"/>
                    <a:pt x="11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4"/>
            <p:cNvSpPr/>
            <p:nvPr/>
          </p:nvSpPr>
          <p:spPr>
            <a:xfrm>
              <a:off x="864850" y="4436950"/>
              <a:ext cx="108425" cy="101675"/>
            </a:xfrm>
            <a:custGeom>
              <a:avLst/>
              <a:gdLst/>
              <a:ahLst/>
              <a:cxnLst/>
              <a:rect l="l" t="t" r="r" b="b"/>
              <a:pathLst>
                <a:path w="4337" h="4067" extrusionOk="0">
                  <a:moveTo>
                    <a:pt x="2118" y="0"/>
                  </a:moveTo>
                  <a:cubicBezTo>
                    <a:pt x="1984" y="0"/>
                    <a:pt x="1849" y="0"/>
                    <a:pt x="1748" y="34"/>
                  </a:cubicBezTo>
                  <a:cubicBezTo>
                    <a:pt x="1177" y="135"/>
                    <a:pt x="740" y="471"/>
                    <a:pt x="438" y="874"/>
                  </a:cubicBezTo>
                  <a:cubicBezTo>
                    <a:pt x="135" y="1344"/>
                    <a:pt x="1" y="1882"/>
                    <a:pt x="102" y="2386"/>
                  </a:cubicBezTo>
                  <a:cubicBezTo>
                    <a:pt x="270" y="3361"/>
                    <a:pt x="1110" y="4066"/>
                    <a:pt x="2118" y="4066"/>
                  </a:cubicBezTo>
                  <a:cubicBezTo>
                    <a:pt x="2253" y="4066"/>
                    <a:pt x="2353" y="4066"/>
                    <a:pt x="2488" y="4033"/>
                  </a:cubicBezTo>
                  <a:cubicBezTo>
                    <a:pt x="3597" y="3831"/>
                    <a:pt x="4336" y="2756"/>
                    <a:pt x="4134" y="1680"/>
                  </a:cubicBezTo>
                  <a:cubicBezTo>
                    <a:pt x="3966" y="672"/>
                    <a:pt x="3126" y="0"/>
                    <a:pt x="21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4"/>
            <p:cNvSpPr/>
            <p:nvPr/>
          </p:nvSpPr>
          <p:spPr>
            <a:xfrm>
              <a:off x="356575" y="4440300"/>
              <a:ext cx="108400" cy="101675"/>
            </a:xfrm>
            <a:custGeom>
              <a:avLst/>
              <a:gdLst/>
              <a:ahLst/>
              <a:cxnLst/>
              <a:rect l="l" t="t" r="r" b="b"/>
              <a:pathLst>
                <a:path w="4336" h="4067" extrusionOk="0">
                  <a:moveTo>
                    <a:pt x="2252" y="1"/>
                  </a:moveTo>
                  <a:cubicBezTo>
                    <a:pt x="2118" y="1"/>
                    <a:pt x="1983" y="1"/>
                    <a:pt x="1849" y="34"/>
                  </a:cubicBezTo>
                  <a:cubicBezTo>
                    <a:pt x="773" y="236"/>
                    <a:pt x="0" y="1278"/>
                    <a:pt x="236" y="2387"/>
                  </a:cubicBezTo>
                  <a:cubicBezTo>
                    <a:pt x="404" y="3361"/>
                    <a:pt x="1244" y="4067"/>
                    <a:pt x="2252" y="4067"/>
                  </a:cubicBezTo>
                  <a:cubicBezTo>
                    <a:pt x="2353" y="4067"/>
                    <a:pt x="2487" y="4067"/>
                    <a:pt x="2622" y="4033"/>
                  </a:cubicBezTo>
                  <a:cubicBezTo>
                    <a:pt x="3159" y="3932"/>
                    <a:pt x="3630" y="3596"/>
                    <a:pt x="3932" y="3193"/>
                  </a:cubicBezTo>
                  <a:cubicBezTo>
                    <a:pt x="4201" y="2723"/>
                    <a:pt x="4336" y="2185"/>
                    <a:pt x="4268" y="1681"/>
                  </a:cubicBezTo>
                  <a:cubicBezTo>
                    <a:pt x="4033" y="673"/>
                    <a:pt x="3193" y="1"/>
                    <a:pt x="22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4"/>
            <p:cNvSpPr/>
            <p:nvPr/>
          </p:nvSpPr>
          <p:spPr>
            <a:xfrm>
              <a:off x="439750" y="4377675"/>
              <a:ext cx="89075" cy="83900"/>
            </a:xfrm>
            <a:custGeom>
              <a:avLst/>
              <a:gdLst/>
              <a:ahLst/>
              <a:cxnLst/>
              <a:rect l="l" t="t" r="r" b="b"/>
              <a:pathLst>
                <a:path w="3563" h="3356" extrusionOk="0">
                  <a:moveTo>
                    <a:pt x="1796" y="1"/>
                  </a:moveTo>
                  <a:cubicBezTo>
                    <a:pt x="1714" y="1"/>
                    <a:pt x="1631" y="7"/>
                    <a:pt x="1546" y="19"/>
                  </a:cubicBezTo>
                  <a:cubicBezTo>
                    <a:pt x="639" y="153"/>
                    <a:pt x="0" y="993"/>
                    <a:pt x="135" y="1901"/>
                  </a:cubicBezTo>
                  <a:cubicBezTo>
                    <a:pt x="260" y="2716"/>
                    <a:pt x="1000" y="3356"/>
                    <a:pt x="1836" y="3356"/>
                  </a:cubicBezTo>
                  <a:cubicBezTo>
                    <a:pt x="1896" y="3356"/>
                    <a:pt x="1956" y="3352"/>
                    <a:pt x="2017" y="3346"/>
                  </a:cubicBezTo>
                  <a:cubicBezTo>
                    <a:pt x="2958" y="3211"/>
                    <a:pt x="3563" y="2371"/>
                    <a:pt x="3462" y="1430"/>
                  </a:cubicBezTo>
                  <a:cubicBezTo>
                    <a:pt x="3339" y="604"/>
                    <a:pt x="2632" y="1"/>
                    <a:pt x="17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4"/>
            <p:cNvSpPr/>
            <p:nvPr/>
          </p:nvSpPr>
          <p:spPr>
            <a:xfrm>
              <a:off x="797650" y="4376850"/>
              <a:ext cx="89925" cy="83075"/>
            </a:xfrm>
            <a:custGeom>
              <a:avLst/>
              <a:gdLst/>
              <a:ahLst/>
              <a:cxnLst/>
              <a:rect l="l" t="t" r="r" b="b"/>
              <a:pathLst>
                <a:path w="3597" h="3323" extrusionOk="0">
                  <a:moveTo>
                    <a:pt x="1822" y="0"/>
                  </a:moveTo>
                  <a:cubicBezTo>
                    <a:pt x="1742" y="0"/>
                    <a:pt x="1661" y="6"/>
                    <a:pt x="1580" y="18"/>
                  </a:cubicBezTo>
                  <a:cubicBezTo>
                    <a:pt x="639" y="119"/>
                    <a:pt x="0" y="959"/>
                    <a:pt x="135" y="1900"/>
                  </a:cubicBezTo>
                  <a:cubicBezTo>
                    <a:pt x="260" y="2713"/>
                    <a:pt x="996" y="3322"/>
                    <a:pt x="1828" y="3322"/>
                  </a:cubicBezTo>
                  <a:cubicBezTo>
                    <a:pt x="1890" y="3322"/>
                    <a:pt x="1953" y="3319"/>
                    <a:pt x="2017" y="3312"/>
                  </a:cubicBezTo>
                  <a:cubicBezTo>
                    <a:pt x="2958" y="3211"/>
                    <a:pt x="3596" y="2371"/>
                    <a:pt x="3462" y="1430"/>
                  </a:cubicBezTo>
                  <a:cubicBezTo>
                    <a:pt x="3339" y="604"/>
                    <a:pt x="2632" y="0"/>
                    <a:pt x="18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4"/>
            <p:cNvSpPr/>
            <p:nvPr/>
          </p:nvSpPr>
          <p:spPr>
            <a:xfrm>
              <a:off x="623750" y="4473900"/>
              <a:ext cx="89075" cy="37425"/>
            </a:xfrm>
            <a:custGeom>
              <a:avLst/>
              <a:gdLst/>
              <a:ahLst/>
              <a:cxnLst/>
              <a:rect l="l" t="t" r="r" b="b"/>
              <a:pathLst>
                <a:path w="3563" h="1497" extrusionOk="0">
                  <a:moveTo>
                    <a:pt x="1882" y="1"/>
                  </a:moveTo>
                  <a:cubicBezTo>
                    <a:pt x="1512" y="1"/>
                    <a:pt x="1210" y="1"/>
                    <a:pt x="907" y="68"/>
                  </a:cubicBezTo>
                  <a:cubicBezTo>
                    <a:pt x="739" y="102"/>
                    <a:pt x="639" y="169"/>
                    <a:pt x="504" y="236"/>
                  </a:cubicBezTo>
                  <a:cubicBezTo>
                    <a:pt x="403" y="270"/>
                    <a:pt x="370" y="337"/>
                    <a:pt x="269" y="371"/>
                  </a:cubicBezTo>
                  <a:lnTo>
                    <a:pt x="168" y="505"/>
                  </a:lnTo>
                  <a:cubicBezTo>
                    <a:pt x="101" y="539"/>
                    <a:pt x="67" y="572"/>
                    <a:pt x="34" y="673"/>
                  </a:cubicBezTo>
                  <a:cubicBezTo>
                    <a:pt x="0" y="707"/>
                    <a:pt x="0" y="740"/>
                    <a:pt x="0" y="841"/>
                  </a:cubicBezTo>
                  <a:cubicBezTo>
                    <a:pt x="0" y="942"/>
                    <a:pt x="67" y="1043"/>
                    <a:pt x="202" y="1110"/>
                  </a:cubicBezTo>
                  <a:cubicBezTo>
                    <a:pt x="336" y="1211"/>
                    <a:pt x="504" y="1278"/>
                    <a:pt x="706" y="1345"/>
                  </a:cubicBezTo>
                  <a:cubicBezTo>
                    <a:pt x="874" y="1412"/>
                    <a:pt x="1042" y="1446"/>
                    <a:pt x="1210" y="1446"/>
                  </a:cubicBezTo>
                  <a:cubicBezTo>
                    <a:pt x="1411" y="1479"/>
                    <a:pt x="1613" y="1496"/>
                    <a:pt x="1811" y="1496"/>
                  </a:cubicBezTo>
                  <a:cubicBezTo>
                    <a:pt x="2008" y="1496"/>
                    <a:pt x="2201" y="1479"/>
                    <a:pt x="2386" y="1446"/>
                  </a:cubicBezTo>
                  <a:cubicBezTo>
                    <a:pt x="2520" y="1412"/>
                    <a:pt x="2621" y="1412"/>
                    <a:pt x="2756" y="1379"/>
                  </a:cubicBezTo>
                  <a:cubicBezTo>
                    <a:pt x="2957" y="1278"/>
                    <a:pt x="3193" y="1211"/>
                    <a:pt x="3361" y="1110"/>
                  </a:cubicBezTo>
                  <a:cubicBezTo>
                    <a:pt x="3394" y="1110"/>
                    <a:pt x="3394" y="1110"/>
                    <a:pt x="3428" y="1076"/>
                  </a:cubicBezTo>
                  <a:cubicBezTo>
                    <a:pt x="3461" y="1043"/>
                    <a:pt x="3529" y="1009"/>
                    <a:pt x="3529" y="942"/>
                  </a:cubicBezTo>
                  <a:cubicBezTo>
                    <a:pt x="3562" y="908"/>
                    <a:pt x="3529" y="875"/>
                    <a:pt x="3529" y="841"/>
                  </a:cubicBezTo>
                  <a:cubicBezTo>
                    <a:pt x="3428" y="673"/>
                    <a:pt x="3361" y="539"/>
                    <a:pt x="3226" y="438"/>
                  </a:cubicBezTo>
                  <a:cubicBezTo>
                    <a:pt x="3092" y="337"/>
                    <a:pt x="2957" y="270"/>
                    <a:pt x="2857" y="202"/>
                  </a:cubicBezTo>
                  <a:cubicBezTo>
                    <a:pt x="2554" y="68"/>
                    <a:pt x="2218" y="1"/>
                    <a:pt x="1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4"/>
            <p:cNvSpPr/>
            <p:nvPr/>
          </p:nvSpPr>
          <p:spPr>
            <a:xfrm>
              <a:off x="593500" y="4409225"/>
              <a:ext cx="155450" cy="105200"/>
            </a:xfrm>
            <a:custGeom>
              <a:avLst/>
              <a:gdLst/>
              <a:ahLst/>
              <a:cxnLst/>
              <a:rect l="l" t="t" r="r" b="b"/>
              <a:pathLst>
                <a:path w="6218" h="4208" extrusionOk="0">
                  <a:moveTo>
                    <a:pt x="4537" y="2924"/>
                  </a:moveTo>
                  <a:lnTo>
                    <a:pt x="4537" y="2924"/>
                  </a:lnTo>
                  <a:cubicBezTo>
                    <a:pt x="4705" y="3025"/>
                    <a:pt x="4806" y="3193"/>
                    <a:pt x="4907" y="3361"/>
                  </a:cubicBezTo>
                  <a:cubicBezTo>
                    <a:pt x="4772" y="3193"/>
                    <a:pt x="4638" y="3025"/>
                    <a:pt x="4537" y="2924"/>
                  </a:cubicBezTo>
                  <a:close/>
                  <a:moveTo>
                    <a:pt x="2903" y="2630"/>
                  </a:moveTo>
                  <a:cubicBezTo>
                    <a:pt x="3016" y="2630"/>
                    <a:pt x="3126" y="2638"/>
                    <a:pt x="3226" y="2655"/>
                  </a:cubicBezTo>
                  <a:cubicBezTo>
                    <a:pt x="3394" y="2689"/>
                    <a:pt x="3596" y="2756"/>
                    <a:pt x="3764" y="2823"/>
                  </a:cubicBezTo>
                  <a:cubicBezTo>
                    <a:pt x="3932" y="2924"/>
                    <a:pt x="4067" y="2991"/>
                    <a:pt x="4201" y="3092"/>
                  </a:cubicBezTo>
                  <a:cubicBezTo>
                    <a:pt x="4302" y="3193"/>
                    <a:pt x="4403" y="3294"/>
                    <a:pt x="4403" y="3327"/>
                  </a:cubicBezTo>
                  <a:cubicBezTo>
                    <a:pt x="4436" y="3428"/>
                    <a:pt x="4470" y="3462"/>
                    <a:pt x="4503" y="3495"/>
                  </a:cubicBezTo>
                  <a:cubicBezTo>
                    <a:pt x="4403" y="3596"/>
                    <a:pt x="4268" y="3630"/>
                    <a:pt x="4167" y="3663"/>
                  </a:cubicBezTo>
                  <a:cubicBezTo>
                    <a:pt x="4067" y="3663"/>
                    <a:pt x="3966" y="3697"/>
                    <a:pt x="3831" y="3764"/>
                  </a:cubicBezTo>
                  <a:cubicBezTo>
                    <a:pt x="3663" y="3798"/>
                    <a:pt x="3428" y="3831"/>
                    <a:pt x="3260" y="3831"/>
                  </a:cubicBezTo>
                  <a:cubicBezTo>
                    <a:pt x="3162" y="3841"/>
                    <a:pt x="3063" y="3845"/>
                    <a:pt x="2966" y="3845"/>
                  </a:cubicBezTo>
                  <a:cubicBezTo>
                    <a:pt x="2730" y="3845"/>
                    <a:pt x="2499" y="3821"/>
                    <a:pt x="2285" y="3798"/>
                  </a:cubicBezTo>
                  <a:cubicBezTo>
                    <a:pt x="1983" y="3764"/>
                    <a:pt x="1748" y="3663"/>
                    <a:pt x="1479" y="3529"/>
                  </a:cubicBezTo>
                  <a:lnTo>
                    <a:pt x="1244" y="3428"/>
                  </a:lnTo>
                  <a:cubicBezTo>
                    <a:pt x="1277" y="3361"/>
                    <a:pt x="1277" y="3327"/>
                    <a:pt x="1311" y="3294"/>
                  </a:cubicBezTo>
                  <a:cubicBezTo>
                    <a:pt x="1412" y="3159"/>
                    <a:pt x="1513" y="3092"/>
                    <a:pt x="1613" y="2991"/>
                  </a:cubicBezTo>
                  <a:cubicBezTo>
                    <a:pt x="1748" y="2924"/>
                    <a:pt x="1882" y="2823"/>
                    <a:pt x="1983" y="2789"/>
                  </a:cubicBezTo>
                  <a:cubicBezTo>
                    <a:pt x="2084" y="2756"/>
                    <a:pt x="2218" y="2756"/>
                    <a:pt x="2285" y="2689"/>
                  </a:cubicBezTo>
                  <a:cubicBezTo>
                    <a:pt x="2386" y="2689"/>
                    <a:pt x="2453" y="2655"/>
                    <a:pt x="2554" y="2655"/>
                  </a:cubicBezTo>
                  <a:cubicBezTo>
                    <a:pt x="2672" y="2638"/>
                    <a:pt x="2790" y="2630"/>
                    <a:pt x="2903" y="2630"/>
                  </a:cubicBezTo>
                  <a:close/>
                  <a:moveTo>
                    <a:pt x="1244" y="0"/>
                  </a:moveTo>
                  <a:cubicBezTo>
                    <a:pt x="1109" y="0"/>
                    <a:pt x="1042" y="0"/>
                    <a:pt x="908" y="67"/>
                  </a:cubicBezTo>
                  <a:cubicBezTo>
                    <a:pt x="836" y="91"/>
                    <a:pt x="782" y="115"/>
                    <a:pt x="768" y="115"/>
                  </a:cubicBezTo>
                  <a:cubicBezTo>
                    <a:pt x="762" y="115"/>
                    <a:pt x="763" y="111"/>
                    <a:pt x="773" y="101"/>
                  </a:cubicBezTo>
                  <a:lnTo>
                    <a:pt x="773" y="101"/>
                  </a:lnTo>
                  <a:cubicBezTo>
                    <a:pt x="605" y="168"/>
                    <a:pt x="504" y="269"/>
                    <a:pt x="404" y="370"/>
                  </a:cubicBezTo>
                  <a:cubicBezTo>
                    <a:pt x="168" y="639"/>
                    <a:pt x="67" y="1008"/>
                    <a:pt x="34" y="1277"/>
                  </a:cubicBezTo>
                  <a:cubicBezTo>
                    <a:pt x="0" y="1613"/>
                    <a:pt x="34" y="1949"/>
                    <a:pt x="101" y="2285"/>
                  </a:cubicBezTo>
                  <a:cubicBezTo>
                    <a:pt x="202" y="2554"/>
                    <a:pt x="336" y="2857"/>
                    <a:pt x="504" y="3058"/>
                  </a:cubicBezTo>
                  <a:cubicBezTo>
                    <a:pt x="840" y="3529"/>
                    <a:pt x="1344" y="3865"/>
                    <a:pt x="1916" y="4033"/>
                  </a:cubicBezTo>
                  <a:cubicBezTo>
                    <a:pt x="2299" y="4161"/>
                    <a:pt x="2683" y="4208"/>
                    <a:pt x="3066" y="4208"/>
                  </a:cubicBezTo>
                  <a:cubicBezTo>
                    <a:pt x="3288" y="4208"/>
                    <a:pt x="3509" y="4192"/>
                    <a:pt x="3730" y="4167"/>
                  </a:cubicBezTo>
                  <a:cubicBezTo>
                    <a:pt x="3865" y="4134"/>
                    <a:pt x="3932" y="4134"/>
                    <a:pt x="4067" y="4066"/>
                  </a:cubicBezTo>
                  <a:cubicBezTo>
                    <a:pt x="4571" y="3966"/>
                    <a:pt x="4974" y="3730"/>
                    <a:pt x="5377" y="3462"/>
                  </a:cubicBezTo>
                  <a:cubicBezTo>
                    <a:pt x="5579" y="3294"/>
                    <a:pt x="5780" y="3025"/>
                    <a:pt x="5915" y="2823"/>
                  </a:cubicBezTo>
                  <a:cubicBezTo>
                    <a:pt x="6049" y="2554"/>
                    <a:pt x="6150" y="2285"/>
                    <a:pt x="6217" y="1983"/>
                  </a:cubicBezTo>
                  <a:lnTo>
                    <a:pt x="6217" y="1479"/>
                  </a:lnTo>
                  <a:cubicBezTo>
                    <a:pt x="6217" y="1311"/>
                    <a:pt x="6150" y="1143"/>
                    <a:pt x="6117" y="1008"/>
                  </a:cubicBezTo>
                  <a:cubicBezTo>
                    <a:pt x="5982" y="672"/>
                    <a:pt x="5814" y="437"/>
                    <a:pt x="5612" y="269"/>
                  </a:cubicBezTo>
                  <a:cubicBezTo>
                    <a:pt x="5478" y="168"/>
                    <a:pt x="5344" y="135"/>
                    <a:pt x="5209" y="101"/>
                  </a:cubicBezTo>
                  <a:cubicBezTo>
                    <a:pt x="5008" y="101"/>
                    <a:pt x="4839" y="101"/>
                    <a:pt x="4671" y="135"/>
                  </a:cubicBezTo>
                  <a:cubicBezTo>
                    <a:pt x="4571" y="135"/>
                    <a:pt x="4470" y="168"/>
                    <a:pt x="4403" y="202"/>
                  </a:cubicBezTo>
                  <a:cubicBezTo>
                    <a:pt x="4335" y="202"/>
                    <a:pt x="4268" y="269"/>
                    <a:pt x="4235" y="303"/>
                  </a:cubicBezTo>
                  <a:cubicBezTo>
                    <a:pt x="4100" y="370"/>
                    <a:pt x="3966" y="437"/>
                    <a:pt x="3831" y="504"/>
                  </a:cubicBezTo>
                  <a:cubicBezTo>
                    <a:pt x="3663" y="605"/>
                    <a:pt x="3529" y="672"/>
                    <a:pt x="3260" y="773"/>
                  </a:cubicBezTo>
                  <a:lnTo>
                    <a:pt x="3058" y="773"/>
                  </a:lnTo>
                  <a:cubicBezTo>
                    <a:pt x="2924" y="773"/>
                    <a:pt x="2790" y="672"/>
                    <a:pt x="2655" y="639"/>
                  </a:cubicBezTo>
                  <a:cubicBezTo>
                    <a:pt x="2554" y="605"/>
                    <a:pt x="2420" y="504"/>
                    <a:pt x="2285" y="437"/>
                  </a:cubicBezTo>
                  <a:cubicBezTo>
                    <a:pt x="2218" y="403"/>
                    <a:pt x="2084" y="303"/>
                    <a:pt x="1983" y="269"/>
                  </a:cubicBezTo>
                  <a:cubicBezTo>
                    <a:pt x="1882" y="168"/>
                    <a:pt x="1748" y="135"/>
                    <a:pt x="1613" y="101"/>
                  </a:cubicBezTo>
                  <a:cubicBezTo>
                    <a:pt x="1513" y="67"/>
                    <a:pt x="1378" y="0"/>
                    <a:pt x="12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 name="Google Shape;299;p14"/>
          <p:cNvGrpSpPr/>
          <p:nvPr/>
        </p:nvGrpSpPr>
        <p:grpSpPr>
          <a:xfrm>
            <a:off x="2087985" y="965750"/>
            <a:ext cx="925475" cy="461036"/>
            <a:chOff x="6950025" y="3485050"/>
            <a:chExt cx="672975" cy="335250"/>
          </a:xfrm>
        </p:grpSpPr>
        <p:sp>
          <p:nvSpPr>
            <p:cNvPr id="300" name="Google Shape;300;p14"/>
            <p:cNvSpPr/>
            <p:nvPr/>
          </p:nvSpPr>
          <p:spPr>
            <a:xfrm>
              <a:off x="6950025" y="3485050"/>
              <a:ext cx="672975" cy="335250"/>
            </a:xfrm>
            <a:custGeom>
              <a:avLst/>
              <a:gdLst/>
              <a:ahLst/>
              <a:cxnLst/>
              <a:rect l="l" t="t" r="r" b="b"/>
              <a:pathLst>
                <a:path w="26919" h="13410" extrusionOk="0">
                  <a:moveTo>
                    <a:pt x="16333" y="1"/>
                  </a:moveTo>
                  <a:cubicBezTo>
                    <a:pt x="16098" y="1"/>
                    <a:pt x="15795" y="1"/>
                    <a:pt x="15594" y="135"/>
                  </a:cubicBezTo>
                  <a:cubicBezTo>
                    <a:pt x="15123" y="169"/>
                    <a:pt x="14686" y="270"/>
                    <a:pt x="14317" y="371"/>
                  </a:cubicBezTo>
                  <a:cubicBezTo>
                    <a:pt x="13443" y="673"/>
                    <a:pt x="12670" y="1110"/>
                    <a:pt x="12099" y="1681"/>
                  </a:cubicBezTo>
                  <a:cubicBezTo>
                    <a:pt x="11460" y="2320"/>
                    <a:pt x="10990" y="3126"/>
                    <a:pt x="10754" y="3966"/>
                  </a:cubicBezTo>
                  <a:cubicBezTo>
                    <a:pt x="10620" y="4370"/>
                    <a:pt x="10553" y="4840"/>
                    <a:pt x="10553" y="5277"/>
                  </a:cubicBezTo>
                  <a:cubicBezTo>
                    <a:pt x="10486" y="5546"/>
                    <a:pt x="10553" y="5848"/>
                    <a:pt x="10586" y="6151"/>
                  </a:cubicBezTo>
                  <a:lnTo>
                    <a:pt x="10318" y="6151"/>
                  </a:lnTo>
                  <a:cubicBezTo>
                    <a:pt x="10250" y="6151"/>
                    <a:pt x="10116" y="6151"/>
                    <a:pt x="10049" y="6184"/>
                  </a:cubicBezTo>
                  <a:cubicBezTo>
                    <a:pt x="9881" y="6218"/>
                    <a:pt x="9713" y="6319"/>
                    <a:pt x="9578" y="6453"/>
                  </a:cubicBezTo>
                  <a:cubicBezTo>
                    <a:pt x="9545" y="6487"/>
                    <a:pt x="9477" y="6520"/>
                    <a:pt x="9477" y="6554"/>
                  </a:cubicBezTo>
                  <a:lnTo>
                    <a:pt x="9410" y="6453"/>
                  </a:lnTo>
                  <a:cubicBezTo>
                    <a:pt x="9242" y="6218"/>
                    <a:pt x="9108" y="5983"/>
                    <a:pt x="8906" y="5815"/>
                  </a:cubicBezTo>
                  <a:cubicBezTo>
                    <a:pt x="8738" y="5647"/>
                    <a:pt x="8570" y="5512"/>
                    <a:pt x="8368" y="5445"/>
                  </a:cubicBezTo>
                  <a:cubicBezTo>
                    <a:pt x="8133" y="5344"/>
                    <a:pt x="7932" y="5311"/>
                    <a:pt x="7764" y="5277"/>
                  </a:cubicBezTo>
                  <a:cubicBezTo>
                    <a:pt x="7596" y="5210"/>
                    <a:pt x="7428" y="5210"/>
                    <a:pt x="7293" y="5210"/>
                  </a:cubicBezTo>
                  <a:cubicBezTo>
                    <a:pt x="7058" y="5210"/>
                    <a:pt x="6856" y="5277"/>
                    <a:pt x="6587" y="5311"/>
                  </a:cubicBezTo>
                  <a:cubicBezTo>
                    <a:pt x="6218" y="5445"/>
                    <a:pt x="5848" y="5613"/>
                    <a:pt x="5546" y="5815"/>
                  </a:cubicBezTo>
                  <a:cubicBezTo>
                    <a:pt x="5210" y="6050"/>
                    <a:pt x="4907" y="6352"/>
                    <a:pt x="4705" y="6688"/>
                  </a:cubicBezTo>
                  <a:cubicBezTo>
                    <a:pt x="4605" y="6823"/>
                    <a:pt x="4537" y="6991"/>
                    <a:pt x="4437" y="7193"/>
                  </a:cubicBezTo>
                  <a:cubicBezTo>
                    <a:pt x="4403" y="7394"/>
                    <a:pt x="4336" y="7562"/>
                    <a:pt x="4336" y="7730"/>
                  </a:cubicBezTo>
                  <a:cubicBezTo>
                    <a:pt x="4269" y="7965"/>
                    <a:pt x="4269" y="8167"/>
                    <a:pt x="4336" y="8335"/>
                  </a:cubicBezTo>
                  <a:cubicBezTo>
                    <a:pt x="4369" y="8570"/>
                    <a:pt x="4403" y="8738"/>
                    <a:pt x="4504" y="8873"/>
                  </a:cubicBezTo>
                  <a:cubicBezTo>
                    <a:pt x="4571" y="9041"/>
                    <a:pt x="4672" y="9209"/>
                    <a:pt x="4739" y="9310"/>
                  </a:cubicBezTo>
                  <a:cubicBezTo>
                    <a:pt x="4571" y="9243"/>
                    <a:pt x="4403" y="9243"/>
                    <a:pt x="4235" y="9243"/>
                  </a:cubicBezTo>
                  <a:cubicBezTo>
                    <a:pt x="3899" y="9243"/>
                    <a:pt x="3529" y="9243"/>
                    <a:pt x="3160" y="9343"/>
                  </a:cubicBezTo>
                  <a:cubicBezTo>
                    <a:pt x="2387" y="9478"/>
                    <a:pt x="1748" y="9713"/>
                    <a:pt x="1244" y="10049"/>
                  </a:cubicBezTo>
                  <a:cubicBezTo>
                    <a:pt x="975" y="10217"/>
                    <a:pt x="706" y="10419"/>
                    <a:pt x="538" y="10688"/>
                  </a:cubicBezTo>
                  <a:cubicBezTo>
                    <a:pt x="337" y="10923"/>
                    <a:pt x="202" y="11225"/>
                    <a:pt x="135" y="11528"/>
                  </a:cubicBezTo>
                  <a:cubicBezTo>
                    <a:pt x="34" y="11864"/>
                    <a:pt x="1" y="12233"/>
                    <a:pt x="34" y="12569"/>
                  </a:cubicBezTo>
                  <a:cubicBezTo>
                    <a:pt x="34" y="12838"/>
                    <a:pt x="135" y="13040"/>
                    <a:pt x="236" y="13208"/>
                  </a:cubicBezTo>
                  <a:cubicBezTo>
                    <a:pt x="303" y="13275"/>
                    <a:pt x="337" y="13342"/>
                    <a:pt x="404" y="13410"/>
                  </a:cubicBezTo>
                  <a:lnTo>
                    <a:pt x="8301" y="13410"/>
                  </a:lnTo>
                  <a:cubicBezTo>
                    <a:pt x="12939" y="13376"/>
                    <a:pt x="17610" y="13376"/>
                    <a:pt x="22214" y="13376"/>
                  </a:cubicBezTo>
                  <a:lnTo>
                    <a:pt x="25575" y="13376"/>
                  </a:lnTo>
                  <a:cubicBezTo>
                    <a:pt x="25776" y="13208"/>
                    <a:pt x="26012" y="13006"/>
                    <a:pt x="26180" y="12771"/>
                  </a:cubicBezTo>
                  <a:cubicBezTo>
                    <a:pt x="26415" y="12435"/>
                    <a:pt x="26616" y="12065"/>
                    <a:pt x="26751" y="11662"/>
                  </a:cubicBezTo>
                  <a:cubicBezTo>
                    <a:pt x="26784" y="11427"/>
                    <a:pt x="26852" y="11225"/>
                    <a:pt x="26885" y="10990"/>
                  </a:cubicBezTo>
                  <a:cubicBezTo>
                    <a:pt x="26919" y="10721"/>
                    <a:pt x="26919" y="10553"/>
                    <a:pt x="26919" y="10352"/>
                  </a:cubicBezTo>
                  <a:cubicBezTo>
                    <a:pt x="26885" y="9982"/>
                    <a:pt x="26784" y="9579"/>
                    <a:pt x="26616" y="9243"/>
                  </a:cubicBezTo>
                  <a:cubicBezTo>
                    <a:pt x="26448" y="8906"/>
                    <a:pt x="26247" y="8570"/>
                    <a:pt x="25944" y="8335"/>
                  </a:cubicBezTo>
                  <a:cubicBezTo>
                    <a:pt x="25373" y="7797"/>
                    <a:pt x="24667" y="7461"/>
                    <a:pt x="23894" y="7327"/>
                  </a:cubicBezTo>
                  <a:cubicBezTo>
                    <a:pt x="23726" y="7293"/>
                    <a:pt x="23558" y="7293"/>
                    <a:pt x="23424" y="7293"/>
                  </a:cubicBezTo>
                  <a:cubicBezTo>
                    <a:pt x="23222" y="7293"/>
                    <a:pt x="22987" y="7327"/>
                    <a:pt x="22752" y="7361"/>
                  </a:cubicBezTo>
                  <a:cubicBezTo>
                    <a:pt x="22584" y="7394"/>
                    <a:pt x="22483" y="7461"/>
                    <a:pt x="22382" y="7495"/>
                  </a:cubicBezTo>
                  <a:cubicBezTo>
                    <a:pt x="22483" y="7361"/>
                    <a:pt x="22517" y="7226"/>
                    <a:pt x="22584" y="7125"/>
                  </a:cubicBezTo>
                  <a:cubicBezTo>
                    <a:pt x="22819" y="6688"/>
                    <a:pt x="22920" y="6285"/>
                    <a:pt x="22987" y="5848"/>
                  </a:cubicBezTo>
                  <a:cubicBezTo>
                    <a:pt x="23054" y="5378"/>
                    <a:pt x="23021" y="4975"/>
                    <a:pt x="22920" y="4538"/>
                  </a:cubicBezTo>
                  <a:cubicBezTo>
                    <a:pt x="22718" y="3698"/>
                    <a:pt x="22248" y="2857"/>
                    <a:pt x="21576" y="2152"/>
                  </a:cubicBezTo>
                  <a:cubicBezTo>
                    <a:pt x="21239" y="1816"/>
                    <a:pt x="20903" y="1513"/>
                    <a:pt x="20567" y="1278"/>
                  </a:cubicBezTo>
                  <a:cubicBezTo>
                    <a:pt x="20198" y="1009"/>
                    <a:pt x="19828" y="807"/>
                    <a:pt x="19458" y="639"/>
                  </a:cubicBezTo>
                  <a:cubicBezTo>
                    <a:pt x="19022" y="471"/>
                    <a:pt x="18618" y="303"/>
                    <a:pt x="18181" y="236"/>
                  </a:cubicBezTo>
                  <a:cubicBezTo>
                    <a:pt x="17778" y="102"/>
                    <a:pt x="17308" y="68"/>
                    <a:pt x="168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4"/>
            <p:cNvSpPr/>
            <p:nvPr/>
          </p:nvSpPr>
          <p:spPr>
            <a:xfrm>
              <a:off x="6950025" y="3488725"/>
              <a:ext cx="672975" cy="331575"/>
            </a:xfrm>
            <a:custGeom>
              <a:avLst/>
              <a:gdLst/>
              <a:ahLst/>
              <a:cxnLst/>
              <a:rect l="l" t="t" r="r" b="b"/>
              <a:pathLst>
                <a:path w="26919" h="13263" extrusionOk="0">
                  <a:moveTo>
                    <a:pt x="17671" y="1"/>
                  </a:moveTo>
                  <a:cubicBezTo>
                    <a:pt x="17531" y="1"/>
                    <a:pt x="17399" y="27"/>
                    <a:pt x="17274" y="89"/>
                  </a:cubicBezTo>
                  <a:cubicBezTo>
                    <a:pt x="17442" y="257"/>
                    <a:pt x="17644" y="459"/>
                    <a:pt x="17812" y="660"/>
                  </a:cubicBezTo>
                  <a:cubicBezTo>
                    <a:pt x="18013" y="929"/>
                    <a:pt x="18181" y="1165"/>
                    <a:pt x="18316" y="1433"/>
                  </a:cubicBezTo>
                  <a:cubicBezTo>
                    <a:pt x="18618" y="1971"/>
                    <a:pt x="18786" y="2542"/>
                    <a:pt x="18853" y="3147"/>
                  </a:cubicBezTo>
                  <a:cubicBezTo>
                    <a:pt x="18887" y="3483"/>
                    <a:pt x="18887" y="3853"/>
                    <a:pt x="18853" y="4189"/>
                  </a:cubicBezTo>
                  <a:cubicBezTo>
                    <a:pt x="18853" y="4357"/>
                    <a:pt x="18820" y="4525"/>
                    <a:pt x="18786" y="4693"/>
                  </a:cubicBezTo>
                  <a:cubicBezTo>
                    <a:pt x="18719" y="4861"/>
                    <a:pt x="18652" y="5029"/>
                    <a:pt x="18618" y="5197"/>
                  </a:cubicBezTo>
                  <a:cubicBezTo>
                    <a:pt x="18484" y="5533"/>
                    <a:pt x="18316" y="5836"/>
                    <a:pt x="18114" y="6138"/>
                  </a:cubicBezTo>
                  <a:cubicBezTo>
                    <a:pt x="17946" y="6373"/>
                    <a:pt x="17711" y="6575"/>
                    <a:pt x="17476" y="6743"/>
                  </a:cubicBezTo>
                  <a:cubicBezTo>
                    <a:pt x="17610" y="6743"/>
                    <a:pt x="17677" y="6810"/>
                    <a:pt x="17778" y="6810"/>
                  </a:cubicBezTo>
                  <a:cubicBezTo>
                    <a:pt x="17946" y="6810"/>
                    <a:pt x="18148" y="6878"/>
                    <a:pt x="18349" y="6911"/>
                  </a:cubicBezTo>
                  <a:cubicBezTo>
                    <a:pt x="18517" y="7012"/>
                    <a:pt x="18685" y="7046"/>
                    <a:pt x="18853" y="7146"/>
                  </a:cubicBezTo>
                  <a:cubicBezTo>
                    <a:pt x="19022" y="7214"/>
                    <a:pt x="19190" y="7314"/>
                    <a:pt x="19358" y="7415"/>
                  </a:cubicBezTo>
                  <a:cubicBezTo>
                    <a:pt x="19660" y="7650"/>
                    <a:pt x="19895" y="7919"/>
                    <a:pt x="20063" y="8255"/>
                  </a:cubicBezTo>
                  <a:cubicBezTo>
                    <a:pt x="20164" y="8423"/>
                    <a:pt x="20198" y="8659"/>
                    <a:pt x="20231" y="8827"/>
                  </a:cubicBezTo>
                  <a:cubicBezTo>
                    <a:pt x="20299" y="8927"/>
                    <a:pt x="20299" y="9028"/>
                    <a:pt x="20299" y="9096"/>
                  </a:cubicBezTo>
                  <a:lnTo>
                    <a:pt x="20299" y="9398"/>
                  </a:lnTo>
                  <a:cubicBezTo>
                    <a:pt x="20299" y="9734"/>
                    <a:pt x="20198" y="10036"/>
                    <a:pt x="20030" y="10339"/>
                  </a:cubicBezTo>
                  <a:lnTo>
                    <a:pt x="19794" y="10709"/>
                  </a:lnTo>
                  <a:lnTo>
                    <a:pt x="19391" y="11078"/>
                  </a:lnTo>
                  <a:cubicBezTo>
                    <a:pt x="19122" y="11347"/>
                    <a:pt x="18820" y="11515"/>
                    <a:pt x="18517" y="11683"/>
                  </a:cubicBezTo>
                  <a:cubicBezTo>
                    <a:pt x="18181" y="11851"/>
                    <a:pt x="17845" y="11952"/>
                    <a:pt x="17509" y="12086"/>
                  </a:cubicBezTo>
                  <a:cubicBezTo>
                    <a:pt x="16837" y="12288"/>
                    <a:pt x="16165" y="12456"/>
                    <a:pt x="15459" y="12591"/>
                  </a:cubicBezTo>
                  <a:cubicBezTo>
                    <a:pt x="14619" y="12725"/>
                    <a:pt x="13813" y="12859"/>
                    <a:pt x="12972" y="12927"/>
                  </a:cubicBezTo>
                  <a:cubicBezTo>
                    <a:pt x="12317" y="13002"/>
                    <a:pt x="11662" y="13040"/>
                    <a:pt x="10992" y="13040"/>
                  </a:cubicBezTo>
                  <a:cubicBezTo>
                    <a:pt x="10769" y="13040"/>
                    <a:pt x="10544" y="13036"/>
                    <a:pt x="10318" y="13027"/>
                  </a:cubicBezTo>
                  <a:cubicBezTo>
                    <a:pt x="9444" y="12960"/>
                    <a:pt x="8570" y="12893"/>
                    <a:pt x="7730" y="12725"/>
                  </a:cubicBezTo>
                  <a:cubicBezTo>
                    <a:pt x="6587" y="12456"/>
                    <a:pt x="5512" y="12053"/>
                    <a:pt x="4537" y="11414"/>
                  </a:cubicBezTo>
                  <a:lnTo>
                    <a:pt x="3899" y="10910"/>
                  </a:lnTo>
                  <a:cubicBezTo>
                    <a:pt x="3664" y="10675"/>
                    <a:pt x="3395" y="10406"/>
                    <a:pt x="3193" y="10171"/>
                  </a:cubicBezTo>
                  <a:cubicBezTo>
                    <a:pt x="2992" y="9868"/>
                    <a:pt x="2756" y="9600"/>
                    <a:pt x="2588" y="9331"/>
                  </a:cubicBezTo>
                  <a:cubicBezTo>
                    <a:pt x="2051" y="9432"/>
                    <a:pt x="1647" y="9667"/>
                    <a:pt x="1244" y="9902"/>
                  </a:cubicBezTo>
                  <a:cubicBezTo>
                    <a:pt x="975" y="10070"/>
                    <a:pt x="706" y="10272"/>
                    <a:pt x="538" y="10541"/>
                  </a:cubicBezTo>
                  <a:cubicBezTo>
                    <a:pt x="337" y="10776"/>
                    <a:pt x="202" y="11078"/>
                    <a:pt x="135" y="11381"/>
                  </a:cubicBezTo>
                  <a:cubicBezTo>
                    <a:pt x="34" y="11717"/>
                    <a:pt x="1" y="12086"/>
                    <a:pt x="34" y="12422"/>
                  </a:cubicBezTo>
                  <a:cubicBezTo>
                    <a:pt x="34" y="12691"/>
                    <a:pt x="135" y="12893"/>
                    <a:pt x="236" y="13061"/>
                  </a:cubicBezTo>
                  <a:cubicBezTo>
                    <a:pt x="303" y="13128"/>
                    <a:pt x="337" y="13195"/>
                    <a:pt x="404" y="13263"/>
                  </a:cubicBezTo>
                  <a:lnTo>
                    <a:pt x="8301" y="13263"/>
                  </a:lnTo>
                  <a:cubicBezTo>
                    <a:pt x="12939" y="13229"/>
                    <a:pt x="17543" y="13229"/>
                    <a:pt x="22214" y="13229"/>
                  </a:cubicBezTo>
                  <a:lnTo>
                    <a:pt x="25575" y="13229"/>
                  </a:lnTo>
                  <a:cubicBezTo>
                    <a:pt x="25776" y="13061"/>
                    <a:pt x="26012" y="12859"/>
                    <a:pt x="26180" y="12624"/>
                  </a:cubicBezTo>
                  <a:cubicBezTo>
                    <a:pt x="26415" y="12288"/>
                    <a:pt x="26616" y="11885"/>
                    <a:pt x="26751" y="11515"/>
                  </a:cubicBezTo>
                  <a:cubicBezTo>
                    <a:pt x="26784" y="11280"/>
                    <a:pt x="26852" y="11078"/>
                    <a:pt x="26885" y="10843"/>
                  </a:cubicBezTo>
                  <a:cubicBezTo>
                    <a:pt x="26919" y="10608"/>
                    <a:pt x="26919" y="10406"/>
                    <a:pt x="26919" y="10205"/>
                  </a:cubicBezTo>
                  <a:cubicBezTo>
                    <a:pt x="26919" y="9835"/>
                    <a:pt x="26784" y="9432"/>
                    <a:pt x="26616" y="9096"/>
                  </a:cubicBezTo>
                  <a:cubicBezTo>
                    <a:pt x="26448" y="8759"/>
                    <a:pt x="26247" y="8423"/>
                    <a:pt x="25944" y="8188"/>
                  </a:cubicBezTo>
                  <a:cubicBezTo>
                    <a:pt x="25407" y="7650"/>
                    <a:pt x="24667" y="7247"/>
                    <a:pt x="23894" y="7180"/>
                  </a:cubicBezTo>
                  <a:cubicBezTo>
                    <a:pt x="23726" y="7146"/>
                    <a:pt x="23558" y="7146"/>
                    <a:pt x="23424" y="7146"/>
                  </a:cubicBezTo>
                  <a:cubicBezTo>
                    <a:pt x="23222" y="7146"/>
                    <a:pt x="22987" y="7180"/>
                    <a:pt x="22752" y="7214"/>
                  </a:cubicBezTo>
                  <a:cubicBezTo>
                    <a:pt x="22584" y="7247"/>
                    <a:pt x="22517" y="7314"/>
                    <a:pt x="22416" y="7348"/>
                  </a:cubicBezTo>
                  <a:cubicBezTo>
                    <a:pt x="22517" y="7214"/>
                    <a:pt x="22584" y="7079"/>
                    <a:pt x="22651" y="6978"/>
                  </a:cubicBezTo>
                  <a:cubicBezTo>
                    <a:pt x="22853" y="6541"/>
                    <a:pt x="22987" y="6138"/>
                    <a:pt x="23021" y="5701"/>
                  </a:cubicBezTo>
                  <a:cubicBezTo>
                    <a:pt x="23054" y="5231"/>
                    <a:pt x="23021" y="4828"/>
                    <a:pt x="22920" y="4391"/>
                  </a:cubicBezTo>
                  <a:cubicBezTo>
                    <a:pt x="22718" y="3551"/>
                    <a:pt x="22248" y="2710"/>
                    <a:pt x="21576" y="2005"/>
                  </a:cubicBezTo>
                  <a:cubicBezTo>
                    <a:pt x="21239" y="1669"/>
                    <a:pt x="20903" y="1366"/>
                    <a:pt x="20567" y="1131"/>
                  </a:cubicBezTo>
                  <a:cubicBezTo>
                    <a:pt x="20198" y="862"/>
                    <a:pt x="19828" y="660"/>
                    <a:pt x="19458" y="492"/>
                  </a:cubicBezTo>
                  <a:cubicBezTo>
                    <a:pt x="19022" y="324"/>
                    <a:pt x="18618" y="156"/>
                    <a:pt x="18181" y="89"/>
                  </a:cubicBezTo>
                  <a:cubicBezTo>
                    <a:pt x="18002" y="35"/>
                    <a:pt x="17831" y="1"/>
                    <a:pt x="176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4"/>
            <p:cNvSpPr/>
            <p:nvPr/>
          </p:nvSpPr>
          <p:spPr>
            <a:xfrm>
              <a:off x="7243250" y="3509425"/>
              <a:ext cx="143675" cy="109250"/>
            </a:xfrm>
            <a:custGeom>
              <a:avLst/>
              <a:gdLst/>
              <a:ahLst/>
              <a:cxnLst/>
              <a:rect l="l" t="t" r="r" b="b"/>
              <a:pathLst>
                <a:path w="5747" h="4370" extrusionOk="0">
                  <a:moveTo>
                    <a:pt x="4470" y="1"/>
                  </a:moveTo>
                  <a:cubicBezTo>
                    <a:pt x="4234" y="1"/>
                    <a:pt x="3966" y="34"/>
                    <a:pt x="3730" y="101"/>
                  </a:cubicBezTo>
                  <a:cubicBezTo>
                    <a:pt x="3092" y="202"/>
                    <a:pt x="2520" y="505"/>
                    <a:pt x="1949" y="841"/>
                  </a:cubicBezTo>
                  <a:cubicBezTo>
                    <a:pt x="1680" y="1042"/>
                    <a:pt x="1412" y="1278"/>
                    <a:pt x="1176" y="1513"/>
                  </a:cubicBezTo>
                  <a:cubicBezTo>
                    <a:pt x="907" y="1782"/>
                    <a:pt x="706" y="2017"/>
                    <a:pt x="538" y="2319"/>
                  </a:cubicBezTo>
                  <a:cubicBezTo>
                    <a:pt x="370" y="2622"/>
                    <a:pt x="235" y="2891"/>
                    <a:pt x="101" y="3193"/>
                  </a:cubicBezTo>
                  <a:cubicBezTo>
                    <a:pt x="34" y="3496"/>
                    <a:pt x="0" y="3798"/>
                    <a:pt x="0" y="4033"/>
                  </a:cubicBezTo>
                  <a:cubicBezTo>
                    <a:pt x="0" y="4235"/>
                    <a:pt x="168" y="4369"/>
                    <a:pt x="336" y="4369"/>
                  </a:cubicBezTo>
                  <a:cubicBezTo>
                    <a:pt x="437" y="4369"/>
                    <a:pt x="605" y="4235"/>
                    <a:pt x="672" y="4134"/>
                  </a:cubicBezTo>
                  <a:cubicBezTo>
                    <a:pt x="706" y="3899"/>
                    <a:pt x="773" y="3697"/>
                    <a:pt x="874" y="3496"/>
                  </a:cubicBezTo>
                  <a:cubicBezTo>
                    <a:pt x="1075" y="2991"/>
                    <a:pt x="1378" y="2521"/>
                    <a:pt x="1714" y="2118"/>
                  </a:cubicBezTo>
                  <a:cubicBezTo>
                    <a:pt x="1949" y="1782"/>
                    <a:pt x="2252" y="1479"/>
                    <a:pt x="2588" y="1177"/>
                  </a:cubicBezTo>
                  <a:cubicBezTo>
                    <a:pt x="2890" y="975"/>
                    <a:pt x="3193" y="807"/>
                    <a:pt x="3529" y="639"/>
                  </a:cubicBezTo>
                  <a:cubicBezTo>
                    <a:pt x="3764" y="538"/>
                    <a:pt x="3966" y="471"/>
                    <a:pt x="4234" y="437"/>
                  </a:cubicBezTo>
                  <a:cubicBezTo>
                    <a:pt x="4335" y="404"/>
                    <a:pt x="4436" y="387"/>
                    <a:pt x="4541" y="387"/>
                  </a:cubicBezTo>
                  <a:cubicBezTo>
                    <a:pt x="4646" y="387"/>
                    <a:pt x="4755" y="404"/>
                    <a:pt x="4873" y="437"/>
                  </a:cubicBezTo>
                  <a:lnTo>
                    <a:pt x="5377" y="538"/>
                  </a:lnTo>
                  <a:cubicBezTo>
                    <a:pt x="5399" y="553"/>
                    <a:pt x="5423" y="560"/>
                    <a:pt x="5446" y="560"/>
                  </a:cubicBezTo>
                  <a:cubicBezTo>
                    <a:pt x="5530" y="560"/>
                    <a:pt x="5612" y="475"/>
                    <a:pt x="5612" y="370"/>
                  </a:cubicBezTo>
                  <a:cubicBezTo>
                    <a:pt x="5747" y="303"/>
                    <a:pt x="5646" y="202"/>
                    <a:pt x="5545" y="169"/>
                  </a:cubicBezTo>
                  <a:cubicBezTo>
                    <a:pt x="5209" y="34"/>
                    <a:pt x="4806" y="1"/>
                    <a:pt x="44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4"/>
            <p:cNvSpPr/>
            <p:nvPr/>
          </p:nvSpPr>
          <p:spPr>
            <a:xfrm>
              <a:off x="7080250" y="3634600"/>
              <a:ext cx="68075" cy="76475"/>
            </a:xfrm>
            <a:custGeom>
              <a:avLst/>
              <a:gdLst/>
              <a:ahLst/>
              <a:cxnLst/>
              <a:rect l="l" t="t" r="r" b="b"/>
              <a:pathLst>
                <a:path w="2723" h="3059" extrusionOk="0">
                  <a:moveTo>
                    <a:pt x="2353" y="1"/>
                  </a:moveTo>
                  <a:cubicBezTo>
                    <a:pt x="1009" y="1"/>
                    <a:pt x="1" y="1513"/>
                    <a:pt x="169" y="2756"/>
                  </a:cubicBezTo>
                  <a:cubicBezTo>
                    <a:pt x="169" y="2857"/>
                    <a:pt x="202" y="2924"/>
                    <a:pt x="236" y="2992"/>
                  </a:cubicBezTo>
                  <a:cubicBezTo>
                    <a:pt x="303" y="3025"/>
                    <a:pt x="370" y="3059"/>
                    <a:pt x="471" y="3059"/>
                  </a:cubicBezTo>
                  <a:cubicBezTo>
                    <a:pt x="538" y="3059"/>
                    <a:pt x="639" y="3025"/>
                    <a:pt x="673" y="2992"/>
                  </a:cubicBezTo>
                  <a:cubicBezTo>
                    <a:pt x="706" y="2924"/>
                    <a:pt x="740" y="2857"/>
                    <a:pt x="740" y="2756"/>
                  </a:cubicBezTo>
                  <a:lnTo>
                    <a:pt x="740" y="2185"/>
                  </a:lnTo>
                  <a:cubicBezTo>
                    <a:pt x="807" y="1916"/>
                    <a:pt x="841" y="1681"/>
                    <a:pt x="975" y="1412"/>
                  </a:cubicBezTo>
                  <a:cubicBezTo>
                    <a:pt x="1042" y="1244"/>
                    <a:pt x="1143" y="1076"/>
                    <a:pt x="1244" y="908"/>
                  </a:cubicBezTo>
                  <a:cubicBezTo>
                    <a:pt x="1345" y="807"/>
                    <a:pt x="1479" y="706"/>
                    <a:pt x="1580" y="572"/>
                  </a:cubicBezTo>
                  <a:cubicBezTo>
                    <a:pt x="1681" y="505"/>
                    <a:pt x="1748" y="471"/>
                    <a:pt x="1882" y="404"/>
                  </a:cubicBezTo>
                  <a:cubicBezTo>
                    <a:pt x="2017" y="370"/>
                    <a:pt x="2151" y="337"/>
                    <a:pt x="2219" y="337"/>
                  </a:cubicBezTo>
                  <a:lnTo>
                    <a:pt x="2555" y="337"/>
                  </a:lnTo>
                  <a:cubicBezTo>
                    <a:pt x="2655" y="337"/>
                    <a:pt x="2723" y="236"/>
                    <a:pt x="2723" y="169"/>
                  </a:cubicBezTo>
                  <a:cubicBezTo>
                    <a:pt x="2723" y="135"/>
                    <a:pt x="2723" y="68"/>
                    <a:pt x="2689" y="34"/>
                  </a:cubicBezTo>
                  <a:cubicBezTo>
                    <a:pt x="2655" y="34"/>
                    <a:pt x="2588" y="34"/>
                    <a:pt x="25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 name="Google Shape;304;p14"/>
          <p:cNvSpPr/>
          <p:nvPr/>
        </p:nvSpPr>
        <p:spPr>
          <a:xfrm rot="10800000">
            <a:off x="-33" y="-39"/>
            <a:ext cx="1502984" cy="1415189"/>
          </a:xfrm>
          <a:custGeom>
            <a:avLst/>
            <a:gdLst/>
            <a:ahLst/>
            <a:cxnLst/>
            <a:rect l="l" t="t" r="r" b="b"/>
            <a:pathLst>
              <a:path w="59301" h="55837" extrusionOk="0">
                <a:moveTo>
                  <a:pt x="53972" y="1"/>
                </a:moveTo>
                <a:cubicBezTo>
                  <a:pt x="47710" y="1"/>
                  <a:pt x="44048" y="6413"/>
                  <a:pt x="43048" y="10621"/>
                </a:cubicBezTo>
                <a:cubicBezTo>
                  <a:pt x="41735" y="15892"/>
                  <a:pt x="42451" y="21621"/>
                  <a:pt x="40422" y="26654"/>
                </a:cubicBezTo>
                <a:cubicBezTo>
                  <a:pt x="36821" y="35666"/>
                  <a:pt x="25940" y="39386"/>
                  <a:pt x="16232" y="39425"/>
                </a:cubicBezTo>
                <a:cubicBezTo>
                  <a:pt x="15382" y="39425"/>
                  <a:pt x="14519" y="39408"/>
                  <a:pt x="13657" y="39408"/>
                </a:cubicBezTo>
                <a:cubicBezTo>
                  <a:pt x="11069" y="39408"/>
                  <a:pt x="8484" y="39565"/>
                  <a:pt x="6246" y="40818"/>
                </a:cubicBezTo>
                <a:cubicBezTo>
                  <a:pt x="1293" y="43563"/>
                  <a:pt x="338" y="50167"/>
                  <a:pt x="0" y="55837"/>
                </a:cubicBezTo>
                <a:lnTo>
                  <a:pt x="59300" y="55837"/>
                </a:lnTo>
                <a:lnTo>
                  <a:pt x="59221" y="1371"/>
                </a:lnTo>
                <a:cubicBezTo>
                  <a:pt x="57305" y="411"/>
                  <a:pt x="55555" y="1"/>
                  <a:pt x="539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4"/>
          <p:cNvSpPr/>
          <p:nvPr/>
        </p:nvSpPr>
        <p:spPr>
          <a:xfrm>
            <a:off x="8688672" y="3886767"/>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4"/>
          <p:cNvSpPr/>
          <p:nvPr/>
        </p:nvSpPr>
        <p:spPr>
          <a:xfrm>
            <a:off x="306674" y="1461746"/>
            <a:ext cx="172847" cy="15240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4"/>
          <p:cNvSpPr/>
          <p:nvPr/>
        </p:nvSpPr>
        <p:spPr>
          <a:xfrm>
            <a:off x="8536274" y="3671546"/>
            <a:ext cx="172847" cy="15240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CUSTOM_2">
    <p:bg>
      <p:bgPr>
        <a:blipFill>
          <a:blip r:embed="rId2">
            <a:alphaModFix/>
          </a:blip>
          <a:stretch>
            <a:fillRect/>
          </a:stretch>
        </a:blipFill>
        <a:effectLst/>
      </p:bgPr>
    </p:bg>
    <p:spTree>
      <p:nvGrpSpPr>
        <p:cNvPr id="1" name="Shape 308"/>
        <p:cNvGrpSpPr/>
        <p:nvPr/>
      </p:nvGrpSpPr>
      <p:grpSpPr>
        <a:xfrm>
          <a:off x="0" y="0"/>
          <a:ext cx="0" cy="0"/>
          <a:chOff x="0" y="0"/>
          <a:chExt cx="0" cy="0"/>
        </a:xfrm>
      </p:grpSpPr>
      <p:sp>
        <p:nvSpPr>
          <p:cNvPr id="309" name="Google Shape;309;p15"/>
          <p:cNvSpPr txBox="1">
            <a:spLocks noGrp="1"/>
          </p:cNvSpPr>
          <p:nvPr>
            <p:ph type="ctrTitle"/>
          </p:nvPr>
        </p:nvSpPr>
        <p:spPr>
          <a:xfrm flipH="1">
            <a:off x="1184088" y="3125007"/>
            <a:ext cx="21954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700"/>
              <a:buNone/>
              <a:defRPr sz="2200"/>
            </a:lvl1pPr>
            <a:lvl2pPr lvl="1"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2pPr>
            <a:lvl3pPr lvl="2"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3pPr>
            <a:lvl4pPr lvl="3"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4pPr>
            <a:lvl5pPr lvl="4"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5pPr>
            <a:lvl6pPr lvl="5"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6pPr>
            <a:lvl7pPr lvl="6"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7pPr>
            <a:lvl8pPr lvl="7"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8pPr>
            <a:lvl9pPr lvl="8"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9pPr>
          </a:lstStyle>
          <a:p>
            <a:endParaRPr/>
          </a:p>
        </p:txBody>
      </p:sp>
      <p:sp>
        <p:nvSpPr>
          <p:cNvPr id="310" name="Google Shape;310;p15"/>
          <p:cNvSpPr txBox="1">
            <a:spLocks noGrp="1"/>
          </p:cNvSpPr>
          <p:nvPr>
            <p:ph type="subTitle" idx="1"/>
          </p:nvPr>
        </p:nvSpPr>
        <p:spPr>
          <a:xfrm flipH="1">
            <a:off x="1316388" y="3615025"/>
            <a:ext cx="1930800" cy="97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2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311" name="Google Shape;311;p15"/>
          <p:cNvSpPr txBox="1">
            <a:spLocks noGrp="1"/>
          </p:cNvSpPr>
          <p:nvPr>
            <p:ph type="ctrTitle" idx="2"/>
          </p:nvPr>
        </p:nvSpPr>
        <p:spPr>
          <a:xfrm flipH="1">
            <a:off x="3425988" y="3125007"/>
            <a:ext cx="21954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700"/>
              <a:buNone/>
              <a:defRPr sz="2200"/>
            </a:lvl1pPr>
            <a:lvl2pPr lvl="1"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2pPr>
            <a:lvl3pPr lvl="2"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3pPr>
            <a:lvl4pPr lvl="3"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4pPr>
            <a:lvl5pPr lvl="4"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5pPr>
            <a:lvl6pPr lvl="5"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6pPr>
            <a:lvl7pPr lvl="6"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7pPr>
            <a:lvl8pPr lvl="7"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8pPr>
            <a:lvl9pPr lvl="8"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9pPr>
          </a:lstStyle>
          <a:p>
            <a:endParaRPr/>
          </a:p>
        </p:txBody>
      </p:sp>
      <p:sp>
        <p:nvSpPr>
          <p:cNvPr id="312" name="Google Shape;312;p15"/>
          <p:cNvSpPr txBox="1">
            <a:spLocks noGrp="1"/>
          </p:cNvSpPr>
          <p:nvPr>
            <p:ph type="subTitle" idx="3"/>
          </p:nvPr>
        </p:nvSpPr>
        <p:spPr>
          <a:xfrm flipH="1">
            <a:off x="3564512" y="3615025"/>
            <a:ext cx="1930800" cy="97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2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313" name="Google Shape;313;p15"/>
          <p:cNvSpPr txBox="1">
            <a:spLocks noGrp="1"/>
          </p:cNvSpPr>
          <p:nvPr>
            <p:ph type="ctrTitle" idx="4"/>
          </p:nvPr>
        </p:nvSpPr>
        <p:spPr>
          <a:xfrm flipH="1">
            <a:off x="5667913" y="3125007"/>
            <a:ext cx="21954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700"/>
              <a:buNone/>
              <a:defRPr sz="2200"/>
            </a:lvl1pPr>
            <a:lvl2pPr lvl="1"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2pPr>
            <a:lvl3pPr lvl="2"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3pPr>
            <a:lvl4pPr lvl="3"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4pPr>
            <a:lvl5pPr lvl="4"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5pPr>
            <a:lvl6pPr lvl="5"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6pPr>
            <a:lvl7pPr lvl="6"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7pPr>
            <a:lvl8pPr lvl="7"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8pPr>
            <a:lvl9pPr lvl="8"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9pPr>
          </a:lstStyle>
          <a:p>
            <a:endParaRPr/>
          </a:p>
        </p:txBody>
      </p:sp>
      <p:sp>
        <p:nvSpPr>
          <p:cNvPr id="314" name="Google Shape;314;p15"/>
          <p:cNvSpPr txBox="1">
            <a:spLocks noGrp="1"/>
          </p:cNvSpPr>
          <p:nvPr>
            <p:ph type="subTitle" idx="5"/>
          </p:nvPr>
        </p:nvSpPr>
        <p:spPr>
          <a:xfrm flipH="1">
            <a:off x="5800213" y="3615025"/>
            <a:ext cx="1930800" cy="97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2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315" name="Google Shape;315;p15"/>
          <p:cNvSpPr txBox="1">
            <a:spLocks noGrp="1"/>
          </p:cNvSpPr>
          <p:nvPr>
            <p:ph type="title" idx="6"/>
          </p:nvPr>
        </p:nvSpPr>
        <p:spPr>
          <a:xfrm>
            <a:off x="623400" y="445025"/>
            <a:ext cx="780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6" name="Google Shape;316;p15"/>
          <p:cNvSpPr/>
          <p:nvPr/>
        </p:nvSpPr>
        <p:spPr>
          <a:xfrm rot="5400000">
            <a:off x="6462530" y="2951999"/>
            <a:ext cx="652395" cy="401809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5"/>
          <p:cNvSpPr/>
          <p:nvPr/>
        </p:nvSpPr>
        <p:spPr>
          <a:xfrm rot="-5400000">
            <a:off x="-502630" y="1082929"/>
            <a:ext cx="1460479" cy="621816"/>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5"/>
          <p:cNvSpPr/>
          <p:nvPr/>
        </p:nvSpPr>
        <p:spPr>
          <a:xfrm>
            <a:off x="8251722" y="4634842"/>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5"/>
          <p:cNvSpPr/>
          <p:nvPr/>
        </p:nvSpPr>
        <p:spPr>
          <a:xfrm>
            <a:off x="8500199" y="4512294"/>
            <a:ext cx="138988" cy="12255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5"/>
          <p:cNvSpPr/>
          <p:nvPr/>
        </p:nvSpPr>
        <p:spPr>
          <a:xfrm>
            <a:off x="98322" y="1896067"/>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umbers and Text">
  <p:cSld name="CUSTOM_3">
    <p:bg>
      <p:bgPr>
        <a:blipFill>
          <a:blip r:embed="rId2">
            <a:alphaModFix/>
          </a:blip>
          <a:stretch>
            <a:fillRect/>
          </a:stretch>
        </a:blipFill>
        <a:effectLst/>
      </p:bgPr>
    </p:bg>
    <p:spTree>
      <p:nvGrpSpPr>
        <p:cNvPr id="1" name="Shape 321"/>
        <p:cNvGrpSpPr/>
        <p:nvPr/>
      </p:nvGrpSpPr>
      <p:grpSpPr>
        <a:xfrm>
          <a:off x="0" y="0"/>
          <a:ext cx="0" cy="0"/>
          <a:chOff x="0" y="0"/>
          <a:chExt cx="0" cy="0"/>
        </a:xfrm>
      </p:grpSpPr>
      <p:sp>
        <p:nvSpPr>
          <p:cNvPr id="322" name="Google Shape;322;p16"/>
          <p:cNvSpPr/>
          <p:nvPr/>
        </p:nvSpPr>
        <p:spPr>
          <a:xfrm>
            <a:off x="-352646" y="-80688"/>
            <a:ext cx="1637425" cy="69716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6"/>
          <p:cNvSpPr txBox="1">
            <a:spLocks noGrp="1"/>
          </p:cNvSpPr>
          <p:nvPr>
            <p:ph type="subTitle" idx="1"/>
          </p:nvPr>
        </p:nvSpPr>
        <p:spPr>
          <a:xfrm>
            <a:off x="1812004" y="1256675"/>
            <a:ext cx="3127800" cy="6705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sz="1400" b="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324" name="Google Shape;324;p16"/>
          <p:cNvSpPr txBox="1">
            <a:spLocks noGrp="1"/>
          </p:cNvSpPr>
          <p:nvPr>
            <p:ph type="title" hasCustomPrompt="1"/>
          </p:nvPr>
        </p:nvSpPr>
        <p:spPr>
          <a:xfrm>
            <a:off x="1811999" y="731625"/>
            <a:ext cx="3127800" cy="577800"/>
          </a:xfrm>
          <a:prstGeom prst="rect">
            <a:avLst/>
          </a:prstGeom>
          <a:noFill/>
        </p:spPr>
        <p:txBody>
          <a:bodyPr spcFirstLastPara="1" wrap="square" lIns="91425" tIns="91425" rIns="91425" bIns="91425" anchor="ctr" anchorCtr="0">
            <a:normAutofit/>
          </a:bodyPr>
          <a:lstStyle>
            <a:lvl1pPr lvl="0" rtl="0">
              <a:spcBef>
                <a:spcPts val="0"/>
              </a:spcBef>
              <a:spcAft>
                <a:spcPts val="0"/>
              </a:spcAft>
              <a:buSzPts val="3600"/>
              <a:buNone/>
              <a:defRPr sz="3600"/>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325" name="Google Shape;325;p16"/>
          <p:cNvSpPr txBox="1">
            <a:spLocks noGrp="1"/>
          </p:cNvSpPr>
          <p:nvPr>
            <p:ph type="subTitle" idx="2"/>
          </p:nvPr>
        </p:nvSpPr>
        <p:spPr>
          <a:xfrm>
            <a:off x="1812004" y="2528425"/>
            <a:ext cx="3127800" cy="6705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sz="1400" b="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326" name="Google Shape;326;p16"/>
          <p:cNvSpPr txBox="1">
            <a:spLocks noGrp="1"/>
          </p:cNvSpPr>
          <p:nvPr>
            <p:ph type="title" idx="3" hasCustomPrompt="1"/>
          </p:nvPr>
        </p:nvSpPr>
        <p:spPr>
          <a:xfrm>
            <a:off x="1811999" y="2003375"/>
            <a:ext cx="3127800" cy="577800"/>
          </a:xfrm>
          <a:prstGeom prst="rect">
            <a:avLst/>
          </a:prstGeom>
          <a:noFill/>
        </p:spPr>
        <p:txBody>
          <a:bodyPr spcFirstLastPara="1" wrap="square" lIns="91425" tIns="91425" rIns="91425" bIns="91425" anchor="ctr" anchorCtr="0">
            <a:normAutofit/>
          </a:bodyPr>
          <a:lstStyle>
            <a:lvl1pPr lvl="0" rtl="0">
              <a:spcBef>
                <a:spcPts val="0"/>
              </a:spcBef>
              <a:spcAft>
                <a:spcPts val="0"/>
              </a:spcAft>
              <a:buSzPts val="3600"/>
              <a:buNone/>
              <a:defRPr sz="3600"/>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327" name="Google Shape;327;p16"/>
          <p:cNvSpPr txBox="1">
            <a:spLocks noGrp="1"/>
          </p:cNvSpPr>
          <p:nvPr>
            <p:ph type="subTitle" idx="4"/>
          </p:nvPr>
        </p:nvSpPr>
        <p:spPr>
          <a:xfrm>
            <a:off x="1812004" y="3800175"/>
            <a:ext cx="3127800" cy="6705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sz="1400" b="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328" name="Google Shape;328;p16"/>
          <p:cNvSpPr txBox="1">
            <a:spLocks noGrp="1"/>
          </p:cNvSpPr>
          <p:nvPr>
            <p:ph type="title" idx="5" hasCustomPrompt="1"/>
          </p:nvPr>
        </p:nvSpPr>
        <p:spPr>
          <a:xfrm>
            <a:off x="1811999" y="3275125"/>
            <a:ext cx="3127800" cy="577800"/>
          </a:xfrm>
          <a:prstGeom prst="rect">
            <a:avLst/>
          </a:prstGeom>
          <a:noFill/>
        </p:spPr>
        <p:txBody>
          <a:bodyPr spcFirstLastPara="1" wrap="square" lIns="91425" tIns="91425" rIns="91425" bIns="91425" anchor="ctr" anchorCtr="0">
            <a:normAutofit/>
          </a:bodyPr>
          <a:lstStyle>
            <a:lvl1pPr lvl="0" rtl="0">
              <a:spcBef>
                <a:spcPts val="0"/>
              </a:spcBef>
              <a:spcAft>
                <a:spcPts val="0"/>
              </a:spcAft>
              <a:buSzPts val="3600"/>
              <a:buNone/>
              <a:defRPr sz="3600"/>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329" name="Google Shape;329;p16"/>
          <p:cNvGrpSpPr/>
          <p:nvPr/>
        </p:nvGrpSpPr>
        <p:grpSpPr>
          <a:xfrm rot="10800000">
            <a:off x="1882952" y="535249"/>
            <a:ext cx="2222950" cy="1255025"/>
            <a:chOff x="2256903" y="816487"/>
            <a:chExt cx="4630180" cy="3653639"/>
          </a:xfrm>
        </p:grpSpPr>
        <p:sp>
          <p:nvSpPr>
            <p:cNvPr id="330" name="Google Shape;330;p16"/>
            <p:cNvSpPr/>
            <p:nvPr/>
          </p:nvSpPr>
          <p:spPr>
            <a:xfrm>
              <a:off x="2256903" y="816487"/>
              <a:ext cx="4630180" cy="3653639"/>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6"/>
            <p:cNvSpPr/>
            <p:nvPr/>
          </p:nvSpPr>
          <p:spPr>
            <a:xfrm>
              <a:off x="2748611" y="1192720"/>
              <a:ext cx="3311049" cy="2747418"/>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 name="Google Shape;332;p16"/>
          <p:cNvGrpSpPr/>
          <p:nvPr/>
        </p:nvGrpSpPr>
        <p:grpSpPr>
          <a:xfrm flipH="1">
            <a:off x="1936427" y="1943287"/>
            <a:ext cx="2222950" cy="1255025"/>
            <a:chOff x="2256903" y="816487"/>
            <a:chExt cx="4630180" cy="3653639"/>
          </a:xfrm>
        </p:grpSpPr>
        <p:sp>
          <p:nvSpPr>
            <p:cNvPr id="333" name="Google Shape;333;p16"/>
            <p:cNvSpPr/>
            <p:nvPr/>
          </p:nvSpPr>
          <p:spPr>
            <a:xfrm>
              <a:off x="2256903" y="816487"/>
              <a:ext cx="4630180" cy="3653639"/>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6"/>
            <p:cNvSpPr/>
            <p:nvPr/>
          </p:nvSpPr>
          <p:spPr>
            <a:xfrm>
              <a:off x="2748611" y="1192720"/>
              <a:ext cx="3311049" cy="2747418"/>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 name="Google Shape;335;p16"/>
          <p:cNvGrpSpPr/>
          <p:nvPr/>
        </p:nvGrpSpPr>
        <p:grpSpPr>
          <a:xfrm>
            <a:off x="1936527" y="3284037"/>
            <a:ext cx="2222950" cy="1255025"/>
            <a:chOff x="2256903" y="816487"/>
            <a:chExt cx="4630180" cy="3653639"/>
          </a:xfrm>
        </p:grpSpPr>
        <p:sp>
          <p:nvSpPr>
            <p:cNvPr id="336" name="Google Shape;336;p16"/>
            <p:cNvSpPr/>
            <p:nvPr/>
          </p:nvSpPr>
          <p:spPr>
            <a:xfrm>
              <a:off x="2256903" y="816487"/>
              <a:ext cx="4630180" cy="3653639"/>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6"/>
            <p:cNvSpPr/>
            <p:nvPr/>
          </p:nvSpPr>
          <p:spPr>
            <a:xfrm>
              <a:off x="2748611" y="1192720"/>
              <a:ext cx="3311049" cy="2747418"/>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8" name="Google Shape;338;p16"/>
          <p:cNvSpPr/>
          <p:nvPr/>
        </p:nvSpPr>
        <p:spPr>
          <a:xfrm>
            <a:off x="1055349" y="184497"/>
            <a:ext cx="189140" cy="166771"/>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1">
  <p:cSld name="CUSTOM_4">
    <p:bg>
      <p:bgPr>
        <a:blipFill>
          <a:blip r:embed="rId2">
            <a:alphaModFix/>
          </a:blip>
          <a:stretch>
            <a:fillRect/>
          </a:stretch>
        </a:blipFill>
        <a:effectLst/>
      </p:bgPr>
    </p:bg>
    <p:spTree>
      <p:nvGrpSpPr>
        <p:cNvPr id="1" name="Shape 339"/>
        <p:cNvGrpSpPr/>
        <p:nvPr/>
      </p:nvGrpSpPr>
      <p:grpSpPr>
        <a:xfrm>
          <a:off x="0" y="0"/>
          <a:ext cx="0" cy="0"/>
          <a:chOff x="0" y="0"/>
          <a:chExt cx="0" cy="0"/>
        </a:xfrm>
      </p:grpSpPr>
      <p:sp>
        <p:nvSpPr>
          <p:cNvPr id="340" name="Google Shape;340;p17"/>
          <p:cNvSpPr txBox="1">
            <a:spLocks noGrp="1"/>
          </p:cNvSpPr>
          <p:nvPr>
            <p:ph type="body" idx="1"/>
          </p:nvPr>
        </p:nvSpPr>
        <p:spPr>
          <a:xfrm>
            <a:off x="4419300" y="1685875"/>
            <a:ext cx="3924600" cy="2955900"/>
          </a:xfrm>
          <a:prstGeom prst="rect">
            <a:avLst/>
          </a:prstGeom>
        </p:spPr>
        <p:txBody>
          <a:bodyPr spcFirstLastPara="1" wrap="square" lIns="91425" tIns="91425" rIns="91425" bIns="91425" anchor="t" anchorCtr="0">
            <a:normAutofit/>
          </a:bodyPr>
          <a:lstStyle>
            <a:lvl1pPr marL="457200" lvl="0" indent="-317500" rtl="0">
              <a:lnSpc>
                <a:spcPct val="100000"/>
              </a:lnSpc>
              <a:spcBef>
                <a:spcPts val="0"/>
              </a:spcBef>
              <a:spcAft>
                <a:spcPts val="0"/>
              </a:spcAft>
              <a:buSzPts val="1400"/>
              <a:buChar char="●"/>
              <a:defRPr sz="1400" b="0"/>
            </a:lvl1pPr>
            <a:lvl2pPr marL="914400" lvl="1" indent="-330200" rtl="0">
              <a:lnSpc>
                <a:spcPct val="115000"/>
              </a:lnSpc>
              <a:spcBef>
                <a:spcPts val="0"/>
              </a:spcBef>
              <a:spcAft>
                <a:spcPts val="0"/>
              </a:spcAft>
              <a:buSzPts val="1600"/>
              <a:buChar char="○"/>
              <a:defRPr/>
            </a:lvl2pPr>
            <a:lvl3pPr marL="1371600" lvl="2" indent="-330200" rtl="0">
              <a:lnSpc>
                <a:spcPct val="115000"/>
              </a:lnSpc>
              <a:spcBef>
                <a:spcPts val="1600"/>
              </a:spcBef>
              <a:spcAft>
                <a:spcPts val="0"/>
              </a:spcAft>
              <a:buSzPts val="1600"/>
              <a:buChar char="■"/>
              <a:defRPr/>
            </a:lvl3pPr>
            <a:lvl4pPr marL="1828800" lvl="3" indent="-330200" rtl="0">
              <a:lnSpc>
                <a:spcPct val="115000"/>
              </a:lnSpc>
              <a:spcBef>
                <a:spcPts val="1600"/>
              </a:spcBef>
              <a:spcAft>
                <a:spcPts val="0"/>
              </a:spcAft>
              <a:buSzPts val="1600"/>
              <a:buChar char="●"/>
              <a:defRPr/>
            </a:lvl4pPr>
            <a:lvl5pPr marL="2286000" lvl="4" indent="-330200" rtl="0">
              <a:lnSpc>
                <a:spcPct val="115000"/>
              </a:lnSpc>
              <a:spcBef>
                <a:spcPts val="1600"/>
              </a:spcBef>
              <a:spcAft>
                <a:spcPts val="0"/>
              </a:spcAft>
              <a:buSzPts val="1600"/>
              <a:buChar char="○"/>
              <a:defRPr/>
            </a:lvl5pPr>
            <a:lvl6pPr marL="2743200" lvl="5" indent="-330200" rtl="0">
              <a:lnSpc>
                <a:spcPct val="115000"/>
              </a:lnSpc>
              <a:spcBef>
                <a:spcPts val="1600"/>
              </a:spcBef>
              <a:spcAft>
                <a:spcPts val="0"/>
              </a:spcAft>
              <a:buSzPts val="1600"/>
              <a:buChar char="■"/>
              <a:defRPr/>
            </a:lvl6pPr>
            <a:lvl7pPr marL="3200400" lvl="6" indent="-330200" rtl="0">
              <a:lnSpc>
                <a:spcPct val="115000"/>
              </a:lnSpc>
              <a:spcBef>
                <a:spcPts val="1600"/>
              </a:spcBef>
              <a:spcAft>
                <a:spcPts val="0"/>
              </a:spcAft>
              <a:buSzPts val="1600"/>
              <a:buChar char="●"/>
              <a:defRPr/>
            </a:lvl7pPr>
            <a:lvl8pPr marL="3657600" lvl="7" indent="-330200" rtl="0">
              <a:lnSpc>
                <a:spcPct val="115000"/>
              </a:lnSpc>
              <a:spcBef>
                <a:spcPts val="1600"/>
              </a:spcBef>
              <a:spcAft>
                <a:spcPts val="0"/>
              </a:spcAft>
              <a:buSzPts val="1600"/>
              <a:buChar char="○"/>
              <a:defRPr/>
            </a:lvl8pPr>
            <a:lvl9pPr marL="4114800" lvl="8" indent="-330200" rtl="0">
              <a:lnSpc>
                <a:spcPct val="115000"/>
              </a:lnSpc>
              <a:spcBef>
                <a:spcPts val="1600"/>
              </a:spcBef>
              <a:spcAft>
                <a:spcPts val="1600"/>
              </a:spcAft>
              <a:buSzPts val="1600"/>
              <a:buChar char="■"/>
              <a:defRPr/>
            </a:lvl9pPr>
          </a:lstStyle>
          <a:p>
            <a:endParaRPr/>
          </a:p>
        </p:txBody>
      </p:sp>
      <p:sp>
        <p:nvSpPr>
          <p:cNvPr id="341" name="Google Shape;341;p17"/>
          <p:cNvSpPr txBox="1">
            <a:spLocks noGrp="1"/>
          </p:cNvSpPr>
          <p:nvPr>
            <p:ph type="title"/>
          </p:nvPr>
        </p:nvSpPr>
        <p:spPr>
          <a:xfrm>
            <a:off x="660225" y="382675"/>
            <a:ext cx="77637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2" name="Google Shape;342;p17"/>
          <p:cNvSpPr/>
          <p:nvPr/>
        </p:nvSpPr>
        <p:spPr>
          <a:xfrm rot="10800000">
            <a:off x="-5" y="2703384"/>
            <a:ext cx="536006" cy="3301065"/>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7"/>
          <p:cNvSpPr/>
          <p:nvPr/>
        </p:nvSpPr>
        <p:spPr>
          <a:xfrm rot="10800000">
            <a:off x="8120285" y="2346175"/>
            <a:ext cx="1264340" cy="3524526"/>
          </a:xfrm>
          <a:custGeom>
            <a:avLst/>
            <a:gdLst/>
            <a:ahLst/>
            <a:cxnLst/>
            <a:rect l="l" t="t" r="r" b="b"/>
            <a:pathLst>
              <a:path w="32605" h="90891" extrusionOk="0">
                <a:moveTo>
                  <a:pt x="0" y="1"/>
                </a:moveTo>
                <a:lnTo>
                  <a:pt x="0" y="90890"/>
                </a:lnTo>
                <a:cubicBezTo>
                  <a:pt x="7361" y="89757"/>
                  <a:pt x="16312" y="85062"/>
                  <a:pt x="19893" y="78557"/>
                </a:cubicBezTo>
                <a:cubicBezTo>
                  <a:pt x="23454" y="72032"/>
                  <a:pt x="23792" y="63836"/>
                  <a:pt x="20788" y="57033"/>
                </a:cubicBezTo>
                <a:cubicBezTo>
                  <a:pt x="18640" y="52239"/>
                  <a:pt x="15039" y="48260"/>
                  <a:pt x="12453" y="43705"/>
                </a:cubicBezTo>
                <a:cubicBezTo>
                  <a:pt x="9887" y="39130"/>
                  <a:pt x="8415" y="33341"/>
                  <a:pt x="10941" y="28746"/>
                </a:cubicBezTo>
                <a:cubicBezTo>
                  <a:pt x="12871" y="25205"/>
                  <a:pt x="16690" y="23176"/>
                  <a:pt x="20311" y="21445"/>
                </a:cubicBezTo>
                <a:cubicBezTo>
                  <a:pt x="23971" y="19734"/>
                  <a:pt x="27830" y="18023"/>
                  <a:pt x="30217" y="14761"/>
                </a:cubicBezTo>
                <a:cubicBezTo>
                  <a:pt x="32604" y="11538"/>
                  <a:pt x="29780" y="2189"/>
                  <a:pt x="26398" y="20"/>
                </a:cubicBez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7"/>
          <p:cNvSpPr/>
          <p:nvPr/>
        </p:nvSpPr>
        <p:spPr>
          <a:xfrm>
            <a:off x="8510924" y="4222495"/>
            <a:ext cx="343752" cy="303049"/>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5" name="Google Shape;345;p17"/>
          <p:cNvGrpSpPr/>
          <p:nvPr/>
        </p:nvGrpSpPr>
        <p:grpSpPr>
          <a:xfrm>
            <a:off x="8142038" y="631550"/>
            <a:ext cx="418775" cy="350302"/>
            <a:chOff x="4259550" y="352000"/>
            <a:chExt cx="418775" cy="350302"/>
          </a:xfrm>
        </p:grpSpPr>
        <p:sp>
          <p:nvSpPr>
            <p:cNvPr id="346" name="Google Shape;346;p17"/>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7"/>
            <p:cNvSpPr/>
            <p:nvPr/>
          </p:nvSpPr>
          <p:spPr>
            <a:xfrm>
              <a:off x="4259550" y="485275"/>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7"/>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1">
  <p:cSld name="CUSTOM_4_1">
    <p:bg>
      <p:bgPr>
        <a:blipFill>
          <a:blip r:embed="rId2">
            <a:alphaModFix/>
          </a:blip>
          <a:stretch>
            <a:fillRect/>
          </a:stretch>
        </a:blipFill>
        <a:effectLst/>
      </p:bgPr>
    </p:bg>
    <p:spTree>
      <p:nvGrpSpPr>
        <p:cNvPr id="1" name="Shape 368"/>
        <p:cNvGrpSpPr/>
        <p:nvPr/>
      </p:nvGrpSpPr>
      <p:grpSpPr>
        <a:xfrm>
          <a:off x="0" y="0"/>
          <a:ext cx="0" cy="0"/>
          <a:chOff x="0" y="0"/>
          <a:chExt cx="0" cy="0"/>
        </a:xfrm>
      </p:grpSpPr>
      <p:grpSp>
        <p:nvGrpSpPr>
          <p:cNvPr id="369" name="Google Shape;369;p19"/>
          <p:cNvGrpSpPr/>
          <p:nvPr/>
        </p:nvGrpSpPr>
        <p:grpSpPr>
          <a:xfrm>
            <a:off x="2606003" y="545002"/>
            <a:ext cx="3887739" cy="2848111"/>
            <a:chOff x="2862041" y="521294"/>
            <a:chExt cx="3419897" cy="2848111"/>
          </a:xfrm>
        </p:grpSpPr>
        <p:grpSp>
          <p:nvGrpSpPr>
            <p:cNvPr id="370" name="Google Shape;370;p19"/>
            <p:cNvGrpSpPr/>
            <p:nvPr/>
          </p:nvGrpSpPr>
          <p:grpSpPr>
            <a:xfrm>
              <a:off x="2862041" y="799915"/>
              <a:ext cx="3419897" cy="2569490"/>
              <a:chOff x="4696250" y="3980150"/>
              <a:chExt cx="1525650" cy="1146275"/>
            </a:xfrm>
          </p:grpSpPr>
          <p:sp>
            <p:nvSpPr>
              <p:cNvPr id="371" name="Google Shape;371;p19"/>
              <p:cNvSpPr/>
              <p:nvPr/>
            </p:nvSpPr>
            <p:spPr>
              <a:xfrm>
                <a:off x="4709325" y="3987125"/>
                <a:ext cx="1503850" cy="1131650"/>
              </a:xfrm>
              <a:custGeom>
                <a:avLst/>
                <a:gdLst/>
                <a:ahLst/>
                <a:cxnLst/>
                <a:rect l="l" t="t" r="r" b="b"/>
                <a:pathLst>
                  <a:path w="60154" h="45266" extrusionOk="0">
                    <a:moveTo>
                      <a:pt x="35770" y="0"/>
                    </a:moveTo>
                    <a:cubicBezTo>
                      <a:pt x="33608" y="0"/>
                      <a:pt x="21525" y="487"/>
                      <a:pt x="18796" y="880"/>
                    </a:cubicBezTo>
                    <a:cubicBezTo>
                      <a:pt x="15979" y="1285"/>
                      <a:pt x="1040" y="1285"/>
                      <a:pt x="663" y="1313"/>
                    </a:cubicBezTo>
                    <a:cubicBezTo>
                      <a:pt x="663" y="1313"/>
                      <a:pt x="21" y="39657"/>
                      <a:pt x="7" y="41861"/>
                    </a:cubicBezTo>
                    <a:cubicBezTo>
                      <a:pt x="1" y="42895"/>
                      <a:pt x="464" y="43171"/>
                      <a:pt x="961" y="43171"/>
                    </a:cubicBezTo>
                    <a:cubicBezTo>
                      <a:pt x="1530" y="43171"/>
                      <a:pt x="2141" y="42810"/>
                      <a:pt x="2142" y="42810"/>
                    </a:cubicBezTo>
                    <a:lnTo>
                      <a:pt x="2142" y="42810"/>
                    </a:lnTo>
                    <a:lnTo>
                      <a:pt x="1374" y="45251"/>
                    </a:lnTo>
                    <a:cubicBezTo>
                      <a:pt x="1374" y="45251"/>
                      <a:pt x="2679" y="45265"/>
                      <a:pt x="4452" y="45265"/>
                    </a:cubicBezTo>
                    <a:cubicBezTo>
                      <a:pt x="7898" y="45265"/>
                      <a:pt x="13113" y="45211"/>
                      <a:pt x="13942" y="44888"/>
                    </a:cubicBezTo>
                    <a:cubicBezTo>
                      <a:pt x="15197" y="44386"/>
                      <a:pt x="31936" y="44763"/>
                      <a:pt x="35046" y="44344"/>
                    </a:cubicBezTo>
                    <a:cubicBezTo>
                      <a:pt x="38129" y="43926"/>
                      <a:pt x="60154" y="43926"/>
                      <a:pt x="60154" y="43926"/>
                    </a:cubicBezTo>
                    <a:lnTo>
                      <a:pt x="59917" y="41624"/>
                    </a:lnTo>
                    <a:cubicBezTo>
                      <a:pt x="59917" y="41624"/>
                      <a:pt x="59735" y="32962"/>
                      <a:pt x="59666" y="30535"/>
                    </a:cubicBezTo>
                    <a:cubicBezTo>
                      <a:pt x="59596" y="28108"/>
                      <a:pt x="58801" y="2136"/>
                      <a:pt x="58801" y="2136"/>
                    </a:cubicBezTo>
                    <a:lnTo>
                      <a:pt x="56820" y="1647"/>
                    </a:lnTo>
                    <a:lnTo>
                      <a:pt x="56499" y="755"/>
                    </a:lnTo>
                    <a:cubicBezTo>
                      <a:pt x="56499" y="755"/>
                      <a:pt x="50543" y="308"/>
                      <a:pt x="49525" y="239"/>
                    </a:cubicBezTo>
                    <a:cubicBezTo>
                      <a:pt x="48521" y="169"/>
                      <a:pt x="37571" y="43"/>
                      <a:pt x="35925" y="2"/>
                    </a:cubicBezTo>
                    <a:cubicBezTo>
                      <a:pt x="35881" y="1"/>
                      <a:pt x="35829" y="0"/>
                      <a:pt x="357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9"/>
              <p:cNvSpPr/>
              <p:nvPr/>
            </p:nvSpPr>
            <p:spPr>
              <a:xfrm>
                <a:off x="4696250" y="3980150"/>
                <a:ext cx="1459750" cy="1096075"/>
              </a:xfrm>
              <a:custGeom>
                <a:avLst/>
                <a:gdLst/>
                <a:ahLst/>
                <a:cxnLst/>
                <a:rect l="l" t="t" r="r" b="b"/>
                <a:pathLst>
                  <a:path w="58390" h="43843" extrusionOk="0">
                    <a:moveTo>
                      <a:pt x="35122" y="602"/>
                    </a:moveTo>
                    <a:cubicBezTo>
                      <a:pt x="36655" y="602"/>
                      <a:pt x="38189" y="627"/>
                      <a:pt x="39726" y="685"/>
                    </a:cubicBezTo>
                    <a:cubicBezTo>
                      <a:pt x="41880" y="774"/>
                      <a:pt x="44007" y="801"/>
                      <a:pt x="46142" y="801"/>
                    </a:cubicBezTo>
                    <a:cubicBezTo>
                      <a:pt x="46676" y="801"/>
                      <a:pt x="47211" y="799"/>
                      <a:pt x="47747" y="797"/>
                    </a:cubicBezTo>
                    <a:cubicBezTo>
                      <a:pt x="47948" y="792"/>
                      <a:pt x="48149" y="790"/>
                      <a:pt x="48350" y="790"/>
                    </a:cubicBezTo>
                    <a:cubicBezTo>
                      <a:pt x="49492" y="790"/>
                      <a:pt x="50613" y="855"/>
                      <a:pt x="51764" y="950"/>
                    </a:cubicBezTo>
                    <a:cubicBezTo>
                      <a:pt x="52503" y="1006"/>
                      <a:pt x="53256" y="1076"/>
                      <a:pt x="54009" y="1145"/>
                    </a:cubicBezTo>
                    <a:cubicBezTo>
                      <a:pt x="54372" y="1173"/>
                      <a:pt x="54763" y="1215"/>
                      <a:pt x="55125" y="1229"/>
                    </a:cubicBezTo>
                    <a:cubicBezTo>
                      <a:pt x="55160" y="1230"/>
                      <a:pt x="55199" y="1231"/>
                      <a:pt x="55242" y="1231"/>
                    </a:cubicBezTo>
                    <a:cubicBezTo>
                      <a:pt x="55383" y="1231"/>
                      <a:pt x="55565" y="1225"/>
                      <a:pt x="55751" y="1225"/>
                    </a:cubicBezTo>
                    <a:cubicBezTo>
                      <a:pt x="56056" y="1225"/>
                      <a:pt x="56371" y="1241"/>
                      <a:pt x="56534" y="1327"/>
                    </a:cubicBezTo>
                    <a:cubicBezTo>
                      <a:pt x="57064" y="1606"/>
                      <a:pt x="56980" y="2847"/>
                      <a:pt x="56994" y="3279"/>
                    </a:cubicBezTo>
                    <a:cubicBezTo>
                      <a:pt x="56994" y="4116"/>
                      <a:pt x="57008" y="4939"/>
                      <a:pt x="57022" y="5776"/>
                    </a:cubicBezTo>
                    <a:cubicBezTo>
                      <a:pt x="57036" y="7366"/>
                      <a:pt x="57078" y="8957"/>
                      <a:pt x="57120" y="10533"/>
                    </a:cubicBezTo>
                    <a:cubicBezTo>
                      <a:pt x="57190" y="13783"/>
                      <a:pt x="57246" y="17019"/>
                      <a:pt x="57343" y="20269"/>
                    </a:cubicBezTo>
                    <a:cubicBezTo>
                      <a:pt x="57522" y="27439"/>
                      <a:pt x="57728" y="34608"/>
                      <a:pt x="57787" y="41792"/>
                    </a:cubicBezTo>
                    <a:lnTo>
                      <a:pt x="57787" y="41792"/>
                    </a:lnTo>
                    <a:cubicBezTo>
                      <a:pt x="42918" y="42486"/>
                      <a:pt x="28022" y="42296"/>
                      <a:pt x="13140" y="42698"/>
                    </a:cubicBezTo>
                    <a:cubicBezTo>
                      <a:pt x="8992" y="42823"/>
                      <a:pt x="4857" y="43002"/>
                      <a:pt x="709" y="43236"/>
                    </a:cubicBezTo>
                    <a:lnTo>
                      <a:pt x="709" y="43236"/>
                    </a:lnTo>
                    <a:cubicBezTo>
                      <a:pt x="534" y="29454"/>
                      <a:pt x="726" y="15671"/>
                      <a:pt x="1272" y="1903"/>
                    </a:cubicBezTo>
                    <a:lnTo>
                      <a:pt x="1272" y="1903"/>
                    </a:lnTo>
                    <a:cubicBezTo>
                      <a:pt x="7832" y="1671"/>
                      <a:pt x="14405" y="1516"/>
                      <a:pt x="20951" y="1117"/>
                    </a:cubicBezTo>
                    <a:cubicBezTo>
                      <a:pt x="25681" y="844"/>
                      <a:pt x="30394" y="602"/>
                      <a:pt x="35122" y="602"/>
                    </a:cubicBezTo>
                    <a:close/>
                    <a:moveTo>
                      <a:pt x="34303" y="1"/>
                    </a:moveTo>
                    <a:cubicBezTo>
                      <a:pt x="34214" y="1"/>
                      <a:pt x="34124" y="1"/>
                      <a:pt x="34035" y="2"/>
                    </a:cubicBezTo>
                    <a:cubicBezTo>
                      <a:pt x="30855" y="2"/>
                      <a:pt x="27661" y="141"/>
                      <a:pt x="24494" y="336"/>
                    </a:cubicBezTo>
                    <a:cubicBezTo>
                      <a:pt x="16683" y="783"/>
                      <a:pt x="8858" y="1062"/>
                      <a:pt x="1047" y="1327"/>
                    </a:cubicBezTo>
                    <a:cubicBezTo>
                      <a:pt x="879" y="1327"/>
                      <a:pt x="740" y="1466"/>
                      <a:pt x="740" y="1620"/>
                    </a:cubicBezTo>
                    <a:cubicBezTo>
                      <a:pt x="182" y="15554"/>
                      <a:pt x="0" y="29517"/>
                      <a:pt x="168" y="43451"/>
                    </a:cubicBezTo>
                    <a:cubicBezTo>
                      <a:pt x="144" y="43599"/>
                      <a:pt x="238" y="43684"/>
                      <a:pt x="354" y="43706"/>
                    </a:cubicBezTo>
                    <a:lnTo>
                      <a:pt x="354" y="43706"/>
                    </a:lnTo>
                    <a:cubicBezTo>
                      <a:pt x="396" y="43785"/>
                      <a:pt x="474" y="43842"/>
                      <a:pt x="587" y="43842"/>
                    </a:cubicBezTo>
                    <a:cubicBezTo>
                      <a:pt x="592" y="43842"/>
                      <a:pt x="596" y="43842"/>
                      <a:pt x="600" y="43842"/>
                    </a:cubicBezTo>
                    <a:cubicBezTo>
                      <a:pt x="15567" y="42935"/>
                      <a:pt x="30576" y="43103"/>
                      <a:pt x="45557" y="42796"/>
                    </a:cubicBezTo>
                    <a:cubicBezTo>
                      <a:pt x="49741" y="42698"/>
                      <a:pt x="53926" y="42559"/>
                      <a:pt x="58096" y="42377"/>
                    </a:cubicBezTo>
                    <a:cubicBezTo>
                      <a:pt x="58250" y="42377"/>
                      <a:pt x="58389" y="42252"/>
                      <a:pt x="58389" y="42071"/>
                    </a:cubicBezTo>
                    <a:cubicBezTo>
                      <a:pt x="58334" y="35347"/>
                      <a:pt x="58166" y="28610"/>
                      <a:pt x="57985" y="21901"/>
                    </a:cubicBezTo>
                    <a:cubicBezTo>
                      <a:pt x="57901" y="18539"/>
                      <a:pt x="57817" y="15192"/>
                      <a:pt x="57748" y="11830"/>
                    </a:cubicBezTo>
                    <a:cubicBezTo>
                      <a:pt x="57678" y="8622"/>
                      <a:pt x="57720" y="5386"/>
                      <a:pt x="57552" y="2205"/>
                    </a:cubicBezTo>
                    <a:cubicBezTo>
                      <a:pt x="57497" y="1229"/>
                      <a:pt x="57497" y="825"/>
                      <a:pt x="56423" y="755"/>
                    </a:cubicBezTo>
                    <a:cubicBezTo>
                      <a:pt x="54763" y="643"/>
                      <a:pt x="53117" y="490"/>
                      <a:pt x="51471" y="350"/>
                    </a:cubicBezTo>
                    <a:cubicBezTo>
                      <a:pt x="50291" y="259"/>
                      <a:pt x="49116" y="234"/>
                      <a:pt x="47942" y="234"/>
                    </a:cubicBezTo>
                    <a:cubicBezTo>
                      <a:pt x="46570" y="234"/>
                      <a:pt x="45199" y="268"/>
                      <a:pt x="43822" y="268"/>
                    </a:cubicBezTo>
                    <a:cubicBezTo>
                      <a:pt x="43689" y="268"/>
                      <a:pt x="43556" y="267"/>
                      <a:pt x="43422" y="267"/>
                    </a:cubicBezTo>
                    <a:cubicBezTo>
                      <a:pt x="40373" y="226"/>
                      <a:pt x="37351" y="1"/>
                      <a:pt x="34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9"/>
              <p:cNvSpPr/>
              <p:nvPr/>
            </p:nvSpPr>
            <p:spPr>
              <a:xfrm>
                <a:off x="4736350" y="4027550"/>
                <a:ext cx="1485550" cy="1098875"/>
              </a:xfrm>
              <a:custGeom>
                <a:avLst/>
                <a:gdLst/>
                <a:ahLst/>
                <a:cxnLst/>
                <a:rect l="l" t="t" r="r" b="b"/>
                <a:pathLst>
                  <a:path w="59422" h="43955" extrusionOk="0">
                    <a:moveTo>
                      <a:pt x="56133" y="0"/>
                    </a:moveTo>
                    <a:cubicBezTo>
                      <a:pt x="55797" y="0"/>
                      <a:pt x="55642" y="521"/>
                      <a:pt x="56018" y="588"/>
                    </a:cubicBezTo>
                    <a:cubicBezTo>
                      <a:pt x="56509" y="662"/>
                      <a:pt x="56988" y="736"/>
                      <a:pt x="57476" y="809"/>
                    </a:cubicBezTo>
                    <a:lnTo>
                      <a:pt x="57476" y="809"/>
                    </a:lnTo>
                    <a:cubicBezTo>
                      <a:pt x="57824" y="12401"/>
                      <a:pt x="58252" y="23965"/>
                      <a:pt x="58487" y="35544"/>
                    </a:cubicBezTo>
                    <a:cubicBezTo>
                      <a:pt x="58541" y="37756"/>
                      <a:pt x="58530" y="39943"/>
                      <a:pt x="58781" y="42153"/>
                    </a:cubicBezTo>
                    <a:lnTo>
                      <a:pt x="58781" y="42153"/>
                    </a:lnTo>
                    <a:cubicBezTo>
                      <a:pt x="58710" y="42162"/>
                      <a:pt x="58637" y="42166"/>
                      <a:pt x="58562" y="42166"/>
                    </a:cubicBezTo>
                    <a:cubicBezTo>
                      <a:pt x="58218" y="42166"/>
                      <a:pt x="57847" y="42086"/>
                      <a:pt x="57552" y="42058"/>
                    </a:cubicBezTo>
                    <a:cubicBezTo>
                      <a:pt x="56716" y="41988"/>
                      <a:pt x="55865" y="42016"/>
                      <a:pt x="55000" y="41988"/>
                    </a:cubicBezTo>
                    <a:cubicBezTo>
                      <a:pt x="53856" y="41972"/>
                      <a:pt x="52712" y="41965"/>
                      <a:pt x="51568" y="41965"/>
                    </a:cubicBezTo>
                    <a:cubicBezTo>
                      <a:pt x="50759" y="41965"/>
                      <a:pt x="49950" y="41968"/>
                      <a:pt x="49141" y="41974"/>
                    </a:cubicBezTo>
                    <a:cubicBezTo>
                      <a:pt x="45166" y="42030"/>
                      <a:pt x="41233" y="42295"/>
                      <a:pt x="37257" y="42462"/>
                    </a:cubicBezTo>
                    <a:cubicBezTo>
                      <a:pt x="35961" y="42522"/>
                      <a:pt x="34664" y="42539"/>
                      <a:pt x="33367" y="42539"/>
                    </a:cubicBezTo>
                    <a:cubicBezTo>
                      <a:pt x="31538" y="42539"/>
                      <a:pt x="29709" y="42505"/>
                      <a:pt x="27877" y="42505"/>
                    </a:cubicBezTo>
                    <a:cubicBezTo>
                      <a:pt x="27052" y="42505"/>
                      <a:pt x="26227" y="42512"/>
                      <a:pt x="25401" y="42532"/>
                    </a:cubicBezTo>
                    <a:cubicBezTo>
                      <a:pt x="21481" y="42616"/>
                      <a:pt x="17548" y="42825"/>
                      <a:pt x="13614" y="43020"/>
                    </a:cubicBezTo>
                    <a:cubicBezTo>
                      <a:pt x="9278" y="43224"/>
                      <a:pt x="4941" y="43415"/>
                      <a:pt x="617" y="43424"/>
                    </a:cubicBezTo>
                    <a:lnTo>
                      <a:pt x="617" y="43424"/>
                    </a:lnTo>
                    <a:cubicBezTo>
                      <a:pt x="703" y="42914"/>
                      <a:pt x="800" y="42397"/>
                      <a:pt x="879" y="41890"/>
                    </a:cubicBezTo>
                    <a:cubicBezTo>
                      <a:pt x="947" y="41627"/>
                      <a:pt x="762" y="41467"/>
                      <a:pt x="594" y="41467"/>
                    </a:cubicBezTo>
                    <a:cubicBezTo>
                      <a:pt x="486" y="41467"/>
                      <a:pt x="385" y="41534"/>
                      <a:pt x="363" y="41681"/>
                    </a:cubicBezTo>
                    <a:cubicBezTo>
                      <a:pt x="252" y="42309"/>
                      <a:pt x="140" y="42950"/>
                      <a:pt x="28" y="43578"/>
                    </a:cubicBezTo>
                    <a:cubicBezTo>
                      <a:pt x="0" y="43773"/>
                      <a:pt x="112" y="43955"/>
                      <a:pt x="307" y="43955"/>
                    </a:cubicBezTo>
                    <a:cubicBezTo>
                      <a:pt x="8300" y="43927"/>
                      <a:pt x="16251" y="43327"/>
                      <a:pt x="24229" y="43090"/>
                    </a:cubicBezTo>
                    <a:cubicBezTo>
                      <a:pt x="25440" y="43056"/>
                      <a:pt x="26649" y="43047"/>
                      <a:pt x="27857" y="43047"/>
                    </a:cubicBezTo>
                    <a:cubicBezTo>
                      <a:pt x="29450" y="43047"/>
                      <a:pt x="31040" y="43063"/>
                      <a:pt x="32629" y="43063"/>
                    </a:cubicBezTo>
                    <a:cubicBezTo>
                      <a:pt x="33834" y="43063"/>
                      <a:pt x="35037" y="43054"/>
                      <a:pt x="36239" y="43020"/>
                    </a:cubicBezTo>
                    <a:cubicBezTo>
                      <a:pt x="40200" y="42936"/>
                      <a:pt x="44162" y="42588"/>
                      <a:pt x="48137" y="42518"/>
                    </a:cubicBezTo>
                    <a:cubicBezTo>
                      <a:pt x="49253" y="42497"/>
                      <a:pt x="50372" y="42487"/>
                      <a:pt x="51492" y="42487"/>
                    </a:cubicBezTo>
                    <a:cubicBezTo>
                      <a:pt x="52611" y="42487"/>
                      <a:pt x="53731" y="42497"/>
                      <a:pt x="54846" y="42518"/>
                    </a:cubicBezTo>
                    <a:cubicBezTo>
                      <a:pt x="55767" y="42532"/>
                      <a:pt x="56716" y="42518"/>
                      <a:pt x="57636" y="42602"/>
                    </a:cubicBezTo>
                    <a:cubicBezTo>
                      <a:pt x="57950" y="42629"/>
                      <a:pt x="58311" y="42696"/>
                      <a:pt x="58650" y="42696"/>
                    </a:cubicBezTo>
                    <a:cubicBezTo>
                      <a:pt x="58839" y="42696"/>
                      <a:pt x="59020" y="42675"/>
                      <a:pt x="59184" y="42616"/>
                    </a:cubicBezTo>
                    <a:cubicBezTo>
                      <a:pt x="59296" y="42588"/>
                      <a:pt x="59422" y="42462"/>
                      <a:pt x="59394" y="42337"/>
                    </a:cubicBezTo>
                    <a:cubicBezTo>
                      <a:pt x="59171" y="40481"/>
                      <a:pt x="59143" y="38612"/>
                      <a:pt x="59101" y="36729"/>
                    </a:cubicBezTo>
                    <a:cubicBezTo>
                      <a:pt x="59045" y="33828"/>
                      <a:pt x="58975" y="30955"/>
                      <a:pt x="58892" y="28067"/>
                    </a:cubicBezTo>
                    <a:cubicBezTo>
                      <a:pt x="58738" y="22237"/>
                      <a:pt x="58543" y="16434"/>
                      <a:pt x="58348" y="10604"/>
                    </a:cubicBezTo>
                    <a:cubicBezTo>
                      <a:pt x="58250" y="7256"/>
                      <a:pt x="58138" y="3894"/>
                      <a:pt x="58041" y="547"/>
                    </a:cubicBezTo>
                    <a:cubicBezTo>
                      <a:pt x="58041" y="421"/>
                      <a:pt x="57957" y="282"/>
                      <a:pt x="57831" y="268"/>
                    </a:cubicBezTo>
                    <a:cubicBezTo>
                      <a:pt x="57273" y="184"/>
                      <a:pt x="56730" y="100"/>
                      <a:pt x="56172" y="3"/>
                    </a:cubicBezTo>
                    <a:cubicBezTo>
                      <a:pt x="56158" y="1"/>
                      <a:pt x="56146" y="0"/>
                      <a:pt x="561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4" name="Google Shape;374;p19"/>
            <p:cNvGrpSpPr/>
            <p:nvPr/>
          </p:nvGrpSpPr>
          <p:grpSpPr>
            <a:xfrm>
              <a:off x="3034125" y="521294"/>
              <a:ext cx="2955000" cy="853713"/>
              <a:chOff x="3034125" y="521294"/>
              <a:chExt cx="2955000" cy="853713"/>
            </a:xfrm>
          </p:grpSpPr>
          <p:grpSp>
            <p:nvGrpSpPr>
              <p:cNvPr id="375" name="Google Shape;375;p19"/>
              <p:cNvGrpSpPr/>
              <p:nvPr/>
            </p:nvGrpSpPr>
            <p:grpSpPr>
              <a:xfrm>
                <a:off x="3034125" y="970175"/>
                <a:ext cx="854375" cy="100200"/>
                <a:chOff x="4983250" y="2368850"/>
                <a:chExt cx="854375" cy="100200"/>
              </a:xfrm>
            </p:grpSpPr>
            <p:sp>
              <p:nvSpPr>
                <p:cNvPr id="376" name="Google Shape;376;p19"/>
                <p:cNvSpPr/>
                <p:nvPr/>
              </p:nvSpPr>
              <p:spPr>
                <a:xfrm>
                  <a:off x="4983250" y="2369625"/>
                  <a:ext cx="110225" cy="84950"/>
                </a:xfrm>
                <a:custGeom>
                  <a:avLst/>
                  <a:gdLst/>
                  <a:ahLst/>
                  <a:cxnLst/>
                  <a:rect l="l" t="t" r="r" b="b"/>
                  <a:pathLst>
                    <a:path w="4409" h="3398" extrusionOk="0">
                      <a:moveTo>
                        <a:pt x="2511" y="371"/>
                      </a:moveTo>
                      <a:lnTo>
                        <a:pt x="2511" y="371"/>
                      </a:lnTo>
                      <a:cubicBezTo>
                        <a:pt x="3931" y="435"/>
                        <a:pt x="3857" y="3032"/>
                        <a:pt x="2280" y="3032"/>
                      </a:cubicBezTo>
                      <a:cubicBezTo>
                        <a:pt x="2153" y="3032"/>
                        <a:pt x="2016" y="3015"/>
                        <a:pt x="1869" y="2979"/>
                      </a:cubicBezTo>
                      <a:cubicBezTo>
                        <a:pt x="1102" y="2798"/>
                        <a:pt x="419" y="2268"/>
                        <a:pt x="767" y="1403"/>
                      </a:cubicBezTo>
                      <a:cubicBezTo>
                        <a:pt x="995" y="839"/>
                        <a:pt x="1439" y="389"/>
                        <a:pt x="2038" y="389"/>
                      </a:cubicBezTo>
                      <a:cubicBezTo>
                        <a:pt x="2136" y="389"/>
                        <a:pt x="2238" y="401"/>
                        <a:pt x="2343" y="426"/>
                      </a:cubicBezTo>
                      <a:cubicBezTo>
                        <a:pt x="2360" y="430"/>
                        <a:pt x="2376" y="431"/>
                        <a:pt x="2391" y="431"/>
                      </a:cubicBezTo>
                      <a:cubicBezTo>
                        <a:pt x="2439" y="431"/>
                        <a:pt x="2479" y="413"/>
                        <a:pt x="2511" y="371"/>
                      </a:cubicBezTo>
                      <a:close/>
                      <a:moveTo>
                        <a:pt x="2418" y="0"/>
                      </a:moveTo>
                      <a:cubicBezTo>
                        <a:pt x="2328" y="0"/>
                        <a:pt x="2233" y="7"/>
                        <a:pt x="2134" y="22"/>
                      </a:cubicBezTo>
                      <a:cubicBezTo>
                        <a:pt x="2107" y="20"/>
                        <a:pt x="2081" y="20"/>
                        <a:pt x="2054" y="20"/>
                      </a:cubicBezTo>
                      <a:cubicBezTo>
                        <a:pt x="1241" y="20"/>
                        <a:pt x="592" y="634"/>
                        <a:pt x="349" y="1431"/>
                      </a:cubicBezTo>
                      <a:cubicBezTo>
                        <a:pt x="0" y="2560"/>
                        <a:pt x="1102" y="3286"/>
                        <a:pt x="2134" y="3383"/>
                      </a:cubicBezTo>
                      <a:cubicBezTo>
                        <a:pt x="2212" y="3393"/>
                        <a:pt x="2287" y="3397"/>
                        <a:pt x="2359" y="3397"/>
                      </a:cubicBezTo>
                      <a:cubicBezTo>
                        <a:pt x="4334" y="3397"/>
                        <a:pt x="4409" y="0"/>
                        <a:pt x="2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9"/>
                <p:cNvSpPr/>
                <p:nvPr/>
              </p:nvSpPr>
              <p:spPr>
                <a:xfrm>
                  <a:off x="5129350" y="2368850"/>
                  <a:ext cx="99400" cy="86275"/>
                </a:xfrm>
                <a:custGeom>
                  <a:avLst/>
                  <a:gdLst/>
                  <a:ahLst/>
                  <a:cxnLst/>
                  <a:rect l="l" t="t" r="r" b="b"/>
                  <a:pathLst>
                    <a:path w="3976" h="3451" extrusionOk="0">
                      <a:moveTo>
                        <a:pt x="2100" y="370"/>
                      </a:moveTo>
                      <a:cubicBezTo>
                        <a:pt x="2195" y="370"/>
                        <a:pt x="2290" y="380"/>
                        <a:pt x="2386" y="402"/>
                      </a:cubicBezTo>
                      <a:cubicBezTo>
                        <a:pt x="3223" y="569"/>
                        <a:pt x="3669" y="1476"/>
                        <a:pt x="3209" y="2243"/>
                      </a:cubicBezTo>
                      <a:cubicBezTo>
                        <a:pt x="2917" y="2710"/>
                        <a:pt x="2313" y="3098"/>
                        <a:pt x="1739" y="3098"/>
                      </a:cubicBezTo>
                      <a:cubicBezTo>
                        <a:pt x="1627" y="3098"/>
                        <a:pt x="1516" y="3084"/>
                        <a:pt x="1409" y="3052"/>
                      </a:cubicBezTo>
                      <a:cubicBezTo>
                        <a:pt x="698" y="2843"/>
                        <a:pt x="335" y="1796"/>
                        <a:pt x="684" y="1155"/>
                      </a:cubicBezTo>
                      <a:cubicBezTo>
                        <a:pt x="698" y="1113"/>
                        <a:pt x="698" y="1057"/>
                        <a:pt x="698" y="1029"/>
                      </a:cubicBezTo>
                      <a:cubicBezTo>
                        <a:pt x="1088" y="675"/>
                        <a:pt x="1578" y="370"/>
                        <a:pt x="2100" y="370"/>
                      </a:cubicBezTo>
                      <a:close/>
                      <a:moveTo>
                        <a:pt x="2125" y="0"/>
                      </a:moveTo>
                      <a:cubicBezTo>
                        <a:pt x="1458" y="0"/>
                        <a:pt x="803" y="375"/>
                        <a:pt x="321" y="876"/>
                      </a:cubicBezTo>
                      <a:cubicBezTo>
                        <a:pt x="252" y="946"/>
                        <a:pt x="252" y="1029"/>
                        <a:pt x="294" y="1085"/>
                      </a:cubicBezTo>
                      <a:cubicBezTo>
                        <a:pt x="1" y="1824"/>
                        <a:pt x="335" y="2870"/>
                        <a:pt x="1033" y="3275"/>
                      </a:cubicBezTo>
                      <a:cubicBezTo>
                        <a:pt x="1241" y="3397"/>
                        <a:pt x="1472" y="3451"/>
                        <a:pt x="1709" y="3451"/>
                      </a:cubicBezTo>
                      <a:cubicBezTo>
                        <a:pt x="2364" y="3451"/>
                        <a:pt x="3063" y="3045"/>
                        <a:pt x="3432" y="2564"/>
                      </a:cubicBezTo>
                      <a:cubicBezTo>
                        <a:pt x="3976" y="1824"/>
                        <a:pt x="3836" y="736"/>
                        <a:pt x="3013" y="248"/>
                      </a:cubicBezTo>
                      <a:cubicBezTo>
                        <a:pt x="2724" y="75"/>
                        <a:pt x="2423" y="0"/>
                        <a:pt x="2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9"/>
                <p:cNvSpPr/>
                <p:nvPr/>
              </p:nvSpPr>
              <p:spPr>
                <a:xfrm>
                  <a:off x="5277900" y="2371250"/>
                  <a:ext cx="106400" cy="89925"/>
                </a:xfrm>
                <a:custGeom>
                  <a:avLst/>
                  <a:gdLst/>
                  <a:ahLst/>
                  <a:cxnLst/>
                  <a:rect l="l" t="t" r="r" b="b"/>
                  <a:pathLst>
                    <a:path w="4256" h="3597" extrusionOk="0">
                      <a:moveTo>
                        <a:pt x="2118" y="354"/>
                      </a:moveTo>
                      <a:cubicBezTo>
                        <a:pt x="2293" y="354"/>
                        <a:pt x="2469" y="380"/>
                        <a:pt x="2637" y="431"/>
                      </a:cubicBezTo>
                      <a:lnTo>
                        <a:pt x="2679" y="459"/>
                      </a:lnTo>
                      <a:cubicBezTo>
                        <a:pt x="3404" y="891"/>
                        <a:pt x="3809" y="1505"/>
                        <a:pt x="3320" y="2342"/>
                      </a:cubicBezTo>
                      <a:cubicBezTo>
                        <a:pt x="3019" y="2845"/>
                        <a:pt x="2507" y="3225"/>
                        <a:pt x="1957" y="3225"/>
                      </a:cubicBezTo>
                      <a:cubicBezTo>
                        <a:pt x="1744" y="3225"/>
                        <a:pt x="1526" y="3168"/>
                        <a:pt x="1312" y="3039"/>
                      </a:cubicBezTo>
                      <a:cubicBezTo>
                        <a:pt x="628" y="2635"/>
                        <a:pt x="447" y="1700"/>
                        <a:pt x="866" y="1017"/>
                      </a:cubicBezTo>
                      <a:cubicBezTo>
                        <a:pt x="1133" y="564"/>
                        <a:pt x="1622" y="354"/>
                        <a:pt x="2118" y="354"/>
                      </a:cubicBezTo>
                      <a:close/>
                      <a:moveTo>
                        <a:pt x="2120" y="0"/>
                      </a:moveTo>
                      <a:cubicBezTo>
                        <a:pt x="1428" y="0"/>
                        <a:pt x="765" y="357"/>
                        <a:pt x="447" y="1003"/>
                      </a:cubicBezTo>
                      <a:cubicBezTo>
                        <a:pt x="1" y="1896"/>
                        <a:pt x="377" y="3026"/>
                        <a:pt x="1256" y="3444"/>
                      </a:cubicBezTo>
                      <a:cubicBezTo>
                        <a:pt x="1487" y="3549"/>
                        <a:pt x="1715" y="3597"/>
                        <a:pt x="1936" y="3597"/>
                      </a:cubicBezTo>
                      <a:cubicBezTo>
                        <a:pt x="2622" y="3597"/>
                        <a:pt x="3233" y="3139"/>
                        <a:pt x="3613" y="2537"/>
                      </a:cubicBezTo>
                      <a:cubicBezTo>
                        <a:pt x="4255" y="1519"/>
                        <a:pt x="3767" y="710"/>
                        <a:pt x="2860" y="166"/>
                      </a:cubicBezTo>
                      <a:cubicBezTo>
                        <a:pt x="2846" y="152"/>
                        <a:pt x="2818" y="110"/>
                        <a:pt x="2776" y="110"/>
                      </a:cubicBezTo>
                      <a:cubicBezTo>
                        <a:pt x="2561" y="36"/>
                        <a:pt x="2339" y="0"/>
                        <a:pt x="21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9"/>
                <p:cNvSpPr/>
                <p:nvPr/>
              </p:nvSpPr>
              <p:spPr>
                <a:xfrm>
                  <a:off x="5423325" y="2380850"/>
                  <a:ext cx="109800" cy="85275"/>
                </a:xfrm>
                <a:custGeom>
                  <a:avLst/>
                  <a:gdLst/>
                  <a:ahLst/>
                  <a:cxnLst/>
                  <a:rect l="l" t="t" r="r" b="b"/>
                  <a:pathLst>
                    <a:path w="4392" h="3411" extrusionOk="0">
                      <a:moveTo>
                        <a:pt x="2483" y="368"/>
                      </a:moveTo>
                      <a:cubicBezTo>
                        <a:pt x="3900" y="458"/>
                        <a:pt x="3854" y="3046"/>
                        <a:pt x="2267" y="3046"/>
                      </a:cubicBezTo>
                      <a:cubicBezTo>
                        <a:pt x="2136" y="3046"/>
                        <a:pt x="1994" y="3029"/>
                        <a:pt x="1841" y="2990"/>
                      </a:cubicBezTo>
                      <a:cubicBezTo>
                        <a:pt x="1074" y="2795"/>
                        <a:pt x="391" y="2279"/>
                        <a:pt x="740" y="1400"/>
                      </a:cubicBezTo>
                      <a:cubicBezTo>
                        <a:pt x="968" y="847"/>
                        <a:pt x="1414" y="387"/>
                        <a:pt x="2016" y="387"/>
                      </a:cubicBezTo>
                      <a:cubicBezTo>
                        <a:pt x="2112" y="387"/>
                        <a:pt x="2212" y="399"/>
                        <a:pt x="2316" y="424"/>
                      </a:cubicBezTo>
                      <a:cubicBezTo>
                        <a:pt x="2332" y="427"/>
                        <a:pt x="2348" y="429"/>
                        <a:pt x="2363" y="429"/>
                      </a:cubicBezTo>
                      <a:cubicBezTo>
                        <a:pt x="2411" y="429"/>
                        <a:pt x="2451" y="411"/>
                        <a:pt x="2483" y="368"/>
                      </a:cubicBezTo>
                      <a:close/>
                      <a:moveTo>
                        <a:pt x="2383" y="1"/>
                      </a:moveTo>
                      <a:cubicBezTo>
                        <a:pt x="2299" y="1"/>
                        <a:pt x="2212" y="7"/>
                        <a:pt x="2120" y="19"/>
                      </a:cubicBezTo>
                      <a:cubicBezTo>
                        <a:pt x="2102" y="19"/>
                        <a:pt x="2084" y="18"/>
                        <a:pt x="2066" y="18"/>
                      </a:cubicBezTo>
                      <a:cubicBezTo>
                        <a:pt x="1240" y="18"/>
                        <a:pt x="581" y="637"/>
                        <a:pt x="349" y="1442"/>
                      </a:cubicBezTo>
                      <a:cubicBezTo>
                        <a:pt x="0" y="2572"/>
                        <a:pt x="1088" y="3283"/>
                        <a:pt x="2120" y="3395"/>
                      </a:cubicBezTo>
                      <a:cubicBezTo>
                        <a:pt x="2201" y="3405"/>
                        <a:pt x="2279" y="3410"/>
                        <a:pt x="2354" y="3410"/>
                      </a:cubicBezTo>
                      <a:cubicBezTo>
                        <a:pt x="4315" y="3410"/>
                        <a:pt x="4391" y="1"/>
                        <a:pt x="23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9"/>
                <p:cNvSpPr/>
                <p:nvPr/>
              </p:nvSpPr>
              <p:spPr>
                <a:xfrm>
                  <a:off x="5579900" y="2380425"/>
                  <a:ext cx="99750" cy="86425"/>
                </a:xfrm>
                <a:custGeom>
                  <a:avLst/>
                  <a:gdLst/>
                  <a:ahLst/>
                  <a:cxnLst/>
                  <a:rect l="l" t="t" r="r" b="b"/>
                  <a:pathLst>
                    <a:path w="3990" h="3457" extrusionOk="0">
                      <a:moveTo>
                        <a:pt x="2113" y="354"/>
                      </a:moveTo>
                      <a:cubicBezTo>
                        <a:pt x="2208" y="354"/>
                        <a:pt x="2303" y="364"/>
                        <a:pt x="2399" y="385"/>
                      </a:cubicBezTo>
                      <a:cubicBezTo>
                        <a:pt x="3250" y="580"/>
                        <a:pt x="3683" y="1473"/>
                        <a:pt x="3222" y="2240"/>
                      </a:cubicBezTo>
                      <a:cubicBezTo>
                        <a:pt x="2932" y="2705"/>
                        <a:pt x="2321" y="3083"/>
                        <a:pt x="1755" y="3083"/>
                      </a:cubicBezTo>
                      <a:cubicBezTo>
                        <a:pt x="1641" y="3083"/>
                        <a:pt x="1530" y="3068"/>
                        <a:pt x="1423" y="3035"/>
                      </a:cubicBezTo>
                      <a:cubicBezTo>
                        <a:pt x="712" y="2826"/>
                        <a:pt x="335" y="1780"/>
                        <a:pt x="684" y="1138"/>
                      </a:cubicBezTo>
                      <a:cubicBezTo>
                        <a:pt x="712" y="1110"/>
                        <a:pt x="712" y="1054"/>
                        <a:pt x="712" y="1013"/>
                      </a:cubicBezTo>
                      <a:cubicBezTo>
                        <a:pt x="1090" y="658"/>
                        <a:pt x="1588" y="354"/>
                        <a:pt x="2113" y="354"/>
                      </a:cubicBezTo>
                      <a:close/>
                      <a:moveTo>
                        <a:pt x="2137" y="0"/>
                      </a:moveTo>
                      <a:cubicBezTo>
                        <a:pt x="1463" y="0"/>
                        <a:pt x="805" y="380"/>
                        <a:pt x="321" y="873"/>
                      </a:cubicBezTo>
                      <a:cubicBezTo>
                        <a:pt x="251" y="943"/>
                        <a:pt x="251" y="1040"/>
                        <a:pt x="307" y="1082"/>
                      </a:cubicBezTo>
                      <a:cubicBezTo>
                        <a:pt x="0" y="1836"/>
                        <a:pt x="335" y="2882"/>
                        <a:pt x="1032" y="3286"/>
                      </a:cubicBezTo>
                      <a:cubicBezTo>
                        <a:pt x="1243" y="3404"/>
                        <a:pt x="1476" y="3456"/>
                        <a:pt x="1714" y="3456"/>
                      </a:cubicBezTo>
                      <a:cubicBezTo>
                        <a:pt x="2375" y="3456"/>
                        <a:pt x="3076" y="3057"/>
                        <a:pt x="3445" y="2575"/>
                      </a:cubicBezTo>
                      <a:cubicBezTo>
                        <a:pt x="3989" y="1822"/>
                        <a:pt x="3864" y="720"/>
                        <a:pt x="3027" y="245"/>
                      </a:cubicBezTo>
                      <a:cubicBezTo>
                        <a:pt x="2736" y="74"/>
                        <a:pt x="2435" y="0"/>
                        <a:pt x="21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9"/>
                <p:cNvSpPr/>
                <p:nvPr/>
              </p:nvSpPr>
              <p:spPr>
                <a:xfrm>
                  <a:off x="5731225" y="2379075"/>
                  <a:ext cx="106400" cy="89975"/>
                </a:xfrm>
                <a:custGeom>
                  <a:avLst/>
                  <a:gdLst/>
                  <a:ahLst/>
                  <a:cxnLst/>
                  <a:rect l="l" t="t" r="r" b="b"/>
                  <a:pathLst>
                    <a:path w="4256" h="3599" extrusionOk="0">
                      <a:moveTo>
                        <a:pt x="2132" y="350"/>
                      </a:moveTo>
                      <a:cubicBezTo>
                        <a:pt x="2303" y="350"/>
                        <a:pt x="2474" y="375"/>
                        <a:pt x="2637" y="425"/>
                      </a:cubicBezTo>
                      <a:lnTo>
                        <a:pt x="2679" y="467"/>
                      </a:lnTo>
                      <a:cubicBezTo>
                        <a:pt x="3404" y="899"/>
                        <a:pt x="3823" y="1513"/>
                        <a:pt x="3321" y="2350"/>
                      </a:cubicBezTo>
                      <a:cubicBezTo>
                        <a:pt x="3018" y="2854"/>
                        <a:pt x="2505" y="3226"/>
                        <a:pt x="1954" y="3226"/>
                      </a:cubicBezTo>
                      <a:cubicBezTo>
                        <a:pt x="1742" y="3226"/>
                        <a:pt x="1525" y="3171"/>
                        <a:pt x="1312" y="3047"/>
                      </a:cubicBezTo>
                      <a:cubicBezTo>
                        <a:pt x="629" y="2643"/>
                        <a:pt x="447" y="1694"/>
                        <a:pt x="866" y="1025"/>
                      </a:cubicBezTo>
                      <a:cubicBezTo>
                        <a:pt x="1136" y="567"/>
                        <a:pt x="1631" y="350"/>
                        <a:pt x="2132" y="350"/>
                      </a:cubicBezTo>
                      <a:close/>
                      <a:moveTo>
                        <a:pt x="2100" y="0"/>
                      </a:moveTo>
                      <a:cubicBezTo>
                        <a:pt x="1411" y="0"/>
                        <a:pt x="748" y="356"/>
                        <a:pt x="433" y="997"/>
                      </a:cubicBezTo>
                      <a:cubicBezTo>
                        <a:pt x="1" y="1890"/>
                        <a:pt x="364" y="3019"/>
                        <a:pt x="1256" y="3438"/>
                      </a:cubicBezTo>
                      <a:cubicBezTo>
                        <a:pt x="1491" y="3548"/>
                        <a:pt x="1724" y="3598"/>
                        <a:pt x="1948" y="3598"/>
                      </a:cubicBezTo>
                      <a:cubicBezTo>
                        <a:pt x="2629" y="3598"/>
                        <a:pt x="3236" y="3140"/>
                        <a:pt x="3614" y="2531"/>
                      </a:cubicBezTo>
                      <a:cubicBezTo>
                        <a:pt x="4255" y="1527"/>
                        <a:pt x="3767" y="690"/>
                        <a:pt x="2860" y="160"/>
                      </a:cubicBezTo>
                      <a:cubicBezTo>
                        <a:pt x="2846" y="146"/>
                        <a:pt x="2819" y="118"/>
                        <a:pt x="2777" y="118"/>
                      </a:cubicBezTo>
                      <a:cubicBezTo>
                        <a:pt x="2556" y="39"/>
                        <a:pt x="2327" y="0"/>
                        <a:pt x="21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 name="Google Shape;382;p19"/>
              <p:cNvGrpSpPr/>
              <p:nvPr/>
            </p:nvGrpSpPr>
            <p:grpSpPr>
              <a:xfrm>
                <a:off x="3938100" y="988225"/>
                <a:ext cx="854375" cy="100200"/>
                <a:chOff x="4983250" y="2368850"/>
                <a:chExt cx="854375" cy="100200"/>
              </a:xfrm>
            </p:grpSpPr>
            <p:sp>
              <p:nvSpPr>
                <p:cNvPr id="383" name="Google Shape;383;p19"/>
                <p:cNvSpPr/>
                <p:nvPr/>
              </p:nvSpPr>
              <p:spPr>
                <a:xfrm>
                  <a:off x="4983250" y="2369625"/>
                  <a:ext cx="110225" cy="84950"/>
                </a:xfrm>
                <a:custGeom>
                  <a:avLst/>
                  <a:gdLst/>
                  <a:ahLst/>
                  <a:cxnLst/>
                  <a:rect l="l" t="t" r="r" b="b"/>
                  <a:pathLst>
                    <a:path w="4409" h="3398" extrusionOk="0">
                      <a:moveTo>
                        <a:pt x="2511" y="371"/>
                      </a:moveTo>
                      <a:lnTo>
                        <a:pt x="2511" y="371"/>
                      </a:lnTo>
                      <a:cubicBezTo>
                        <a:pt x="3931" y="435"/>
                        <a:pt x="3857" y="3032"/>
                        <a:pt x="2280" y="3032"/>
                      </a:cubicBezTo>
                      <a:cubicBezTo>
                        <a:pt x="2153" y="3032"/>
                        <a:pt x="2016" y="3015"/>
                        <a:pt x="1869" y="2979"/>
                      </a:cubicBezTo>
                      <a:cubicBezTo>
                        <a:pt x="1102" y="2798"/>
                        <a:pt x="419" y="2268"/>
                        <a:pt x="767" y="1403"/>
                      </a:cubicBezTo>
                      <a:cubicBezTo>
                        <a:pt x="995" y="839"/>
                        <a:pt x="1439" y="389"/>
                        <a:pt x="2038" y="389"/>
                      </a:cubicBezTo>
                      <a:cubicBezTo>
                        <a:pt x="2136" y="389"/>
                        <a:pt x="2238" y="401"/>
                        <a:pt x="2343" y="426"/>
                      </a:cubicBezTo>
                      <a:cubicBezTo>
                        <a:pt x="2360" y="430"/>
                        <a:pt x="2376" y="431"/>
                        <a:pt x="2391" y="431"/>
                      </a:cubicBezTo>
                      <a:cubicBezTo>
                        <a:pt x="2439" y="431"/>
                        <a:pt x="2479" y="413"/>
                        <a:pt x="2511" y="371"/>
                      </a:cubicBezTo>
                      <a:close/>
                      <a:moveTo>
                        <a:pt x="2418" y="0"/>
                      </a:moveTo>
                      <a:cubicBezTo>
                        <a:pt x="2328" y="0"/>
                        <a:pt x="2233" y="7"/>
                        <a:pt x="2134" y="22"/>
                      </a:cubicBezTo>
                      <a:cubicBezTo>
                        <a:pt x="2107" y="20"/>
                        <a:pt x="2081" y="20"/>
                        <a:pt x="2054" y="20"/>
                      </a:cubicBezTo>
                      <a:cubicBezTo>
                        <a:pt x="1241" y="20"/>
                        <a:pt x="592" y="634"/>
                        <a:pt x="349" y="1431"/>
                      </a:cubicBezTo>
                      <a:cubicBezTo>
                        <a:pt x="0" y="2560"/>
                        <a:pt x="1102" y="3286"/>
                        <a:pt x="2134" y="3383"/>
                      </a:cubicBezTo>
                      <a:cubicBezTo>
                        <a:pt x="2212" y="3393"/>
                        <a:pt x="2287" y="3397"/>
                        <a:pt x="2359" y="3397"/>
                      </a:cubicBezTo>
                      <a:cubicBezTo>
                        <a:pt x="4334" y="3397"/>
                        <a:pt x="4409" y="0"/>
                        <a:pt x="2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9"/>
                <p:cNvSpPr/>
                <p:nvPr/>
              </p:nvSpPr>
              <p:spPr>
                <a:xfrm>
                  <a:off x="5129350" y="2368850"/>
                  <a:ext cx="99400" cy="86275"/>
                </a:xfrm>
                <a:custGeom>
                  <a:avLst/>
                  <a:gdLst/>
                  <a:ahLst/>
                  <a:cxnLst/>
                  <a:rect l="l" t="t" r="r" b="b"/>
                  <a:pathLst>
                    <a:path w="3976" h="3451" extrusionOk="0">
                      <a:moveTo>
                        <a:pt x="2100" y="370"/>
                      </a:moveTo>
                      <a:cubicBezTo>
                        <a:pt x="2195" y="370"/>
                        <a:pt x="2290" y="380"/>
                        <a:pt x="2386" y="402"/>
                      </a:cubicBezTo>
                      <a:cubicBezTo>
                        <a:pt x="3223" y="569"/>
                        <a:pt x="3669" y="1476"/>
                        <a:pt x="3209" y="2243"/>
                      </a:cubicBezTo>
                      <a:cubicBezTo>
                        <a:pt x="2917" y="2710"/>
                        <a:pt x="2313" y="3098"/>
                        <a:pt x="1739" y="3098"/>
                      </a:cubicBezTo>
                      <a:cubicBezTo>
                        <a:pt x="1627" y="3098"/>
                        <a:pt x="1516" y="3084"/>
                        <a:pt x="1409" y="3052"/>
                      </a:cubicBezTo>
                      <a:cubicBezTo>
                        <a:pt x="698" y="2843"/>
                        <a:pt x="335" y="1796"/>
                        <a:pt x="684" y="1155"/>
                      </a:cubicBezTo>
                      <a:cubicBezTo>
                        <a:pt x="698" y="1113"/>
                        <a:pt x="698" y="1057"/>
                        <a:pt x="698" y="1029"/>
                      </a:cubicBezTo>
                      <a:cubicBezTo>
                        <a:pt x="1088" y="675"/>
                        <a:pt x="1578" y="370"/>
                        <a:pt x="2100" y="370"/>
                      </a:cubicBezTo>
                      <a:close/>
                      <a:moveTo>
                        <a:pt x="2125" y="0"/>
                      </a:moveTo>
                      <a:cubicBezTo>
                        <a:pt x="1458" y="0"/>
                        <a:pt x="803" y="375"/>
                        <a:pt x="321" y="876"/>
                      </a:cubicBezTo>
                      <a:cubicBezTo>
                        <a:pt x="252" y="946"/>
                        <a:pt x="252" y="1029"/>
                        <a:pt x="294" y="1085"/>
                      </a:cubicBezTo>
                      <a:cubicBezTo>
                        <a:pt x="1" y="1824"/>
                        <a:pt x="335" y="2870"/>
                        <a:pt x="1033" y="3275"/>
                      </a:cubicBezTo>
                      <a:cubicBezTo>
                        <a:pt x="1241" y="3397"/>
                        <a:pt x="1472" y="3451"/>
                        <a:pt x="1709" y="3451"/>
                      </a:cubicBezTo>
                      <a:cubicBezTo>
                        <a:pt x="2364" y="3451"/>
                        <a:pt x="3063" y="3045"/>
                        <a:pt x="3432" y="2564"/>
                      </a:cubicBezTo>
                      <a:cubicBezTo>
                        <a:pt x="3976" y="1824"/>
                        <a:pt x="3836" y="736"/>
                        <a:pt x="3013" y="248"/>
                      </a:cubicBezTo>
                      <a:cubicBezTo>
                        <a:pt x="2724" y="75"/>
                        <a:pt x="2423" y="0"/>
                        <a:pt x="2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9"/>
                <p:cNvSpPr/>
                <p:nvPr/>
              </p:nvSpPr>
              <p:spPr>
                <a:xfrm>
                  <a:off x="5277900" y="2371250"/>
                  <a:ext cx="106400" cy="89925"/>
                </a:xfrm>
                <a:custGeom>
                  <a:avLst/>
                  <a:gdLst/>
                  <a:ahLst/>
                  <a:cxnLst/>
                  <a:rect l="l" t="t" r="r" b="b"/>
                  <a:pathLst>
                    <a:path w="4256" h="3597" extrusionOk="0">
                      <a:moveTo>
                        <a:pt x="2118" y="354"/>
                      </a:moveTo>
                      <a:cubicBezTo>
                        <a:pt x="2293" y="354"/>
                        <a:pt x="2469" y="380"/>
                        <a:pt x="2637" y="431"/>
                      </a:cubicBezTo>
                      <a:lnTo>
                        <a:pt x="2679" y="459"/>
                      </a:lnTo>
                      <a:cubicBezTo>
                        <a:pt x="3404" y="891"/>
                        <a:pt x="3809" y="1505"/>
                        <a:pt x="3320" y="2342"/>
                      </a:cubicBezTo>
                      <a:cubicBezTo>
                        <a:pt x="3019" y="2845"/>
                        <a:pt x="2507" y="3225"/>
                        <a:pt x="1957" y="3225"/>
                      </a:cubicBezTo>
                      <a:cubicBezTo>
                        <a:pt x="1744" y="3225"/>
                        <a:pt x="1526" y="3168"/>
                        <a:pt x="1312" y="3039"/>
                      </a:cubicBezTo>
                      <a:cubicBezTo>
                        <a:pt x="628" y="2635"/>
                        <a:pt x="447" y="1700"/>
                        <a:pt x="866" y="1017"/>
                      </a:cubicBezTo>
                      <a:cubicBezTo>
                        <a:pt x="1133" y="564"/>
                        <a:pt x="1622" y="354"/>
                        <a:pt x="2118" y="354"/>
                      </a:cubicBezTo>
                      <a:close/>
                      <a:moveTo>
                        <a:pt x="2120" y="0"/>
                      </a:moveTo>
                      <a:cubicBezTo>
                        <a:pt x="1428" y="0"/>
                        <a:pt x="765" y="357"/>
                        <a:pt x="447" y="1003"/>
                      </a:cubicBezTo>
                      <a:cubicBezTo>
                        <a:pt x="1" y="1896"/>
                        <a:pt x="377" y="3026"/>
                        <a:pt x="1256" y="3444"/>
                      </a:cubicBezTo>
                      <a:cubicBezTo>
                        <a:pt x="1487" y="3549"/>
                        <a:pt x="1715" y="3597"/>
                        <a:pt x="1936" y="3597"/>
                      </a:cubicBezTo>
                      <a:cubicBezTo>
                        <a:pt x="2622" y="3597"/>
                        <a:pt x="3233" y="3139"/>
                        <a:pt x="3613" y="2537"/>
                      </a:cubicBezTo>
                      <a:cubicBezTo>
                        <a:pt x="4255" y="1519"/>
                        <a:pt x="3767" y="710"/>
                        <a:pt x="2860" y="166"/>
                      </a:cubicBezTo>
                      <a:cubicBezTo>
                        <a:pt x="2846" y="152"/>
                        <a:pt x="2818" y="110"/>
                        <a:pt x="2776" y="110"/>
                      </a:cubicBezTo>
                      <a:cubicBezTo>
                        <a:pt x="2561" y="36"/>
                        <a:pt x="2339" y="0"/>
                        <a:pt x="21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9"/>
                <p:cNvSpPr/>
                <p:nvPr/>
              </p:nvSpPr>
              <p:spPr>
                <a:xfrm>
                  <a:off x="5423325" y="2380850"/>
                  <a:ext cx="109800" cy="85275"/>
                </a:xfrm>
                <a:custGeom>
                  <a:avLst/>
                  <a:gdLst/>
                  <a:ahLst/>
                  <a:cxnLst/>
                  <a:rect l="l" t="t" r="r" b="b"/>
                  <a:pathLst>
                    <a:path w="4392" h="3411" extrusionOk="0">
                      <a:moveTo>
                        <a:pt x="2483" y="368"/>
                      </a:moveTo>
                      <a:cubicBezTo>
                        <a:pt x="3900" y="458"/>
                        <a:pt x="3854" y="3046"/>
                        <a:pt x="2267" y="3046"/>
                      </a:cubicBezTo>
                      <a:cubicBezTo>
                        <a:pt x="2136" y="3046"/>
                        <a:pt x="1994" y="3029"/>
                        <a:pt x="1841" y="2990"/>
                      </a:cubicBezTo>
                      <a:cubicBezTo>
                        <a:pt x="1074" y="2795"/>
                        <a:pt x="391" y="2279"/>
                        <a:pt x="740" y="1400"/>
                      </a:cubicBezTo>
                      <a:cubicBezTo>
                        <a:pt x="968" y="847"/>
                        <a:pt x="1414" y="387"/>
                        <a:pt x="2016" y="387"/>
                      </a:cubicBezTo>
                      <a:cubicBezTo>
                        <a:pt x="2112" y="387"/>
                        <a:pt x="2212" y="399"/>
                        <a:pt x="2316" y="424"/>
                      </a:cubicBezTo>
                      <a:cubicBezTo>
                        <a:pt x="2332" y="427"/>
                        <a:pt x="2348" y="429"/>
                        <a:pt x="2363" y="429"/>
                      </a:cubicBezTo>
                      <a:cubicBezTo>
                        <a:pt x="2411" y="429"/>
                        <a:pt x="2451" y="411"/>
                        <a:pt x="2483" y="368"/>
                      </a:cubicBezTo>
                      <a:close/>
                      <a:moveTo>
                        <a:pt x="2383" y="1"/>
                      </a:moveTo>
                      <a:cubicBezTo>
                        <a:pt x="2299" y="1"/>
                        <a:pt x="2212" y="7"/>
                        <a:pt x="2120" y="19"/>
                      </a:cubicBezTo>
                      <a:cubicBezTo>
                        <a:pt x="2102" y="19"/>
                        <a:pt x="2084" y="18"/>
                        <a:pt x="2066" y="18"/>
                      </a:cubicBezTo>
                      <a:cubicBezTo>
                        <a:pt x="1240" y="18"/>
                        <a:pt x="581" y="637"/>
                        <a:pt x="349" y="1442"/>
                      </a:cubicBezTo>
                      <a:cubicBezTo>
                        <a:pt x="0" y="2572"/>
                        <a:pt x="1088" y="3283"/>
                        <a:pt x="2120" y="3395"/>
                      </a:cubicBezTo>
                      <a:cubicBezTo>
                        <a:pt x="2201" y="3405"/>
                        <a:pt x="2279" y="3410"/>
                        <a:pt x="2354" y="3410"/>
                      </a:cubicBezTo>
                      <a:cubicBezTo>
                        <a:pt x="4315" y="3410"/>
                        <a:pt x="4391" y="1"/>
                        <a:pt x="23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9"/>
                <p:cNvSpPr/>
                <p:nvPr/>
              </p:nvSpPr>
              <p:spPr>
                <a:xfrm>
                  <a:off x="5579900" y="2380425"/>
                  <a:ext cx="99750" cy="86425"/>
                </a:xfrm>
                <a:custGeom>
                  <a:avLst/>
                  <a:gdLst/>
                  <a:ahLst/>
                  <a:cxnLst/>
                  <a:rect l="l" t="t" r="r" b="b"/>
                  <a:pathLst>
                    <a:path w="3990" h="3457" extrusionOk="0">
                      <a:moveTo>
                        <a:pt x="2113" y="354"/>
                      </a:moveTo>
                      <a:cubicBezTo>
                        <a:pt x="2208" y="354"/>
                        <a:pt x="2303" y="364"/>
                        <a:pt x="2399" y="385"/>
                      </a:cubicBezTo>
                      <a:cubicBezTo>
                        <a:pt x="3250" y="580"/>
                        <a:pt x="3683" y="1473"/>
                        <a:pt x="3222" y="2240"/>
                      </a:cubicBezTo>
                      <a:cubicBezTo>
                        <a:pt x="2932" y="2705"/>
                        <a:pt x="2321" y="3083"/>
                        <a:pt x="1755" y="3083"/>
                      </a:cubicBezTo>
                      <a:cubicBezTo>
                        <a:pt x="1641" y="3083"/>
                        <a:pt x="1530" y="3068"/>
                        <a:pt x="1423" y="3035"/>
                      </a:cubicBezTo>
                      <a:cubicBezTo>
                        <a:pt x="712" y="2826"/>
                        <a:pt x="335" y="1780"/>
                        <a:pt x="684" y="1138"/>
                      </a:cubicBezTo>
                      <a:cubicBezTo>
                        <a:pt x="712" y="1110"/>
                        <a:pt x="712" y="1054"/>
                        <a:pt x="712" y="1013"/>
                      </a:cubicBezTo>
                      <a:cubicBezTo>
                        <a:pt x="1090" y="658"/>
                        <a:pt x="1588" y="354"/>
                        <a:pt x="2113" y="354"/>
                      </a:cubicBezTo>
                      <a:close/>
                      <a:moveTo>
                        <a:pt x="2137" y="0"/>
                      </a:moveTo>
                      <a:cubicBezTo>
                        <a:pt x="1463" y="0"/>
                        <a:pt x="805" y="380"/>
                        <a:pt x="321" y="873"/>
                      </a:cubicBezTo>
                      <a:cubicBezTo>
                        <a:pt x="251" y="943"/>
                        <a:pt x="251" y="1040"/>
                        <a:pt x="307" y="1082"/>
                      </a:cubicBezTo>
                      <a:cubicBezTo>
                        <a:pt x="0" y="1836"/>
                        <a:pt x="335" y="2882"/>
                        <a:pt x="1032" y="3286"/>
                      </a:cubicBezTo>
                      <a:cubicBezTo>
                        <a:pt x="1243" y="3404"/>
                        <a:pt x="1476" y="3456"/>
                        <a:pt x="1714" y="3456"/>
                      </a:cubicBezTo>
                      <a:cubicBezTo>
                        <a:pt x="2375" y="3456"/>
                        <a:pt x="3076" y="3057"/>
                        <a:pt x="3445" y="2575"/>
                      </a:cubicBezTo>
                      <a:cubicBezTo>
                        <a:pt x="3989" y="1822"/>
                        <a:pt x="3864" y="720"/>
                        <a:pt x="3027" y="245"/>
                      </a:cubicBezTo>
                      <a:cubicBezTo>
                        <a:pt x="2736" y="74"/>
                        <a:pt x="2435" y="0"/>
                        <a:pt x="21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9"/>
                <p:cNvSpPr/>
                <p:nvPr/>
              </p:nvSpPr>
              <p:spPr>
                <a:xfrm>
                  <a:off x="5731225" y="2379075"/>
                  <a:ext cx="106400" cy="89975"/>
                </a:xfrm>
                <a:custGeom>
                  <a:avLst/>
                  <a:gdLst/>
                  <a:ahLst/>
                  <a:cxnLst/>
                  <a:rect l="l" t="t" r="r" b="b"/>
                  <a:pathLst>
                    <a:path w="4256" h="3599" extrusionOk="0">
                      <a:moveTo>
                        <a:pt x="2132" y="350"/>
                      </a:moveTo>
                      <a:cubicBezTo>
                        <a:pt x="2303" y="350"/>
                        <a:pt x="2474" y="375"/>
                        <a:pt x="2637" y="425"/>
                      </a:cubicBezTo>
                      <a:lnTo>
                        <a:pt x="2679" y="467"/>
                      </a:lnTo>
                      <a:cubicBezTo>
                        <a:pt x="3404" y="899"/>
                        <a:pt x="3823" y="1513"/>
                        <a:pt x="3321" y="2350"/>
                      </a:cubicBezTo>
                      <a:cubicBezTo>
                        <a:pt x="3018" y="2854"/>
                        <a:pt x="2505" y="3226"/>
                        <a:pt x="1954" y="3226"/>
                      </a:cubicBezTo>
                      <a:cubicBezTo>
                        <a:pt x="1742" y="3226"/>
                        <a:pt x="1525" y="3171"/>
                        <a:pt x="1312" y="3047"/>
                      </a:cubicBezTo>
                      <a:cubicBezTo>
                        <a:pt x="629" y="2643"/>
                        <a:pt x="447" y="1694"/>
                        <a:pt x="866" y="1025"/>
                      </a:cubicBezTo>
                      <a:cubicBezTo>
                        <a:pt x="1136" y="567"/>
                        <a:pt x="1631" y="350"/>
                        <a:pt x="2132" y="350"/>
                      </a:cubicBezTo>
                      <a:close/>
                      <a:moveTo>
                        <a:pt x="2100" y="0"/>
                      </a:moveTo>
                      <a:cubicBezTo>
                        <a:pt x="1411" y="0"/>
                        <a:pt x="748" y="356"/>
                        <a:pt x="433" y="997"/>
                      </a:cubicBezTo>
                      <a:cubicBezTo>
                        <a:pt x="1" y="1890"/>
                        <a:pt x="364" y="3019"/>
                        <a:pt x="1256" y="3438"/>
                      </a:cubicBezTo>
                      <a:cubicBezTo>
                        <a:pt x="1491" y="3548"/>
                        <a:pt x="1724" y="3598"/>
                        <a:pt x="1948" y="3598"/>
                      </a:cubicBezTo>
                      <a:cubicBezTo>
                        <a:pt x="2629" y="3598"/>
                        <a:pt x="3236" y="3140"/>
                        <a:pt x="3614" y="2531"/>
                      </a:cubicBezTo>
                      <a:cubicBezTo>
                        <a:pt x="4255" y="1527"/>
                        <a:pt x="3767" y="690"/>
                        <a:pt x="2860" y="160"/>
                      </a:cubicBezTo>
                      <a:cubicBezTo>
                        <a:pt x="2846" y="146"/>
                        <a:pt x="2819" y="118"/>
                        <a:pt x="2777" y="118"/>
                      </a:cubicBezTo>
                      <a:cubicBezTo>
                        <a:pt x="2556" y="39"/>
                        <a:pt x="2327" y="0"/>
                        <a:pt x="21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 name="Google Shape;389;p19"/>
              <p:cNvGrpSpPr/>
              <p:nvPr/>
            </p:nvGrpSpPr>
            <p:grpSpPr>
              <a:xfrm>
                <a:off x="4842075" y="988225"/>
                <a:ext cx="696400" cy="98000"/>
                <a:chOff x="4983250" y="2368850"/>
                <a:chExt cx="696400" cy="98000"/>
              </a:xfrm>
            </p:grpSpPr>
            <p:sp>
              <p:nvSpPr>
                <p:cNvPr id="390" name="Google Shape;390;p19"/>
                <p:cNvSpPr/>
                <p:nvPr/>
              </p:nvSpPr>
              <p:spPr>
                <a:xfrm>
                  <a:off x="4983250" y="2369625"/>
                  <a:ext cx="110225" cy="84950"/>
                </a:xfrm>
                <a:custGeom>
                  <a:avLst/>
                  <a:gdLst/>
                  <a:ahLst/>
                  <a:cxnLst/>
                  <a:rect l="l" t="t" r="r" b="b"/>
                  <a:pathLst>
                    <a:path w="4409" h="3398" extrusionOk="0">
                      <a:moveTo>
                        <a:pt x="2511" y="371"/>
                      </a:moveTo>
                      <a:lnTo>
                        <a:pt x="2511" y="371"/>
                      </a:lnTo>
                      <a:cubicBezTo>
                        <a:pt x="3931" y="435"/>
                        <a:pt x="3857" y="3032"/>
                        <a:pt x="2280" y="3032"/>
                      </a:cubicBezTo>
                      <a:cubicBezTo>
                        <a:pt x="2153" y="3032"/>
                        <a:pt x="2016" y="3015"/>
                        <a:pt x="1869" y="2979"/>
                      </a:cubicBezTo>
                      <a:cubicBezTo>
                        <a:pt x="1102" y="2798"/>
                        <a:pt x="419" y="2268"/>
                        <a:pt x="767" y="1403"/>
                      </a:cubicBezTo>
                      <a:cubicBezTo>
                        <a:pt x="995" y="839"/>
                        <a:pt x="1439" y="389"/>
                        <a:pt x="2038" y="389"/>
                      </a:cubicBezTo>
                      <a:cubicBezTo>
                        <a:pt x="2136" y="389"/>
                        <a:pt x="2238" y="401"/>
                        <a:pt x="2343" y="426"/>
                      </a:cubicBezTo>
                      <a:cubicBezTo>
                        <a:pt x="2360" y="430"/>
                        <a:pt x="2376" y="431"/>
                        <a:pt x="2391" y="431"/>
                      </a:cubicBezTo>
                      <a:cubicBezTo>
                        <a:pt x="2439" y="431"/>
                        <a:pt x="2479" y="413"/>
                        <a:pt x="2511" y="371"/>
                      </a:cubicBezTo>
                      <a:close/>
                      <a:moveTo>
                        <a:pt x="2418" y="0"/>
                      </a:moveTo>
                      <a:cubicBezTo>
                        <a:pt x="2328" y="0"/>
                        <a:pt x="2233" y="7"/>
                        <a:pt x="2134" y="22"/>
                      </a:cubicBezTo>
                      <a:cubicBezTo>
                        <a:pt x="2107" y="20"/>
                        <a:pt x="2081" y="20"/>
                        <a:pt x="2054" y="20"/>
                      </a:cubicBezTo>
                      <a:cubicBezTo>
                        <a:pt x="1241" y="20"/>
                        <a:pt x="592" y="634"/>
                        <a:pt x="349" y="1431"/>
                      </a:cubicBezTo>
                      <a:cubicBezTo>
                        <a:pt x="0" y="2560"/>
                        <a:pt x="1102" y="3286"/>
                        <a:pt x="2134" y="3383"/>
                      </a:cubicBezTo>
                      <a:cubicBezTo>
                        <a:pt x="2212" y="3393"/>
                        <a:pt x="2287" y="3397"/>
                        <a:pt x="2359" y="3397"/>
                      </a:cubicBezTo>
                      <a:cubicBezTo>
                        <a:pt x="4334" y="3397"/>
                        <a:pt x="4409" y="0"/>
                        <a:pt x="2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9"/>
                <p:cNvSpPr/>
                <p:nvPr/>
              </p:nvSpPr>
              <p:spPr>
                <a:xfrm>
                  <a:off x="5129350" y="2368850"/>
                  <a:ext cx="99400" cy="86275"/>
                </a:xfrm>
                <a:custGeom>
                  <a:avLst/>
                  <a:gdLst/>
                  <a:ahLst/>
                  <a:cxnLst/>
                  <a:rect l="l" t="t" r="r" b="b"/>
                  <a:pathLst>
                    <a:path w="3976" h="3451" extrusionOk="0">
                      <a:moveTo>
                        <a:pt x="2100" y="370"/>
                      </a:moveTo>
                      <a:cubicBezTo>
                        <a:pt x="2195" y="370"/>
                        <a:pt x="2290" y="380"/>
                        <a:pt x="2386" y="402"/>
                      </a:cubicBezTo>
                      <a:cubicBezTo>
                        <a:pt x="3223" y="569"/>
                        <a:pt x="3669" y="1476"/>
                        <a:pt x="3209" y="2243"/>
                      </a:cubicBezTo>
                      <a:cubicBezTo>
                        <a:pt x="2917" y="2710"/>
                        <a:pt x="2313" y="3098"/>
                        <a:pt x="1739" y="3098"/>
                      </a:cubicBezTo>
                      <a:cubicBezTo>
                        <a:pt x="1627" y="3098"/>
                        <a:pt x="1516" y="3084"/>
                        <a:pt x="1409" y="3052"/>
                      </a:cubicBezTo>
                      <a:cubicBezTo>
                        <a:pt x="698" y="2843"/>
                        <a:pt x="335" y="1796"/>
                        <a:pt x="684" y="1155"/>
                      </a:cubicBezTo>
                      <a:cubicBezTo>
                        <a:pt x="698" y="1113"/>
                        <a:pt x="698" y="1057"/>
                        <a:pt x="698" y="1029"/>
                      </a:cubicBezTo>
                      <a:cubicBezTo>
                        <a:pt x="1088" y="675"/>
                        <a:pt x="1578" y="370"/>
                        <a:pt x="2100" y="370"/>
                      </a:cubicBezTo>
                      <a:close/>
                      <a:moveTo>
                        <a:pt x="2125" y="0"/>
                      </a:moveTo>
                      <a:cubicBezTo>
                        <a:pt x="1458" y="0"/>
                        <a:pt x="803" y="375"/>
                        <a:pt x="321" y="876"/>
                      </a:cubicBezTo>
                      <a:cubicBezTo>
                        <a:pt x="252" y="946"/>
                        <a:pt x="252" y="1029"/>
                        <a:pt x="294" y="1085"/>
                      </a:cubicBezTo>
                      <a:cubicBezTo>
                        <a:pt x="1" y="1824"/>
                        <a:pt x="335" y="2870"/>
                        <a:pt x="1033" y="3275"/>
                      </a:cubicBezTo>
                      <a:cubicBezTo>
                        <a:pt x="1241" y="3397"/>
                        <a:pt x="1472" y="3451"/>
                        <a:pt x="1709" y="3451"/>
                      </a:cubicBezTo>
                      <a:cubicBezTo>
                        <a:pt x="2364" y="3451"/>
                        <a:pt x="3063" y="3045"/>
                        <a:pt x="3432" y="2564"/>
                      </a:cubicBezTo>
                      <a:cubicBezTo>
                        <a:pt x="3976" y="1824"/>
                        <a:pt x="3836" y="736"/>
                        <a:pt x="3013" y="248"/>
                      </a:cubicBezTo>
                      <a:cubicBezTo>
                        <a:pt x="2724" y="75"/>
                        <a:pt x="2423" y="0"/>
                        <a:pt x="2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9"/>
                <p:cNvSpPr/>
                <p:nvPr/>
              </p:nvSpPr>
              <p:spPr>
                <a:xfrm>
                  <a:off x="5277900" y="2371250"/>
                  <a:ext cx="106400" cy="89925"/>
                </a:xfrm>
                <a:custGeom>
                  <a:avLst/>
                  <a:gdLst/>
                  <a:ahLst/>
                  <a:cxnLst/>
                  <a:rect l="l" t="t" r="r" b="b"/>
                  <a:pathLst>
                    <a:path w="4256" h="3597" extrusionOk="0">
                      <a:moveTo>
                        <a:pt x="2118" y="354"/>
                      </a:moveTo>
                      <a:cubicBezTo>
                        <a:pt x="2293" y="354"/>
                        <a:pt x="2469" y="380"/>
                        <a:pt x="2637" y="431"/>
                      </a:cubicBezTo>
                      <a:lnTo>
                        <a:pt x="2679" y="459"/>
                      </a:lnTo>
                      <a:cubicBezTo>
                        <a:pt x="3404" y="891"/>
                        <a:pt x="3809" y="1505"/>
                        <a:pt x="3320" y="2342"/>
                      </a:cubicBezTo>
                      <a:cubicBezTo>
                        <a:pt x="3019" y="2845"/>
                        <a:pt x="2507" y="3225"/>
                        <a:pt x="1957" y="3225"/>
                      </a:cubicBezTo>
                      <a:cubicBezTo>
                        <a:pt x="1744" y="3225"/>
                        <a:pt x="1526" y="3168"/>
                        <a:pt x="1312" y="3039"/>
                      </a:cubicBezTo>
                      <a:cubicBezTo>
                        <a:pt x="628" y="2635"/>
                        <a:pt x="447" y="1700"/>
                        <a:pt x="866" y="1017"/>
                      </a:cubicBezTo>
                      <a:cubicBezTo>
                        <a:pt x="1133" y="564"/>
                        <a:pt x="1622" y="354"/>
                        <a:pt x="2118" y="354"/>
                      </a:cubicBezTo>
                      <a:close/>
                      <a:moveTo>
                        <a:pt x="2120" y="0"/>
                      </a:moveTo>
                      <a:cubicBezTo>
                        <a:pt x="1428" y="0"/>
                        <a:pt x="765" y="357"/>
                        <a:pt x="447" y="1003"/>
                      </a:cubicBezTo>
                      <a:cubicBezTo>
                        <a:pt x="1" y="1896"/>
                        <a:pt x="377" y="3026"/>
                        <a:pt x="1256" y="3444"/>
                      </a:cubicBezTo>
                      <a:cubicBezTo>
                        <a:pt x="1487" y="3549"/>
                        <a:pt x="1715" y="3597"/>
                        <a:pt x="1936" y="3597"/>
                      </a:cubicBezTo>
                      <a:cubicBezTo>
                        <a:pt x="2622" y="3597"/>
                        <a:pt x="3233" y="3139"/>
                        <a:pt x="3613" y="2537"/>
                      </a:cubicBezTo>
                      <a:cubicBezTo>
                        <a:pt x="4255" y="1519"/>
                        <a:pt x="3767" y="710"/>
                        <a:pt x="2860" y="166"/>
                      </a:cubicBezTo>
                      <a:cubicBezTo>
                        <a:pt x="2846" y="152"/>
                        <a:pt x="2818" y="110"/>
                        <a:pt x="2776" y="110"/>
                      </a:cubicBezTo>
                      <a:cubicBezTo>
                        <a:pt x="2561" y="36"/>
                        <a:pt x="2339" y="0"/>
                        <a:pt x="21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9"/>
                <p:cNvSpPr/>
                <p:nvPr/>
              </p:nvSpPr>
              <p:spPr>
                <a:xfrm>
                  <a:off x="5423325" y="2380850"/>
                  <a:ext cx="109800" cy="85275"/>
                </a:xfrm>
                <a:custGeom>
                  <a:avLst/>
                  <a:gdLst/>
                  <a:ahLst/>
                  <a:cxnLst/>
                  <a:rect l="l" t="t" r="r" b="b"/>
                  <a:pathLst>
                    <a:path w="4392" h="3411" extrusionOk="0">
                      <a:moveTo>
                        <a:pt x="2483" y="368"/>
                      </a:moveTo>
                      <a:cubicBezTo>
                        <a:pt x="3900" y="458"/>
                        <a:pt x="3854" y="3046"/>
                        <a:pt x="2267" y="3046"/>
                      </a:cubicBezTo>
                      <a:cubicBezTo>
                        <a:pt x="2136" y="3046"/>
                        <a:pt x="1994" y="3029"/>
                        <a:pt x="1841" y="2990"/>
                      </a:cubicBezTo>
                      <a:cubicBezTo>
                        <a:pt x="1074" y="2795"/>
                        <a:pt x="391" y="2279"/>
                        <a:pt x="740" y="1400"/>
                      </a:cubicBezTo>
                      <a:cubicBezTo>
                        <a:pt x="968" y="847"/>
                        <a:pt x="1414" y="387"/>
                        <a:pt x="2016" y="387"/>
                      </a:cubicBezTo>
                      <a:cubicBezTo>
                        <a:pt x="2112" y="387"/>
                        <a:pt x="2212" y="399"/>
                        <a:pt x="2316" y="424"/>
                      </a:cubicBezTo>
                      <a:cubicBezTo>
                        <a:pt x="2332" y="427"/>
                        <a:pt x="2348" y="429"/>
                        <a:pt x="2363" y="429"/>
                      </a:cubicBezTo>
                      <a:cubicBezTo>
                        <a:pt x="2411" y="429"/>
                        <a:pt x="2451" y="411"/>
                        <a:pt x="2483" y="368"/>
                      </a:cubicBezTo>
                      <a:close/>
                      <a:moveTo>
                        <a:pt x="2383" y="1"/>
                      </a:moveTo>
                      <a:cubicBezTo>
                        <a:pt x="2299" y="1"/>
                        <a:pt x="2212" y="7"/>
                        <a:pt x="2120" y="19"/>
                      </a:cubicBezTo>
                      <a:cubicBezTo>
                        <a:pt x="2102" y="19"/>
                        <a:pt x="2084" y="18"/>
                        <a:pt x="2066" y="18"/>
                      </a:cubicBezTo>
                      <a:cubicBezTo>
                        <a:pt x="1240" y="18"/>
                        <a:pt x="581" y="637"/>
                        <a:pt x="349" y="1442"/>
                      </a:cubicBezTo>
                      <a:cubicBezTo>
                        <a:pt x="0" y="2572"/>
                        <a:pt x="1088" y="3283"/>
                        <a:pt x="2120" y="3395"/>
                      </a:cubicBezTo>
                      <a:cubicBezTo>
                        <a:pt x="2201" y="3405"/>
                        <a:pt x="2279" y="3410"/>
                        <a:pt x="2354" y="3410"/>
                      </a:cubicBezTo>
                      <a:cubicBezTo>
                        <a:pt x="4315" y="3410"/>
                        <a:pt x="4391" y="1"/>
                        <a:pt x="23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9"/>
                <p:cNvSpPr/>
                <p:nvPr/>
              </p:nvSpPr>
              <p:spPr>
                <a:xfrm>
                  <a:off x="5579900" y="2380425"/>
                  <a:ext cx="99750" cy="86425"/>
                </a:xfrm>
                <a:custGeom>
                  <a:avLst/>
                  <a:gdLst/>
                  <a:ahLst/>
                  <a:cxnLst/>
                  <a:rect l="l" t="t" r="r" b="b"/>
                  <a:pathLst>
                    <a:path w="3990" h="3457" extrusionOk="0">
                      <a:moveTo>
                        <a:pt x="2113" y="354"/>
                      </a:moveTo>
                      <a:cubicBezTo>
                        <a:pt x="2208" y="354"/>
                        <a:pt x="2303" y="364"/>
                        <a:pt x="2399" y="385"/>
                      </a:cubicBezTo>
                      <a:cubicBezTo>
                        <a:pt x="3250" y="580"/>
                        <a:pt x="3683" y="1473"/>
                        <a:pt x="3222" y="2240"/>
                      </a:cubicBezTo>
                      <a:cubicBezTo>
                        <a:pt x="2932" y="2705"/>
                        <a:pt x="2321" y="3083"/>
                        <a:pt x="1755" y="3083"/>
                      </a:cubicBezTo>
                      <a:cubicBezTo>
                        <a:pt x="1641" y="3083"/>
                        <a:pt x="1530" y="3068"/>
                        <a:pt x="1423" y="3035"/>
                      </a:cubicBezTo>
                      <a:cubicBezTo>
                        <a:pt x="712" y="2826"/>
                        <a:pt x="335" y="1780"/>
                        <a:pt x="684" y="1138"/>
                      </a:cubicBezTo>
                      <a:cubicBezTo>
                        <a:pt x="712" y="1110"/>
                        <a:pt x="712" y="1054"/>
                        <a:pt x="712" y="1013"/>
                      </a:cubicBezTo>
                      <a:cubicBezTo>
                        <a:pt x="1090" y="658"/>
                        <a:pt x="1588" y="354"/>
                        <a:pt x="2113" y="354"/>
                      </a:cubicBezTo>
                      <a:close/>
                      <a:moveTo>
                        <a:pt x="2137" y="0"/>
                      </a:moveTo>
                      <a:cubicBezTo>
                        <a:pt x="1463" y="0"/>
                        <a:pt x="805" y="380"/>
                        <a:pt x="321" y="873"/>
                      </a:cubicBezTo>
                      <a:cubicBezTo>
                        <a:pt x="251" y="943"/>
                        <a:pt x="251" y="1040"/>
                        <a:pt x="307" y="1082"/>
                      </a:cubicBezTo>
                      <a:cubicBezTo>
                        <a:pt x="0" y="1836"/>
                        <a:pt x="335" y="2882"/>
                        <a:pt x="1032" y="3286"/>
                      </a:cubicBezTo>
                      <a:cubicBezTo>
                        <a:pt x="1243" y="3404"/>
                        <a:pt x="1476" y="3456"/>
                        <a:pt x="1714" y="3456"/>
                      </a:cubicBezTo>
                      <a:cubicBezTo>
                        <a:pt x="2375" y="3456"/>
                        <a:pt x="3076" y="3057"/>
                        <a:pt x="3445" y="2575"/>
                      </a:cubicBezTo>
                      <a:cubicBezTo>
                        <a:pt x="3989" y="1822"/>
                        <a:pt x="3864" y="720"/>
                        <a:pt x="3027" y="245"/>
                      </a:cubicBezTo>
                      <a:cubicBezTo>
                        <a:pt x="2736" y="74"/>
                        <a:pt x="2435" y="0"/>
                        <a:pt x="21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5" name="Google Shape;395;p19"/>
              <p:cNvGrpSpPr/>
              <p:nvPr/>
            </p:nvGrpSpPr>
            <p:grpSpPr>
              <a:xfrm>
                <a:off x="5588075" y="989325"/>
                <a:ext cx="401050" cy="92325"/>
                <a:chOff x="4983250" y="2368850"/>
                <a:chExt cx="401050" cy="92325"/>
              </a:xfrm>
            </p:grpSpPr>
            <p:sp>
              <p:nvSpPr>
                <p:cNvPr id="396" name="Google Shape;396;p19"/>
                <p:cNvSpPr/>
                <p:nvPr/>
              </p:nvSpPr>
              <p:spPr>
                <a:xfrm>
                  <a:off x="4983250" y="2369625"/>
                  <a:ext cx="110225" cy="84950"/>
                </a:xfrm>
                <a:custGeom>
                  <a:avLst/>
                  <a:gdLst/>
                  <a:ahLst/>
                  <a:cxnLst/>
                  <a:rect l="l" t="t" r="r" b="b"/>
                  <a:pathLst>
                    <a:path w="4409" h="3398" extrusionOk="0">
                      <a:moveTo>
                        <a:pt x="2511" y="371"/>
                      </a:moveTo>
                      <a:lnTo>
                        <a:pt x="2511" y="371"/>
                      </a:lnTo>
                      <a:cubicBezTo>
                        <a:pt x="3931" y="435"/>
                        <a:pt x="3857" y="3032"/>
                        <a:pt x="2280" y="3032"/>
                      </a:cubicBezTo>
                      <a:cubicBezTo>
                        <a:pt x="2153" y="3032"/>
                        <a:pt x="2016" y="3015"/>
                        <a:pt x="1869" y="2979"/>
                      </a:cubicBezTo>
                      <a:cubicBezTo>
                        <a:pt x="1102" y="2798"/>
                        <a:pt x="419" y="2268"/>
                        <a:pt x="767" y="1403"/>
                      </a:cubicBezTo>
                      <a:cubicBezTo>
                        <a:pt x="995" y="839"/>
                        <a:pt x="1439" y="389"/>
                        <a:pt x="2038" y="389"/>
                      </a:cubicBezTo>
                      <a:cubicBezTo>
                        <a:pt x="2136" y="389"/>
                        <a:pt x="2238" y="401"/>
                        <a:pt x="2343" y="426"/>
                      </a:cubicBezTo>
                      <a:cubicBezTo>
                        <a:pt x="2360" y="430"/>
                        <a:pt x="2376" y="431"/>
                        <a:pt x="2391" y="431"/>
                      </a:cubicBezTo>
                      <a:cubicBezTo>
                        <a:pt x="2439" y="431"/>
                        <a:pt x="2479" y="413"/>
                        <a:pt x="2511" y="371"/>
                      </a:cubicBezTo>
                      <a:close/>
                      <a:moveTo>
                        <a:pt x="2418" y="0"/>
                      </a:moveTo>
                      <a:cubicBezTo>
                        <a:pt x="2328" y="0"/>
                        <a:pt x="2233" y="7"/>
                        <a:pt x="2134" y="22"/>
                      </a:cubicBezTo>
                      <a:cubicBezTo>
                        <a:pt x="2107" y="20"/>
                        <a:pt x="2081" y="20"/>
                        <a:pt x="2054" y="20"/>
                      </a:cubicBezTo>
                      <a:cubicBezTo>
                        <a:pt x="1241" y="20"/>
                        <a:pt x="592" y="634"/>
                        <a:pt x="349" y="1431"/>
                      </a:cubicBezTo>
                      <a:cubicBezTo>
                        <a:pt x="0" y="2560"/>
                        <a:pt x="1102" y="3286"/>
                        <a:pt x="2134" y="3383"/>
                      </a:cubicBezTo>
                      <a:cubicBezTo>
                        <a:pt x="2212" y="3393"/>
                        <a:pt x="2287" y="3397"/>
                        <a:pt x="2359" y="3397"/>
                      </a:cubicBezTo>
                      <a:cubicBezTo>
                        <a:pt x="4334" y="3397"/>
                        <a:pt x="4409" y="0"/>
                        <a:pt x="2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9"/>
                <p:cNvSpPr/>
                <p:nvPr/>
              </p:nvSpPr>
              <p:spPr>
                <a:xfrm>
                  <a:off x="5129350" y="2368850"/>
                  <a:ext cx="99400" cy="86275"/>
                </a:xfrm>
                <a:custGeom>
                  <a:avLst/>
                  <a:gdLst/>
                  <a:ahLst/>
                  <a:cxnLst/>
                  <a:rect l="l" t="t" r="r" b="b"/>
                  <a:pathLst>
                    <a:path w="3976" h="3451" extrusionOk="0">
                      <a:moveTo>
                        <a:pt x="2100" y="370"/>
                      </a:moveTo>
                      <a:cubicBezTo>
                        <a:pt x="2195" y="370"/>
                        <a:pt x="2290" y="380"/>
                        <a:pt x="2386" y="402"/>
                      </a:cubicBezTo>
                      <a:cubicBezTo>
                        <a:pt x="3223" y="569"/>
                        <a:pt x="3669" y="1476"/>
                        <a:pt x="3209" y="2243"/>
                      </a:cubicBezTo>
                      <a:cubicBezTo>
                        <a:pt x="2917" y="2710"/>
                        <a:pt x="2313" y="3098"/>
                        <a:pt x="1739" y="3098"/>
                      </a:cubicBezTo>
                      <a:cubicBezTo>
                        <a:pt x="1627" y="3098"/>
                        <a:pt x="1516" y="3084"/>
                        <a:pt x="1409" y="3052"/>
                      </a:cubicBezTo>
                      <a:cubicBezTo>
                        <a:pt x="698" y="2843"/>
                        <a:pt x="335" y="1796"/>
                        <a:pt x="684" y="1155"/>
                      </a:cubicBezTo>
                      <a:cubicBezTo>
                        <a:pt x="698" y="1113"/>
                        <a:pt x="698" y="1057"/>
                        <a:pt x="698" y="1029"/>
                      </a:cubicBezTo>
                      <a:cubicBezTo>
                        <a:pt x="1088" y="675"/>
                        <a:pt x="1578" y="370"/>
                        <a:pt x="2100" y="370"/>
                      </a:cubicBezTo>
                      <a:close/>
                      <a:moveTo>
                        <a:pt x="2125" y="0"/>
                      </a:moveTo>
                      <a:cubicBezTo>
                        <a:pt x="1458" y="0"/>
                        <a:pt x="803" y="375"/>
                        <a:pt x="321" y="876"/>
                      </a:cubicBezTo>
                      <a:cubicBezTo>
                        <a:pt x="252" y="946"/>
                        <a:pt x="252" y="1029"/>
                        <a:pt x="294" y="1085"/>
                      </a:cubicBezTo>
                      <a:cubicBezTo>
                        <a:pt x="1" y="1824"/>
                        <a:pt x="335" y="2870"/>
                        <a:pt x="1033" y="3275"/>
                      </a:cubicBezTo>
                      <a:cubicBezTo>
                        <a:pt x="1241" y="3397"/>
                        <a:pt x="1472" y="3451"/>
                        <a:pt x="1709" y="3451"/>
                      </a:cubicBezTo>
                      <a:cubicBezTo>
                        <a:pt x="2364" y="3451"/>
                        <a:pt x="3063" y="3045"/>
                        <a:pt x="3432" y="2564"/>
                      </a:cubicBezTo>
                      <a:cubicBezTo>
                        <a:pt x="3976" y="1824"/>
                        <a:pt x="3836" y="736"/>
                        <a:pt x="3013" y="248"/>
                      </a:cubicBezTo>
                      <a:cubicBezTo>
                        <a:pt x="2724" y="75"/>
                        <a:pt x="2423" y="0"/>
                        <a:pt x="2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9"/>
                <p:cNvSpPr/>
                <p:nvPr/>
              </p:nvSpPr>
              <p:spPr>
                <a:xfrm>
                  <a:off x="5277900" y="2371250"/>
                  <a:ext cx="106400" cy="89925"/>
                </a:xfrm>
                <a:custGeom>
                  <a:avLst/>
                  <a:gdLst/>
                  <a:ahLst/>
                  <a:cxnLst/>
                  <a:rect l="l" t="t" r="r" b="b"/>
                  <a:pathLst>
                    <a:path w="4256" h="3597" extrusionOk="0">
                      <a:moveTo>
                        <a:pt x="2118" y="354"/>
                      </a:moveTo>
                      <a:cubicBezTo>
                        <a:pt x="2293" y="354"/>
                        <a:pt x="2469" y="380"/>
                        <a:pt x="2637" y="431"/>
                      </a:cubicBezTo>
                      <a:lnTo>
                        <a:pt x="2679" y="459"/>
                      </a:lnTo>
                      <a:cubicBezTo>
                        <a:pt x="3404" y="891"/>
                        <a:pt x="3809" y="1505"/>
                        <a:pt x="3320" y="2342"/>
                      </a:cubicBezTo>
                      <a:cubicBezTo>
                        <a:pt x="3019" y="2845"/>
                        <a:pt x="2507" y="3225"/>
                        <a:pt x="1957" y="3225"/>
                      </a:cubicBezTo>
                      <a:cubicBezTo>
                        <a:pt x="1744" y="3225"/>
                        <a:pt x="1526" y="3168"/>
                        <a:pt x="1312" y="3039"/>
                      </a:cubicBezTo>
                      <a:cubicBezTo>
                        <a:pt x="628" y="2635"/>
                        <a:pt x="447" y="1700"/>
                        <a:pt x="866" y="1017"/>
                      </a:cubicBezTo>
                      <a:cubicBezTo>
                        <a:pt x="1133" y="564"/>
                        <a:pt x="1622" y="354"/>
                        <a:pt x="2118" y="354"/>
                      </a:cubicBezTo>
                      <a:close/>
                      <a:moveTo>
                        <a:pt x="2120" y="0"/>
                      </a:moveTo>
                      <a:cubicBezTo>
                        <a:pt x="1428" y="0"/>
                        <a:pt x="765" y="357"/>
                        <a:pt x="447" y="1003"/>
                      </a:cubicBezTo>
                      <a:cubicBezTo>
                        <a:pt x="1" y="1896"/>
                        <a:pt x="377" y="3026"/>
                        <a:pt x="1256" y="3444"/>
                      </a:cubicBezTo>
                      <a:cubicBezTo>
                        <a:pt x="1487" y="3549"/>
                        <a:pt x="1715" y="3597"/>
                        <a:pt x="1936" y="3597"/>
                      </a:cubicBezTo>
                      <a:cubicBezTo>
                        <a:pt x="2622" y="3597"/>
                        <a:pt x="3233" y="3139"/>
                        <a:pt x="3613" y="2537"/>
                      </a:cubicBezTo>
                      <a:cubicBezTo>
                        <a:pt x="4255" y="1519"/>
                        <a:pt x="3767" y="710"/>
                        <a:pt x="2860" y="166"/>
                      </a:cubicBezTo>
                      <a:cubicBezTo>
                        <a:pt x="2846" y="152"/>
                        <a:pt x="2818" y="110"/>
                        <a:pt x="2776" y="110"/>
                      </a:cubicBezTo>
                      <a:cubicBezTo>
                        <a:pt x="2561" y="36"/>
                        <a:pt x="2339" y="0"/>
                        <a:pt x="21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9" name="Google Shape;399;p19"/>
              <p:cNvSpPr/>
              <p:nvPr/>
            </p:nvSpPr>
            <p:spPr>
              <a:xfrm>
                <a:off x="5385931" y="521294"/>
                <a:ext cx="589429" cy="853713"/>
              </a:xfrm>
              <a:custGeom>
                <a:avLst/>
                <a:gdLst/>
                <a:ahLst/>
                <a:cxnLst/>
                <a:rect l="l" t="t" r="r" b="b"/>
                <a:pathLst>
                  <a:path w="10518" h="15234" extrusionOk="0">
                    <a:moveTo>
                      <a:pt x="7210" y="394"/>
                    </a:moveTo>
                    <a:cubicBezTo>
                      <a:pt x="7924" y="394"/>
                      <a:pt x="8677" y="836"/>
                      <a:pt x="9109" y="1201"/>
                    </a:cubicBezTo>
                    <a:cubicBezTo>
                      <a:pt x="9611" y="1620"/>
                      <a:pt x="9736" y="2066"/>
                      <a:pt x="9625" y="2624"/>
                    </a:cubicBezTo>
                    <a:cubicBezTo>
                      <a:pt x="9736" y="1829"/>
                      <a:pt x="9346" y="1480"/>
                      <a:pt x="8844" y="1131"/>
                    </a:cubicBezTo>
                    <a:cubicBezTo>
                      <a:pt x="8286" y="741"/>
                      <a:pt x="7742" y="532"/>
                      <a:pt x="7239" y="532"/>
                    </a:cubicBezTo>
                    <a:cubicBezTo>
                      <a:pt x="6947" y="532"/>
                      <a:pt x="6668" y="601"/>
                      <a:pt x="6403" y="741"/>
                    </a:cubicBezTo>
                    <a:cubicBezTo>
                      <a:pt x="6040" y="950"/>
                      <a:pt x="5691" y="1355"/>
                      <a:pt x="5370" y="1815"/>
                    </a:cubicBezTo>
                    <a:cubicBezTo>
                      <a:pt x="5635" y="1410"/>
                      <a:pt x="5928" y="1048"/>
                      <a:pt x="6235" y="769"/>
                    </a:cubicBezTo>
                    <a:cubicBezTo>
                      <a:pt x="6523" y="499"/>
                      <a:pt x="6862" y="394"/>
                      <a:pt x="7210" y="394"/>
                    </a:cubicBezTo>
                    <a:close/>
                    <a:moveTo>
                      <a:pt x="4115" y="7199"/>
                    </a:moveTo>
                    <a:lnTo>
                      <a:pt x="4115" y="7199"/>
                    </a:lnTo>
                    <a:cubicBezTo>
                      <a:pt x="3724" y="7897"/>
                      <a:pt x="3404" y="8580"/>
                      <a:pt x="3139" y="9277"/>
                    </a:cubicBezTo>
                    <a:lnTo>
                      <a:pt x="3125" y="9319"/>
                    </a:lnTo>
                    <a:cubicBezTo>
                      <a:pt x="2832" y="10114"/>
                      <a:pt x="2525" y="10882"/>
                      <a:pt x="3153" y="11621"/>
                    </a:cubicBezTo>
                    <a:cubicBezTo>
                      <a:pt x="3369" y="11862"/>
                      <a:pt x="3909" y="12176"/>
                      <a:pt x="4322" y="12176"/>
                    </a:cubicBezTo>
                    <a:cubicBezTo>
                      <a:pt x="4387" y="12176"/>
                      <a:pt x="4449" y="12168"/>
                      <a:pt x="4506" y="12151"/>
                    </a:cubicBezTo>
                    <a:cubicBezTo>
                      <a:pt x="4924" y="12025"/>
                      <a:pt x="5273" y="11732"/>
                      <a:pt x="5552" y="11370"/>
                    </a:cubicBezTo>
                    <a:lnTo>
                      <a:pt x="5552" y="11370"/>
                    </a:lnTo>
                    <a:cubicBezTo>
                      <a:pt x="5259" y="11872"/>
                      <a:pt x="5008" y="12207"/>
                      <a:pt x="4575" y="12249"/>
                    </a:cubicBezTo>
                    <a:cubicBezTo>
                      <a:pt x="4534" y="12254"/>
                      <a:pt x="4491" y="12256"/>
                      <a:pt x="4447" y="12256"/>
                    </a:cubicBezTo>
                    <a:cubicBezTo>
                      <a:pt x="3900" y="12256"/>
                      <a:pt x="3185" y="11872"/>
                      <a:pt x="2901" y="11523"/>
                    </a:cubicBezTo>
                    <a:cubicBezTo>
                      <a:pt x="2232" y="10686"/>
                      <a:pt x="3334" y="8552"/>
                      <a:pt x="4115" y="7199"/>
                    </a:cubicBezTo>
                    <a:close/>
                    <a:moveTo>
                      <a:pt x="2343" y="7157"/>
                    </a:moveTo>
                    <a:lnTo>
                      <a:pt x="2343" y="7157"/>
                    </a:lnTo>
                    <a:cubicBezTo>
                      <a:pt x="2148" y="7562"/>
                      <a:pt x="1953" y="7966"/>
                      <a:pt x="1800" y="8371"/>
                    </a:cubicBezTo>
                    <a:lnTo>
                      <a:pt x="1674" y="8650"/>
                    </a:lnTo>
                    <a:cubicBezTo>
                      <a:pt x="977" y="10198"/>
                      <a:pt x="112" y="12109"/>
                      <a:pt x="1018" y="13350"/>
                    </a:cubicBezTo>
                    <a:cubicBezTo>
                      <a:pt x="1437" y="13922"/>
                      <a:pt x="2120" y="14257"/>
                      <a:pt x="2650" y="14480"/>
                    </a:cubicBezTo>
                    <a:cubicBezTo>
                      <a:pt x="2991" y="14622"/>
                      <a:pt x="3358" y="14734"/>
                      <a:pt x="3740" y="14734"/>
                    </a:cubicBezTo>
                    <a:cubicBezTo>
                      <a:pt x="4372" y="14734"/>
                      <a:pt x="5044" y="14426"/>
                      <a:pt x="5705" y="13434"/>
                    </a:cubicBezTo>
                    <a:cubicBezTo>
                      <a:pt x="6416" y="12374"/>
                      <a:pt x="7058" y="11202"/>
                      <a:pt x="7644" y="9933"/>
                    </a:cubicBezTo>
                    <a:lnTo>
                      <a:pt x="7644" y="9933"/>
                    </a:lnTo>
                    <a:cubicBezTo>
                      <a:pt x="6891" y="11621"/>
                      <a:pt x="6110" y="12988"/>
                      <a:pt x="5273" y="14048"/>
                    </a:cubicBezTo>
                    <a:cubicBezTo>
                      <a:pt x="4798" y="14659"/>
                      <a:pt x="4290" y="14866"/>
                      <a:pt x="3784" y="14866"/>
                    </a:cubicBezTo>
                    <a:cubicBezTo>
                      <a:pt x="3307" y="14866"/>
                      <a:pt x="2831" y="14683"/>
                      <a:pt x="2385" y="14480"/>
                    </a:cubicBezTo>
                    <a:cubicBezTo>
                      <a:pt x="1451" y="14062"/>
                      <a:pt x="419" y="13392"/>
                      <a:pt x="600" y="11816"/>
                    </a:cubicBezTo>
                    <a:cubicBezTo>
                      <a:pt x="767" y="10338"/>
                      <a:pt x="1576" y="8678"/>
                      <a:pt x="2343" y="7157"/>
                    </a:cubicBezTo>
                    <a:close/>
                    <a:moveTo>
                      <a:pt x="7221" y="0"/>
                    </a:moveTo>
                    <a:cubicBezTo>
                      <a:pt x="6794" y="0"/>
                      <a:pt x="6369" y="129"/>
                      <a:pt x="5998" y="462"/>
                    </a:cubicBezTo>
                    <a:cubicBezTo>
                      <a:pt x="5426" y="1006"/>
                      <a:pt x="4924" y="1843"/>
                      <a:pt x="4464" y="2596"/>
                    </a:cubicBezTo>
                    <a:cubicBezTo>
                      <a:pt x="4366" y="2763"/>
                      <a:pt x="4254" y="2945"/>
                      <a:pt x="4157" y="3098"/>
                    </a:cubicBezTo>
                    <a:cubicBezTo>
                      <a:pt x="3557" y="4061"/>
                      <a:pt x="2985" y="5079"/>
                      <a:pt x="2441" y="6125"/>
                    </a:cubicBezTo>
                    <a:lnTo>
                      <a:pt x="2204" y="6599"/>
                    </a:lnTo>
                    <a:cubicBezTo>
                      <a:pt x="1367" y="8245"/>
                      <a:pt x="405" y="10086"/>
                      <a:pt x="209" y="11760"/>
                    </a:cubicBezTo>
                    <a:cubicBezTo>
                      <a:pt x="0" y="13602"/>
                      <a:pt x="1256" y="14383"/>
                      <a:pt x="2218" y="14815"/>
                    </a:cubicBezTo>
                    <a:cubicBezTo>
                      <a:pt x="2581" y="14969"/>
                      <a:pt x="3139" y="15234"/>
                      <a:pt x="3752" y="15234"/>
                    </a:cubicBezTo>
                    <a:cubicBezTo>
                      <a:pt x="4352" y="15234"/>
                      <a:pt x="4980" y="15010"/>
                      <a:pt x="5552" y="14257"/>
                    </a:cubicBezTo>
                    <a:cubicBezTo>
                      <a:pt x="6682" y="12820"/>
                      <a:pt x="7686" y="10896"/>
                      <a:pt x="8662" y="8357"/>
                    </a:cubicBezTo>
                    <a:cubicBezTo>
                      <a:pt x="8718" y="8217"/>
                      <a:pt x="8718" y="8078"/>
                      <a:pt x="8634" y="7980"/>
                    </a:cubicBezTo>
                    <a:cubicBezTo>
                      <a:pt x="8575" y="7886"/>
                      <a:pt x="8477" y="7851"/>
                      <a:pt x="8372" y="7851"/>
                    </a:cubicBezTo>
                    <a:cubicBezTo>
                      <a:pt x="8352" y="7851"/>
                      <a:pt x="8333" y="7853"/>
                      <a:pt x="8314" y="7855"/>
                    </a:cubicBezTo>
                    <a:cubicBezTo>
                      <a:pt x="8160" y="7869"/>
                      <a:pt x="8035" y="7994"/>
                      <a:pt x="7965" y="8148"/>
                    </a:cubicBezTo>
                    <a:cubicBezTo>
                      <a:pt x="7239" y="10031"/>
                      <a:pt x="6361" y="11746"/>
                      <a:pt x="5384" y="13211"/>
                    </a:cubicBezTo>
                    <a:cubicBezTo>
                      <a:pt x="4823" y="14044"/>
                      <a:pt x="4302" y="14348"/>
                      <a:pt x="3739" y="14348"/>
                    </a:cubicBezTo>
                    <a:cubicBezTo>
                      <a:pt x="3435" y="14348"/>
                      <a:pt x="3118" y="14260"/>
                      <a:pt x="2776" y="14118"/>
                    </a:cubicBezTo>
                    <a:cubicBezTo>
                      <a:pt x="2288" y="13908"/>
                      <a:pt x="1660" y="13615"/>
                      <a:pt x="1297" y="13099"/>
                    </a:cubicBezTo>
                    <a:cubicBezTo>
                      <a:pt x="502" y="12039"/>
                      <a:pt x="1325" y="10226"/>
                      <a:pt x="1995" y="8761"/>
                    </a:cubicBezTo>
                    <a:lnTo>
                      <a:pt x="2106" y="8482"/>
                    </a:lnTo>
                    <a:cubicBezTo>
                      <a:pt x="2901" y="6711"/>
                      <a:pt x="3780" y="5009"/>
                      <a:pt x="4757" y="3461"/>
                    </a:cubicBezTo>
                    <a:cubicBezTo>
                      <a:pt x="4854" y="3335"/>
                      <a:pt x="4938" y="3196"/>
                      <a:pt x="5022" y="3042"/>
                    </a:cubicBezTo>
                    <a:cubicBezTo>
                      <a:pt x="5440" y="2331"/>
                      <a:pt x="6040" y="1355"/>
                      <a:pt x="6598" y="1034"/>
                    </a:cubicBezTo>
                    <a:cubicBezTo>
                      <a:pt x="6806" y="917"/>
                      <a:pt x="7022" y="869"/>
                      <a:pt x="7239" y="869"/>
                    </a:cubicBezTo>
                    <a:cubicBezTo>
                      <a:pt x="7747" y="869"/>
                      <a:pt x="8253" y="1136"/>
                      <a:pt x="8634" y="1410"/>
                    </a:cubicBezTo>
                    <a:cubicBezTo>
                      <a:pt x="9150" y="1773"/>
                      <a:pt x="9457" y="2038"/>
                      <a:pt x="9178" y="3015"/>
                    </a:cubicBezTo>
                    <a:cubicBezTo>
                      <a:pt x="9109" y="3252"/>
                      <a:pt x="8969" y="3531"/>
                      <a:pt x="8844" y="3810"/>
                    </a:cubicBezTo>
                    <a:cubicBezTo>
                      <a:pt x="8774" y="3949"/>
                      <a:pt x="8718" y="4061"/>
                      <a:pt x="8662" y="4172"/>
                    </a:cubicBezTo>
                    <a:cubicBezTo>
                      <a:pt x="8341" y="4967"/>
                      <a:pt x="7937" y="5874"/>
                      <a:pt x="7518" y="6753"/>
                    </a:cubicBezTo>
                    <a:cubicBezTo>
                      <a:pt x="7044" y="7771"/>
                      <a:pt x="6612" y="8636"/>
                      <a:pt x="6193" y="9445"/>
                    </a:cubicBezTo>
                    <a:cubicBezTo>
                      <a:pt x="6124" y="9570"/>
                      <a:pt x="6054" y="9682"/>
                      <a:pt x="5984" y="9821"/>
                    </a:cubicBezTo>
                    <a:cubicBezTo>
                      <a:pt x="5580" y="10630"/>
                      <a:pt x="5133" y="11537"/>
                      <a:pt x="4394" y="11746"/>
                    </a:cubicBezTo>
                    <a:cubicBezTo>
                      <a:pt x="4368" y="11754"/>
                      <a:pt x="4337" y="11758"/>
                      <a:pt x="4304" y="11758"/>
                    </a:cubicBezTo>
                    <a:cubicBezTo>
                      <a:pt x="4040" y="11758"/>
                      <a:pt x="3593" y="11528"/>
                      <a:pt x="3431" y="11342"/>
                    </a:cubicBezTo>
                    <a:cubicBezTo>
                      <a:pt x="2957" y="10756"/>
                      <a:pt x="3180" y="10198"/>
                      <a:pt x="3473" y="9403"/>
                    </a:cubicBezTo>
                    <a:lnTo>
                      <a:pt x="3487" y="9361"/>
                    </a:lnTo>
                    <a:cubicBezTo>
                      <a:pt x="3836" y="8455"/>
                      <a:pt x="4296" y="7548"/>
                      <a:pt x="4882" y="6571"/>
                    </a:cubicBezTo>
                    <a:cubicBezTo>
                      <a:pt x="5022" y="6334"/>
                      <a:pt x="4952" y="6111"/>
                      <a:pt x="4798" y="6027"/>
                    </a:cubicBezTo>
                    <a:cubicBezTo>
                      <a:pt x="4752" y="6000"/>
                      <a:pt x="4693" y="5984"/>
                      <a:pt x="4630" y="5984"/>
                    </a:cubicBezTo>
                    <a:cubicBezTo>
                      <a:pt x="4504" y="5984"/>
                      <a:pt x="4361" y="6046"/>
                      <a:pt x="4268" y="6195"/>
                    </a:cubicBezTo>
                    <a:lnTo>
                      <a:pt x="4254" y="6223"/>
                    </a:lnTo>
                    <a:cubicBezTo>
                      <a:pt x="3418" y="7618"/>
                      <a:pt x="1646" y="10533"/>
                      <a:pt x="2609" y="11732"/>
                    </a:cubicBezTo>
                    <a:cubicBezTo>
                      <a:pt x="2940" y="12165"/>
                      <a:pt x="3735" y="12610"/>
                      <a:pt x="4413" y="12610"/>
                    </a:cubicBezTo>
                    <a:cubicBezTo>
                      <a:pt x="4477" y="12610"/>
                      <a:pt x="4541" y="12606"/>
                      <a:pt x="4603" y="12597"/>
                    </a:cubicBezTo>
                    <a:cubicBezTo>
                      <a:pt x="5273" y="12528"/>
                      <a:pt x="5607" y="11956"/>
                      <a:pt x="5900" y="11467"/>
                    </a:cubicBezTo>
                    <a:cubicBezTo>
                      <a:pt x="7170" y="9361"/>
                      <a:pt x="8188" y="7129"/>
                      <a:pt x="9192" y="4828"/>
                    </a:cubicBezTo>
                    <a:lnTo>
                      <a:pt x="9346" y="4451"/>
                    </a:lnTo>
                    <a:cubicBezTo>
                      <a:pt x="9973" y="3056"/>
                      <a:pt x="10517" y="1857"/>
                      <a:pt x="9374" y="894"/>
                    </a:cubicBezTo>
                    <a:cubicBezTo>
                      <a:pt x="8886" y="481"/>
                      <a:pt x="8048" y="0"/>
                      <a:pt x="722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00" name="Google Shape;400;p19"/>
          <p:cNvSpPr txBox="1">
            <a:spLocks noGrp="1"/>
          </p:cNvSpPr>
          <p:nvPr>
            <p:ph type="title"/>
          </p:nvPr>
        </p:nvSpPr>
        <p:spPr>
          <a:xfrm>
            <a:off x="2905500" y="2037325"/>
            <a:ext cx="3203400" cy="8967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8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01" name="Google Shape;401;p19"/>
          <p:cNvSpPr txBox="1">
            <a:spLocks noGrp="1"/>
          </p:cNvSpPr>
          <p:nvPr>
            <p:ph type="subTitle" idx="1"/>
          </p:nvPr>
        </p:nvSpPr>
        <p:spPr>
          <a:xfrm>
            <a:off x="3174750" y="3488875"/>
            <a:ext cx="27945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02" name="Google Shape;402;p19"/>
          <p:cNvSpPr txBox="1">
            <a:spLocks noGrp="1"/>
          </p:cNvSpPr>
          <p:nvPr>
            <p:ph type="title" idx="2" hasCustomPrompt="1"/>
          </p:nvPr>
        </p:nvSpPr>
        <p:spPr>
          <a:xfrm>
            <a:off x="2905500" y="1680150"/>
            <a:ext cx="32034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5500"/>
              <a:buNone/>
              <a:defRPr sz="4800"/>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403" name="Google Shape;403;p19"/>
          <p:cNvSpPr/>
          <p:nvPr/>
        </p:nvSpPr>
        <p:spPr>
          <a:xfrm>
            <a:off x="-113641" y="-36102"/>
            <a:ext cx="1683182" cy="716650"/>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9"/>
          <p:cNvSpPr/>
          <p:nvPr/>
        </p:nvSpPr>
        <p:spPr>
          <a:xfrm rot="-5400000" flipH="1">
            <a:off x="7010180" y="2909374"/>
            <a:ext cx="652395" cy="401809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9"/>
          <p:cNvSpPr/>
          <p:nvPr/>
        </p:nvSpPr>
        <p:spPr>
          <a:xfrm>
            <a:off x="8404922" y="4513392"/>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9"/>
          <p:cNvSpPr/>
          <p:nvPr/>
        </p:nvSpPr>
        <p:spPr>
          <a:xfrm>
            <a:off x="8252524" y="4298171"/>
            <a:ext cx="172847" cy="15240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9"/>
          <p:cNvSpPr/>
          <p:nvPr/>
        </p:nvSpPr>
        <p:spPr>
          <a:xfrm>
            <a:off x="2290425" y="3418496"/>
            <a:ext cx="124091" cy="10939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9"/>
          <p:cNvSpPr/>
          <p:nvPr/>
        </p:nvSpPr>
        <p:spPr>
          <a:xfrm>
            <a:off x="2372075" y="3184084"/>
            <a:ext cx="81888" cy="72192"/>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9" name="Google Shape;409;p19"/>
          <p:cNvGrpSpPr/>
          <p:nvPr/>
        </p:nvGrpSpPr>
        <p:grpSpPr>
          <a:xfrm rot="5770333" flipH="1">
            <a:off x="1108740" y="425910"/>
            <a:ext cx="306762" cy="476338"/>
            <a:chOff x="4452729" y="352000"/>
            <a:chExt cx="225596" cy="350302"/>
          </a:xfrm>
        </p:grpSpPr>
        <p:sp>
          <p:nvSpPr>
            <p:cNvPr id="410" name="Google Shape;410;p19"/>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9"/>
            <p:cNvSpPr/>
            <p:nvPr/>
          </p:nvSpPr>
          <p:spPr>
            <a:xfrm>
              <a:off x="4452729" y="426046"/>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9"/>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3" name="Google Shape;413;p19"/>
          <p:cNvSpPr/>
          <p:nvPr/>
        </p:nvSpPr>
        <p:spPr>
          <a:xfrm>
            <a:off x="2551550" y="3437087"/>
            <a:ext cx="81888" cy="72218"/>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six columns">
  <p:cSld name="CUSTOM_6">
    <p:bg>
      <p:bgPr>
        <a:blipFill>
          <a:blip r:embed="rId2">
            <a:alphaModFix/>
          </a:blip>
          <a:stretch>
            <a:fillRect/>
          </a:stretch>
        </a:blipFill>
        <a:effectLst/>
      </p:bgPr>
    </p:bg>
    <p:spTree>
      <p:nvGrpSpPr>
        <p:cNvPr id="1" name="Shape 460"/>
        <p:cNvGrpSpPr/>
        <p:nvPr/>
      </p:nvGrpSpPr>
      <p:grpSpPr>
        <a:xfrm>
          <a:off x="0" y="0"/>
          <a:ext cx="0" cy="0"/>
          <a:chOff x="0" y="0"/>
          <a:chExt cx="0" cy="0"/>
        </a:xfrm>
      </p:grpSpPr>
      <p:sp>
        <p:nvSpPr>
          <p:cNvPr id="461" name="Google Shape;461;p22"/>
          <p:cNvSpPr txBox="1">
            <a:spLocks noGrp="1"/>
          </p:cNvSpPr>
          <p:nvPr>
            <p:ph type="ctrTitle"/>
          </p:nvPr>
        </p:nvSpPr>
        <p:spPr>
          <a:xfrm>
            <a:off x="1434412" y="1674860"/>
            <a:ext cx="19065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2200"/>
              <a:buNone/>
              <a:defRPr sz="2200">
                <a:solidFill>
                  <a:schemeClr val="accent1"/>
                </a:solidFill>
              </a:defRPr>
            </a:lvl1pPr>
            <a:lvl2pPr lvl="1"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2pPr>
            <a:lvl3pPr lvl="2"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3pPr>
            <a:lvl4pPr lvl="3"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4pPr>
            <a:lvl5pPr lvl="4"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5pPr>
            <a:lvl6pPr lvl="5"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6pPr>
            <a:lvl7pPr lvl="6"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7pPr>
            <a:lvl8pPr lvl="7"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8pPr>
            <a:lvl9pPr lvl="8"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9pPr>
          </a:lstStyle>
          <a:p>
            <a:endParaRPr/>
          </a:p>
        </p:txBody>
      </p:sp>
      <p:sp>
        <p:nvSpPr>
          <p:cNvPr id="462" name="Google Shape;462;p22"/>
          <p:cNvSpPr txBox="1">
            <a:spLocks noGrp="1"/>
          </p:cNvSpPr>
          <p:nvPr>
            <p:ph type="subTitle" idx="1"/>
          </p:nvPr>
        </p:nvSpPr>
        <p:spPr>
          <a:xfrm>
            <a:off x="1422088" y="2121288"/>
            <a:ext cx="1931100" cy="36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463" name="Google Shape;463;p22"/>
          <p:cNvSpPr txBox="1">
            <a:spLocks noGrp="1"/>
          </p:cNvSpPr>
          <p:nvPr>
            <p:ph type="ctrTitle" idx="2"/>
          </p:nvPr>
        </p:nvSpPr>
        <p:spPr>
          <a:xfrm>
            <a:off x="3602350" y="1671460"/>
            <a:ext cx="19065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2200"/>
              <a:buNone/>
              <a:defRPr sz="2200">
                <a:solidFill>
                  <a:schemeClr val="accent4"/>
                </a:solidFill>
              </a:defRPr>
            </a:lvl1pPr>
            <a:lvl2pPr lvl="1"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2pPr>
            <a:lvl3pPr lvl="2"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3pPr>
            <a:lvl4pPr lvl="3"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4pPr>
            <a:lvl5pPr lvl="4"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5pPr>
            <a:lvl6pPr lvl="5"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6pPr>
            <a:lvl7pPr lvl="6"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7pPr>
            <a:lvl8pPr lvl="7"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8pPr>
            <a:lvl9pPr lvl="8"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9pPr>
          </a:lstStyle>
          <a:p>
            <a:endParaRPr/>
          </a:p>
        </p:txBody>
      </p:sp>
      <p:sp>
        <p:nvSpPr>
          <p:cNvPr id="464" name="Google Shape;464;p22"/>
          <p:cNvSpPr txBox="1">
            <a:spLocks noGrp="1"/>
          </p:cNvSpPr>
          <p:nvPr>
            <p:ph type="subTitle" idx="3"/>
          </p:nvPr>
        </p:nvSpPr>
        <p:spPr>
          <a:xfrm>
            <a:off x="3581649" y="2121300"/>
            <a:ext cx="1906500" cy="36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465" name="Google Shape;465;p22"/>
          <p:cNvSpPr txBox="1">
            <a:spLocks noGrp="1"/>
          </p:cNvSpPr>
          <p:nvPr>
            <p:ph type="ctrTitle" idx="4"/>
          </p:nvPr>
        </p:nvSpPr>
        <p:spPr>
          <a:xfrm>
            <a:off x="5770300" y="1671485"/>
            <a:ext cx="19065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2200"/>
              <a:buNone/>
              <a:defRPr sz="2200">
                <a:solidFill>
                  <a:schemeClr val="accent3"/>
                </a:solidFill>
              </a:defRPr>
            </a:lvl1pPr>
            <a:lvl2pPr lvl="1"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2pPr>
            <a:lvl3pPr lvl="2"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3pPr>
            <a:lvl4pPr lvl="3"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4pPr>
            <a:lvl5pPr lvl="4"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5pPr>
            <a:lvl6pPr lvl="5"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6pPr>
            <a:lvl7pPr lvl="6"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7pPr>
            <a:lvl8pPr lvl="7"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8pPr>
            <a:lvl9pPr lvl="8"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9pPr>
          </a:lstStyle>
          <a:p>
            <a:endParaRPr/>
          </a:p>
        </p:txBody>
      </p:sp>
      <p:sp>
        <p:nvSpPr>
          <p:cNvPr id="466" name="Google Shape;466;p22"/>
          <p:cNvSpPr txBox="1">
            <a:spLocks noGrp="1"/>
          </p:cNvSpPr>
          <p:nvPr>
            <p:ph type="subTitle" idx="5"/>
          </p:nvPr>
        </p:nvSpPr>
        <p:spPr>
          <a:xfrm>
            <a:off x="5770300" y="2121300"/>
            <a:ext cx="1989300" cy="36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467" name="Google Shape;467;p22"/>
          <p:cNvSpPr txBox="1">
            <a:spLocks noGrp="1"/>
          </p:cNvSpPr>
          <p:nvPr>
            <p:ph type="ctrTitle" idx="6"/>
          </p:nvPr>
        </p:nvSpPr>
        <p:spPr>
          <a:xfrm>
            <a:off x="1434412" y="3352985"/>
            <a:ext cx="19065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2200"/>
              <a:buNone/>
              <a:defRPr sz="2200">
                <a:solidFill>
                  <a:schemeClr val="accent6"/>
                </a:solidFill>
              </a:defRPr>
            </a:lvl1pPr>
            <a:lvl2pPr lvl="1"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2pPr>
            <a:lvl3pPr lvl="2"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3pPr>
            <a:lvl4pPr lvl="3"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4pPr>
            <a:lvl5pPr lvl="4"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5pPr>
            <a:lvl6pPr lvl="5"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6pPr>
            <a:lvl7pPr lvl="6"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7pPr>
            <a:lvl8pPr lvl="7"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8pPr>
            <a:lvl9pPr lvl="8"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9pPr>
          </a:lstStyle>
          <a:p>
            <a:endParaRPr/>
          </a:p>
        </p:txBody>
      </p:sp>
      <p:sp>
        <p:nvSpPr>
          <p:cNvPr id="468" name="Google Shape;468;p22"/>
          <p:cNvSpPr txBox="1">
            <a:spLocks noGrp="1"/>
          </p:cNvSpPr>
          <p:nvPr>
            <p:ph type="subTitle" idx="7"/>
          </p:nvPr>
        </p:nvSpPr>
        <p:spPr>
          <a:xfrm>
            <a:off x="1434375" y="3875625"/>
            <a:ext cx="1906500" cy="36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469" name="Google Shape;469;p22"/>
          <p:cNvSpPr txBox="1">
            <a:spLocks noGrp="1"/>
          </p:cNvSpPr>
          <p:nvPr>
            <p:ph type="ctrTitle" idx="8"/>
          </p:nvPr>
        </p:nvSpPr>
        <p:spPr>
          <a:xfrm>
            <a:off x="3602350" y="3349585"/>
            <a:ext cx="19065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2200"/>
              <a:buNone/>
              <a:defRPr sz="2200">
                <a:solidFill>
                  <a:schemeClr val="accent2"/>
                </a:solidFill>
              </a:defRPr>
            </a:lvl1pPr>
            <a:lvl2pPr lvl="1"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2pPr>
            <a:lvl3pPr lvl="2"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3pPr>
            <a:lvl4pPr lvl="3"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4pPr>
            <a:lvl5pPr lvl="4"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5pPr>
            <a:lvl6pPr lvl="5"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6pPr>
            <a:lvl7pPr lvl="6"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7pPr>
            <a:lvl8pPr lvl="7"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8pPr>
            <a:lvl9pPr lvl="8"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9pPr>
          </a:lstStyle>
          <a:p>
            <a:endParaRPr/>
          </a:p>
        </p:txBody>
      </p:sp>
      <p:sp>
        <p:nvSpPr>
          <p:cNvPr id="470" name="Google Shape;470;p22"/>
          <p:cNvSpPr txBox="1">
            <a:spLocks noGrp="1"/>
          </p:cNvSpPr>
          <p:nvPr>
            <p:ph type="subTitle" idx="9"/>
          </p:nvPr>
        </p:nvSpPr>
        <p:spPr>
          <a:xfrm>
            <a:off x="3540262" y="3875625"/>
            <a:ext cx="1989300" cy="36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471" name="Google Shape;471;p22"/>
          <p:cNvSpPr txBox="1">
            <a:spLocks noGrp="1"/>
          </p:cNvSpPr>
          <p:nvPr>
            <p:ph type="ctrTitle" idx="13"/>
          </p:nvPr>
        </p:nvSpPr>
        <p:spPr>
          <a:xfrm>
            <a:off x="5770300" y="3349610"/>
            <a:ext cx="19065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2200"/>
              <a:buNone/>
              <a:defRPr sz="2200">
                <a:solidFill>
                  <a:schemeClr val="accent5"/>
                </a:solidFill>
              </a:defRPr>
            </a:lvl1pPr>
            <a:lvl2pPr lvl="1"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2pPr>
            <a:lvl3pPr lvl="2"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3pPr>
            <a:lvl4pPr lvl="3"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4pPr>
            <a:lvl5pPr lvl="4"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5pPr>
            <a:lvl6pPr lvl="5"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6pPr>
            <a:lvl7pPr lvl="6"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7pPr>
            <a:lvl8pPr lvl="7"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8pPr>
            <a:lvl9pPr lvl="8"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9pPr>
          </a:lstStyle>
          <a:p>
            <a:endParaRPr/>
          </a:p>
        </p:txBody>
      </p:sp>
      <p:sp>
        <p:nvSpPr>
          <p:cNvPr id="472" name="Google Shape;472;p22"/>
          <p:cNvSpPr txBox="1">
            <a:spLocks noGrp="1"/>
          </p:cNvSpPr>
          <p:nvPr>
            <p:ph type="subTitle" idx="14"/>
          </p:nvPr>
        </p:nvSpPr>
        <p:spPr>
          <a:xfrm>
            <a:off x="5728913" y="3875613"/>
            <a:ext cx="1989300" cy="36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473" name="Google Shape;473;p22"/>
          <p:cNvSpPr txBox="1">
            <a:spLocks noGrp="1"/>
          </p:cNvSpPr>
          <p:nvPr>
            <p:ph type="title" idx="15"/>
          </p:nvPr>
        </p:nvSpPr>
        <p:spPr>
          <a:xfrm>
            <a:off x="660225" y="382675"/>
            <a:ext cx="77637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74" name="Google Shape;474;p22"/>
          <p:cNvSpPr/>
          <p:nvPr/>
        </p:nvSpPr>
        <p:spPr>
          <a:xfrm>
            <a:off x="-348720" y="2737729"/>
            <a:ext cx="1119149" cy="2952450"/>
          </a:xfrm>
          <a:custGeom>
            <a:avLst/>
            <a:gdLst/>
            <a:ahLst/>
            <a:cxnLst/>
            <a:rect l="l" t="t" r="r" b="b"/>
            <a:pathLst>
              <a:path w="34097" h="89952" extrusionOk="0">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2"/>
          <p:cNvSpPr/>
          <p:nvPr/>
        </p:nvSpPr>
        <p:spPr>
          <a:xfrm>
            <a:off x="8071229" y="-51813"/>
            <a:ext cx="1637425" cy="69716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6" name="Google Shape;476;p22"/>
          <p:cNvGrpSpPr/>
          <p:nvPr/>
        </p:nvGrpSpPr>
        <p:grpSpPr>
          <a:xfrm rot="7196434">
            <a:off x="380328" y="3256723"/>
            <a:ext cx="390898" cy="454177"/>
            <a:chOff x="4376830" y="352000"/>
            <a:chExt cx="301495" cy="350302"/>
          </a:xfrm>
        </p:grpSpPr>
        <p:sp>
          <p:nvSpPr>
            <p:cNvPr id="477" name="Google Shape;477;p22"/>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2"/>
            <p:cNvSpPr/>
            <p:nvPr/>
          </p:nvSpPr>
          <p:spPr>
            <a:xfrm>
              <a:off x="4376830" y="520685"/>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2"/>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0" name="Google Shape;480;p22"/>
          <p:cNvGrpSpPr/>
          <p:nvPr/>
        </p:nvGrpSpPr>
        <p:grpSpPr>
          <a:xfrm rot="-10132663">
            <a:off x="8547984" y="540808"/>
            <a:ext cx="253457" cy="288618"/>
            <a:chOff x="4670703" y="657266"/>
            <a:chExt cx="253461" cy="288623"/>
          </a:xfrm>
        </p:grpSpPr>
        <p:sp>
          <p:nvSpPr>
            <p:cNvPr id="481" name="Google Shape;481;p22"/>
            <p:cNvSpPr/>
            <p:nvPr/>
          </p:nvSpPr>
          <p:spPr>
            <a:xfrm>
              <a:off x="4670703" y="657266"/>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2"/>
            <p:cNvSpPr/>
            <p:nvPr/>
          </p:nvSpPr>
          <p:spPr>
            <a:xfrm>
              <a:off x="4730866" y="751011"/>
              <a:ext cx="193299" cy="194878"/>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3">
  <p:cSld name="CUSTOM_7">
    <p:bg>
      <p:bgPr>
        <a:blipFill>
          <a:blip r:embed="rId2">
            <a:alphaModFix/>
          </a:blip>
          <a:stretch>
            <a:fillRect/>
          </a:stretch>
        </a:blipFill>
        <a:effectLst/>
      </p:bgPr>
    </p:bg>
    <p:spTree>
      <p:nvGrpSpPr>
        <p:cNvPr id="1" name="Shape 483"/>
        <p:cNvGrpSpPr/>
        <p:nvPr/>
      </p:nvGrpSpPr>
      <p:grpSpPr>
        <a:xfrm>
          <a:off x="0" y="0"/>
          <a:ext cx="0" cy="0"/>
          <a:chOff x="0" y="0"/>
          <a:chExt cx="0" cy="0"/>
        </a:xfrm>
      </p:grpSpPr>
      <p:sp>
        <p:nvSpPr>
          <p:cNvPr id="484" name="Google Shape;484;p23"/>
          <p:cNvSpPr txBox="1">
            <a:spLocks noGrp="1"/>
          </p:cNvSpPr>
          <p:nvPr>
            <p:ph type="subTitle" idx="1"/>
          </p:nvPr>
        </p:nvSpPr>
        <p:spPr>
          <a:xfrm flipH="1">
            <a:off x="4876599" y="3189900"/>
            <a:ext cx="3137100" cy="6705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SzPts val="1600"/>
              <a:buNone/>
              <a:defRPr sz="1400" b="0"/>
            </a:lvl1pPr>
            <a:lvl2pPr lvl="1" rtl="0">
              <a:lnSpc>
                <a:spcPct val="100000"/>
              </a:lnSpc>
              <a:spcBef>
                <a:spcPts val="0"/>
              </a:spcBef>
              <a:spcAft>
                <a:spcPts val="0"/>
              </a:spcAft>
              <a:buSzPts val="1400"/>
              <a:buNone/>
              <a:defRPr sz="1400"/>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sz="1400"/>
            </a:lvl5pPr>
            <a:lvl6pPr lvl="5" rtl="0">
              <a:lnSpc>
                <a:spcPct val="100000"/>
              </a:lnSpc>
              <a:spcBef>
                <a:spcPts val="0"/>
              </a:spcBef>
              <a:spcAft>
                <a:spcPts val="0"/>
              </a:spcAft>
              <a:buSzPts val="1400"/>
              <a:buNone/>
              <a:defRPr sz="1400"/>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a:endParaRPr/>
          </a:p>
        </p:txBody>
      </p:sp>
      <p:sp>
        <p:nvSpPr>
          <p:cNvPr id="485" name="Google Shape;485;p23"/>
          <p:cNvSpPr txBox="1">
            <a:spLocks noGrp="1"/>
          </p:cNvSpPr>
          <p:nvPr>
            <p:ph type="ctrTitle"/>
          </p:nvPr>
        </p:nvSpPr>
        <p:spPr>
          <a:xfrm flipH="1">
            <a:off x="4876800" y="1073400"/>
            <a:ext cx="3547200" cy="1887900"/>
          </a:xfrm>
          <a:prstGeom prst="rect">
            <a:avLst/>
          </a:prstGeom>
        </p:spPr>
        <p:txBody>
          <a:bodyPr spcFirstLastPara="1" wrap="square" lIns="91425" tIns="91425" rIns="91425" bIns="91425" anchor="b" anchorCtr="0">
            <a:normAutofit/>
          </a:bodyPr>
          <a:lstStyle>
            <a:lvl1pPr lvl="0" rtl="0">
              <a:spcBef>
                <a:spcPts val="0"/>
              </a:spcBef>
              <a:spcAft>
                <a:spcPts val="0"/>
              </a:spcAft>
              <a:buSzPts val="6000"/>
              <a:buNone/>
              <a:defRPr sz="6000"/>
            </a:lvl1pPr>
            <a:lvl2pPr lvl="1" rtl="0">
              <a:spcBef>
                <a:spcPts val="0"/>
              </a:spcBef>
              <a:spcAft>
                <a:spcPts val="0"/>
              </a:spcAft>
              <a:buClr>
                <a:schemeClr val="dk2"/>
              </a:buClr>
              <a:buSzPts val="12000"/>
              <a:buNone/>
              <a:defRPr sz="12000">
                <a:solidFill>
                  <a:schemeClr val="dk2"/>
                </a:solidFill>
              </a:defRPr>
            </a:lvl2pPr>
            <a:lvl3pPr lvl="2" rtl="0">
              <a:spcBef>
                <a:spcPts val="0"/>
              </a:spcBef>
              <a:spcAft>
                <a:spcPts val="0"/>
              </a:spcAft>
              <a:buClr>
                <a:schemeClr val="dk2"/>
              </a:buClr>
              <a:buSzPts val="12000"/>
              <a:buNone/>
              <a:defRPr sz="12000">
                <a:solidFill>
                  <a:schemeClr val="dk2"/>
                </a:solidFill>
              </a:defRPr>
            </a:lvl3pPr>
            <a:lvl4pPr lvl="3" rtl="0">
              <a:spcBef>
                <a:spcPts val="0"/>
              </a:spcBef>
              <a:spcAft>
                <a:spcPts val="0"/>
              </a:spcAft>
              <a:buClr>
                <a:schemeClr val="dk2"/>
              </a:buClr>
              <a:buSzPts val="12000"/>
              <a:buNone/>
              <a:defRPr sz="12000">
                <a:solidFill>
                  <a:schemeClr val="dk2"/>
                </a:solidFill>
              </a:defRPr>
            </a:lvl4pPr>
            <a:lvl5pPr lvl="4" rtl="0">
              <a:spcBef>
                <a:spcPts val="0"/>
              </a:spcBef>
              <a:spcAft>
                <a:spcPts val="0"/>
              </a:spcAft>
              <a:buClr>
                <a:schemeClr val="dk2"/>
              </a:buClr>
              <a:buSzPts val="12000"/>
              <a:buNone/>
              <a:defRPr sz="12000">
                <a:solidFill>
                  <a:schemeClr val="dk2"/>
                </a:solidFill>
              </a:defRPr>
            </a:lvl5pPr>
            <a:lvl6pPr lvl="5" rtl="0">
              <a:spcBef>
                <a:spcPts val="0"/>
              </a:spcBef>
              <a:spcAft>
                <a:spcPts val="0"/>
              </a:spcAft>
              <a:buClr>
                <a:schemeClr val="dk2"/>
              </a:buClr>
              <a:buSzPts val="12000"/>
              <a:buNone/>
              <a:defRPr sz="12000">
                <a:solidFill>
                  <a:schemeClr val="dk2"/>
                </a:solidFill>
              </a:defRPr>
            </a:lvl6pPr>
            <a:lvl7pPr lvl="6" rtl="0">
              <a:spcBef>
                <a:spcPts val="0"/>
              </a:spcBef>
              <a:spcAft>
                <a:spcPts val="0"/>
              </a:spcAft>
              <a:buClr>
                <a:schemeClr val="dk2"/>
              </a:buClr>
              <a:buSzPts val="12000"/>
              <a:buNone/>
              <a:defRPr sz="12000">
                <a:solidFill>
                  <a:schemeClr val="dk2"/>
                </a:solidFill>
              </a:defRPr>
            </a:lvl7pPr>
            <a:lvl8pPr lvl="7" rtl="0">
              <a:spcBef>
                <a:spcPts val="0"/>
              </a:spcBef>
              <a:spcAft>
                <a:spcPts val="0"/>
              </a:spcAft>
              <a:buClr>
                <a:schemeClr val="dk2"/>
              </a:buClr>
              <a:buSzPts val="12000"/>
              <a:buNone/>
              <a:defRPr sz="12000">
                <a:solidFill>
                  <a:schemeClr val="dk2"/>
                </a:solidFill>
              </a:defRPr>
            </a:lvl8pPr>
            <a:lvl9pPr lvl="8" rtl="0">
              <a:spcBef>
                <a:spcPts val="0"/>
              </a:spcBef>
              <a:spcAft>
                <a:spcPts val="0"/>
              </a:spcAft>
              <a:buClr>
                <a:schemeClr val="dk2"/>
              </a:buClr>
              <a:buSzPts val="12000"/>
              <a:buNone/>
              <a:defRPr sz="12000">
                <a:solidFill>
                  <a:schemeClr val="dk2"/>
                </a:solidFill>
              </a:defRPr>
            </a:lvl9pPr>
          </a:lstStyle>
          <a:p>
            <a:endParaRPr/>
          </a:p>
        </p:txBody>
      </p:sp>
      <p:sp>
        <p:nvSpPr>
          <p:cNvPr id="486" name="Google Shape;486;p23"/>
          <p:cNvSpPr/>
          <p:nvPr/>
        </p:nvSpPr>
        <p:spPr>
          <a:xfrm>
            <a:off x="7647225" y="3916251"/>
            <a:ext cx="1560209" cy="1276573"/>
          </a:xfrm>
          <a:custGeom>
            <a:avLst/>
            <a:gdLst/>
            <a:ahLst/>
            <a:cxnLst/>
            <a:rect l="l" t="t" r="r" b="b"/>
            <a:pathLst>
              <a:path w="59301" h="55837" extrusionOk="0">
                <a:moveTo>
                  <a:pt x="53972" y="1"/>
                </a:moveTo>
                <a:cubicBezTo>
                  <a:pt x="47710" y="1"/>
                  <a:pt x="44048" y="6413"/>
                  <a:pt x="43048" y="10621"/>
                </a:cubicBezTo>
                <a:cubicBezTo>
                  <a:pt x="41735" y="15892"/>
                  <a:pt x="42451" y="21621"/>
                  <a:pt x="40422" y="26654"/>
                </a:cubicBezTo>
                <a:cubicBezTo>
                  <a:pt x="36821" y="35666"/>
                  <a:pt x="25940" y="39386"/>
                  <a:pt x="16232" y="39425"/>
                </a:cubicBezTo>
                <a:cubicBezTo>
                  <a:pt x="15382" y="39425"/>
                  <a:pt x="14519" y="39408"/>
                  <a:pt x="13657" y="39408"/>
                </a:cubicBezTo>
                <a:cubicBezTo>
                  <a:pt x="11069" y="39408"/>
                  <a:pt x="8484" y="39565"/>
                  <a:pt x="6246" y="40818"/>
                </a:cubicBezTo>
                <a:cubicBezTo>
                  <a:pt x="1293" y="43563"/>
                  <a:pt x="338" y="50167"/>
                  <a:pt x="0" y="55837"/>
                </a:cubicBezTo>
                <a:lnTo>
                  <a:pt x="59300" y="55837"/>
                </a:lnTo>
                <a:lnTo>
                  <a:pt x="59221" y="1371"/>
                </a:lnTo>
                <a:cubicBezTo>
                  <a:pt x="57305" y="411"/>
                  <a:pt x="55555" y="1"/>
                  <a:pt x="539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3"/>
          <p:cNvSpPr/>
          <p:nvPr/>
        </p:nvSpPr>
        <p:spPr>
          <a:xfrm rot="5400000">
            <a:off x="8040129" y="191425"/>
            <a:ext cx="1637425" cy="69716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3"/>
          <p:cNvSpPr/>
          <p:nvPr/>
        </p:nvSpPr>
        <p:spPr>
          <a:xfrm>
            <a:off x="8423999" y="770345"/>
            <a:ext cx="343752" cy="303049"/>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9" name="Google Shape;489;p23"/>
          <p:cNvGrpSpPr/>
          <p:nvPr/>
        </p:nvGrpSpPr>
        <p:grpSpPr>
          <a:xfrm rot="1660629">
            <a:off x="7958560" y="4487007"/>
            <a:ext cx="418785" cy="350310"/>
            <a:chOff x="4259550" y="352000"/>
            <a:chExt cx="418775" cy="350302"/>
          </a:xfrm>
        </p:grpSpPr>
        <p:sp>
          <p:nvSpPr>
            <p:cNvPr id="490" name="Google Shape;490;p23"/>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3"/>
            <p:cNvSpPr/>
            <p:nvPr/>
          </p:nvSpPr>
          <p:spPr>
            <a:xfrm>
              <a:off x="4259550" y="485275"/>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3"/>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3" name="Google Shape;493;p23"/>
          <p:cNvGrpSpPr/>
          <p:nvPr/>
        </p:nvGrpSpPr>
        <p:grpSpPr>
          <a:xfrm rot="6058277">
            <a:off x="475081" y="746232"/>
            <a:ext cx="214088" cy="259418"/>
            <a:chOff x="4259550" y="381618"/>
            <a:chExt cx="137279" cy="166357"/>
          </a:xfrm>
        </p:grpSpPr>
        <p:sp>
          <p:nvSpPr>
            <p:cNvPr id="494" name="Google Shape;494;p23"/>
            <p:cNvSpPr/>
            <p:nvPr/>
          </p:nvSpPr>
          <p:spPr>
            <a:xfrm>
              <a:off x="4343079" y="381618"/>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3"/>
            <p:cNvSpPr/>
            <p:nvPr/>
          </p:nvSpPr>
          <p:spPr>
            <a:xfrm>
              <a:off x="4259550" y="485275"/>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6" name="Google Shape;496;p23"/>
          <p:cNvSpPr/>
          <p:nvPr/>
        </p:nvSpPr>
        <p:spPr>
          <a:xfrm rot="544908" flipH="1">
            <a:off x="4567787" y="1615206"/>
            <a:ext cx="2735705" cy="1520093"/>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5">
  <p:cSld name="CUSTOM_8_1">
    <p:bg>
      <p:bgPr>
        <a:blipFill>
          <a:blip r:embed="rId2">
            <a:alphaModFix/>
          </a:blip>
          <a:stretch>
            <a:fillRect/>
          </a:stretch>
        </a:blipFill>
        <a:effectLst/>
      </p:bgPr>
    </p:bg>
    <p:spTree>
      <p:nvGrpSpPr>
        <p:cNvPr id="1" name="Shape 525"/>
        <p:cNvGrpSpPr/>
        <p:nvPr/>
      </p:nvGrpSpPr>
      <p:grpSpPr>
        <a:xfrm>
          <a:off x="0" y="0"/>
          <a:ext cx="0" cy="0"/>
          <a:chOff x="0" y="0"/>
          <a:chExt cx="0" cy="0"/>
        </a:xfrm>
      </p:grpSpPr>
      <p:grpSp>
        <p:nvGrpSpPr>
          <p:cNvPr id="526" name="Google Shape;526;p25"/>
          <p:cNvGrpSpPr/>
          <p:nvPr/>
        </p:nvGrpSpPr>
        <p:grpSpPr>
          <a:xfrm rot="8100000">
            <a:off x="4191193" y="968262"/>
            <a:ext cx="316767" cy="248808"/>
            <a:chOff x="4181197" y="354494"/>
            <a:chExt cx="316771" cy="248811"/>
          </a:xfrm>
        </p:grpSpPr>
        <p:sp>
          <p:nvSpPr>
            <p:cNvPr id="527" name="Google Shape;527;p25"/>
            <p:cNvSpPr/>
            <p:nvPr/>
          </p:nvSpPr>
          <p:spPr>
            <a:xfrm>
              <a:off x="4181197" y="55008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5"/>
            <p:cNvSpPr/>
            <p:nvPr/>
          </p:nvSpPr>
          <p:spPr>
            <a:xfrm>
              <a:off x="4257040" y="354494"/>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5"/>
            <p:cNvSpPr/>
            <p:nvPr/>
          </p:nvSpPr>
          <p:spPr>
            <a:xfrm>
              <a:off x="4367816" y="426006"/>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0" name="Google Shape;530;p25"/>
          <p:cNvGrpSpPr/>
          <p:nvPr/>
        </p:nvGrpSpPr>
        <p:grpSpPr>
          <a:xfrm>
            <a:off x="593899" y="359364"/>
            <a:ext cx="1527426" cy="1080846"/>
            <a:chOff x="593898" y="359378"/>
            <a:chExt cx="1382912" cy="978584"/>
          </a:xfrm>
        </p:grpSpPr>
        <p:grpSp>
          <p:nvGrpSpPr>
            <p:cNvPr id="531" name="Google Shape;531;p25"/>
            <p:cNvGrpSpPr/>
            <p:nvPr/>
          </p:nvGrpSpPr>
          <p:grpSpPr>
            <a:xfrm flipH="1">
              <a:off x="593898" y="359378"/>
              <a:ext cx="1382912" cy="978584"/>
              <a:chOff x="3134075" y="691300"/>
              <a:chExt cx="1188375" cy="840925"/>
            </a:xfrm>
          </p:grpSpPr>
          <p:sp>
            <p:nvSpPr>
              <p:cNvPr id="532" name="Google Shape;532;p25"/>
              <p:cNvSpPr/>
              <p:nvPr/>
            </p:nvSpPr>
            <p:spPr>
              <a:xfrm>
                <a:off x="3671125" y="907750"/>
                <a:ext cx="146800" cy="508725"/>
              </a:xfrm>
              <a:custGeom>
                <a:avLst/>
                <a:gdLst/>
                <a:ahLst/>
                <a:cxnLst/>
                <a:rect l="l" t="t" r="r" b="b"/>
                <a:pathLst>
                  <a:path w="5872" h="20349" extrusionOk="0">
                    <a:moveTo>
                      <a:pt x="4837" y="1"/>
                    </a:moveTo>
                    <a:lnTo>
                      <a:pt x="1" y="20049"/>
                    </a:lnTo>
                    <a:cubicBezTo>
                      <a:pt x="1" y="20049"/>
                      <a:pt x="167" y="20215"/>
                      <a:pt x="1101" y="20349"/>
                    </a:cubicBezTo>
                    <a:cubicBezTo>
                      <a:pt x="1101" y="20349"/>
                      <a:pt x="5705" y="568"/>
                      <a:pt x="5871" y="368"/>
                    </a:cubicBezTo>
                    <a:cubicBezTo>
                      <a:pt x="5871" y="368"/>
                      <a:pt x="5438" y="234"/>
                      <a:pt x="48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5"/>
              <p:cNvSpPr/>
              <p:nvPr/>
            </p:nvSpPr>
            <p:spPr>
              <a:xfrm>
                <a:off x="3697800" y="824625"/>
                <a:ext cx="587125" cy="673650"/>
              </a:xfrm>
              <a:custGeom>
                <a:avLst/>
                <a:gdLst/>
                <a:ahLst/>
                <a:cxnLst/>
                <a:rect l="l" t="t" r="r" b="b"/>
                <a:pathLst>
                  <a:path w="23485" h="26946" extrusionOk="0">
                    <a:moveTo>
                      <a:pt x="14965" y="1"/>
                    </a:moveTo>
                    <a:cubicBezTo>
                      <a:pt x="11637" y="1"/>
                      <a:pt x="7885" y="860"/>
                      <a:pt x="4804" y="3726"/>
                    </a:cubicBezTo>
                    <a:cubicBezTo>
                      <a:pt x="4671" y="3926"/>
                      <a:pt x="1" y="23707"/>
                      <a:pt x="1" y="23707"/>
                    </a:cubicBezTo>
                    <a:cubicBezTo>
                      <a:pt x="1" y="23707"/>
                      <a:pt x="1115" y="23394"/>
                      <a:pt x="3248" y="23394"/>
                    </a:cubicBezTo>
                    <a:cubicBezTo>
                      <a:pt x="6230" y="23394"/>
                      <a:pt x="11204" y="24006"/>
                      <a:pt x="17914" y="26943"/>
                    </a:cubicBezTo>
                    <a:lnTo>
                      <a:pt x="17947" y="26943"/>
                    </a:lnTo>
                    <a:cubicBezTo>
                      <a:pt x="17951" y="26944"/>
                      <a:pt x="17954" y="26945"/>
                      <a:pt x="17958" y="26945"/>
                    </a:cubicBezTo>
                    <a:cubicBezTo>
                      <a:pt x="18533" y="26945"/>
                      <a:pt x="22423" y="9790"/>
                      <a:pt x="23284" y="3826"/>
                    </a:cubicBezTo>
                    <a:cubicBezTo>
                      <a:pt x="23451" y="2659"/>
                      <a:pt x="23484" y="1891"/>
                      <a:pt x="23418" y="1858"/>
                    </a:cubicBezTo>
                    <a:cubicBezTo>
                      <a:pt x="23056" y="1516"/>
                      <a:pt x="19384" y="1"/>
                      <a:pt x="149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5"/>
              <p:cNvSpPr/>
              <p:nvPr/>
            </p:nvSpPr>
            <p:spPr>
              <a:xfrm>
                <a:off x="3181600" y="691300"/>
                <a:ext cx="610475" cy="717675"/>
              </a:xfrm>
              <a:custGeom>
                <a:avLst/>
                <a:gdLst/>
                <a:ahLst/>
                <a:cxnLst/>
                <a:rect l="l" t="t" r="r" b="b"/>
                <a:pathLst>
                  <a:path w="24419" h="28707" extrusionOk="0">
                    <a:moveTo>
                      <a:pt x="9031" y="1"/>
                    </a:moveTo>
                    <a:cubicBezTo>
                      <a:pt x="8557" y="1"/>
                      <a:pt x="8071" y="17"/>
                      <a:pt x="7573" y="53"/>
                    </a:cubicBezTo>
                    <a:cubicBezTo>
                      <a:pt x="7440" y="53"/>
                      <a:pt x="7239" y="420"/>
                      <a:pt x="6939" y="1053"/>
                    </a:cubicBezTo>
                    <a:cubicBezTo>
                      <a:pt x="5004" y="5323"/>
                      <a:pt x="1" y="21535"/>
                      <a:pt x="501" y="22335"/>
                    </a:cubicBezTo>
                    <a:cubicBezTo>
                      <a:pt x="1035" y="23203"/>
                      <a:pt x="14378" y="24437"/>
                      <a:pt x="19548" y="28707"/>
                    </a:cubicBezTo>
                    <a:lnTo>
                      <a:pt x="24418" y="8659"/>
                    </a:lnTo>
                    <a:cubicBezTo>
                      <a:pt x="24418" y="8659"/>
                      <a:pt x="19768" y="1"/>
                      <a:pt x="90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5"/>
              <p:cNvSpPr/>
              <p:nvPr/>
            </p:nvSpPr>
            <p:spPr>
              <a:xfrm>
                <a:off x="3697800" y="1408625"/>
                <a:ext cx="447850" cy="113775"/>
              </a:xfrm>
              <a:custGeom>
                <a:avLst/>
                <a:gdLst/>
                <a:ahLst/>
                <a:cxnLst/>
                <a:rect l="l" t="t" r="r" b="b"/>
                <a:pathLst>
                  <a:path w="17914" h="4551" extrusionOk="0">
                    <a:moveTo>
                      <a:pt x="3248" y="1"/>
                    </a:moveTo>
                    <a:cubicBezTo>
                      <a:pt x="1115" y="1"/>
                      <a:pt x="1" y="314"/>
                      <a:pt x="1" y="314"/>
                    </a:cubicBezTo>
                    <a:lnTo>
                      <a:pt x="168" y="747"/>
                    </a:lnTo>
                    <a:cubicBezTo>
                      <a:pt x="168" y="747"/>
                      <a:pt x="5138" y="1515"/>
                      <a:pt x="9941" y="2482"/>
                    </a:cubicBezTo>
                    <a:cubicBezTo>
                      <a:pt x="13077" y="3082"/>
                      <a:pt x="15812" y="4016"/>
                      <a:pt x="17480" y="4550"/>
                    </a:cubicBezTo>
                    <a:lnTo>
                      <a:pt x="17914" y="3549"/>
                    </a:lnTo>
                    <a:cubicBezTo>
                      <a:pt x="11204" y="613"/>
                      <a:pt x="6230" y="1"/>
                      <a:pt x="32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5"/>
              <p:cNvSpPr/>
              <p:nvPr/>
            </p:nvSpPr>
            <p:spPr>
              <a:xfrm>
                <a:off x="4133950" y="918600"/>
                <a:ext cx="188500" cy="613625"/>
              </a:xfrm>
              <a:custGeom>
                <a:avLst/>
                <a:gdLst/>
                <a:ahLst/>
                <a:cxnLst/>
                <a:rect l="l" t="t" r="r" b="b"/>
                <a:pathLst>
                  <a:path w="7540" h="24545" extrusionOk="0">
                    <a:moveTo>
                      <a:pt x="5838" y="0"/>
                    </a:moveTo>
                    <a:cubicBezTo>
                      <a:pt x="4978" y="5959"/>
                      <a:pt x="1094" y="23153"/>
                      <a:pt x="514" y="23153"/>
                    </a:cubicBezTo>
                    <a:cubicBezTo>
                      <a:pt x="509" y="23153"/>
                      <a:pt x="505" y="23152"/>
                      <a:pt x="501" y="23150"/>
                    </a:cubicBezTo>
                    <a:cubicBezTo>
                      <a:pt x="468" y="23150"/>
                      <a:pt x="468" y="23150"/>
                      <a:pt x="434" y="23117"/>
                    </a:cubicBezTo>
                    <a:lnTo>
                      <a:pt x="1" y="24118"/>
                    </a:lnTo>
                    <a:cubicBezTo>
                      <a:pt x="824" y="24365"/>
                      <a:pt x="1377" y="24544"/>
                      <a:pt x="1565" y="24544"/>
                    </a:cubicBezTo>
                    <a:cubicBezTo>
                      <a:pt x="1606" y="24544"/>
                      <a:pt x="1629" y="24536"/>
                      <a:pt x="1635" y="24518"/>
                    </a:cubicBezTo>
                    <a:cubicBezTo>
                      <a:pt x="1969" y="24151"/>
                      <a:pt x="7539" y="1001"/>
                      <a:pt x="7306" y="668"/>
                    </a:cubicBezTo>
                    <a:cubicBezTo>
                      <a:pt x="7106" y="334"/>
                      <a:pt x="5938" y="34"/>
                      <a:pt x="58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5"/>
              <p:cNvSpPr/>
              <p:nvPr/>
            </p:nvSpPr>
            <p:spPr>
              <a:xfrm>
                <a:off x="3134075" y="707575"/>
                <a:ext cx="567100" cy="725475"/>
              </a:xfrm>
              <a:custGeom>
                <a:avLst/>
                <a:gdLst/>
                <a:ahLst/>
                <a:cxnLst/>
                <a:rect l="l" t="t" r="r" b="b"/>
                <a:pathLst>
                  <a:path w="22684" h="29019" extrusionOk="0">
                    <a:moveTo>
                      <a:pt x="7087" y="0"/>
                    </a:moveTo>
                    <a:cubicBezTo>
                      <a:pt x="6960" y="0"/>
                      <a:pt x="6860" y="20"/>
                      <a:pt x="6805" y="69"/>
                    </a:cubicBezTo>
                    <a:cubicBezTo>
                      <a:pt x="6505" y="336"/>
                      <a:pt x="1" y="22051"/>
                      <a:pt x="734" y="22752"/>
                    </a:cubicBezTo>
                    <a:cubicBezTo>
                      <a:pt x="1101" y="23119"/>
                      <a:pt x="6172" y="24119"/>
                      <a:pt x="11175" y="25454"/>
                    </a:cubicBezTo>
                    <a:cubicBezTo>
                      <a:pt x="16145" y="26788"/>
                      <a:pt x="20982" y="28456"/>
                      <a:pt x="20982" y="28456"/>
                    </a:cubicBezTo>
                    <a:cubicBezTo>
                      <a:pt x="20982" y="28456"/>
                      <a:pt x="21339" y="29019"/>
                      <a:pt x="21967" y="29019"/>
                    </a:cubicBezTo>
                    <a:cubicBezTo>
                      <a:pt x="22177" y="29019"/>
                      <a:pt x="22417" y="28956"/>
                      <a:pt x="22683" y="28789"/>
                    </a:cubicBezTo>
                    <a:lnTo>
                      <a:pt x="22517" y="28356"/>
                    </a:lnTo>
                    <a:cubicBezTo>
                      <a:pt x="21616" y="28222"/>
                      <a:pt x="21449" y="28056"/>
                      <a:pt x="21449" y="28056"/>
                    </a:cubicBezTo>
                    <a:cubicBezTo>
                      <a:pt x="16279" y="23786"/>
                      <a:pt x="2936" y="22552"/>
                      <a:pt x="2302" y="21684"/>
                    </a:cubicBezTo>
                    <a:cubicBezTo>
                      <a:pt x="1835" y="20884"/>
                      <a:pt x="6805" y="4639"/>
                      <a:pt x="8773" y="402"/>
                    </a:cubicBezTo>
                    <a:cubicBezTo>
                      <a:pt x="8773" y="402"/>
                      <a:pt x="7657" y="0"/>
                      <a:pt x="70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5"/>
              <p:cNvSpPr/>
              <p:nvPr/>
            </p:nvSpPr>
            <p:spPr>
              <a:xfrm>
                <a:off x="3391750" y="745150"/>
                <a:ext cx="332775" cy="215400"/>
              </a:xfrm>
              <a:custGeom>
                <a:avLst/>
                <a:gdLst/>
                <a:ahLst/>
                <a:cxnLst/>
                <a:rect l="l" t="t" r="r" b="b"/>
                <a:pathLst>
                  <a:path w="13311" h="8616" extrusionOk="0">
                    <a:moveTo>
                      <a:pt x="4312" y="1150"/>
                    </a:moveTo>
                    <a:cubicBezTo>
                      <a:pt x="4384" y="1150"/>
                      <a:pt x="4443" y="1164"/>
                      <a:pt x="4471" y="1201"/>
                    </a:cubicBezTo>
                    <a:cubicBezTo>
                      <a:pt x="4537" y="1268"/>
                      <a:pt x="3870" y="1935"/>
                      <a:pt x="3837" y="2002"/>
                    </a:cubicBezTo>
                    <a:cubicBezTo>
                      <a:pt x="3670" y="2168"/>
                      <a:pt x="3303" y="2369"/>
                      <a:pt x="2870" y="2535"/>
                    </a:cubicBezTo>
                    <a:lnTo>
                      <a:pt x="2870" y="2435"/>
                    </a:lnTo>
                    <a:cubicBezTo>
                      <a:pt x="2936" y="1935"/>
                      <a:pt x="3303" y="1501"/>
                      <a:pt x="3770" y="1268"/>
                    </a:cubicBezTo>
                    <a:cubicBezTo>
                      <a:pt x="3842" y="1244"/>
                      <a:pt x="4123" y="1150"/>
                      <a:pt x="4312" y="1150"/>
                    </a:cubicBezTo>
                    <a:close/>
                    <a:moveTo>
                      <a:pt x="6968" y="2310"/>
                    </a:moveTo>
                    <a:cubicBezTo>
                      <a:pt x="7064" y="2310"/>
                      <a:pt x="7123" y="2385"/>
                      <a:pt x="7039" y="2669"/>
                    </a:cubicBezTo>
                    <a:cubicBezTo>
                      <a:pt x="7006" y="2735"/>
                      <a:pt x="6839" y="2869"/>
                      <a:pt x="6772" y="2902"/>
                    </a:cubicBezTo>
                    <a:cubicBezTo>
                      <a:pt x="6439" y="3169"/>
                      <a:pt x="6039" y="3436"/>
                      <a:pt x="5672" y="3669"/>
                    </a:cubicBezTo>
                    <a:cubicBezTo>
                      <a:pt x="5672" y="3369"/>
                      <a:pt x="5838" y="3069"/>
                      <a:pt x="6039" y="2869"/>
                    </a:cubicBezTo>
                    <a:cubicBezTo>
                      <a:pt x="6205" y="2702"/>
                      <a:pt x="6472" y="2502"/>
                      <a:pt x="6672" y="2402"/>
                    </a:cubicBezTo>
                    <a:cubicBezTo>
                      <a:pt x="6739" y="2385"/>
                      <a:pt x="6872" y="2310"/>
                      <a:pt x="6968" y="2310"/>
                    </a:cubicBezTo>
                    <a:close/>
                    <a:moveTo>
                      <a:pt x="9163" y="3584"/>
                    </a:moveTo>
                    <a:cubicBezTo>
                      <a:pt x="9183" y="3584"/>
                      <a:pt x="9199" y="3590"/>
                      <a:pt x="9207" y="3603"/>
                    </a:cubicBezTo>
                    <a:cubicBezTo>
                      <a:pt x="9274" y="3703"/>
                      <a:pt x="8707" y="4203"/>
                      <a:pt x="8674" y="4203"/>
                    </a:cubicBezTo>
                    <a:cubicBezTo>
                      <a:pt x="8507" y="4303"/>
                      <a:pt x="8307" y="4437"/>
                      <a:pt x="8140" y="4570"/>
                    </a:cubicBezTo>
                    <a:cubicBezTo>
                      <a:pt x="8207" y="4337"/>
                      <a:pt x="8340" y="4070"/>
                      <a:pt x="8607" y="3870"/>
                    </a:cubicBezTo>
                    <a:cubicBezTo>
                      <a:pt x="8665" y="3841"/>
                      <a:pt x="9026" y="3584"/>
                      <a:pt x="9163" y="3584"/>
                    </a:cubicBezTo>
                    <a:close/>
                    <a:moveTo>
                      <a:pt x="11030" y="4725"/>
                    </a:moveTo>
                    <a:cubicBezTo>
                      <a:pt x="11054" y="4725"/>
                      <a:pt x="11081" y="4729"/>
                      <a:pt x="11109" y="4737"/>
                    </a:cubicBezTo>
                    <a:cubicBezTo>
                      <a:pt x="11109" y="4770"/>
                      <a:pt x="11142" y="4870"/>
                      <a:pt x="11142" y="4904"/>
                    </a:cubicBezTo>
                    <a:cubicBezTo>
                      <a:pt x="11209" y="5037"/>
                      <a:pt x="11209" y="5104"/>
                      <a:pt x="11109" y="5204"/>
                    </a:cubicBezTo>
                    <a:cubicBezTo>
                      <a:pt x="10975" y="5404"/>
                      <a:pt x="10642" y="5604"/>
                      <a:pt x="10442" y="5771"/>
                    </a:cubicBezTo>
                    <a:cubicBezTo>
                      <a:pt x="10342" y="5838"/>
                      <a:pt x="10275" y="5904"/>
                      <a:pt x="10175" y="5938"/>
                    </a:cubicBezTo>
                    <a:cubicBezTo>
                      <a:pt x="10208" y="5604"/>
                      <a:pt x="10375" y="5237"/>
                      <a:pt x="10642" y="5037"/>
                    </a:cubicBezTo>
                    <a:cubicBezTo>
                      <a:pt x="10759" y="4920"/>
                      <a:pt x="10851" y="4725"/>
                      <a:pt x="11030" y="4725"/>
                    </a:cubicBezTo>
                    <a:close/>
                    <a:moveTo>
                      <a:pt x="2836" y="0"/>
                    </a:moveTo>
                    <a:cubicBezTo>
                      <a:pt x="1969" y="0"/>
                      <a:pt x="1002" y="234"/>
                      <a:pt x="468" y="1001"/>
                    </a:cubicBezTo>
                    <a:cubicBezTo>
                      <a:pt x="101" y="1535"/>
                      <a:pt x="1" y="2369"/>
                      <a:pt x="468" y="2902"/>
                    </a:cubicBezTo>
                    <a:cubicBezTo>
                      <a:pt x="754" y="3207"/>
                      <a:pt x="1138" y="3316"/>
                      <a:pt x="1539" y="3316"/>
                    </a:cubicBezTo>
                    <a:cubicBezTo>
                      <a:pt x="1840" y="3316"/>
                      <a:pt x="2150" y="3255"/>
                      <a:pt x="2436" y="3169"/>
                    </a:cubicBezTo>
                    <a:cubicBezTo>
                      <a:pt x="2636" y="3770"/>
                      <a:pt x="3170" y="4203"/>
                      <a:pt x="3837" y="4337"/>
                    </a:cubicBezTo>
                    <a:cubicBezTo>
                      <a:pt x="3953" y="4354"/>
                      <a:pt x="4065" y="4363"/>
                      <a:pt x="4172" y="4363"/>
                    </a:cubicBezTo>
                    <a:cubicBezTo>
                      <a:pt x="4467" y="4363"/>
                      <a:pt x="4736" y="4301"/>
                      <a:pt x="5004" y="4203"/>
                    </a:cubicBezTo>
                    <a:cubicBezTo>
                      <a:pt x="5038" y="4437"/>
                      <a:pt x="5171" y="4704"/>
                      <a:pt x="5371" y="4904"/>
                    </a:cubicBezTo>
                    <a:cubicBezTo>
                      <a:pt x="5781" y="5337"/>
                      <a:pt x="6329" y="5510"/>
                      <a:pt x="6865" y="5510"/>
                    </a:cubicBezTo>
                    <a:cubicBezTo>
                      <a:pt x="7072" y="5510"/>
                      <a:pt x="7278" y="5484"/>
                      <a:pt x="7473" y="5437"/>
                    </a:cubicBezTo>
                    <a:cubicBezTo>
                      <a:pt x="7473" y="5504"/>
                      <a:pt x="7473" y="5537"/>
                      <a:pt x="7506" y="5571"/>
                    </a:cubicBezTo>
                    <a:cubicBezTo>
                      <a:pt x="7776" y="6218"/>
                      <a:pt x="8350" y="6647"/>
                      <a:pt x="9001" y="6647"/>
                    </a:cubicBezTo>
                    <a:cubicBezTo>
                      <a:pt x="9156" y="6647"/>
                      <a:pt x="9314" y="6623"/>
                      <a:pt x="9474" y="6572"/>
                    </a:cubicBezTo>
                    <a:cubicBezTo>
                      <a:pt x="9508" y="6572"/>
                      <a:pt x="9608" y="6538"/>
                      <a:pt x="9641" y="6505"/>
                    </a:cubicBezTo>
                    <a:cubicBezTo>
                      <a:pt x="9708" y="6872"/>
                      <a:pt x="10008" y="7205"/>
                      <a:pt x="10475" y="7372"/>
                    </a:cubicBezTo>
                    <a:cubicBezTo>
                      <a:pt x="10629" y="7418"/>
                      <a:pt x="10776" y="7438"/>
                      <a:pt x="10918" y="7438"/>
                    </a:cubicBezTo>
                    <a:cubicBezTo>
                      <a:pt x="11296" y="7438"/>
                      <a:pt x="11636" y="7290"/>
                      <a:pt x="11976" y="7072"/>
                    </a:cubicBezTo>
                    <a:cubicBezTo>
                      <a:pt x="12009" y="7572"/>
                      <a:pt x="12276" y="8073"/>
                      <a:pt x="12510" y="8506"/>
                    </a:cubicBezTo>
                    <a:cubicBezTo>
                      <a:pt x="12567" y="8583"/>
                      <a:pt x="12654" y="8615"/>
                      <a:pt x="12746" y="8615"/>
                    </a:cubicBezTo>
                    <a:cubicBezTo>
                      <a:pt x="12974" y="8615"/>
                      <a:pt x="13229" y="8411"/>
                      <a:pt x="13110" y="8173"/>
                    </a:cubicBezTo>
                    <a:cubicBezTo>
                      <a:pt x="12843" y="7706"/>
                      <a:pt x="12510" y="6938"/>
                      <a:pt x="12710" y="6438"/>
                    </a:cubicBezTo>
                    <a:lnTo>
                      <a:pt x="13210" y="5938"/>
                    </a:lnTo>
                    <a:cubicBezTo>
                      <a:pt x="13310" y="5871"/>
                      <a:pt x="13310" y="5704"/>
                      <a:pt x="13177" y="5704"/>
                    </a:cubicBezTo>
                    <a:cubicBezTo>
                      <a:pt x="13154" y="5703"/>
                      <a:pt x="13132" y="5702"/>
                      <a:pt x="13110" y="5702"/>
                    </a:cubicBezTo>
                    <a:cubicBezTo>
                      <a:pt x="12613" y="5702"/>
                      <a:pt x="12269" y="6059"/>
                      <a:pt x="12110" y="6538"/>
                    </a:cubicBezTo>
                    <a:cubicBezTo>
                      <a:pt x="12110" y="6572"/>
                      <a:pt x="12110" y="6605"/>
                      <a:pt x="12043" y="6672"/>
                    </a:cubicBezTo>
                    <a:cubicBezTo>
                      <a:pt x="11722" y="6825"/>
                      <a:pt x="11365" y="6920"/>
                      <a:pt x="11050" y="6920"/>
                    </a:cubicBezTo>
                    <a:cubicBezTo>
                      <a:pt x="10612" y="6920"/>
                      <a:pt x="10252" y="6737"/>
                      <a:pt x="10175" y="6271"/>
                    </a:cubicBezTo>
                    <a:cubicBezTo>
                      <a:pt x="10442" y="6105"/>
                      <a:pt x="10675" y="5938"/>
                      <a:pt x="10875" y="5738"/>
                    </a:cubicBezTo>
                    <a:cubicBezTo>
                      <a:pt x="11142" y="5504"/>
                      <a:pt x="11576" y="5104"/>
                      <a:pt x="11542" y="4737"/>
                    </a:cubicBezTo>
                    <a:cubicBezTo>
                      <a:pt x="11509" y="4437"/>
                      <a:pt x="11209" y="4237"/>
                      <a:pt x="10909" y="4237"/>
                    </a:cubicBezTo>
                    <a:cubicBezTo>
                      <a:pt x="10508" y="4270"/>
                      <a:pt x="10141" y="4704"/>
                      <a:pt x="9908" y="5037"/>
                    </a:cubicBezTo>
                    <a:cubicBezTo>
                      <a:pt x="9708" y="5337"/>
                      <a:pt x="9641" y="5738"/>
                      <a:pt x="9641" y="6105"/>
                    </a:cubicBezTo>
                    <a:cubicBezTo>
                      <a:pt x="9541" y="6105"/>
                      <a:pt x="9474" y="6171"/>
                      <a:pt x="9374" y="6171"/>
                    </a:cubicBezTo>
                    <a:cubicBezTo>
                      <a:pt x="9352" y="6172"/>
                      <a:pt x="9329" y="6173"/>
                      <a:pt x="9307" y="6173"/>
                    </a:cubicBezTo>
                    <a:cubicBezTo>
                      <a:pt x="8678" y="6173"/>
                      <a:pt x="8269" y="5721"/>
                      <a:pt x="8140" y="5237"/>
                    </a:cubicBezTo>
                    <a:cubicBezTo>
                      <a:pt x="8474" y="5070"/>
                      <a:pt x="8807" y="4870"/>
                      <a:pt x="9041" y="4603"/>
                    </a:cubicBezTo>
                    <a:cubicBezTo>
                      <a:pt x="9308" y="4370"/>
                      <a:pt x="9708" y="4003"/>
                      <a:pt x="9708" y="3603"/>
                    </a:cubicBezTo>
                    <a:cubicBezTo>
                      <a:pt x="9724" y="3187"/>
                      <a:pt x="9472" y="3047"/>
                      <a:pt x="9161" y="3047"/>
                    </a:cubicBezTo>
                    <a:cubicBezTo>
                      <a:pt x="8823" y="3047"/>
                      <a:pt x="8415" y="3213"/>
                      <a:pt x="8207" y="3369"/>
                    </a:cubicBezTo>
                    <a:cubicBezTo>
                      <a:pt x="7773" y="3703"/>
                      <a:pt x="7406" y="4237"/>
                      <a:pt x="7373" y="4837"/>
                    </a:cubicBezTo>
                    <a:cubicBezTo>
                      <a:pt x="7306" y="4837"/>
                      <a:pt x="7239" y="4870"/>
                      <a:pt x="7173" y="4870"/>
                    </a:cubicBezTo>
                    <a:cubicBezTo>
                      <a:pt x="7076" y="4882"/>
                      <a:pt x="6978" y="4889"/>
                      <a:pt x="6879" y="4889"/>
                    </a:cubicBezTo>
                    <a:cubicBezTo>
                      <a:pt x="6431" y="4889"/>
                      <a:pt x="5978" y="4753"/>
                      <a:pt x="5705" y="4370"/>
                    </a:cubicBezTo>
                    <a:cubicBezTo>
                      <a:pt x="5638" y="4237"/>
                      <a:pt x="5572" y="4070"/>
                      <a:pt x="5538" y="3936"/>
                    </a:cubicBezTo>
                    <a:cubicBezTo>
                      <a:pt x="5805" y="3836"/>
                      <a:pt x="6039" y="3603"/>
                      <a:pt x="6305" y="3436"/>
                    </a:cubicBezTo>
                    <a:cubicBezTo>
                      <a:pt x="6572" y="3202"/>
                      <a:pt x="7673" y="2535"/>
                      <a:pt x="7273" y="2002"/>
                    </a:cubicBezTo>
                    <a:cubicBezTo>
                      <a:pt x="7156" y="1862"/>
                      <a:pt x="7006" y="1805"/>
                      <a:pt x="6839" y="1805"/>
                    </a:cubicBezTo>
                    <a:cubicBezTo>
                      <a:pt x="6290" y="1805"/>
                      <a:pt x="5568" y="2421"/>
                      <a:pt x="5338" y="2702"/>
                    </a:cubicBezTo>
                    <a:cubicBezTo>
                      <a:pt x="5038" y="3069"/>
                      <a:pt x="4938" y="3436"/>
                      <a:pt x="4938" y="3870"/>
                    </a:cubicBezTo>
                    <a:cubicBezTo>
                      <a:pt x="4802" y="3891"/>
                      <a:pt x="4664" y="3902"/>
                      <a:pt x="4527" y="3902"/>
                    </a:cubicBezTo>
                    <a:cubicBezTo>
                      <a:pt x="3819" y="3902"/>
                      <a:pt x="3132" y="3606"/>
                      <a:pt x="2936" y="2936"/>
                    </a:cubicBezTo>
                    <a:cubicBezTo>
                      <a:pt x="3637" y="2669"/>
                      <a:pt x="4638" y="2068"/>
                      <a:pt x="4804" y="1268"/>
                    </a:cubicBezTo>
                    <a:cubicBezTo>
                      <a:pt x="4880" y="929"/>
                      <a:pt x="4551" y="834"/>
                      <a:pt x="4191" y="834"/>
                    </a:cubicBezTo>
                    <a:cubicBezTo>
                      <a:pt x="3912" y="834"/>
                      <a:pt x="3615" y="891"/>
                      <a:pt x="3470" y="934"/>
                    </a:cubicBezTo>
                    <a:cubicBezTo>
                      <a:pt x="2703" y="1234"/>
                      <a:pt x="2269" y="1935"/>
                      <a:pt x="2336" y="2735"/>
                    </a:cubicBezTo>
                    <a:cubicBezTo>
                      <a:pt x="2084" y="2804"/>
                      <a:pt x="1832" y="2849"/>
                      <a:pt x="1606" y="2849"/>
                    </a:cubicBezTo>
                    <a:cubicBezTo>
                      <a:pt x="1173" y="2849"/>
                      <a:pt x="834" y="2684"/>
                      <a:pt x="768" y="2202"/>
                    </a:cubicBezTo>
                    <a:cubicBezTo>
                      <a:pt x="601" y="1001"/>
                      <a:pt x="2036" y="667"/>
                      <a:pt x="2936" y="334"/>
                    </a:cubicBezTo>
                    <a:cubicBezTo>
                      <a:pt x="3136" y="234"/>
                      <a:pt x="3036" y="0"/>
                      <a:pt x="28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5"/>
              <p:cNvSpPr/>
              <p:nvPr/>
            </p:nvSpPr>
            <p:spPr>
              <a:xfrm>
                <a:off x="3363400" y="879850"/>
                <a:ext cx="316625" cy="129125"/>
              </a:xfrm>
              <a:custGeom>
                <a:avLst/>
                <a:gdLst/>
                <a:ahLst/>
                <a:cxnLst/>
                <a:rect l="l" t="t" r="r" b="b"/>
                <a:pathLst>
                  <a:path w="12665" h="5165" extrusionOk="0">
                    <a:moveTo>
                      <a:pt x="589" y="1"/>
                    </a:moveTo>
                    <a:cubicBezTo>
                      <a:pt x="494" y="1"/>
                      <a:pt x="398" y="5"/>
                      <a:pt x="301" y="16"/>
                    </a:cubicBezTo>
                    <a:cubicBezTo>
                      <a:pt x="101" y="49"/>
                      <a:pt x="1" y="350"/>
                      <a:pt x="234" y="450"/>
                    </a:cubicBezTo>
                    <a:cubicBezTo>
                      <a:pt x="668" y="616"/>
                      <a:pt x="1235" y="650"/>
                      <a:pt x="1669" y="783"/>
                    </a:cubicBezTo>
                    <a:cubicBezTo>
                      <a:pt x="2236" y="850"/>
                      <a:pt x="2769" y="983"/>
                      <a:pt x="3270" y="1117"/>
                    </a:cubicBezTo>
                    <a:cubicBezTo>
                      <a:pt x="4337" y="1384"/>
                      <a:pt x="5438" y="1717"/>
                      <a:pt x="6472" y="2151"/>
                    </a:cubicBezTo>
                    <a:cubicBezTo>
                      <a:pt x="8507" y="2951"/>
                      <a:pt x="10341" y="4119"/>
                      <a:pt x="12276" y="5153"/>
                    </a:cubicBezTo>
                    <a:cubicBezTo>
                      <a:pt x="12304" y="5161"/>
                      <a:pt x="12332" y="5165"/>
                      <a:pt x="12358" y="5165"/>
                    </a:cubicBezTo>
                    <a:cubicBezTo>
                      <a:pt x="12546" y="5165"/>
                      <a:pt x="12664" y="4970"/>
                      <a:pt x="12576" y="4853"/>
                    </a:cubicBezTo>
                    <a:cubicBezTo>
                      <a:pt x="10909" y="3352"/>
                      <a:pt x="8807" y="2318"/>
                      <a:pt x="6739" y="1517"/>
                    </a:cubicBezTo>
                    <a:cubicBezTo>
                      <a:pt x="5738" y="1150"/>
                      <a:pt x="4671" y="817"/>
                      <a:pt x="3603" y="516"/>
                    </a:cubicBezTo>
                    <a:cubicBezTo>
                      <a:pt x="3070" y="383"/>
                      <a:pt x="2503" y="283"/>
                      <a:pt x="2002" y="183"/>
                    </a:cubicBezTo>
                    <a:cubicBezTo>
                      <a:pt x="1555" y="127"/>
                      <a:pt x="1084" y="1"/>
                      <a:pt x="5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5"/>
              <p:cNvSpPr/>
              <p:nvPr/>
            </p:nvSpPr>
            <p:spPr>
              <a:xfrm>
                <a:off x="3357575" y="972800"/>
                <a:ext cx="341100" cy="145125"/>
              </a:xfrm>
              <a:custGeom>
                <a:avLst/>
                <a:gdLst/>
                <a:ahLst/>
                <a:cxnLst/>
                <a:rect l="l" t="t" r="r" b="b"/>
                <a:pathLst>
                  <a:path w="13644" h="5805" extrusionOk="0">
                    <a:moveTo>
                      <a:pt x="167" y="1"/>
                    </a:moveTo>
                    <a:cubicBezTo>
                      <a:pt x="34" y="1"/>
                      <a:pt x="0" y="167"/>
                      <a:pt x="134" y="234"/>
                    </a:cubicBezTo>
                    <a:cubicBezTo>
                      <a:pt x="2502" y="801"/>
                      <a:pt x="4837" y="1468"/>
                      <a:pt x="7072" y="2436"/>
                    </a:cubicBezTo>
                    <a:cubicBezTo>
                      <a:pt x="8173" y="2869"/>
                      <a:pt x="9240" y="3370"/>
                      <a:pt x="10308" y="3970"/>
                    </a:cubicBezTo>
                    <a:cubicBezTo>
                      <a:pt x="10808" y="4270"/>
                      <a:pt x="11342" y="4571"/>
                      <a:pt x="11842" y="4838"/>
                    </a:cubicBezTo>
                    <a:cubicBezTo>
                      <a:pt x="12376" y="5171"/>
                      <a:pt x="12876" y="5571"/>
                      <a:pt x="13410" y="5805"/>
                    </a:cubicBezTo>
                    <a:cubicBezTo>
                      <a:pt x="13577" y="5805"/>
                      <a:pt x="13643" y="5671"/>
                      <a:pt x="13543" y="5605"/>
                    </a:cubicBezTo>
                    <a:cubicBezTo>
                      <a:pt x="12743" y="4771"/>
                      <a:pt x="11542" y="4170"/>
                      <a:pt x="10541" y="3603"/>
                    </a:cubicBezTo>
                    <a:cubicBezTo>
                      <a:pt x="9474" y="2969"/>
                      <a:pt x="8340" y="2436"/>
                      <a:pt x="7205" y="1969"/>
                    </a:cubicBezTo>
                    <a:cubicBezTo>
                      <a:pt x="4970" y="1068"/>
                      <a:pt x="2569" y="301"/>
                      <a:pt x="1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5"/>
              <p:cNvSpPr/>
              <p:nvPr/>
            </p:nvSpPr>
            <p:spPr>
              <a:xfrm>
                <a:off x="3315875" y="1085925"/>
                <a:ext cx="354450" cy="137200"/>
              </a:xfrm>
              <a:custGeom>
                <a:avLst/>
                <a:gdLst/>
                <a:ahLst/>
                <a:cxnLst/>
                <a:rect l="l" t="t" r="r" b="b"/>
                <a:pathLst>
                  <a:path w="14178" h="5488" extrusionOk="0">
                    <a:moveTo>
                      <a:pt x="2095" y="1"/>
                    </a:moveTo>
                    <a:cubicBezTo>
                      <a:pt x="1447" y="1"/>
                      <a:pt x="802" y="47"/>
                      <a:pt x="167" y="146"/>
                    </a:cubicBezTo>
                    <a:cubicBezTo>
                      <a:pt x="0" y="212"/>
                      <a:pt x="0" y="446"/>
                      <a:pt x="201" y="446"/>
                    </a:cubicBezTo>
                    <a:cubicBezTo>
                      <a:pt x="2802" y="446"/>
                      <a:pt x="5371" y="746"/>
                      <a:pt x="7806" y="1714"/>
                    </a:cubicBezTo>
                    <a:cubicBezTo>
                      <a:pt x="8973" y="2147"/>
                      <a:pt x="10141" y="2748"/>
                      <a:pt x="11175" y="3448"/>
                    </a:cubicBezTo>
                    <a:cubicBezTo>
                      <a:pt x="11709" y="3815"/>
                      <a:pt x="12209" y="4215"/>
                      <a:pt x="12676" y="4616"/>
                    </a:cubicBezTo>
                    <a:cubicBezTo>
                      <a:pt x="13025" y="4901"/>
                      <a:pt x="13434" y="5488"/>
                      <a:pt x="13875" y="5488"/>
                    </a:cubicBezTo>
                    <a:cubicBezTo>
                      <a:pt x="13898" y="5488"/>
                      <a:pt x="13921" y="5486"/>
                      <a:pt x="13944" y="5483"/>
                    </a:cubicBezTo>
                    <a:cubicBezTo>
                      <a:pt x="14077" y="5450"/>
                      <a:pt x="14177" y="5283"/>
                      <a:pt x="14177" y="5149"/>
                    </a:cubicBezTo>
                    <a:cubicBezTo>
                      <a:pt x="14177" y="4616"/>
                      <a:pt x="13377" y="4149"/>
                      <a:pt x="13010" y="3882"/>
                    </a:cubicBezTo>
                    <a:cubicBezTo>
                      <a:pt x="12509" y="3481"/>
                      <a:pt x="12009" y="3148"/>
                      <a:pt x="11509" y="2814"/>
                    </a:cubicBezTo>
                    <a:cubicBezTo>
                      <a:pt x="10341" y="2114"/>
                      <a:pt x="9140" y="1480"/>
                      <a:pt x="7873" y="1080"/>
                    </a:cubicBezTo>
                    <a:cubicBezTo>
                      <a:pt x="6065" y="427"/>
                      <a:pt x="4068" y="1"/>
                      <a:pt x="20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5"/>
              <p:cNvSpPr/>
              <p:nvPr/>
            </p:nvSpPr>
            <p:spPr>
              <a:xfrm>
                <a:off x="3440125" y="1197125"/>
                <a:ext cx="150750" cy="50175"/>
              </a:xfrm>
              <a:custGeom>
                <a:avLst/>
                <a:gdLst/>
                <a:ahLst/>
                <a:cxnLst/>
                <a:rect l="l" t="t" r="r" b="b"/>
                <a:pathLst>
                  <a:path w="6030" h="2007" extrusionOk="0">
                    <a:moveTo>
                      <a:pt x="67" y="1"/>
                    </a:moveTo>
                    <a:cubicBezTo>
                      <a:pt x="1" y="1"/>
                      <a:pt x="1" y="168"/>
                      <a:pt x="67" y="168"/>
                    </a:cubicBezTo>
                    <a:cubicBezTo>
                      <a:pt x="2102" y="334"/>
                      <a:pt x="4037" y="1035"/>
                      <a:pt x="5838" y="2002"/>
                    </a:cubicBezTo>
                    <a:cubicBezTo>
                      <a:pt x="5847" y="2005"/>
                      <a:pt x="5856" y="2007"/>
                      <a:pt x="5865" y="2007"/>
                    </a:cubicBezTo>
                    <a:cubicBezTo>
                      <a:pt x="5955" y="2007"/>
                      <a:pt x="6029" y="1866"/>
                      <a:pt x="5938" y="1835"/>
                    </a:cubicBezTo>
                    <a:cubicBezTo>
                      <a:pt x="4270" y="535"/>
                      <a:pt x="2202" y="1"/>
                      <a:pt x="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3" name="Google Shape;543;p25"/>
            <p:cNvGrpSpPr/>
            <p:nvPr/>
          </p:nvGrpSpPr>
          <p:grpSpPr>
            <a:xfrm rot="-2700000">
              <a:off x="838948" y="840954"/>
              <a:ext cx="310902" cy="239933"/>
              <a:chOff x="4882422" y="4353914"/>
              <a:chExt cx="235250" cy="181550"/>
            </a:xfrm>
          </p:grpSpPr>
          <p:sp>
            <p:nvSpPr>
              <p:cNvPr id="544" name="Google Shape;544;p25"/>
              <p:cNvSpPr/>
              <p:nvPr/>
            </p:nvSpPr>
            <p:spPr>
              <a:xfrm>
                <a:off x="4990847" y="4415089"/>
                <a:ext cx="39300" cy="35825"/>
              </a:xfrm>
              <a:custGeom>
                <a:avLst/>
                <a:gdLst/>
                <a:ahLst/>
                <a:cxnLst/>
                <a:rect l="l" t="t" r="r" b="b"/>
                <a:pathLst>
                  <a:path w="1572" h="1433" fill="none" extrusionOk="0">
                    <a:moveTo>
                      <a:pt x="219" y="0"/>
                    </a:moveTo>
                    <a:cubicBezTo>
                      <a:pt x="0" y="796"/>
                      <a:pt x="856" y="1433"/>
                      <a:pt x="1572" y="1075"/>
                    </a:cubicBezTo>
                  </a:path>
                </a:pathLst>
              </a:custGeom>
              <a:solidFill>
                <a:schemeClr val="lt2"/>
              </a:solidFill>
              <a:ln w="179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5"/>
              <p:cNvSpPr/>
              <p:nvPr/>
            </p:nvSpPr>
            <p:spPr>
              <a:xfrm>
                <a:off x="4976422" y="4364364"/>
                <a:ext cx="31850" cy="29000"/>
              </a:xfrm>
              <a:custGeom>
                <a:avLst/>
                <a:gdLst/>
                <a:ahLst/>
                <a:cxnLst/>
                <a:rect l="l" t="t" r="r" b="b"/>
                <a:pathLst>
                  <a:path w="1274" h="1160" extrusionOk="0">
                    <a:moveTo>
                      <a:pt x="647" y="0"/>
                    </a:moveTo>
                    <a:cubicBezTo>
                      <a:pt x="498" y="0"/>
                      <a:pt x="348" y="60"/>
                      <a:pt x="239" y="179"/>
                    </a:cubicBezTo>
                    <a:cubicBezTo>
                      <a:pt x="0" y="398"/>
                      <a:pt x="0" y="776"/>
                      <a:pt x="239" y="995"/>
                    </a:cubicBezTo>
                    <a:cubicBezTo>
                      <a:pt x="348" y="1104"/>
                      <a:pt x="498" y="1159"/>
                      <a:pt x="647" y="1159"/>
                    </a:cubicBezTo>
                    <a:cubicBezTo>
                      <a:pt x="796" y="1159"/>
                      <a:pt x="945" y="1104"/>
                      <a:pt x="1055" y="995"/>
                    </a:cubicBezTo>
                    <a:cubicBezTo>
                      <a:pt x="1273" y="776"/>
                      <a:pt x="1273" y="398"/>
                      <a:pt x="1055" y="179"/>
                    </a:cubicBezTo>
                    <a:cubicBezTo>
                      <a:pt x="945" y="60"/>
                      <a:pt x="796" y="0"/>
                      <a:pt x="6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5"/>
              <p:cNvSpPr/>
              <p:nvPr/>
            </p:nvSpPr>
            <p:spPr>
              <a:xfrm>
                <a:off x="5050022" y="4414089"/>
                <a:ext cx="31850" cy="29000"/>
              </a:xfrm>
              <a:custGeom>
                <a:avLst/>
                <a:gdLst/>
                <a:ahLst/>
                <a:cxnLst/>
                <a:rect l="l" t="t" r="r" b="b"/>
                <a:pathLst>
                  <a:path w="1274" h="1160" extrusionOk="0">
                    <a:moveTo>
                      <a:pt x="627" y="1"/>
                    </a:moveTo>
                    <a:cubicBezTo>
                      <a:pt x="478" y="1"/>
                      <a:pt x="329" y="60"/>
                      <a:pt x="219" y="180"/>
                    </a:cubicBezTo>
                    <a:cubicBezTo>
                      <a:pt x="0" y="398"/>
                      <a:pt x="0" y="776"/>
                      <a:pt x="219" y="995"/>
                    </a:cubicBezTo>
                    <a:cubicBezTo>
                      <a:pt x="329" y="1105"/>
                      <a:pt x="478" y="1159"/>
                      <a:pt x="627" y="1159"/>
                    </a:cubicBezTo>
                    <a:cubicBezTo>
                      <a:pt x="776" y="1159"/>
                      <a:pt x="925" y="1105"/>
                      <a:pt x="1035" y="995"/>
                    </a:cubicBezTo>
                    <a:cubicBezTo>
                      <a:pt x="1273" y="776"/>
                      <a:pt x="1273" y="398"/>
                      <a:pt x="1035" y="180"/>
                    </a:cubicBezTo>
                    <a:cubicBezTo>
                      <a:pt x="925" y="60"/>
                      <a:pt x="776" y="1"/>
                      <a:pt x="6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5"/>
              <p:cNvSpPr/>
              <p:nvPr/>
            </p:nvSpPr>
            <p:spPr>
              <a:xfrm>
                <a:off x="5041572" y="4459339"/>
                <a:ext cx="76100" cy="76125"/>
              </a:xfrm>
              <a:custGeom>
                <a:avLst/>
                <a:gdLst/>
                <a:ahLst/>
                <a:cxnLst/>
                <a:rect l="l" t="t" r="r" b="b"/>
                <a:pathLst>
                  <a:path w="3044" h="3045" extrusionOk="0">
                    <a:moveTo>
                      <a:pt x="1532" y="1"/>
                    </a:moveTo>
                    <a:cubicBezTo>
                      <a:pt x="677" y="1"/>
                      <a:pt x="0" y="677"/>
                      <a:pt x="0" y="1513"/>
                    </a:cubicBezTo>
                    <a:cubicBezTo>
                      <a:pt x="0" y="2368"/>
                      <a:pt x="677" y="3044"/>
                      <a:pt x="1532" y="3044"/>
                    </a:cubicBezTo>
                    <a:cubicBezTo>
                      <a:pt x="2367" y="3044"/>
                      <a:pt x="3044" y="2368"/>
                      <a:pt x="3044" y="1513"/>
                    </a:cubicBezTo>
                    <a:cubicBezTo>
                      <a:pt x="3044" y="697"/>
                      <a:pt x="2367" y="1"/>
                      <a:pt x="15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5"/>
              <p:cNvSpPr/>
              <p:nvPr/>
            </p:nvSpPr>
            <p:spPr>
              <a:xfrm>
                <a:off x="4882422" y="4353914"/>
                <a:ext cx="76125" cy="75625"/>
              </a:xfrm>
              <a:custGeom>
                <a:avLst/>
                <a:gdLst/>
                <a:ahLst/>
                <a:cxnLst/>
                <a:rect l="l" t="t" r="r" b="b"/>
                <a:pathLst>
                  <a:path w="3045" h="3025" extrusionOk="0">
                    <a:moveTo>
                      <a:pt x="1532" y="1"/>
                    </a:moveTo>
                    <a:cubicBezTo>
                      <a:pt x="677" y="1"/>
                      <a:pt x="1" y="657"/>
                      <a:pt x="1" y="1512"/>
                    </a:cubicBezTo>
                    <a:cubicBezTo>
                      <a:pt x="1" y="2348"/>
                      <a:pt x="677" y="3024"/>
                      <a:pt x="1532" y="3024"/>
                    </a:cubicBezTo>
                    <a:cubicBezTo>
                      <a:pt x="2368" y="3024"/>
                      <a:pt x="3044" y="2348"/>
                      <a:pt x="3044" y="1512"/>
                    </a:cubicBezTo>
                    <a:cubicBezTo>
                      <a:pt x="3044" y="697"/>
                      <a:pt x="2368" y="1"/>
                      <a:pt x="15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49" name="Google Shape;549;p25"/>
          <p:cNvSpPr/>
          <p:nvPr/>
        </p:nvSpPr>
        <p:spPr>
          <a:xfrm rot="10800000">
            <a:off x="5" y="1440249"/>
            <a:ext cx="652395" cy="401809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5"/>
          <p:cNvSpPr/>
          <p:nvPr/>
        </p:nvSpPr>
        <p:spPr>
          <a:xfrm>
            <a:off x="376249" y="4391820"/>
            <a:ext cx="343752" cy="303049"/>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1" name="Google Shape;551;p25"/>
          <p:cNvGrpSpPr/>
          <p:nvPr/>
        </p:nvGrpSpPr>
        <p:grpSpPr>
          <a:xfrm>
            <a:off x="2121325" y="1000564"/>
            <a:ext cx="256063" cy="319186"/>
            <a:chOff x="2121325" y="1000564"/>
            <a:chExt cx="256063" cy="319186"/>
          </a:xfrm>
        </p:grpSpPr>
        <p:sp>
          <p:nvSpPr>
            <p:cNvPr id="552" name="Google Shape;552;p25"/>
            <p:cNvSpPr/>
            <p:nvPr/>
          </p:nvSpPr>
          <p:spPr>
            <a:xfrm rot="-5400000">
              <a:off x="2283888" y="964664"/>
              <a:ext cx="57600" cy="129400"/>
            </a:xfrm>
            <a:custGeom>
              <a:avLst/>
              <a:gdLst/>
              <a:ahLst/>
              <a:cxnLst/>
              <a:rect l="l" t="t" r="r" b="b"/>
              <a:pathLst>
                <a:path w="2304" h="5176" extrusionOk="0">
                  <a:moveTo>
                    <a:pt x="1107" y="1"/>
                  </a:moveTo>
                  <a:cubicBezTo>
                    <a:pt x="725" y="1"/>
                    <a:pt x="361" y="211"/>
                    <a:pt x="254" y="700"/>
                  </a:cubicBezTo>
                  <a:cubicBezTo>
                    <a:pt x="0" y="1969"/>
                    <a:pt x="0" y="3209"/>
                    <a:pt x="224" y="4478"/>
                  </a:cubicBezTo>
                  <a:cubicBezTo>
                    <a:pt x="313" y="4965"/>
                    <a:pt x="663" y="5175"/>
                    <a:pt x="1039" y="5175"/>
                  </a:cubicBezTo>
                  <a:cubicBezTo>
                    <a:pt x="1610" y="5175"/>
                    <a:pt x="2241" y="4688"/>
                    <a:pt x="2106" y="3941"/>
                  </a:cubicBezTo>
                  <a:cubicBezTo>
                    <a:pt x="1942" y="3030"/>
                    <a:pt x="1957" y="2119"/>
                    <a:pt x="2151" y="1208"/>
                  </a:cubicBezTo>
                  <a:cubicBezTo>
                    <a:pt x="2304" y="480"/>
                    <a:pt x="1684" y="1"/>
                    <a:pt x="11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5"/>
            <p:cNvSpPr/>
            <p:nvPr/>
          </p:nvSpPr>
          <p:spPr>
            <a:xfrm rot="-3370778">
              <a:off x="2225550" y="1076627"/>
              <a:ext cx="63151" cy="149252"/>
            </a:xfrm>
            <a:custGeom>
              <a:avLst/>
              <a:gdLst/>
              <a:ahLst/>
              <a:cxnLst/>
              <a:rect l="l" t="t" r="r" b="b"/>
              <a:pathLst>
                <a:path w="2526" h="5970" extrusionOk="0">
                  <a:moveTo>
                    <a:pt x="1338" y="0"/>
                  </a:moveTo>
                  <a:cubicBezTo>
                    <a:pt x="954" y="0"/>
                    <a:pt x="583" y="214"/>
                    <a:pt x="464" y="709"/>
                  </a:cubicBezTo>
                  <a:cubicBezTo>
                    <a:pt x="106" y="2128"/>
                    <a:pt x="1" y="3576"/>
                    <a:pt x="150" y="5040"/>
                  </a:cubicBezTo>
                  <a:cubicBezTo>
                    <a:pt x="218" y="5656"/>
                    <a:pt x="747" y="5970"/>
                    <a:pt x="1238" y="5970"/>
                  </a:cubicBezTo>
                  <a:cubicBezTo>
                    <a:pt x="1724" y="5970"/>
                    <a:pt x="2174" y="5664"/>
                    <a:pt x="2107" y="5040"/>
                  </a:cubicBezTo>
                  <a:cubicBezTo>
                    <a:pt x="1972" y="3756"/>
                    <a:pt x="2047" y="2486"/>
                    <a:pt x="2346" y="1231"/>
                  </a:cubicBezTo>
                  <a:cubicBezTo>
                    <a:pt x="2525" y="486"/>
                    <a:pt x="1917" y="0"/>
                    <a:pt x="13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5"/>
            <p:cNvSpPr/>
            <p:nvPr/>
          </p:nvSpPr>
          <p:spPr>
            <a:xfrm>
              <a:off x="2121325" y="1162150"/>
              <a:ext cx="65825" cy="157600"/>
            </a:xfrm>
            <a:custGeom>
              <a:avLst/>
              <a:gdLst/>
              <a:ahLst/>
              <a:cxnLst/>
              <a:rect l="l" t="t" r="r" b="b"/>
              <a:pathLst>
                <a:path w="2633" h="6304" extrusionOk="0">
                  <a:moveTo>
                    <a:pt x="1092" y="0"/>
                  </a:moveTo>
                  <a:cubicBezTo>
                    <a:pt x="601" y="0"/>
                    <a:pt x="97" y="314"/>
                    <a:pt x="75" y="941"/>
                  </a:cubicBezTo>
                  <a:cubicBezTo>
                    <a:pt x="0" y="2510"/>
                    <a:pt x="164" y="4078"/>
                    <a:pt x="553" y="5616"/>
                  </a:cubicBezTo>
                  <a:cubicBezTo>
                    <a:pt x="677" y="6096"/>
                    <a:pt x="1051" y="6303"/>
                    <a:pt x="1435" y="6303"/>
                  </a:cubicBezTo>
                  <a:cubicBezTo>
                    <a:pt x="2021" y="6303"/>
                    <a:pt x="2633" y="5823"/>
                    <a:pt x="2435" y="5093"/>
                  </a:cubicBezTo>
                  <a:cubicBezTo>
                    <a:pt x="2106" y="3719"/>
                    <a:pt x="1972" y="2360"/>
                    <a:pt x="2031" y="941"/>
                  </a:cubicBezTo>
                  <a:cubicBezTo>
                    <a:pt x="2061" y="314"/>
                    <a:pt x="1583" y="0"/>
                    <a:pt x="10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5" name="Google Shape;555;p25"/>
          <p:cNvGrpSpPr/>
          <p:nvPr/>
        </p:nvGrpSpPr>
        <p:grpSpPr>
          <a:xfrm rot="-3818857">
            <a:off x="8438424" y="4418946"/>
            <a:ext cx="316777" cy="248816"/>
            <a:chOff x="4181197" y="354494"/>
            <a:chExt cx="316771" cy="248811"/>
          </a:xfrm>
        </p:grpSpPr>
        <p:sp>
          <p:nvSpPr>
            <p:cNvPr id="556" name="Google Shape;556;p25"/>
            <p:cNvSpPr/>
            <p:nvPr/>
          </p:nvSpPr>
          <p:spPr>
            <a:xfrm>
              <a:off x="4181197" y="55008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5"/>
            <p:cNvSpPr/>
            <p:nvPr/>
          </p:nvSpPr>
          <p:spPr>
            <a:xfrm>
              <a:off x="4257040" y="354494"/>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5"/>
            <p:cNvSpPr/>
            <p:nvPr/>
          </p:nvSpPr>
          <p:spPr>
            <a:xfrm>
              <a:off x="4367816" y="426006"/>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9" name="Google Shape;559;p25"/>
          <p:cNvSpPr/>
          <p:nvPr/>
        </p:nvSpPr>
        <p:spPr>
          <a:xfrm>
            <a:off x="8131566" y="-329725"/>
            <a:ext cx="1310812" cy="1222404"/>
          </a:xfrm>
          <a:custGeom>
            <a:avLst/>
            <a:gdLst/>
            <a:ahLst/>
            <a:cxnLst/>
            <a:rect l="l" t="t" r="r" b="b"/>
            <a:pathLst>
              <a:path w="44540" h="41536" extrusionOk="0">
                <a:moveTo>
                  <a:pt x="29810" y="1"/>
                </a:moveTo>
                <a:cubicBezTo>
                  <a:pt x="18468" y="1"/>
                  <a:pt x="0" y="28135"/>
                  <a:pt x="4917" y="37113"/>
                </a:cubicBezTo>
                <a:cubicBezTo>
                  <a:pt x="5593" y="38327"/>
                  <a:pt x="7065" y="39043"/>
                  <a:pt x="8378" y="39520"/>
                </a:cubicBezTo>
                <a:cubicBezTo>
                  <a:pt x="12278" y="40914"/>
                  <a:pt x="15789" y="41536"/>
                  <a:pt x="18924" y="41536"/>
                </a:cubicBezTo>
                <a:cubicBezTo>
                  <a:pt x="41297" y="41536"/>
                  <a:pt x="44539" y="9881"/>
                  <a:pt x="33443" y="1227"/>
                </a:cubicBezTo>
                <a:cubicBezTo>
                  <a:pt x="32361" y="384"/>
                  <a:pt x="31134" y="1"/>
                  <a:pt x="298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5"/>
          <p:cNvSpPr txBox="1">
            <a:spLocks noGrp="1"/>
          </p:cNvSpPr>
          <p:nvPr>
            <p:ph type="ctrTitle"/>
          </p:nvPr>
        </p:nvSpPr>
        <p:spPr>
          <a:xfrm flipH="1">
            <a:off x="2506650" y="2522575"/>
            <a:ext cx="1601400" cy="577800"/>
          </a:xfrm>
          <a:prstGeom prst="rect">
            <a:avLst/>
          </a:prstGeom>
        </p:spPr>
        <p:txBody>
          <a:bodyPr spcFirstLastPara="1" wrap="square" lIns="91425" tIns="91425" rIns="91425" bIns="91425" anchor="b" anchorCtr="0">
            <a:normAutofit/>
          </a:bodyPr>
          <a:lstStyle>
            <a:lvl1pPr lvl="0" algn="r" rtl="0">
              <a:spcBef>
                <a:spcPts val="0"/>
              </a:spcBef>
              <a:spcAft>
                <a:spcPts val="0"/>
              </a:spcAft>
              <a:buSzPts val="3300"/>
              <a:buNone/>
              <a:defRPr sz="3300"/>
            </a:lvl1pPr>
            <a:lvl2pPr lvl="1" algn="r" rtl="0">
              <a:spcBef>
                <a:spcPts val="0"/>
              </a:spcBef>
              <a:spcAft>
                <a:spcPts val="0"/>
              </a:spcAft>
              <a:buClr>
                <a:schemeClr val="dk2"/>
              </a:buClr>
              <a:buSzPts val="1800"/>
              <a:buNone/>
              <a:defRPr sz="1800">
                <a:solidFill>
                  <a:schemeClr val="dk2"/>
                </a:solidFill>
              </a:defRPr>
            </a:lvl2pPr>
            <a:lvl3pPr lvl="2" algn="r" rtl="0">
              <a:spcBef>
                <a:spcPts val="0"/>
              </a:spcBef>
              <a:spcAft>
                <a:spcPts val="0"/>
              </a:spcAft>
              <a:buClr>
                <a:schemeClr val="dk2"/>
              </a:buClr>
              <a:buSzPts val="1800"/>
              <a:buNone/>
              <a:defRPr sz="1800">
                <a:solidFill>
                  <a:schemeClr val="dk2"/>
                </a:solidFill>
              </a:defRPr>
            </a:lvl3pPr>
            <a:lvl4pPr lvl="3" algn="r" rtl="0">
              <a:spcBef>
                <a:spcPts val="0"/>
              </a:spcBef>
              <a:spcAft>
                <a:spcPts val="0"/>
              </a:spcAft>
              <a:buClr>
                <a:schemeClr val="dk2"/>
              </a:buClr>
              <a:buSzPts val="1800"/>
              <a:buNone/>
              <a:defRPr sz="1800">
                <a:solidFill>
                  <a:schemeClr val="dk2"/>
                </a:solidFill>
              </a:defRPr>
            </a:lvl4pPr>
            <a:lvl5pPr lvl="4" algn="r" rtl="0">
              <a:spcBef>
                <a:spcPts val="0"/>
              </a:spcBef>
              <a:spcAft>
                <a:spcPts val="0"/>
              </a:spcAft>
              <a:buClr>
                <a:schemeClr val="dk2"/>
              </a:buClr>
              <a:buSzPts val="1800"/>
              <a:buNone/>
              <a:defRPr sz="1800">
                <a:solidFill>
                  <a:schemeClr val="dk2"/>
                </a:solidFill>
              </a:defRPr>
            </a:lvl5pPr>
            <a:lvl6pPr lvl="5" algn="r" rtl="0">
              <a:spcBef>
                <a:spcPts val="0"/>
              </a:spcBef>
              <a:spcAft>
                <a:spcPts val="0"/>
              </a:spcAft>
              <a:buClr>
                <a:schemeClr val="dk2"/>
              </a:buClr>
              <a:buSzPts val="1800"/>
              <a:buNone/>
              <a:defRPr sz="1800">
                <a:solidFill>
                  <a:schemeClr val="dk2"/>
                </a:solidFill>
              </a:defRPr>
            </a:lvl6pPr>
            <a:lvl7pPr lvl="6" algn="r" rtl="0">
              <a:spcBef>
                <a:spcPts val="0"/>
              </a:spcBef>
              <a:spcAft>
                <a:spcPts val="0"/>
              </a:spcAft>
              <a:buClr>
                <a:schemeClr val="dk2"/>
              </a:buClr>
              <a:buSzPts val="1800"/>
              <a:buNone/>
              <a:defRPr sz="1800">
                <a:solidFill>
                  <a:schemeClr val="dk2"/>
                </a:solidFill>
              </a:defRPr>
            </a:lvl7pPr>
            <a:lvl8pPr lvl="7" algn="r" rtl="0">
              <a:spcBef>
                <a:spcPts val="0"/>
              </a:spcBef>
              <a:spcAft>
                <a:spcPts val="0"/>
              </a:spcAft>
              <a:buClr>
                <a:schemeClr val="dk2"/>
              </a:buClr>
              <a:buSzPts val="1800"/>
              <a:buNone/>
              <a:defRPr sz="1800">
                <a:solidFill>
                  <a:schemeClr val="dk2"/>
                </a:solidFill>
              </a:defRPr>
            </a:lvl8pPr>
            <a:lvl9pPr lvl="8" algn="r" rtl="0">
              <a:spcBef>
                <a:spcPts val="0"/>
              </a:spcBef>
              <a:spcAft>
                <a:spcPts val="0"/>
              </a:spcAft>
              <a:buClr>
                <a:schemeClr val="dk2"/>
              </a:buClr>
              <a:buSzPts val="1800"/>
              <a:buNone/>
              <a:defRPr sz="1800">
                <a:solidFill>
                  <a:schemeClr val="dk2"/>
                </a:solidFill>
              </a:defRPr>
            </a:lvl9pPr>
          </a:lstStyle>
          <a:p>
            <a:endParaRPr/>
          </a:p>
        </p:txBody>
      </p:sp>
      <p:sp>
        <p:nvSpPr>
          <p:cNvPr id="561" name="Google Shape;561;p25"/>
          <p:cNvSpPr txBox="1">
            <a:spLocks noGrp="1"/>
          </p:cNvSpPr>
          <p:nvPr>
            <p:ph type="subTitle" idx="1"/>
          </p:nvPr>
        </p:nvSpPr>
        <p:spPr>
          <a:xfrm flipH="1">
            <a:off x="1287125" y="2984025"/>
            <a:ext cx="2820900" cy="11076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600"/>
              <a:buNone/>
              <a:defRPr sz="1400" b="0"/>
            </a:lvl1pPr>
            <a:lvl2pPr lvl="1" algn="r" rtl="0">
              <a:lnSpc>
                <a:spcPct val="100000"/>
              </a:lnSpc>
              <a:spcBef>
                <a:spcPts val="0"/>
              </a:spcBef>
              <a:spcAft>
                <a:spcPts val="0"/>
              </a:spcAft>
              <a:buSzPts val="1600"/>
              <a:buNone/>
              <a:defRPr/>
            </a:lvl2pPr>
            <a:lvl3pPr lvl="2" algn="r" rtl="0">
              <a:lnSpc>
                <a:spcPct val="100000"/>
              </a:lnSpc>
              <a:spcBef>
                <a:spcPts val="0"/>
              </a:spcBef>
              <a:spcAft>
                <a:spcPts val="0"/>
              </a:spcAft>
              <a:buSzPts val="1600"/>
              <a:buNone/>
              <a:defRPr/>
            </a:lvl3pPr>
            <a:lvl4pPr lvl="3" algn="r" rtl="0">
              <a:lnSpc>
                <a:spcPct val="100000"/>
              </a:lnSpc>
              <a:spcBef>
                <a:spcPts val="0"/>
              </a:spcBef>
              <a:spcAft>
                <a:spcPts val="0"/>
              </a:spcAft>
              <a:buSzPts val="1600"/>
              <a:buNone/>
              <a:defRPr/>
            </a:lvl4pPr>
            <a:lvl5pPr lvl="4" algn="r" rtl="0">
              <a:lnSpc>
                <a:spcPct val="100000"/>
              </a:lnSpc>
              <a:spcBef>
                <a:spcPts val="0"/>
              </a:spcBef>
              <a:spcAft>
                <a:spcPts val="0"/>
              </a:spcAft>
              <a:buSzPts val="1600"/>
              <a:buNone/>
              <a:defRPr/>
            </a:lvl5pPr>
            <a:lvl6pPr lvl="5" algn="r" rtl="0">
              <a:lnSpc>
                <a:spcPct val="100000"/>
              </a:lnSpc>
              <a:spcBef>
                <a:spcPts val="0"/>
              </a:spcBef>
              <a:spcAft>
                <a:spcPts val="0"/>
              </a:spcAft>
              <a:buSzPts val="1600"/>
              <a:buNone/>
              <a:defRPr/>
            </a:lvl6pPr>
            <a:lvl7pPr lvl="6" algn="r" rtl="0">
              <a:lnSpc>
                <a:spcPct val="100000"/>
              </a:lnSpc>
              <a:spcBef>
                <a:spcPts val="0"/>
              </a:spcBef>
              <a:spcAft>
                <a:spcPts val="0"/>
              </a:spcAft>
              <a:buSzPts val="1600"/>
              <a:buNone/>
              <a:defRPr/>
            </a:lvl7pPr>
            <a:lvl8pPr lvl="7" algn="r" rtl="0">
              <a:lnSpc>
                <a:spcPct val="100000"/>
              </a:lnSpc>
              <a:spcBef>
                <a:spcPts val="0"/>
              </a:spcBef>
              <a:spcAft>
                <a:spcPts val="0"/>
              </a:spcAft>
              <a:buSzPts val="1600"/>
              <a:buNone/>
              <a:defRPr/>
            </a:lvl8pPr>
            <a:lvl9pPr lvl="8" algn="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ly title 1">
  <p:cSld name="CUSTOM_9_1_1">
    <p:bg>
      <p:bgPr>
        <a:blipFill>
          <a:blip r:embed="rId2">
            <a:alphaModFix/>
          </a:blip>
          <a:stretch>
            <a:fillRect/>
          </a:stretch>
        </a:blipFill>
        <a:effectLst/>
      </p:bgPr>
    </p:bg>
    <p:spTree>
      <p:nvGrpSpPr>
        <p:cNvPr id="1" name="Shape 604"/>
        <p:cNvGrpSpPr/>
        <p:nvPr/>
      </p:nvGrpSpPr>
      <p:grpSpPr>
        <a:xfrm>
          <a:off x="0" y="0"/>
          <a:ext cx="0" cy="0"/>
          <a:chOff x="0" y="0"/>
          <a:chExt cx="0" cy="0"/>
        </a:xfrm>
      </p:grpSpPr>
      <p:sp>
        <p:nvSpPr>
          <p:cNvPr id="605" name="Google Shape;605;p28"/>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06" name="Google Shape;606;p28"/>
          <p:cNvSpPr/>
          <p:nvPr/>
        </p:nvSpPr>
        <p:spPr>
          <a:xfrm rot="5400000">
            <a:off x="6966230" y="2922524"/>
            <a:ext cx="652395" cy="401809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8"/>
          <p:cNvSpPr/>
          <p:nvPr/>
        </p:nvSpPr>
        <p:spPr>
          <a:xfrm rot="-5400000">
            <a:off x="-502916" y="4196210"/>
            <a:ext cx="1489098" cy="63401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8"/>
          <p:cNvSpPr/>
          <p:nvPr/>
        </p:nvSpPr>
        <p:spPr>
          <a:xfrm rot="2469294" flipH="1">
            <a:off x="316114" y="3751333"/>
            <a:ext cx="117371" cy="117411"/>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8"/>
          <p:cNvSpPr/>
          <p:nvPr/>
        </p:nvSpPr>
        <p:spPr>
          <a:xfrm rot="2469228" flipH="1">
            <a:off x="411412" y="3600961"/>
            <a:ext cx="89522" cy="89552"/>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8"/>
          <p:cNvSpPr/>
          <p:nvPr/>
        </p:nvSpPr>
        <p:spPr>
          <a:xfrm rot="2469331" flipH="1">
            <a:off x="6213157" y="4570218"/>
            <a:ext cx="228180" cy="22825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1" name="Google Shape;611;p28"/>
          <p:cNvGrpSpPr/>
          <p:nvPr/>
        </p:nvGrpSpPr>
        <p:grpSpPr>
          <a:xfrm rot="5770333" flipH="1">
            <a:off x="8263990" y="384985"/>
            <a:ext cx="306762" cy="476338"/>
            <a:chOff x="4452729" y="352000"/>
            <a:chExt cx="225596" cy="350302"/>
          </a:xfrm>
        </p:grpSpPr>
        <p:sp>
          <p:nvSpPr>
            <p:cNvPr id="612" name="Google Shape;612;p28"/>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8"/>
            <p:cNvSpPr/>
            <p:nvPr/>
          </p:nvSpPr>
          <p:spPr>
            <a:xfrm>
              <a:off x="4452729" y="426046"/>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8"/>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51"/>
        <p:cNvGrpSpPr/>
        <p:nvPr/>
      </p:nvGrpSpPr>
      <p:grpSpPr>
        <a:xfrm>
          <a:off x="0" y="0"/>
          <a:ext cx="0" cy="0"/>
          <a:chOff x="0" y="0"/>
          <a:chExt cx="0" cy="0"/>
        </a:xfrm>
      </p:grpSpPr>
      <p:sp>
        <p:nvSpPr>
          <p:cNvPr id="52" name="Google Shape;52;p3"/>
          <p:cNvSpPr txBox="1">
            <a:spLocks noGrp="1"/>
          </p:cNvSpPr>
          <p:nvPr>
            <p:ph type="ctrTitle"/>
          </p:nvPr>
        </p:nvSpPr>
        <p:spPr>
          <a:xfrm>
            <a:off x="4692225" y="2512325"/>
            <a:ext cx="3651600" cy="577800"/>
          </a:xfrm>
          <a:prstGeom prst="rect">
            <a:avLst/>
          </a:prstGeom>
        </p:spPr>
        <p:txBody>
          <a:bodyPr spcFirstLastPara="1" wrap="square" lIns="91425" tIns="91425" rIns="91425" bIns="91425" anchor="b" anchorCtr="0">
            <a:normAutofit/>
          </a:bodyPr>
          <a:lstStyle>
            <a:lvl1pPr lvl="0" rtl="0">
              <a:spcBef>
                <a:spcPts val="0"/>
              </a:spcBef>
              <a:spcAft>
                <a:spcPts val="0"/>
              </a:spcAft>
              <a:buSzPts val="3200"/>
              <a:buNone/>
              <a:defRPr sz="5300"/>
            </a:lvl1pPr>
            <a:lvl2pPr lvl="1" algn="ctr" rtl="0">
              <a:spcBef>
                <a:spcPts val="0"/>
              </a:spcBef>
              <a:spcAft>
                <a:spcPts val="0"/>
              </a:spcAft>
              <a:buClr>
                <a:srgbClr val="233C4F"/>
              </a:buClr>
              <a:buSzPts val="1800"/>
              <a:buNone/>
              <a:defRPr sz="1800">
                <a:solidFill>
                  <a:srgbClr val="233C4F"/>
                </a:solidFill>
              </a:defRPr>
            </a:lvl2pPr>
            <a:lvl3pPr lvl="2" algn="ctr" rtl="0">
              <a:spcBef>
                <a:spcPts val="0"/>
              </a:spcBef>
              <a:spcAft>
                <a:spcPts val="0"/>
              </a:spcAft>
              <a:buClr>
                <a:srgbClr val="233C4F"/>
              </a:buClr>
              <a:buSzPts val="1800"/>
              <a:buNone/>
              <a:defRPr sz="1800">
                <a:solidFill>
                  <a:srgbClr val="233C4F"/>
                </a:solidFill>
              </a:defRPr>
            </a:lvl3pPr>
            <a:lvl4pPr lvl="3" algn="ctr" rtl="0">
              <a:spcBef>
                <a:spcPts val="0"/>
              </a:spcBef>
              <a:spcAft>
                <a:spcPts val="0"/>
              </a:spcAft>
              <a:buClr>
                <a:srgbClr val="233C4F"/>
              </a:buClr>
              <a:buSzPts val="1800"/>
              <a:buNone/>
              <a:defRPr sz="1800">
                <a:solidFill>
                  <a:srgbClr val="233C4F"/>
                </a:solidFill>
              </a:defRPr>
            </a:lvl4pPr>
            <a:lvl5pPr lvl="4" algn="ctr" rtl="0">
              <a:spcBef>
                <a:spcPts val="0"/>
              </a:spcBef>
              <a:spcAft>
                <a:spcPts val="0"/>
              </a:spcAft>
              <a:buClr>
                <a:srgbClr val="233C4F"/>
              </a:buClr>
              <a:buSzPts val="1800"/>
              <a:buNone/>
              <a:defRPr sz="1800">
                <a:solidFill>
                  <a:srgbClr val="233C4F"/>
                </a:solidFill>
              </a:defRPr>
            </a:lvl5pPr>
            <a:lvl6pPr lvl="5" algn="ctr" rtl="0">
              <a:spcBef>
                <a:spcPts val="0"/>
              </a:spcBef>
              <a:spcAft>
                <a:spcPts val="0"/>
              </a:spcAft>
              <a:buClr>
                <a:srgbClr val="233C4F"/>
              </a:buClr>
              <a:buSzPts val="1800"/>
              <a:buNone/>
              <a:defRPr sz="1800">
                <a:solidFill>
                  <a:srgbClr val="233C4F"/>
                </a:solidFill>
              </a:defRPr>
            </a:lvl6pPr>
            <a:lvl7pPr lvl="6" algn="ctr" rtl="0">
              <a:spcBef>
                <a:spcPts val="0"/>
              </a:spcBef>
              <a:spcAft>
                <a:spcPts val="0"/>
              </a:spcAft>
              <a:buClr>
                <a:srgbClr val="233C4F"/>
              </a:buClr>
              <a:buSzPts val="1800"/>
              <a:buNone/>
              <a:defRPr sz="1800">
                <a:solidFill>
                  <a:srgbClr val="233C4F"/>
                </a:solidFill>
              </a:defRPr>
            </a:lvl7pPr>
            <a:lvl8pPr lvl="7" algn="ctr" rtl="0">
              <a:spcBef>
                <a:spcPts val="0"/>
              </a:spcBef>
              <a:spcAft>
                <a:spcPts val="0"/>
              </a:spcAft>
              <a:buClr>
                <a:srgbClr val="233C4F"/>
              </a:buClr>
              <a:buSzPts val="1800"/>
              <a:buNone/>
              <a:defRPr sz="1800">
                <a:solidFill>
                  <a:srgbClr val="233C4F"/>
                </a:solidFill>
              </a:defRPr>
            </a:lvl8pPr>
            <a:lvl9pPr lvl="8" algn="ctr" rtl="0">
              <a:spcBef>
                <a:spcPts val="0"/>
              </a:spcBef>
              <a:spcAft>
                <a:spcPts val="0"/>
              </a:spcAft>
              <a:buClr>
                <a:srgbClr val="233C4F"/>
              </a:buClr>
              <a:buSzPts val="1800"/>
              <a:buNone/>
              <a:defRPr sz="1800">
                <a:solidFill>
                  <a:srgbClr val="233C4F"/>
                </a:solidFill>
              </a:defRPr>
            </a:lvl9pPr>
          </a:lstStyle>
          <a:p>
            <a:endParaRPr/>
          </a:p>
        </p:txBody>
      </p:sp>
      <p:sp>
        <p:nvSpPr>
          <p:cNvPr id="53" name="Google Shape;53;p3"/>
          <p:cNvSpPr txBox="1">
            <a:spLocks noGrp="1"/>
          </p:cNvSpPr>
          <p:nvPr>
            <p:ph type="subTitle" idx="1"/>
          </p:nvPr>
        </p:nvSpPr>
        <p:spPr>
          <a:xfrm>
            <a:off x="4692325" y="3056925"/>
            <a:ext cx="2633100" cy="577800"/>
          </a:xfrm>
          <a:prstGeom prst="rect">
            <a:avLst/>
          </a:prstGeom>
        </p:spPr>
        <p:txBody>
          <a:bodyPr spcFirstLastPara="1" wrap="square" lIns="91425" tIns="91425" rIns="91425" bIns="91425" anchor="t" anchorCtr="0">
            <a:normAutofit/>
          </a:bodyPr>
          <a:lstStyle>
            <a:lvl1pPr lvl="0" rtl="0">
              <a:lnSpc>
                <a:spcPct val="80000"/>
              </a:lnSpc>
              <a:spcBef>
                <a:spcPts val="0"/>
              </a:spcBef>
              <a:spcAft>
                <a:spcPts val="0"/>
              </a:spcAft>
              <a:buSzPts val="1300"/>
              <a:buNone/>
              <a:defRPr b="0"/>
            </a:lvl1pPr>
            <a:lvl2pPr lvl="1" algn="ctr" rtl="0">
              <a:lnSpc>
                <a:spcPct val="100000"/>
              </a:lnSpc>
              <a:spcBef>
                <a:spcPts val="0"/>
              </a:spcBef>
              <a:spcAft>
                <a:spcPts val="0"/>
              </a:spcAft>
              <a:buClr>
                <a:srgbClr val="541C1D"/>
              </a:buClr>
              <a:buSzPts val="1600"/>
              <a:buNone/>
              <a:defRPr>
                <a:solidFill>
                  <a:srgbClr val="541C1D"/>
                </a:solidFill>
              </a:defRPr>
            </a:lvl2pPr>
            <a:lvl3pPr lvl="2" algn="ctr" rtl="0">
              <a:lnSpc>
                <a:spcPct val="100000"/>
              </a:lnSpc>
              <a:spcBef>
                <a:spcPts val="0"/>
              </a:spcBef>
              <a:spcAft>
                <a:spcPts val="0"/>
              </a:spcAft>
              <a:buClr>
                <a:srgbClr val="541C1D"/>
              </a:buClr>
              <a:buSzPts val="1600"/>
              <a:buNone/>
              <a:defRPr>
                <a:solidFill>
                  <a:srgbClr val="541C1D"/>
                </a:solidFill>
              </a:defRPr>
            </a:lvl3pPr>
            <a:lvl4pPr lvl="3" algn="ctr" rtl="0">
              <a:lnSpc>
                <a:spcPct val="100000"/>
              </a:lnSpc>
              <a:spcBef>
                <a:spcPts val="0"/>
              </a:spcBef>
              <a:spcAft>
                <a:spcPts val="0"/>
              </a:spcAft>
              <a:buClr>
                <a:srgbClr val="541C1D"/>
              </a:buClr>
              <a:buSzPts val="1600"/>
              <a:buNone/>
              <a:defRPr>
                <a:solidFill>
                  <a:srgbClr val="541C1D"/>
                </a:solidFill>
              </a:defRPr>
            </a:lvl4pPr>
            <a:lvl5pPr lvl="4" algn="ctr" rtl="0">
              <a:lnSpc>
                <a:spcPct val="100000"/>
              </a:lnSpc>
              <a:spcBef>
                <a:spcPts val="0"/>
              </a:spcBef>
              <a:spcAft>
                <a:spcPts val="0"/>
              </a:spcAft>
              <a:buClr>
                <a:srgbClr val="541C1D"/>
              </a:buClr>
              <a:buSzPts val="1600"/>
              <a:buNone/>
              <a:defRPr>
                <a:solidFill>
                  <a:srgbClr val="541C1D"/>
                </a:solidFill>
              </a:defRPr>
            </a:lvl5pPr>
            <a:lvl6pPr lvl="5" algn="ctr" rtl="0">
              <a:lnSpc>
                <a:spcPct val="100000"/>
              </a:lnSpc>
              <a:spcBef>
                <a:spcPts val="0"/>
              </a:spcBef>
              <a:spcAft>
                <a:spcPts val="0"/>
              </a:spcAft>
              <a:buClr>
                <a:srgbClr val="541C1D"/>
              </a:buClr>
              <a:buSzPts val="1600"/>
              <a:buNone/>
              <a:defRPr>
                <a:solidFill>
                  <a:srgbClr val="541C1D"/>
                </a:solidFill>
              </a:defRPr>
            </a:lvl6pPr>
            <a:lvl7pPr lvl="6" algn="ctr" rtl="0">
              <a:lnSpc>
                <a:spcPct val="100000"/>
              </a:lnSpc>
              <a:spcBef>
                <a:spcPts val="0"/>
              </a:spcBef>
              <a:spcAft>
                <a:spcPts val="0"/>
              </a:spcAft>
              <a:buClr>
                <a:srgbClr val="541C1D"/>
              </a:buClr>
              <a:buSzPts val="1600"/>
              <a:buNone/>
              <a:defRPr>
                <a:solidFill>
                  <a:srgbClr val="541C1D"/>
                </a:solidFill>
              </a:defRPr>
            </a:lvl7pPr>
            <a:lvl8pPr lvl="7" algn="ctr" rtl="0">
              <a:lnSpc>
                <a:spcPct val="100000"/>
              </a:lnSpc>
              <a:spcBef>
                <a:spcPts val="0"/>
              </a:spcBef>
              <a:spcAft>
                <a:spcPts val="0"/>
              </a:spcAft>
              <a:buClr>
                <a:srgbClr val="541C1D"/>
              </a:buClr>
              <a:buSzPts val="1600"/>
              <a:buNone/>
              <a:defRPr>
                <a:solidFill>
                  <a:srgbClr val="541C1D"/>
                </a:solidFill>
              </a:defRPr>
            </a:lvl8pPr>
            <a:lvl9pPr lvl="8" algn="ctr" rtl="0">
              <a:lnSpc>
                <a:spcPct val="100000"/>
              </a:lnSpc>
              <a:spcBef>
                <a:spcPts val="0"/>
              </a:spcBef>
              <a:spcAft>
                <a:spcPts val="0"/>
              </a:spcAft>
              <a:buClr>
                <a:srgbClr val="541C1D"/>
              </a:buClr>
              <a:buSzPts val="1600"/>
              <a:buNone/>
              <a:defRPr>
                <a:solidFill>
                  <a:srgbClr val="541C1D"/>
                </a:solidFill>
              </a:defRPr>
            </a:lvl9pPr>
          </a:lstStyle>
          <a:p>
            <a:endParaRPr/>
          </a:p>
        </p:txBody>
      </p:sp>
      <p:sp>
        <p:nvSpPr>
          <p:cNvPr id="54" name="Google Shape;54;p3"/>
          <p:cNvSpPr txBox="1">
            <a:spLocks noGrp="1"/>
          </p:cNvSpPr>
          <p:nvPr>
            <p:ph type="title" idx="2" hasCustomPrompt="1"/>
          </p:nvPr>
        </p:nvSpPr>
        <p:spPr>
          <a:xfrm>
            <a:off x="4692150" y="1852600"/>
            <a:ext cx="3651600" cy="577800"/>
          </a:xfrm>
          <a:prstGeom prst="rect">
            <a:avLst/>
          </a:prstGeom>
          <a:noFill/>
        </p:spPr>
        <p:txBody>
          <a:bodyPr spcFirstLastPara="1" wrap="square" lIns="91425" tIns="91425" rIns="91425" bIns="91425" anchor="ctr" anchorCtr="0">
            <a:normAutofit/>
          </a:bodyPr>
          <a:lstStyle>
            <a:lvl1pPr lvl="0" rtl="0">
              <a:spcBef>
                <a:spcPts val="0"/>
              </a:spcBef>
              <a:spcAft>
                <a:spcPts val="0"/>
              </a:spcAft>
              <a:buSzPts val="5500"/>
              <a:buNone/>
              <a:defRPr sz="4800"/>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55" name="Google Shape;55;p3"/>
          <p:cNvSpPr/>
          <p:nvPr/>
        </p:nvSpPr>
        <p:spPr>
          <a:xfrm rot="344346">
            <a:off x="480452" y="655498"/>
            <a:ext cx="10168802" cy="2133352"/>
          </a:xfrm>
          <a:custGeom>
            <a:avLst/>
            <a:gdLst/>
            <a:ahLst/>
            <a:cxnLst/>
            <a:rect l="l" t="t" r="r" b="b"/>
            <a:pathLst>
              <a:path w="406747" h="85333" extrusionOk="0">
                <a:moveTo>
                  <a:pt x="26611" y="43450"/>
                </a:moveTo>
                <a:cubicBezTo>
                  <a:pt x="22593" y="44990"/>
                  <a:pt x="-8550" y="50482"/>
                  <a:pt x="2500" y="52692"/>
                </a:cubicBezTo>
                <a:cubicBezTo>
                  <a:pt x="13551" y="54902"/>
                  <a:pt x="40073" y="63542"/>
                  <a:pt x="92914" y="56711"/>
                </a:cubicBezTo>
                <a:cubicBezTo>
                  <a:pt x="145756" y="49880"/>
                  <a:pt x="284857" y="6950"/>
                  <a:pt x="319549" y="11705"/>
                </a:cubicBezTo>
                <a:cubicBezTo>
                  <a:pt x="354241" y="16460"/>
                  <a:pt x="308432" y="86714"/>
                  <a:pt x="301065" y="85241"/>
                </a:cubicBezTo>
                <a:cubicBezTo>
                  <a:pt x="293698" y="83768"/>
                  <a:pt x="257733" y="13916"/>
                  <a:pt x="275347" y="2865"/>
                </a:cubicBezTo>
                <a:cubicBezTo>
                  <a:pt x="292961" y="-8185"/>
                  <a:pt x="384847" y="16259"/>
                  <a:pt x="406747" y="18938"/>
                </a:cubicBezTo>
              </a:path>
            </a:pathLst>
          </a:custGeom>
          <a:noFill/>
          <a:ln w="19050" cap="flat" cmpd="sng">
            <a:solidFill>
              <a:schemeClr val="dk2"/>
            </a:solidFill>
            <a:prstDash val="dash"/>
            <a:round/>
            <a:headEnd type="none" w="med" len="med"/>
            <a:tailEnd type="none" w="med" len="med"/>
          </a:ln>
        </p:spPr>
      </p:sp>
      <p:sp>
        <p:nvSpPr>
          <p:cNvPr id="56" name="Google Shape;56;p3"/>
          <p:cNvSpPr/>
          <p:nvPr/>
        </p:nvSpPr>
        <p:spPr>
          <a:xfrm>
            <a:off x="7618038" y="4235771"/>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7618047" y="3855367"/>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 name="Google Shape;58;p3"/>
          <p:cNvGrpSpPr/>
          <p:nvPr/>
        </p:nvGrpSpPr>
        <p:grpSpPr>
          <a:xfrm rot="1056892">
            <a:off x="5597918" y="551188"/>
            <a:ext cx="1509128" cy="960744"/>
            <a:chOff x="3908800" y="4074100"/>
            <a:chExt cx="1374325" cy="874925"/>
          </a:xfrm>
        </p:grpSpPr>
        <p:sp>
          <p:nvSpPr>
            <p:cNvPr id="59" name="Google Shape;59;p3"/>
            <p:cNvSpPr/>
            <p:nvPr/>
          </p:nvSpPr>
          <p:spPr>
            <a:xfrm>
              <a:off x="3908800" y="4074100"/>
              <a:ext cx="1374325" cy="874925"/>
            </a:xfrm>
            <a:custGeom>
              <a:avLst/>
              <a:gdLst/>
              <a:ahLst/>
              <a:cxnLst/>
              <a:rect l="l" t="t" r="r" b="b"/>
              <a:pathLst>
                <a:path w="54973" h="34997" extrusionOk="0">
                  <a:moveTo>
                    <a:pt x="48538" y="1"/>
                  </a:moveTo>
                  <a:cubicBezTo>
                    <a:pt x="46825" y="1"/>
                    <a:pt x="34" y="22856"/>
                    <a:pt x="34" y="23187"/>
                  </a:cubicBezTo>
                  <a:cubicBezTo>
                    <a:pt x="0" y="23855"/>
                    <a:pt x="4637" y="34896"/>
                    <a:pt x="5538" y="34996"/>
                  </a:cubicBezTo>
                  <a:cubicBezTo>
                    <a:pt x="5544" y="34997"/>
                    <a:pt x="5551" y="34997"/>
                    <a:pt x="5559" y="34997"/>
                  </a:cubicBezTo>
                  <a:cubicBezTo>
                    <a:pt x="7676" y="34997"/>
                    <a:pt x="53208" y="12608"/>
                    <a:pt x="54072" y="11212"/>
                  </a:cubicBezTo>
                  <a:cubicBezTo>
                    <a:pt x="54973" y="9845"/>
                    <a:pt x="49636" y="338"/>
                    <a:pt x="48568" y="4"/>
                  </a:cubicBezTo>
                  <a:cubicBezTo>
                    <a:pt x="48561" y="2"/>
                    <a:pt x="48551" y="1"/>
                    <a:pt x="48538" y="1"/>
                  </a:cubicBezTo>
                  <a:close/>
                </a:path>
              </a:pathLst>
            </a:cu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3980525" y="4608950"/>
              <a:ext cx="56725" cy="119900"/>
            </a:xfrm>
            <a:custGeom>
              <a:avLst/>
              <a:gdLst/>
              <a:ahLst/>
              <a:cxnLst/>
              <a:rect l="l" t="t" r="r" b="b"/>
              <a:pathLst>
                <a:path w="2269" h="4796" extrusionOk="0">
                  <a:moveTo>
                    <a:pt x="259" y="1"/>
                  </a:moveTo>
                  <a:cubicBezTo>
                    <a:pt x="225" y="1"/>
                    <a:pt x="193" y="19"/>
                    <a:pt x="167" y="59"/>
                  </a:cubicBezTo>
                  <a:cubicBezTo>
                    <a:pt x="67" y="126"/>
                    <a:pt x="0" y="192"/>
                    <a:pt x="67" y="326"/>
                  </a:cubicBezTo>
                  <a:cubicBezTo>
                    <a:pt x="367" y="1093"/>
                    <a:pt x="701" y="1793"/>
                    <a:pt x="1067" y="2561"/>
                  </a:cubicBezTo>
                  <a:cubicBezTo>
                    <a:pt x="1401" y="3295"/>
                    <a:pt x="1735" y="4062"/>
                    <a:pt x="2102" y="4762"/>
                  </a:cubicBezTo>
                  <a:cubicBezTo>
                    <a:pt x="2135" y="4796"/>
                    <a:pt x="2168" y="4796"/>
                    <a:pt x="2235" y="4796"/>
                  </a:cubicBezTo>
                  <a:cubicBezTo>
                    <a:pt x="2268" y="4762"/>
                    <a:pt x="2268" y="4729"/>
                    <a:pt x="2268" y="4662"/>
                  </a:cubicBezTo>
                  <a:cubicBezTo>
                    <a:pt x="2001" y="3895"/>
                    <a:pt x="1735" y="3128"/>
                    <a:pt x="1401" y="2394"/>
                  </a:cubicBezTo>
                  <a:cubicBezTo>
                    <a:pt x="1067" y="1627"/>
                    <a:pt x="767" y="893"/>
                    <a:pt x="434" y="126"/>
                  </a:cubicBezTo>
                  <a:cubicBezTo>
                    <a:pt x="373" y="45"/>
                    <a:pt x="312" y="1"/>
                    <a:pt x="25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4022200" y="4590925"/>
              <a:ext cx="37550" cy="78725"/>
            </a:xfrm>
            <a:custGeom>
              <a:avLst/>
              <a:gdLst/>
              <a:ahLst/>
              <a:cxnLst/>
              <a:rect l="l" t="t" r="r" b="b"/>
              <a:pathLst>
                <a:path w="1502" h="3149" extrusionOk="0">
                  <a:moveTo>
                    <a:pt x="242" y="1"/>
                  </a:moveTo>
                  <a:cubicBezTo>
                    <a:pt x="217" y="1"/>
                    <a:pt x="191" y="5"/>
                    <a:pt x="168" y="13"/>
                  </a:cubicBezTo>
                  <a:cubicBezTo>
                    <a:pt x="34" y="79"/>
                    <a:pt x="1" y="179"/>
                    <a:pt x="34" y="313"/>
                  </a:cubicBezTo>
                  <a:cubicBezTo>
                    <a:pt x="268" y="813"/>
                    <a:pt x="468" y="1247"/>
                    <a:pt x="668" y="1714"/>
                  </a:cubicBezTo>
                  <a:cubicBezTo>
                    <a:pt x="868" y="2181"/>
                    <a:pt x="1102" y="2648"/>
                    <a:pt x="1335" y="3082"/>
                  </a:cubicBezTo>
                  <a:cubicBezTo>
                    <a:pt x="1369" y="3148"/>
                    <a:pt x="1435" y="3148"/>
                    <a:pt x="1469" y="3148"/>
                  </a:cubicBezTo>
                  <a:cubicBezTo>
                    <a:pt x="1502" y="3082"/>
                    <a:pt x="1502" y="3048"/>
                    <a:pt x="1502" y="3015"/>
                  </a:cubicBezTo>
                  <a:cubicBezTo>
                    <a:pt x="1369" y="2514"/>
                    <a:pt x="1202" y="2014"/>
                    <a:pt x="1002" y="1547"/>
                  </a:cubicBezTo>
                  <a:cubicBezTo>
                    <a:pt x="801" y="1113"/>
                    <a:pt x="635" y="613"/>
                    <a:pt x="435" y="146"/>
                  </a:cubicBezTo>
                  <a:cubicBezTo>
                    <a:pt x="409" y="44"/>
                    <a:pt x="325" y="1"/>
                    <a:pt x="24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4068075" y="4567050"/>
              <a:ext cx="37550" cy="78400"/>
            </a:xfrm>
            <a:custGeom>
              <a:avLst/>
              <a:gdLst/>
              <a:ahLst/>
              <a:cxnLst/>
              <a:rect l="l" t="t" r="r" b="b"/>
              <a:pathLst>
                <a:path w="1502" h="3136" extrusionOk="0">
                  <a:moveTo>
                    <a:pt x="167" y="0"/>
                  </a:moveTo>
                  <a:cubicBezTo>
                    <a:pt x="34" y="100"/>
                    <a:pt x="1" y="167"/>
                    <a:pt x="34" y="301"/>
                  </a:cubicBezTo>
                  <a:cubicBezTo>
                    <a:pt x="267" y="801"/>
                    <a:pt x="468" y="1268"/>
                    <a:pt x="668" y="1735"/>
                  </a:cubicBezTo>
                  <a:cubicBezTo>
                    <a:pt x="868" y="2169"/>
                    <a:pt x="1101" y="2636"/>
                    <a:pt x="1335" y="3103"/>
                  </a:cubicBezTo>
                  <a:cubicBezTo>
                    <a:pt x="1368" y="3136"/>
                    <a:pt x="1435" y="3136"/>
                    <a:pt x="1468" y="3136"/>
                  </a:cubicBezTo>
                  <a:cubicBezTo>
                    <a:pt x="1502" y="3103"/>
                    <a:pt x="1502" y="3069"/>
                    <a:pt x="1502" y="3002"/>
                  </a:cubicBezTo>
                  <a:cubicBezTo>
                    <a:pt x="1368" y="2502"/>
                    <a:pt x="1235" y="2002"/>
                    <a:pt x="1001" y="1568"/>
                  </a:cubicBezTo>
                  <a:cubicBezTo>
                    <a:pt x="801" y="1101"/>
                    <a:pt x="634" y="601"/>
                    <a:pt x="434" y="134"/>
                  </a:cubicBezTo>
                  <a:cubicBezTo>
                    <a:pt x="401" y="67"/>
                    <a:pt x="267" y="0"/>
                    <a:pt x="16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4114775" y="4543025"/>
              <a:ext cx="38375" cy="78250"/>
            </a:xfrm>
            <a:custGeom>
              <a:avLst/>
              <a:gdLst/>
              <a:ahLst/>
              <a:cxnLst/>
              <a:rect l="l" t="t" r="r" b="b"/>
              <a:pathLst>
                <a:path w="1535" h="3130" extrusionOk="0">
                  <a:moveTo>
                    <a:pt x="256" y="0"/>
                  </a:moveTo>
                  <a:cubicBezTo>
                    <a:pt x="226" y="0"/>
                    <a:pt x="195" y="9"/>
                    <a:pt x="167" y="27"/>
                  </a:cubicBezTo>
                  <a:cubicBezTo>
                    <a:pt x="67" y="94"/>
                    <a:pt x="1" y="194"/>
                    <a:pt x="67" y="294"/>
                  </a:cubicBezTo>
                  <a:cubicBezTo>
                    <a:pt x="267" y="795"/>
                    <a:pt x="468" y="1262"/>
                    <a:pt x="668" y="1729"/>
                  </a:cubicBezTo>
                  <a:cubicBezTo>
                    <a:pt x="901" y="2196"/>
                    <a:pt x="1101" y="2629"/>
                    <a:pt x="1335" y="3096"/>
                  </a:cubicBezTo>
                  <a:cubicBezTo>
                    <a:pt x="1402" y="3130"/>
                    <a:pt x="1435" y="3130"/>
                    <a:pt x="1468" y="3130"/>
                  </a:cubicBezTo>
                  <a:cubicBezTo>
                    <a:pt x="1535" y="3096"/>
                    <a:pt x="1535" y="3063"/>
                    <a:pt x="1535" y="3029"/>
                  </a:cubicBezTo>
                  <a:cubicBezTo>
                    <a:pt x="1402" y="2529"/>
                    <a:pt x="1235" y="2029"/>
                    <a:pt x="1035" y="1562"/>
                  </a:cubicBezTo>
                  <a:cubicBezTo>
                    <a:pt x="801" y="1095"/>
                    <a:pt x="634" y="594"/>
                    <a:pt x="434" y="127"/>
                  </a:cubicBezTo>
                  <a:cubicBezTo>
                    <a:pt x="410" y="55"/>
                    <a:pt x="334" y="0"/>
                    <a:pt x="25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4158150" y="4524525"/>
              <a:ext cx="37550" cy="78400"/>
            </a:xfrm>
            <a:custGeom>
              <a:avLst/>
              <a:gdLst/>
              <a:ahLst/>
              <a:cxnLst/>
              <a:rect l="l" t="t" r="r" b="b"/>
              <a:pathLst>
                <a:path w="1502" h="3136" extrusionOk="0">
                  <a:moveTo>
                    <a:pt x="167" y="0"/>
                  </a:moveTo>
                  <a:cubicBezTo>
                    <a:pt x="33" y="100"/>
                    <a:pt x="0" y="167"/>
                    <a:pt x="33" y="300"/>
                  </a:cubicBezTo>
                  <a:cubicBezTo>
                    <a:pt x="234" y="801"/>
                    <a:pt x="434" y="1234"/>
                    <a:pt x="667" y="1701"/>
                  </a:cubicBezTo>
                  <a:cubicBezTo>
                    <a:pt x="867" y="2168"/>
                    <a:pt x="1068" y="2635"/>
                    <a:pt x="1334" y="3102"/>
                  </a:cubicBezTo>
                  <a:cubicBezTo>
                    <a:pt x="1368" y="3136"/>
                    <a:pt x="1401" y="3136"/>
                    <a:pt x="1434" y="3136"/>
                  </a:cubicBezTo>
                  <a:cubicBezTo>
                    <a:pt x="1501" y="3102"/>
                    <a:pt x="1501" y="3036"/>
                    <a:pt x="1501" y="3002"/>
                  </a:cubicBezTo>
                  <a:cubicBezTo>
                    <a:pt x="1368" y="2502"/>
                    <a:pt x="1201" y="2002"/>
                    <a:pt x="1001" y="1535"/>
                  </a:cubicBezTo>
                  <a:cubicBezTo>
                    <a:pt x="767" y="1101"/>
                    <a:pt x="634" y="601"/>
                    <a:pt x="400" y="134"/>
                  </a:cubicBezTo>
                  <a:cubicBezTo>
                    <a:pt x="367" y="33"/>
                    <a:pt x="234" y="0"/>
                    <a:pt x="16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4195675" y="4503675"/>
              <a:ext cx="55900" cy="120100"/>
            </a:xfrm>
            <a:custGeom>
              <a:avLst/>
              <a:gdLst/>
              <a:ahLst/>
              <a:cxnLst/>
              <a:rect l="l" t="t" r="r" b="b"/>
              <a:pathLst>
                <a:path w="2236" h="4804" extrusionOk="0">
                  <a:moveTo>
                    <a:pt x="250" y="0"/>
                  </a:moveTo>
                  <a:cubicBezTo>
                    <a:pt x="219" y="0"/>
                    <a:pt x="189" y="11"/>
                    <a:pt x="167" y="33"/>
                  </a:cubicBezTo>
                  <a:cubicBezTo>
                    <a:pt x="34" y="134"/>
                    <a:pt x="0" y="200"/>
                    <a:pt x="34" y="334"/>
                  </a:cubicBezTo>
                  <a:cubicBezTo>
                    <a:pt x="367" y="1068"/>
                    <a:pt x="701" y="1801"/>
                    <a:pt x="1034" y="2535"/>
                  </a:cubicBezTo>
                  <a:cubicBezTo>
                    <a:pt x="1368" y="3303"/>
                    <a:pt x="1701" y="4036"/>
                    <a:pt x="2068" y="4770"/>
                  </a:cubicBezTo>
                  <a:cubicBezTo>
                    <a:pt x="2135" y="4804"/>
                    <a:pt x="2168" y="4804"/>
                    <a:pt x="2202" y="4804"/>
                  </a:cubicBezTo>
                  <a:cubicBezTo>
                    <a:pt x="2235" y="4770"/>
                    <a:pt x="2235" y="4704"/>
                    <a:pt x="2235" y="4670"/>
                  </a:cubicBezTo>
                  <a:cubicBezTo>
                    <a:pt x="2002" y="3870"/>
                    <a:pt x="1701" y="3136"/>
                    <a:pt x="1368" y="2369"/>
                  </a:cubicBezTo>
                  <a:cubicBezTo>
                    <a:pt x="1034" y="1635"/>
                    <a:pt x="734" y="867"/>
                    <a:pt x="400" y="134"/>
                  </a:cubicBezTo>
                  <a:cubicBezTo>
                    <a:pt x="378" y="45"/>
                    <a:pt x="312" y="0"/>
                    <a:pt x="25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4237375" y="4485925"/>
              <a:ext cx="37550" cy="78650"/>
            </a:xfrm>
            <a:custGeom>
              <a:avLst/>
              <a:gdLst/>
              <a:ahLst/>
              <a:cxnLst/>
              <a:rect l="l" t="t" r="r" b="b"/>
              <a:pathLst>
                <a:path w="1502" h="3146" extrusionOk="0">
                  <a:moveTo>
                    <a:pt x="208" y="1"/>
                  </a:moveTo>
                  <a:cubicBezTo>
                    <a:pt x="193" y="1"/>
                    <a:pt x="179" y="4"/>
                    <a:pt x="167" y="10"/>
                  </a:cubicBezTo>
                  <a:cubicBezTo>
                    <a:pt x="33" y="76"/>
                    <a:pt x="0" y="176"/>
                    <a:pt x="33" y="310"/>
                  </a:cubicBezTo>
                  <a:cubicBezTo>
                    <a:pt x="234" y="810"/>
                    <a:pt x="434" y="1244"/>
                    <a:pt x="667" y="1711"/>
                  </a:cubicBezTo>
                  <a:cubicBezTo>
                    <a:pt x="867" y="2178"/>
                    <a:pt x="1067" y="2612"/>
                    <a:pt x="1334" y="3079"/>
                  </a:cubicBezTo>
                  <a:cubicBezTo>
                    <a:pt x="1368" y="3145"/>
                    <a:pt x="1401" y="3145"/>
                    <a:pt x="1434" y="3145"/>
                  </a:cubicBezTo>
                  <a:cubicBezTo>
                    <a:pt x="1501" y="3079"/>
                    <a:pt x="1501" y="3045"/>
                    <a:pt x="1501" y="3012"/>
                  </a:cubicBezTo>
                  <a:cubicBezTo>
                    <a:pt x="1368" y="2511"/>
                    <a:pt x="1201" y="2011"/>
                    <a:pt x="1001" y="1544"/>
                  </a:cubicBezTo>
                  <a:cubicBezTo>
                    <a:pt x="801" y="1077"/>
                    <a:pt x="634" y="577"/>
                    <a:pt x="400" y="143"/>
                  </a:cubicBezTo>
                  <a:cubicBezTo>
                    <a:pt x="373" y="61"/>
                    <a:pt x="278" y="1"/>
                    <a:pt x="20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4284075" y="4462500"/>
              <a:ext cx="37550" cy="78725"/>
            </a:xfrm>
            <a:custGeom>
              <a:avLst/>
              <a:gdLst/>
              <a:ahLst/>
              <a:cxnLst/>
              <a:rect l="l" t="t" r="r" b="b"/>
              <a:pathLst>
                <a:path w="1502" h="3149" extrusionOk="0">
                  <a:moveTo>
                    <a:pt x="219" y="1"/>
                  </a:moveTo>
                  <a:cubicBezTo>
                    <a:pt x="200" y="1"/>
                    <a:pt x="183" y="5"/>
                    <a:pt x="167" y="13"/>
                  </a:cubicBezTo>
                  <a:cubicBezTo>
                    <a:pt x="33" y="113"/>
                    <a:pt x="0" y="179"/>
                    <a:pt x="33" y="313"/>
                  </a:cubicBezTo>
                  <a:cubicBezTo>
                    <a:pt x="234" y="813"/>
                    <a:pt x="467" y="1280"/>
                    <a:pt x="667" y="1747"/>
                  </a:cubicBezTo>
                  <a:cubicBezTo>
                    <a:pt x="867" y="2181"/>
                    <a:pt x="1067" y="2648"/>
                    <a:pt x="1334" y="3115"/>
                  </a:cubicBezTo>
                  <a:cubicBezTo>
                    <a:pt x="1368" y="3148"/>
                    <a:pt x="1401" y="3148"/>
                    <a:pt x="1468" y="3148"/>
                  </a:cubicBezTo>
                  <a:cubicBezTo>
                    <a:pt x="1501" y="3115"/>
                    <a:pt x="1501" y="3082"/>
                    <a:pt x="1501" y="3015"/>
                  </a:cubicBezTo>
                  <a:cubicBezTo>
                    <a:pt x="1368" y="2514"/>
                    <a:pt x="1201" y="2014"/>
                    <a:pt x="1001" y="1580"/>
                  </a:cubicBezTo>
                  <a:cubicBezTo>
                    <a:pt x="801" y="1113"/>
                    <a:pt x="634" y="613"/>
                    <a:pt x="434" y="146"/>
                  </a:cubicBezTo>
                  <a:cubicBezTo>
                    <a:pt x="357" y="44"/>
                    <a:pt x="281" y="1"/>
                    <a:pt x="21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4329925" y="4437625"/>
              <a:ext cx="37550" cy="78575"/>
            </a:xfrm>
            <a:custGeom>
              <a:avLst/>
              <a:gdLst/>
              <a:ahLst/>
              <a:cxnLst/>
              <a:rect l="l" t="t" r="r" b="b"/>
              <a:pathLst>
                <a:path w="1502" h="3143" extrusionOk="0">
                  <a:moveTo>
                    <a:pt x="208" y="0"/>
                  </a:moveTo>
                  <a:cubicBezTo>
                    <a:pt x="195" y="0"/>
                    <a:pt x="181" y="2"/>
                    <a:pt x="167" y="7"/>
                  </a:cubicBezTo>
                  <a:cubicBezTo>
                    <a:pt x="34" y="107"/>
                    <a:pt x="1" y="174"/>
                    <a:pt x="34" y="307"/>
                  </a:cubicBezTo>
                  <a:cubicBezTo>
                    <a:pt x="234" y="807"/>
                    <a:pt x="468" y="1274"/>
                    <a:pt x="668" y="1708"/>
                  </a:cubicBezTo>
                  <a:cubicBezTo>
                    <a:pt x="868" y="2175"/>
                    <a:pt x="1068" y="2642"/>
                    <a:pt x="1335" y="3109"/>
                  </a:cubicBezTo>
                  <a:cubicBezTo>
                    <a:pt x="1368" y="3143"/>
                    <a:pt x="1402" y="3143"/>
                    <a:pt x="1468" y="3143"/>
                  </a:cubicBezTo>
                  <a:cubicBezTo>
                    <a:pt x="1502" y="3109"/>
                    <a:pt x="1502" y="3076"/>
                    <a:pt x="1502" y="3009"/>
                  </a:cubicBezTo>
                  <a:cubicBezTo>
                    <a:pt x="1368" y="2509"/>
                    <a:pt x="1202" y="2008"/>
                    <a:pt x="1001" y="1575"/>
                  </a:cubicBezTo>
                  <a:cubicBezTo>
                    <a:pt x="801" y="1108"/>
                    <a:pt x="634" y="607"/>
                    <a:pt x="434" y="140"/>
                  </a:cubicBezTo>
                  <a:cubicBezTo>
                    <a:pt x="377" y="83"/>
                    <a:pt x="294" y="0"/>
                    <a:pt x="20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4372450" y="4419975"/>
              <a:ext cx="37550" cy="78700"/>
            </a:xfrm>
            <a:custGeom>
              <a:avLst/>
              <a:gdLst/>
              <a:ahLst/>
              <a:cxnLst/>
              <a:rect l="l" t="t" r="r" b="b"/>
              <a:pathLst>
                <a:path w="1502" h="3148" extrusionOk="0">
                  <a:moveTo>
                    <a:pt x="242" y="0"/>
                  </a:moveTo>
                  <a:cubicBezTo>
                    <a:pt x="217" y="0"/>
                    <a:pt x="191" y="5"/>
                    <a:pt x="168" y="12"/>
                  </a:cubicBezTo>
                  <a:cubicBezTo>
                    <a:pt x="34" y="112"/>
                    <a:pt x="1" y="179"/>
                    <a:pt x="34" y="313"/>
                  </a:cubicBezTo>
                  <a:cubicBezTo>
                    <a:pt x="268" y="813"/>
                    <a:pt x="468" y="1247"/>
                    <a:pt x="668" y="1714"/>
                  </a:cubicBezTo>
                  <a:cubicBezTo>
                    <a:pt x="868" y="2181"/>
                    <a:pt x="1102" y="2648"/>
                    <a:pt x="1335" y="3115"/>
                  </a:cubicBezTo>
                  <a:cubicBezTo>
                    <a:pt x="1369" y="3148"/>
                    <a:pt x="1435" y="3148"/>
                    <a:pt x="1469" y="3148"/>
                  </a:cubicBezTo>
                  <a:cubicBezTo>
                    <a:pt x="1502" y="3115"/>
                    <a:pt x="1502" y="3048"/>
                    <a:pt x="1502" y="3015"/>
                  </a:cubicBezTo>
                  <a:cubicBezTo>
                    <a:pt x="1369" y="2514"/>
                    <a:pt x="1235" y="2014"/>
                    <a:pt x="1002" y="1547"/>
                  </a:cubicBezTo>
                  <a:cubicBezTo>
                    <a:pt x="801" y="1113"/>
                    <a:pt x="635" y="613"/>
                    <a:pt x="435" y="146"/>
                  </a:cubicBezTo>
                  <a:cubicBezTo>
                    <a:pt x="409" y="44"/>
                    <a:pt x="325" y="0"/>
                    <a:pt x="24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4421650" y="4394425"/>
              <a:ext cx="56750" cy="120100"/>
            </a:xfrm>
            <a:custGeom>
              <a:avLst/>
              <a:gdLst/>
              <a:ahLst/>
              <a:cxnLst/>
              <a:rect l="l" t="t" r="r" b="b"/>
              <a:pathLst>
                <a:path w="2270" h="4804" extrusionOk="0">
                  <a:moveTo>
                    <a:pt x="267" y="0"/>
                  </a:moveTo>
                  <a:cubicBezTo>
                    <a:pt x="234" y="0"/>
                    <a:pt x="201" y="11"/>
                    <a:pt x="168" y="34"/>
                  </a:cubicBezTo>
                  <a:cubicBezTo>
                    <a:pt x="34" y="100"/>
                    <a:pt x="1" y="200"/>
                    <a:pt x="34" y="334"/>
                  </a:cubicBezTo>
                  <a:cubicBezTo>
                    <a:pt x="368" y="1068"/>
                    <a:pt x="701" y="1768"/>
                    <a:pt x="1035" y="2535"/>
                  </a:cubicBezTo>
                  <a:cubicBezTo>
                    <a:pt x="1369" y="3303"/>
                    <a:pt x="1702" y="4037"/>
                    <a:pt x="2102" y="4737"/>
                  </a:cubicBezTo>
                  <a:cubicBezTo>
                    <a:pt x="2136" y="4804"/>
                    <a:pt x="2169" y="4804"/>
                    <a:pt x="2203" y="4804"/>
                  </a:cubicBezTo>
                  <a:cubicBezTo>
                    <a:pt x="2269" y="4737"/>
                    <a:pt x="2269" y="4704"/>
                    <a:pt x="2269" y="4670"/>
                  </a:cubicBezTo>
                  <a:cubicBezTo>
                    <a:pt x="2002" y="3870"/>
                    <a:pt x="1702" y="3136"/>
                    <a:pt x="1369" y="2369"/>
                  </a:cubicBezTo>
                  <a:cubicBezTo>
                    <a:pt x="1035" y="1635"/>
                    <a:pt x="768" y="868"/>
                    <a:pt x="435" y="134"/>
                  </a:cubicBezTo>
                  <a:cubicBezTo>
                    <a:pt x="390" y="45"/>
                    <a:pt x="331" y="0"/>
                    <a:pt x="26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4464200" y="4376225"/>
              <a:ext cx="37550" cy="78275"/>
            </a:xfrm>
            <a:custGeom>
              <a:avLst/>
              <a:gdLst/>
              <a:ahLst/>
              <a:cxnLst/>
              <a:rect l="l" t="t" r="r" b="b"/>
              <a:pathLst>
                <a:path w="1502" h="3131" extrusionOk="0">
                  <a:moveTo>
                    <a:pt x="244" y="1"/>
                  </a:moveTo>
                  <a:cubicBezTo>
                    <a:pt x="220" y="1"/>
                    <a:pt x="195" y="9"/>
                    <a:pt x="167" y="28"/>
                  </a:cubicBezTo>
                  <a:cubicBezTo>
                    <a:pt x="34" y="95"/>
                    <a:pt x="0" y="195"/>
                    <a:pt x="34" y="295"/>
                  </a:cubicBezTo>
                  <a:cubicBezTo>
                    <a:pt x="267" y="795"/>
                    <a:pt x="467" y="1262"/>
                    <a:pt x="667" y="1729"/>
                  </a:cubicBezTo>
                  <a:cubicBezTo>
                    <a:pt x="867" y="2196"/>
                    <a:pt x="1101" y="2630"/>
                    <a:pt x="1334" y="3097"/>
                  </a:cubicBezTo>
                  <a:cubicBezTo>
                    <a:pt x="1368" y="3130"/>
                    <a:pt x="1435" y="3130"/>
                    <a:pt x="1468" y="3130"/>
                  </a:cubicBezTo>
                  <a:cubicBezTo>
                    <a:pt x="1501" y="3097"/>
                    <a:pt x="1501" y="3063"/>
                    <a:pt x="1501" y="3030"/>
                  </a:cubicBezTo>
                  <a:cubicBezTo>
                    <a:pt x="1368" y="2530"/>
                    <a:pt x="1234" y="2029"/>
                    <a:pt x="1001" y="1562"/>
                  </a:cubicBezTo>
                  <a:cubicBezTo>
                    <a:pt x="801" y="1095"/>
                    <a:pt x="634" y="595"/>
                    <a:pt x="434" y="128"/>
                  </a:cubicBezTo>
                  <a:cubicBezTo>
                    <a:pt x="362" y="56"/>
                    <a:pt x="307" y="1"/>
                    <a:pt x="24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4510050" y="4353250"/>
              <a:ext cx="37550" cy="78725"/>
            </a:xfrm>
            <a:custGeom>
              <a:avLst/>
              <a:gdLst/>
              <a:ahLst/>
              <a:cxnLst/>
              <a:rect l="l" t="t" r="r" b="b"/>
              <a:pathLst>
                <a:path w="1502" h="3149" extrusionOk="0">
                  <a:moveTo>
                    <a:pt x="238" y="1"/>
                  </a:moveTo>
                  <a:cubicBezTo>
                    <a:pt x="215" y="1"/>
                    <a:pt x="191" y="5"/>
                    <a:pt x="168" y="13"/>
                  </a:cubicBezTo>
                  <a:cubicBezTo>
                    <a:pt x="34" y="113"/>
                    <a:pt x="1" y="180"/>
                    <a:pt x="34" y="313"/>
                  </a:cubicBezTo>
                  <a:cubicBezTo>
                    <a:pt x="268" y="813"/>
                    <a:pt x="468" y="1247"/>
                    <a:pt x="668" y="1714"/>
                  </a:cubicBezTo>
                  <a:cubicBezTo>
                    <a:pt x="868" y="2181"/>
                    <a:pt x="1102" y="2648"/>
                    <a:pt x="1335" y="3115"/>
                  </a:cubicBezTo>
                  <a:cubicBezTo>
                    <a:pt x="1368" y="3148"/>
                    <a:pt x="1435" y="3148"/>
                    <a:pt x="1469" y="3148"/>
                  </a:cubicBezTo>
                  <a:cubicBezTo>
                    <a:pt x="1502" y="3115"/>
                    <a:pt x="1502" y="3048"/>
                    <a:pt x="1502" y="3015"/>
                  </a:cubicBezTo>
                  <a:cubicBezTo>
                    <a:pt x="1368" y="2515"/>
                    <a:pt x="1202" y="2014"/>
                    <a:pt x="1002" y="1547"/>
                  </a:cubicBezTo>
                  <a:cubicBezTo>
                    <a:pt x="801" y="1114"/>
                    <a:pt x="635" y="613"/>
                    <a:pt x="434" y="146"/>
                  </a:cubicBezTo>
                  <a:cubicBezTo>
                    <a:pt x="384" y="44"/>
                    <a:pt x="313" y="1"/>
                    <a:pt x="23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4556750" y="4328325"/>
              <a:ext cx="37550" cy="78625"/>
            </a:xfrm>
            <a:custGeom>
              <a:avLst/>
              <a:gdLst/>
              <a:ahLst/>
              <a:cxnLst/>
              <a:rect l="l" t="t" r="r" b="b"/>
              <a:pathLst>
                <a:path w="1502" h="3145" extrusionOk="0">
                  <a:moveTo>
                    <a:pt x="221" y="0"/>
                  </a:moveTo>
                  <a:cubicBezTo>
                    <a:pt x="203" y="0"/>
                    <a:pt x="185" y="3"/>
                    <a:pt x="168" y="9"/>
                  </a:cubicBezTo>
                  <a:cubicBezTo>
                    <a:pt x="68" y="109"/>
                    <a:pt x="1" y="176"/>
                    <a:pt x="68" y="309"/>
                  </a:cubicBezTo>
                  <a:cubicBezTo>
                    <a:pt x="268" y="810"/>
                    <a:pt x="468" y="1243"/>
                    <a:pt x="668" y="1710"/>
                  </a:cubicBezTo>
                  <a:cubicBezTo>
                    <a:pt x="901" y="2177"/>
                    <a:pt x="1102" y="2644"/>
                    <a:pt x="1335" y="3078"/>
                  </a:cubicBezTo>
                  <a:cubicBezTo>
                    <a:pt x="1402" y="3145"/>
                    <a:pt x="1435" y="3145"/>
                    <a:pt x="1469" y="3145"/>
                  </a:cubicBezTo>
                  <a:cubicBezTo>
                    <a:pt x="1502" y="3078"/>
                    <a:pt x="1502" y="3045"/>
                    <a:pt x="1502" y="3011"/>
                  </a:cubicBezTo>
                  <a:cubicBezTo>
                    <a:pt x="1402" y="2511"/>
                    <a:pt x="1235" y="2011"/>
                    <a:pt x="1002" y="1544"/>
                  </a:cubicBezTo>
                  <a:cubicBezTo>
                    <a:pt x="801" y="1110"/>
                    <a:pt x="635" y="610"/>
                    <a:pt x="434" y="143"/>
                  </a:cubicBezTo>
                  <a:cubicBezTo>
                    <a:pt x="380" y="60"/>
                    <a:pt x="302" y="0"/>
                    <a:pt x="22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4598450" y="4310725"/>
              <a:ext cx="38400" cy="78725"/>
            </a:xfrm>
            <a:custGeom>
              <a:avLst/>
              <a:gdLst/>
              <a:ahLst/>
              <a:cxnLst/>
              <a:rect l="l" t="t" r="r" b="b"/>
              <a:pathLst>
                <a:path w="1536" h="3149" extrusionOk="0">
                  <a:moveTo>
                    <a:pt x="242" y="1"/>
                  </a:moveTo>
                  <a:cubicBezTo>
                    <a:pt x="217" y="1"/>
                    <a:pt x="191" y="5"/>
                    <a:pt x="167" y="13"/>
                  </a:cubicBezTo>
                  <a:cubicBezTo>
                    <a:pt x="67" y="79"/>
                    <a:pt x="1" y="179"/>
                    <a:pt x="67" y="313"/>
                  </a:cubicBezTo>
                  <a:cubicBezTo>
                    <a:pt x="268" y="813"/>
                    <a:pt x="468" y="1247"/>
                    <a:pt x="668" y="1714"/>
                  </a:cubicBezTo>
                  <a:cubicBezTo>
                    <a:pt x="901" y="2181"/>
                    <a:pt x="1101" y="2614"/>
                    <a:pt x="1335" y="3081"/>
                  </a:cubicBezTo>
                  <a:cubicBezTo>
                    <a:pt x="1402" y="3148"/>
                    <a:pt x="1435" y="3148"/>
                    <a:pt x="1468" y="3148"/>
                  </a:cubicBezTo>
                  <a:cubicBezTo>
                    <a:pt x="1535" y="3081"/>
                    <a:pt x="1535" y="3048"/>
                    <a:pt x="1535" y="3015"/>
                  </a:cubicBezTo>
                  <a:cubicBezTo>
                    <a:pt x="1402" y="2514"/>
                    <a:pt x="1235" y="2014"/>
                    <a:pt x="1035" y="1547"/>
                  </a:cubicBezTo>
                  <a:cubicBezTo>
                    <a:pt x="801" y="1080"/>
                    <a:pt x="634" y="580"/>
                    <a:pt x="434" y="146"/>
                  </a:cubicBezTo>
                  <a:cubicBezTo>
                    <a:pt x="409" y="44"/>
                    <a:pt x="325" y="1"/>
                    <a:pt x="24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4651825" y="4284775"/>
              <a:ext cx="56725" cy="119675"/>
            </a:xfrm>
            <a:custGeom>
              <a:avLst/>
              <a:gdLst/>
              <a:ahLst/>
              <a:cxnLst/>
              <a:rect l="l" t="t" r="r" b="b"/>
              <a:pathLst>
                <a:path w="2269" h="4787" extrusionOk="0">
                  <a:moveTo>
                    <a:pt x="279" y="0"/>
                  </a:moveTo>
                  <a:cubicBezTo>
                    <a:pt x="241" y="0"/>
                    <a:pt x="202" y="15"/>
                    <a:pt x="167" y="50"/>
                  </a:cubicBezTo>
                  <a:cubicBezTo>
                    <a:pt x="67" y="117"/>
                    <a:pt x="1" y="217"/>
                    <a:pt x="67" y="317"/>
                  </a:cubicBezTo>
                  <a:cubicBezTo>
                    <a:pt x="401" y="1084"/>
                    <a:pt x="734" y="1784"/>
                    <a:pt x="1068" y="2552"/>
                  </a:cubicBezTo>
                  <a:cubicBezTo>
                    <a:pt x="1402" y="3286"/>
                    <a:pt x="1735" y="4053"/>
                    <a:pt x="2102" y="4753"/>
                  </a:cubicBezTo>
                  <a:cubicBezTo>
                    <a:pt x="2135" y="4787"/>
                    <a:pt x="2169" y="4787"/>
                    <a:pt x="2235" y="4787"/>
                  </a:cubicBezTo>
                  <a:cubicBezTo>
                    <a:pt x="2269" y="4753"/>
                    <a:pt x="2269" y="4720"/>
                    <a:pt x="2269" y="4687"/>
                  </a:cubicBezTo>
                  <a:cubicBezTo>
                    <a:pt x="2002" y="3886"/>
                    <a:pt x="1735" y="3119"/>
                    <a:pt x="1402" y="2385"/>
                  </a:cubicBezTo>
                  <a:cubicBezTo>
                    <a:pt x="1068" y="1618"/>
                    <a:pt x="768" y="884"/>
                    <a:pt x="434" y="117"/>
                  </a:cubicBezTo>
                  <a:cubicBezTo>
                    <a:pt x="412" y="51"/>
                    <a:pt x="348" y="0"/>
                    <a:pt x="27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4693525" y="4266675"/>
              <a:ext cx="37550" cy="78575"/>
            </a:xfrm>
            <a:custGeom>
              <a:avLst/>
              <a:gdLst/>
              <a:ahLst/>
              <a:cxnLst/>
              <a:rect l="l" t="t" r="r" b="b"/>
              <a:pathLst>
                <a:path w="1502" h="3143" extrusionOk="0">
                  <a:moveTo>
                    <a:pt x="210" y="0"/>
                  </a:moveTo>
                  <a:cubicBezTo>
                    <a:pt x="195" y="0"/>
                    <a:pt x="181" y="2"/>
                    <a:pt x="167" y="7"/>
                  </a:cubicBezTo>
                  <a:cubicBezTo>
                    <a:pt x="34" y="107"/>
                    <a:pt x="0" y="173"/>
                    <a:pt x="34" y="307"/>
                  </a:cubicBezTo>
                  <a:cubicBezTo>
                    <a:pt x="267" y="807"/>
                    <a:pt x="467" y="1274"/>
                    <a:pt x="668" y="1741"/>
                  </a:cubicBezTo>
                  <a:cubicBezTo>
                    <a:pt x="868" y="2175"/>
                    <a:pt x="1101" y="2642"/>
                    <a:pt x="1335" y="3109"/>
                  </a:cubicBezTo>
                  <a:cubicBezTo>
                    <a:pt x="1401" y="3142"/>
                    <a:pt x="1435" y="3142"/>
                    <a:pt x="1468" y="3142"/>
                  </a:cubicBezTo>
                  <a:cubicBezTo>
                    <a:pt x="1501" y="3109"/>
                    <a:pt x="1501" y="3076"/>
                    <a:pt x="1501" y="3009"/>
                  </a:cubicBezTo>
                  <a:cubicBezTo>
                    <a:pt x="1401" y="2508"/>
                    <a:pt x="1235" y="2008"/>
                    <a:pt x="1001" y="1574"/>
                  </a:cubicBezTo>
                  <a:cubicBezTo>
                    <a:pt x="801" y="1107"/>
                    <a:pt x="634" y="607"/>
                    <a:pt x="434" y="140"/>
                  </a:cubicBezTo>
                  <a:cubicBezTo>
                    <a:pt x="405" y="83"/>
                    <a:pt x="302" y="0"/>
                    <a:pt x="21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4740225" y="4244025"/>
              <a:ext cx="38375" cy="78700"/>
            </a:xfrm>
            <a:custGeom>
              <a:avLst/>
              <a:gdLst/>
              <a:ahLst/>
              <a:cxnLst/>
              <a:rect l="l" t="t" r="r" b="b"/>
              <a:pathLst>
                <a:path w="1535" h="3148" extrusionOk="0">
                  <a:moveTo>
                    <a:pt x="242" y="0"/>
                  </a:moveTo>
                  <a:cubicBezTo>
                    <a:pt x="216" y="0"/>
                    <a:pt x="191" y="4"/>
                    <a:pt x="167" y="12"/>
                  </a:cubicBezTo>
                  <a:cubicBezTo>
                    <a:pt x="67" y="79"/>
                    <a:pt x="0" y="179"/>
                    <a:pt x="67" y="312"/>
                  </a:cubicBezTo>
                  <a:cubicBezTo>
                    <a:pt x="267" y="813"/>
                    <a:pt x="467" y="1246"/>
                    <a:pt x="668" y="1713"/>
                  </a:cubicBezTo>
                  <a:cubicBezTo>
                    <a:pt x="901" y="2180"/>
                    <a:pt x="1101" y="2647"/>
                    <a:pt x="1335" y="3081"/>
                  </a:cubicBezTo>
                  <a:cubicBezTo>
                    <a:pt x="1401" y="3148"/>
                    <a:pt x="1435" y="3148"/>
                    <a:pt x="1468" y="3148"/>
                  </a:cubicBezTo>
                  <a:cubicBezTo>
                    <a:pt x="1535" y="3081"/>
                    <a:pt x="1535" y="3048"/>
                    <a:pt x="1535" y="3014"/>
                  </a:cubicBezTo>
                  <a:cubicBezTo>
                    <a:pt x="1401" y="2514"/>
                    <a:pt x="1235" y="2013"/>
                    <a:pt x="1034" y="1546"/>
                  </a:cubicBezTo>
                  <a:cubicBezTo>
                    <a:pt x="801" y="1079"/>
                    <a:pt x="634" y="579"/>
                    <a:pt x="434" y="145"/>
                  </a:cubicBezTo>
                  <a:cubicBezTo>
                    <a:pt x="409" y="44"/>
                    <a:pt x="325" y="0"/>
                    <a:pt x="24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4786100" y="4219300"/>
              <a:ext cx="38375" cy="78400"/>
            </a:xfrm>
            <a:custGeom>
              <a:avLst/>
              <a:gdLst/>
              <a:ahLst/>
              <a:cxnLst/>
              <a:rect l="l" t="t" r="r" b="b"/>
              <a:pathLst>
                <a:path w="1535" h="3136" extrusionOk="0">
                  <a:moveTo>
                    <a:pt x="167" y="0"/>
                  </a:moveTo>
                  <a:cubicBezTo>
                    <a:pt x="67" y="67"/>
                    <a:pt x="0" y="167"/>
                    <a:pt x="67" y="301"/>
                  </a:cubicBezTo>
                  <a:cubicBezTo>
                    <a:pt x="267" y="768"/>
                    <a:pt x="467" y="1235"/>
                    <a:pt x="667" y="1702"/>
                  </a:cubicBezTo>
                  <a:cubicBezTo>
                    <a:pt x="901" y="2169"/>
                    <a:pt x="1101" y="2602"/>
                    <a:pt x="1334" y="3069"/>
                  </a:cubicBezTo>
                  <a:cubicBezTo>
                    <a:pt x="1401" y="3136"/>
                    <a:pt x="1434" y="3136"/>
                    <a:pt x="1468" y="3136"/>
                  </a:cubicBezTo>
                  <a:cubicBezTo>
                    <a:pt x="1534" y="3069"/>
                    <a:pt x="1534" y="3036"/>
                    <a:pt x="1534" y="3002"/>
                  </a:cubicBezTo>
                  <a:cubicBezTo>
                    <a:pt x="1401" y="2502"/>
                    <a:pt x="1234" y="2002"/>
                    <a:pt x="1034" y="1535"/>
                  </a:cubicBezTo>
                  <a:cubicBezTo>
                    <a:pt x="801" y="1068"/>
                    <a:pt x="634" y="567"/>
                    <a:pt x="434" y="134"/>
                  </a:cubicBezTo>
                  <a:cubicBezTo>
                    <a:pt x="400" y="34"/>
                    <a:pt x="267" y="0"/>
                    <a:pt x="16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4829450" y="4201100"/>
              <a:ext cx="37550" cy="78275"/>
            </a:xfrm>
            <a:custGeom>
              <a:avLst/>
              <a:gdLst/>
              <a:ahLst/>
              <a:cxnLst/>
              <a:rect l="l" t="t" r="r" b="b"/>
              <a:pathLst>
                <a:path w="1502" h="3131" extrusionOk="0">
                  <a:moveTo>
                    <a:pt x="235" y="1"/>
                  </a:moveTo>
                  <a:cubicBezTo>
                    <a:pt x="210" y="1"/>
                    <a:pt x="186" y="9"/>
                    <a:pt x="167" y="28"/>
                  </a:cubicBezTo>
                  <a:cubicBezTo>
                    <a:pt x="34" y="95"/>
                    <a:pt x="1" y="195"/>
                    <a:pt x="34" y="295"/>
                  </a:cubicBezTo>
                  <a:cubicBezTo>
                    <a:pt x="234" y="795"/>
                    <a:pt x="434" y="1262"/>
                    <a:pt x="668" y="1729"/>
                  </a:cubicBezTo>
                  <a:cubicBezTo>
                    <a:pt x="868" y="2196"/>
                    <a:pt x="1068" y="2630"/>
                    <a:pt x="1335" y="3097"/>
                  </a:cubicBezTo>
                  <a:cubicBezTo>
                    <a:pt x="1368" y="3130"/>
                    <a:pt x="1402" y="3130"/>
                    <a:pt x="1468" y="3130"/>
                  </a:cubicBezTo>
                  <a:cubicBezTo>
                    <a:pt x="1502" y="3097"/>
                    <a:pt x="1502" y="3063"/>
                    <a:pt x="1502" y="3030"/>
                  </a:cubicBezTo>
                  <a:cubicBezTo>
                    <a:pt x="1368" y="2530"/>
                    <a:pt x="1201" y="2029"/>
                    <a:pt x="1001" y="1562"/>
                  </a:cubicBezTo>
                  <a:cubicBezTo>
                    <a:pt x="801" y="1095"/>
                    <a:pt x="634" y="595"/>
                    <a:pt x="401" y="128"/>
                  </a:cubicBezTo>
                  <a:cubicBezTo>
                    <a:pt x="377" y="56"/>
                    <a:pt x="301" y="1"/>
                    <a:pt x="23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4876150" y="4182300"/>
              <a:ext cx="56725" cy="119575"/>
            </a:xfrm>
            <a:custGeom>
              <a:avLst/>
              <a:gdLst/>
              <a:ahLst/>
              <a:cxnLst/>
              <a:rect l="l" t="t" r="r" b="b"/>
              <a:pathLst>
                <a:path w="2269" h="4783" extrusionOk="0">
                  <a:moveTo>
                    <a:pt x="242" y="0"/>
                  </a:moveTo>
                  <a:cubicBezTo>
                    <a:pt x="217" y="0"/>
                    <a:pt x="192" y="4"/>
                    <a:pt x="167" y="13"/>
                  </a:cubicBezTo>
                  <a:cubicBezTo>
                    <a:pt x="34" y="113"/>
                    <a:pt x="1" y="179"/>
                    <a:pt x="34" y="313"/>
                  </a:cubicBezTo>
                  <a:cubicBezTo>
                    <a:pt x="368" y="1047"/>
                    <a:pt x="701" y="1781"/>
                    <a:pt x="1035" y="2514"/>
                  </a:cubicBezTo>
                  <a:cubicBezTo>
                    <a:pt x="1368" y="3282"/>
                    <a:pt x="1702" y="4015"/>
                    <a:pt x="2102" y="4716"/>
                  </a:cubicBezTo>
                  <a:cubicBezTo>
                    <a:pt x="2135" y="4783"/>
                    <a:pt x="2169" y="4783"/>
                    <a:pt x="2202" y="4783"/>
                  </a:cubicBezTo>
                  <a:cubicBezTo>
                    <a:pt x="2269" y="4716"/>
                    <a:pt x="2269" y="4683"/>
                    <a:pt x="2269" y="4649"/>
                  </a:cubicBezTo>
                  <a:cubicBezTo>
                    <a:pt x="2002" y="3849"/>
                    <a:pt x="1702" y="3115"/>
                    <a:pt x="1368" y="2348"/>
                  </a:cubicBezTo>
                  <a:cubicBezTo>
                    <a:pt x="1035" y="1614"/>
                    <a:pt x="768" y="847"/>
                    <a:pt x="434" y="113"/>
                  </a:cubicBezTo>
                  <a:cubicBezTo>
                    <a:pt x="384" y="38"/>
                    <a:pt x="315" y="0"/>
                    <a:pt x="24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4917850" y="4164800"/>
              <a:ext cx="37550" cy="78700"/>
            </a:xfrm>
            <a:custGeom>
              <a:avLst/>
              <a:gdLst/>
              <a:ahLst/>
              <a:cxnLst/>
              <a:rect l="l" t="t" r="r" b="b"/>
              <a:pathLst>
                <a:path w="1502" h="3148" extrusionOk="0">
                  <a:moveTo>
                    <a:pt x="238" y="0"/>
                  </a:moveTo>
                  <a:cubicBezTo>
                    <a:pt x="215" y="0"/>
                    <a:pt x="191" y="4"/>
                    <a:pt x="167" y="12"/>
                  </a:cubicBezTo>
                  <a:cubicBezTo>
                    <a:pt x="34" y="79"/>
                    <a:pt x="0" y="179"/>
                    <a:pt x="34" y="312"/>
                  </a:cubicBezTo>
                  <a:cubicBezTo>
                    <a:pt x="234" y="813"/>
                    <a:pt x="467" y="1246"/>
                    <a:pt x="668" y="1713"/>
                  </a:cubicBezTo>
                  <a:cubicBezTo>
                    <a:pt x="868" y="2180"/>
                    <a:pt x="1068" y="2614"/>
                    <a:pt x="1335" y="3081"/>
                  </a:cubicBezTo>
                  <a:cubicBezTo>
                    <a:pt x="1368" y="3148"/>
                    <a:pt x="1401" y="3148"/>
                    <a:pt x="1468" y="3148"/>
                  </a:cubicBezTo>
                  <a:cubicBezTo>
                    <a:pt x="1502" y="3081"/>
                    <a:pt x="1502" y="3048"/>
                    <a:pt x="1502" y="3014"/>
                  </a:cubicBezTo>
                  <a:cubicBezTo>
                    <a:pt x="1368" y="2514"/>
                    <a:pt x="1201" y="2014"/>
                    <a:pt x="1001" y="1547"/>
                  </a:cubicBezTo>
                  <a:cubicBezTo>
                    <a:pt x="801" y="1080"/>
                    <a:pt x="634" y="579"/>
                    <a:pt x="434" y="146"/>
                  </a:cubicBezTo>
                  <a:cubicBezTo>
                    <a:pt x="383" y="44"/>
                    <a:pt x="313" y="0"/>
                    <a:pt x="23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4963725" y="4140900"/>
              <a:ext cx="37550" cy="78425"/>
            </a:xfrm>
            <a:custGeom>
              <a:avLst/>
              <a:gdLst/>
              <a:ahLst/>
              <a:cxnLst/>
              <a:rect l="l" t="t" r="r" b="b"/>
              <a:pathLst>
                <a:path w="1502" h="3137" extrusionOk="0">
                  <a:moveTo>
                    <a:pt x="167" y="1"/>
                  </a:moveTo>
                  <a:cubicBezTo>
                    <a:pt x="33" y="101"/>
                    <a:pt x="0" y="168"/>
                    <a:pt x="33" y="301"/>
                  </a:cubicBezTo>
                  <a:cubicBezTo>
                    <a:pt x="234" y="801"/>
                    <a:pt x="467" y="1235"/>
                    <a:pt x="667" y="1702"/>
                  </a:cubicBezTo>
                  <a:cubicBezTo>
                    <a:pt x="867" y="2169"/>
                    <a:pt x="1068" y="2636"/>
                    <a:pt x="1334" y="3070"/>
                  </a:cubicBezTo>
                  <a:cubicBezTo>
                    <a:pt x="1368" y="3136"/>
                    <a:pt x="1401" y="3136"/>
                    <a:pt x="1468" y="3136"/>
                  </a:cubicBezTo>
                  <a:cubicBezTo>
                    <a:pt x="1501" y="3070"/>
                    <a:pt x="1501" y="3036"/>
                    <a:pt x="1501" y="3003"/>
                  </a:cubicBezTo>
                  <a:cubicBezTo>
                    <a:pt x="1368" y="2503"/>
                    <a:pt x="1201" y="2002"/>
                    <a:pt x="1001" y="1535"/>
                  </a:cubicBezTo>
                  <a:cubicBezTo>
                    <a:pt x="801" y="1102"/>
                    <a:pt x="634" y="601"/>
                    <a:pt x="434" y="134"/>
                  </a:cubicBezTo>
                  <a:cubicBezTo>
                    <a:pt x="367" y="34"/>
                    <a:pt x="267" y="1"/>
                    <a:pt x="16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5010425" y="4116425"/>
              <a:ext cx="37550" cy="78700"/>
            </a:xfrm>
            <a:custGeom>
              <a:avLst/>
              <a:gdLst/>
              <a:ahLst/>
              <a:cxnLst/>
              <a:rect l="l" t="t" r="r" b="b"/>
              <a:pathLst>
                <a:path w="1502" h="3148" extrusionOk="0">
                  <a:moveTo>
                    <a:pt x="242" y="0"/>
                  </a:moveTo>
                  <a:cubicBezTo>
                    <a:pt x="216" y="0"/>
                    <a:pt x="191" y="5"/>
                    <a:pt x="167" y="12"/>
                  </a:cubicBezTo>
                  <a:cubicBezTo>
                    <a:pt x="33" y="112"/>
                    <a:pt x="0" y="179"/>
                    <a:pt x="33" y="313"/>
                  </a:cubicBezTo>
                  <a:cubicBezTo>
                    <a:pt x="267" y="813"/>
                    <a:pt x="467" y="1280"/>
                    <a:pt x="667" y="1714"/>
                  </a:cubicBezTo>
                  <a:cubicBezTo>
                    <a:pt x="867" y="2181"/>
                    <a:pt x="1101" y="2648"/>
                    <a:pt x="1334" y="3115"/>
                  </a:cubicBezTo>
                  <a:cubicBezTo>
                    <a:pt x="1368" y="3148"/>
                    <a:pt x="1434" y="3148"/>
                    <a:pt x="1468" y="3148"/>
                  </a:cubicBezTo>
                  <a:cubicBezTo>
                    <a:pt x="1501" y="3115"/>
                    <a:pt x="1501" y="3081"/>
                    <a:pt x="1501" y="3015"/>
                  </a:cubicBezTo>
                  <a:cubicBezTo>
                    <a:pt x="1368" y="2514"/>
                    <a:pt x="1234" y="2014"/>
                    <a:pt x="1001" y="1547"/>
                  </a:cubicBezTo>
                  <a:cubicBezTo>
                    <a:pt x="801" y="1113"/>
                    <a:pt x="634" y="613"/>
                    <a:pt x="434" y="146"/>
                  </a:cubicBezTo>
                  <a:cubicBezTo>
                    <a:pt x="408" y="44"/>
                    <a:pt x="324" y="0"/>
                    <a:pt x="24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5052950" y="4098375"/>
              <a:ext cx="38375" cy="78425"/>
            </a:xfrm>
            <a:custGeom>
              <a:avLst/>
              <a:gdLst/>
              <a:ahLst/>
              <a:cxnLst/>
              <a:rect l="l" t="t" r="r" b="b"/>
              <a:pathLst>
                <a:path w="1535" h="3137" extrusionOk="0">
                  <a:moveTo>
                    <a:pt x="167" y="1"/>
                  </a:moveTo>
                  <a:cubicBezTo>
                    <a:pt x="67" y="67"/>
                    <a:pt x="0" y="167"/>
                    <a:pt x="67" y="301"/>
                  </a:cubicBezTo>
                  <a:cubicBezTo>
                    <a:pt x="267" y="801"/>
                    <a:pt x="467" y="1235"/>
                    <a:pt x="667" y="1702"/>
                  </a:cubicBezTo>
                  <a:cubicBezTo>
                    <a:pt x="901" y="2169"/>
                    <a:pt x="1101" y="2636"/>
                    <a:pt x="1335" y="3069"/>
                  </a:cubicBezTo>
                  <a:cubicBezTo>
                    <a:pt x="1401" y="3136"/>
                    <a:pt x="1435" y="3136"/>
                    <a:pt x="1468" y="3136"/>
                  </a:cubicBezTo>
                  <a:cubicBezTo>
                    <a:pt x="1535" y="3069"/>
                    <a:pt x="1535" y="3036"/>
                    <a:pt x="1535" y="3003"/>
                  </a:cubicBezTo>
                  <a:cubicBezTo>
                    <a:pt x="1401" y="2502"/>
                    <a:pt x="1235" y="2002"/>
                    <a:pt x="1034" y="1535"/>
                  </a:cubicBezTo>
                  <a:cubicBezTo>
                    <a:pt x="801" y="1068"/>
                    <a:pt x="634" y="568"/>
                    <a:pt x="434" y="134"/>
                  </a:cubicBezTo>
                  <a:cubicBezTo>
                    <a:pt x="401" y="34"/>
                    <a:pt x="267" y="1"/>
                    <a:pt x="16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4496725" y="4540775"/>
              <a:ext cx="45050" cy="42750"/>
            </a:xfrm>
            <a:custGeom>
              <a:avLst/>
              <a:gdLst/>
              <a:ahLst/>
              <a:cxnLst/>
              <a:rect l="l" t="t" r="r" b="b"/>
              <a:pathLst>
                <a:path w="1802" h="1710" extrusionOk="0">
                  <a:moveTo>
                    <a:pt x="805" y="0"/>
                  </a:moveTo>
                  <a:cubicBezTo>
                    <a:pt x="715" y="0"/>
                    <a:pt x="624" y="16"/>
                    <a:pt x="534" y="51"/>
                  </a:cubicBezTo>
                  <a:cubicBezTo>
                    <a:pt x="167" y="217"/>
                    <a:pt x="0" y="718"/>
                    <a:pt x="200" y="1151"/>
                  </a:cubicBezTo>
                  <a:cubicBezTo>
                    <a:pt x="379" y="1509"/>
                    <a:pt x="675" y="1710"/>
                    <a:pt x="983" y="1710"/>
                  </a:cubicBezTo>
                  <a:cubicBezTo>
                    <a:pt x="1078" y="1710"/>
                    <a:pt x="1174" y="1691"/>
                    <a:pt x="1268" y="1652"/>
                  </a:cubicBezTo>
                  <a:cubicBezTo>
                    <a:pt x="1635" y="1485"/>
                    <a:pt x="1801" y="985"/>
                    <a:pt x="1601" y="551"/>
                  </a:cubicBezTo>
                  <a:cubicBezTo>
                    <a:pt x="1469" y="234"/>
                    <a:pt x="1148" y="0"/>
                    <a:pt x="8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4687675" y="4457375"/>
              <a:ext cx="45075" cy="42775"/>
            </a:xfrm>
            <a:custGeom>
              <a:avLst/>
              <a:gdLst/>
              <a:ahLst/>
              <a:cxnLst/>
              <a:rect l="l" t="t" r="r" b="b"/>
              <a:pathLst>
                <a:path w="1803" h="1711" extrusionOk="0">
                  <a:moveTo>
                    <a:pt x="772" y="0"/>
                  </a:moveTo>
                  <a:cubicBezTo>
                    <a:pt x="691" y="0"/>
                    <a:pt x="611" y="16"/>
                    <a:pt x="535" y="51"/>
                  </a:cubicBezTo>
                  <a:cubicBezTo>
                    <a:pt x="168" y="218"/>
                    <a:pt x="1" y="718"/>
                    <a:pt x="201" y="1152"/>
                  </a:cubicBezTo>
                  <a:cubicBezTo>
                    <a:pt x="354" y="1509"/>
                    <a:pt x="664" y="1710"/>
                    <a:pt x="965" y="1710"/>
                  </a:cubicBezTo>
                  <a:cubicBezTo>
                    <a:pt x="1057" y="1710"/>
                    <a:pt x="1149" y="1691"/>
                    <a:pt x="1235" y="1652"/>
                  </a:cubicBezTo>
                  <a:cubicBezTo>
                    <a:pt x="1635" y="1485"/>
                    <a:pt x="1802" y="985"/>
                    <a:pt x="1569" y="551"/>
                  </a:cubicBezTo>
                  <a:cubicBezTo>
                    <a:pt x="1410" y="234"/>
                    <a:pt x="1084" y="0"/>
                    <a:pt x="7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4562600" y="4496150"/>
              <a:ext cx="110100" cy="76800"/>
            </a:xfrm>
            <a:custGeom>
              <a:avLst/>
              <a:gdLst/>
              <a:ahLst/>
              <a:cxnLst/>
              <a:rect l="l" t="t" r="r" b="b"/>
              <a:pathLst>
                <a:path w="4404" h="3072" extrusionOk="0">
                  <a:moveTo>
                    <a:pt x="4170" y="1"/>
                  </a:moveTo>
                  <a:cubicBezTo>
                    <a:pt x="4070" y="1"/>
                    <a:pt x="4003" y="101"/>
                    <a:pt x="4003" y="168"/>
                  </a:cubicBezTo>
                  <a:cubicBezTo>
                    <a:pt x="4003" y="635"/>
                    <a:pt x="3870" y="1102"/>
                    <a:pt x="3670" y="1469"/>
                  </a:cubicBezTo>
                  <a:cubicBezTo>
                    <a:pt x="3469" y="1836"/>
                    <a:pt x="3136" y="2136"/>
                    <a:pt x="2702" y="2336"/>
                  </a:cubicBezTo>
                  <a:cubicBezTo>
                    <a:pt x="2462" y="2489"/>
                    <a:pt x="2179" y="2556"/>
                    <a:pt x="1900" y="2556"/>
                  </a:cubicBezTo>
                  <a:cubicBezTo>
                    <a:pt x="1752" y="2556"/>
                    <a:pt x="1606" y="2537"/>
                    <a:pt x="1468" y="2503"/>
                  </a:cubicBezTo>
                  <a:cubicBezTo>
                    <a:pt x="1034" y="2436"/>
                    <a:pt x="567" y="2236"/>
                    <a:pt x="234" y="1936"/>
                  </a:cubicBezTo>
                  <a:cubicBezTo>
                    <a:pt x="167" y="1902"/>
                    <a:pt x="134" y="1902"/>
                    <a:pt x="67" y="1902"/>
                  </a:cubicBezTo>
                  <a:cubicBezTo>
                    <a:pt x="0" y="1936"/>
                    <a:pt x="0" y="2002"/>
                    <a:pt x="34" y="2102"/>
                  </a:cubicBezTo>
                  <a:cubicBezTo>
                    <a:pt x="367" y="2503"/>
                    <a:pt x="801" y="2803"/>
                    <a:pt x="1335" y="2970"/>
                  </a:cubicBezTo>
                  <a:cubicBezTo>
                    <a:pt x="1550" y="3037"/>
                    <a:pt x="1776" y="3072"/>
                    <a:pt x="2002" y="3072"/>
                  </a:cubicBezTo>
                  <a:cubicBezTo>
                    <a:pt x="2336" y="3072"/>
                    <a:pt x="2670" y="2996"/>
                    <a:pt x="2969" y="2836"/>
                  </a:cubicBezTo>
                  <a:cubicBezTo>
                    <a:pt x="3469" y="2636"/>
                    <a:pt x="3870" y="2236"/>
                    <a:pt x="4137" y="1736"/>
                  </a:cubicBezTo>
                  <a:cubicBezTo>
                    <a:pt x="4370" y="1235"/>
                    <a:pt x="4403" y="668"/>
                    <a:pt x="4303" y="134"/>
                  </a:cubicBezTo>
                  <a:cubicBezTo>
                    <a:pt x="4303" y="68"/>
                    <a:pt x="4237" y="1"/>
                    <a:pt x="41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4711025" y="4492800"/>
              <a:ext cx="103450" cy="78425"/>
            </a:xfrm>
            <a:custGeom>
              <a:avLst/>
              <a:gdLst/>
              <a:ahLst/>
              <a:cxnLst/>
              <a:rect l="l" t="t" r="r" b="b"/>
              <a:pathLst>
                <a:path w="4138" h="3137" extrusionOk="0">
                  <a:moveTo>
                    <a:pt x="2381" y="1"/>
                  </a:moveTo>
                  <a:cubicBezTo>
                    <a:pt x="2086" y="1"/>
                    <a:pt x="1774" y="65"/>
                    <a:pt x="1469" y="202"/>
                  </a:cubicBezTo>
                  <a:cubicBezTo>
                    <a:pt x="501" y="602"/>
                    <a:pt x="1" y="1569"/>
                    <a:pt x="368" y="2303"/>
                  </a:cubicBezTo>
                  <a:cubicBezTo>
                    <a:pt x="597" y="2830"/>
                    <a:pt x="1156" y="3137"/>
                    <a:pt x="1798" y="3137"/>
                  </a:cubicBezTo>
                  <a:cubicBezTo>
                    <a:pt x="2090" y="3137"/>
                    <a:pt x="2400" y="3073"/>
                    <a:pt x="2703" y="2937"/>
                  </a:cubicBezTo>
                  <a:cubicBezTo>
                    <a:pt x="3637" y="2537"/>
                    <a:pt x="4137" y="1569"/>
                    <a:pt x="3804" y="802"/>
                  </a:cubicBezTo>
                  <a:cubicBezTo>
                    <a:pt x="3575" y="300"/>
                    <a:pt x="3019" y="1"/>
                    <a:pt x="2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4475875" y="4605400"/>
              <a:ext cx="103425" cy="78400"/>
            </a:xfrm>
            <a:custGeom>
              <a:avLst/>
              <a:gdLst/>
              <a:ahLst/>
              <a:cxnLst/>
              <a:rect l="l" t="t" r="r" b="b"/>
              <a:pathLst>
                <a:path w="4137" h="3136" extrusionOk="0">
                  <a:moveTo>
                    <a:pt x="2380" y="0"/>
                  </a:moveTo>
                  <a:cubicBezTo>
                    <a:pt x="2086" y="0"/>
                    <a:pt x="1773" y="64"/>
                    <a:pt x="1468" y="201"/>
                  </a:cubicBezTo>
                  <a:cubicBezTo>
                    <a:pt x="501" y="601"/>
                    <a:pt x="0" y="1569"/>
                    <a:pt x="334" y="2302"/>
                  </a:cubicBezTo>
                  <a:cubicBezTo>
                    <a:pt x="563" y="2829"/>
                    <a:pt x="1122" y="3136"/>
                    <a:pt x="1763" y="3136"/>
                  </a:cubicBezTo>
                  <a:cubicBezTo>
                    <a:pt x="2056" y="3136"/>
                    <a:pt x="2366" y="3072"/>
                    <a:pt x="2669" y="2936"/>
                  </a:cubicBezTo>
                  <a:cubicBezTo>
                    <a:pt x="3636" y="2536"/>
                    <a:pt x="4136" y="1569"/>
                    <a:pt x="3803" y="801"/>
                  </a:cubicBezTo>
                  <a:cubicBezTo>
                    <a:pt x="3575" y="299"/>
                    <a:pt x="3019"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 name="Google Shape;90;p3"/>
          <p:cNvSpPr/>
          <p:nvPr/>
        </p:nvSpPr>
        <p:spPr>
          <a:xfrm>
            <a:off x="862297" y="657167"/>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1094988" y="472896"/>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rot="-5400000">
            <a:off x="7108205" y="3166729"/>
            <a:ext cx="1119149" cy="2952450"/>
          </a:xfrm>
          <a:custGeom>
            <a:avLst/>
            <a:gdLst/>
            <a:ahLst/>
            <a:cxnLst/>
            <a:rect l="l" t="t" r="r" b="b"/>
            <a:pathLst>
              <a:path w="34097" h="89952" extrusionOk="0">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p:cSld name="CUSTOM_11">
    <p:bg>
      <p:bgPr>
        <a:blipFill>
          <a:blip r:embed="rId2">
            <a:alphaModFix/>
          </a:blip>
          <a:stretch>
            <a:fillRect/>
          </a:stretch>
        </a:blipFill>
        <a:effectLst/>
      </p:bgPr>
    </p:bg>
    <p:spTree>
      <p:nvGrpSpPr>
        <p:cNvPr id="1" name="Shape 628"/>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1">
  <p:cSld name="CUSTOM_11_1">
    <p:bg>
      <p:bgPr>
        <a:blipFill>
          <a:blip r:embed="rId2">
            <a:alphaModFix/>
          </a:blip>
          <a:stretch>
            <a:fillRect/>
          </a:stretch>
        </a:blipFill>
        <a:effectLst/>
      </p:bgPr>
    </p:bg>
    <p:spTree>
      <p:nvGrpSpPr>
        <p:cNvPr id="1" name="Shape 629"/>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PPTMON slide">
    <p:spTree>
      <p:nvGrpSpPr>
        <p:cNvPr id="1" name=""/>
        <p:cNvGrpSpPr/>
        <p:nvPr/>
      </p:nvGrpSpPr>
      <p:grpSpPr>
        <a:xfrm>
          <a:off x="0" y="0"/>
          <a:ext cx="0" cy="0"/>
          <a:chOff x="0" y="0"/>
          <a:chExt cx="0" cy="0"/>
        </a:xfrm>
      </p:grpSpPr>
      <p:pic>
        <p:nvPicPr>
          <p:cNvPr id="4" name="그래픽 3">
            <a:extLst>
              <a:ext uri="{FF2B5EF4-FFF2-40B4-BE49-F238E27FC236}">
                <a16:creationId xmlns:a16="http://schemas.microsoft.com/office/drawing/2014/main" id="{6F88B0FF-A789-4798-8717-EC2D9C6FAB8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9800" y="53794"/>
            <a:ext cx="145400" cy="145400"/>
          </a:xfrm>
          <a:prstGeom prst="rect">
            <a:avLst/>
          </a:prstGeom>
        </p:spPr>
      </p:pic>
      <p:pic>
        <p:nvPicPr>
          <p:cNvPr id="8" name="그래픽 7">
            <a:extLst>
              <a:ext uri="{FF2B5EF4-FFF2-40B4-BE49-F238E27FC236}">
                <a16:creationId xmlns:a16="http://schemas.microsoft.com/office/drawing/2014/main" id="{531C7E7E-640D-40FD-997C-4F220BC4837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78447" y="4300553"/>
            <a:ext cx="133394" cy="133394"/>
          </a:xfrm>
          <a:prstGeom prst="rect">
            <a:avLst/>
          </a:prstGeom>
        </p:spPr>
      </p:pic>
      <p:pic>
        <p:nvPicPr>
          <p:cNvPr id="11" name="그래픽 10">
            <a:extLst>
              <a:ext uri="{FF2B5EF4-FFF2-40B4-BE49-F238E27FC236}">
                <a16:creationId xmlns:a16="http://schemas.microsoft.com/office/drawing/2014/main" id="{6A417745-116B-4DF4-BEFF-450E27ABFBFC}"/>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4807" y="465989"/>
            <a:ext cx="217034" cy="217034"/>
          </a:xfrm>
          <a:prstGeom prst="rect">
            <a:avLst/>
          </a:prstGeom>
        </p:spPr>
      </p:pic>
      <p:pic>
        <p:nvPicPr>
          <p:cNvPr id="13" name="그래픽 12">
            <a:extLst>
              <a:ext uri="{FF2B5EF4-FFF2-40B4-BE49-F238E27FC236}">
                <a16:creationId xmlns:a16="http://schemas.microsoft.com/office/drawing/2014/main" id="{57E638B3-7491-48EE-8841-6E5E9C113B6D}"/>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92862" y="4848380"/>
            <a:ext cx="145401" cy="133026"/>
          </a:xfrm>
          <a:prstGeom prst="rect">
            <a:avLst/>
          </a:prstGeom>
        </p:spPr>
      </p:pic>
      <p:pic>
        <p:nvPicPr>
          <p:cNvPr id="14" name="그래픽 13">
            <a:extLst>
              <a:ext uri="{FF2B5EF4-FFF2-40B4-BE49-F238E27FC236}">
                <a16:creationId xmlns:a16="http://schemas.microsoft.com/office/drawing/2014/main" id="{BF20CB19-D7A6-4B21-BEE1-32FF10BA97A6}"/>
              </a:ext>
            </a:extLst>
          </p:cNvPr>
          <p:cNvPicPr>
            <a:picLocks noChangeAspect="1"/>
          </p:cNvPicPr>
          <p:nvPr userDrawn="1"/>
        </p:nvPicPr>
        <p:blipFill rotWithShape="1">
          <a:blip r:embed="rId10">
            <a:extLst>
              <a:ext uri="{96DAC541-7B7A-43D3-8B79-37D633B846F1}">
                <asvg:svgBlip xmlns:asvg="http://schemas.microsoft.com/office/drawing/2016/SVG/main" r:embed="rId11"/>
              </a:ext>
            </a:extLst>
          </a:blip>
          <a:srcRect t="37740"/>
          <a:stretch/>
        </p:blipFill>
        <p:spPr>
          <a:xfrm>
            <a:off x="311840" y="0"/>
            <a:ext cx="754961" cy="492721"/>
          </a:xfrm>
          <a:prstGeom prst="rect">
            <a:avLst/>
          </a:prstGeom>
        </p:spPr>
      </p:pic>
      <p:pic>
        <p:nvPicPr>
          <p:cNvPr id="15" name="그래픽 14">
            <a:extLst>
              <a:ext uri="{FF2B5EF4-FFF2-40B4-BE49-F238E27FC236}">
                <a16:creationId xmlns:a16="http://schemas.microsoft.com/office/drawing/2014/main" id="{9060D173-9FA7-44C0-B6DC-FF835B0A1719}"/>
              </a:ext>
            </a:extLst>
          </p:cNvPr>
          <p:cNvPicPr>
            <a:picLocks noChangeAspect="1"/>
          </p:cNvPicPr>
          <p:nvPr userDrawn="1"/>
        </p:nvPicPr>
        <p:blipFill rotWithShape="1">
          <a:blip r:embed="rId12">
            <a:extLst>
              <a:ext uri="{96DAC541-7B7A-43D3-8B79-37D633B846F1}">
                <asvg:svgBlip xmlns:asvg="http://schemas.microsoft.com/office/drawing/2016/SVG/main" r:embed="rId13"/>
              </a:ext>
            </a:extLst>
          </a:blip>
          <a:srcRect l="24857" t="21566"/>
          <a:stretch/>
        </p:blipFill>
        <p:spPr>
          <a:xfrm rot="16200000">
            <a:off x="186548" y="4263246"/>
            <a:ext cx="693705" cy="1066801"/>
          </a:xfrm>
          <a:prstGeom prst="rect">
            <a:avLst/>
          </a:prstGeom>
        </p:spPr>
      </p:pic>
      <p:pic>
        <p:nvPicPr>
          <p:cNvPr id="16" name="그래픽 15">
            <a:extLst>
              <a:ext uri="{FF2B5EF4-FFF2-40B4-BE49-F238E27FC236}">
                <a16:creationId xmlns:a16="http://schemas.microsoft.com/office/drawing/2014/main" id="{065F25D8-E811-400B-921C-6A20FC4AFC74}"/>
              </a:ext>
            </a:extLst>
          </p:cNvPr>
          <p:cNvPicPr>
            <a:picLocks noChangeAspect="1"/>
          </p:cNvPicPr>
          <p:nvPr userDrawn="1"/>
        </p:nvPicPr>
        <p:blipFill rotWithShape="1">
          <a:blip r:embed="rId14">
            <a:extLst>
              <a:ext uri="{96DAC541-7B7A-43D3-8B79-37D633B846F1}">
                <asvg:svgBlip xmlns:asvg="http://schemas.microsoft.com/office/drawing/2016/SVG/main" r:embed="rId15"/>
              </a:ext>
            </a:extLst>
          </a:blip>
          <a:srcRect l="20898" r="18937" b="65853"/>
          <a:stretch/>
        </p:blipFill>
        <p:spPr>
          <a:xfrm>
            <a:off x="8001000" y="4553263"/>
            <a:ext cx="1143000" cy="590237"/>
          </a:xfrm>
          <a:prstGeom prst="rect">
            <a:avLst/>
          </a:prstGeom>
        </p:spPr>
      </p:pic>
      <p:pic>
        <p:nvPicPr>
          <p:cNvPr id="17" name="그래픽 16">
            <a:extLst>
              <a:ext uri="{FF2B5EF4-FFF2-40B4-BE49-F238E27FC236}">
                <a16:creationId xmlns:a16="http://schemas.microsoft.com/office/drawing/2014/main" id="{8F89FC76-8BF1-42EC-9D4F-99C8E124A9A5}"/>
              </a:ext>
            </a:extLst>
          </p:cNvPr>
          <p:cNvPicPr>
            <a:picLocks noChangeAspect="1"/>
          </p:cNvPicPr>
          <p:nvPr userDrawn="1"/>
        </p:nvPicPr>
        <p:blipFill rotWithShape="1">
          <a:blip r:embed="rId16">
            <a:extLst>
              <a:ext uri="{96DAC541-7B7A-43D3-8B79-37D633B846F1}">
                <asvg:svgBlip xmlns:asvg="http://schemas.microsoft.com/office/drawing/2016/SVG/main" r:embed="rId17"/>
              </a:ext>
            </a:extLst>
          </a:blip>
          <a:srcRect r="26361"/>
          <a:stretch/>
        </p:blipFill>
        <p:spPr>
          <a:xfrm>
            <a:off x="8422498" y="199193"/>
            <a:ext cx="721502" cy="943807"/>
          </a:xfrm>
          <a:prstGeom prst="rect">
            <a:avLst/>
          </a:prstGeom>
        </p:spPr>
      </p:pic>
    </p:spTree>
    <p:extLst>
      <p:ext uri="{BB962C8B-B14F-4D97-AF65-F5344CB8AC3E}">
        <p14:creationId xmlns:p14="http://schemas.microsoft.com/office/powerpoint/2010/main" val="3491244591"/>
      </p:ext>
    </p:extLst>
  </p:cSld>
  <p:clrMapOvr>
    <a:masterClrMapping/>
  </p:clrMapOvr>
  <p:transition advClick="0">
    <p:cover dir="ld"/>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a:extLst>
              <a:ext uri="{FF2B5EF4-FFF2-40B4-BE49-F238E27FC236}">
                <a16:creationId xmlns:a16="http://schemas.microsoft.com/office/drawing/2014/main" id="{C5E8D904-22D6-4F0F-9B39-9539976DF660}"/>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14">
            <a:extLst>
              <a:ext uri="{FF2B5EF4-FFF2-40B4-BE49-F238E27FC236}">
                <a16:creationId xmlns:a16="http://schemas.microsoft.com/office/drawing/2014/main" id="{E22D6BC9-5A7F-4EBB-A199-5C1330E1D09F}"/>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15">
            <a:extLst>
              <a:ext uri="{FF2B5EF4-FFF2-40B4-BE49-F238E27FC236}">
                <a16:creationId xmlns:a16="http://schemas.microsoft.com/office/drawing/2014/main" id="{0277811A-BC43-4E07-9745-DCC54E02F2CC}"/>
              </a:ext>
            </a:extLst>
          </p:cNvPr>
          <p:cNvSpPr>
            <a:spLocks noGrp="1" noChangeArrowheads="1"/>
          </p:cNvSpPr>
          <p:nvPr>
            <p:ph type="sldNum" sz="quarter" idx="12"/>
          </p:nvPr>
        </p:nvSpPr>
        <p:spPr>
          <a:ln/>
        </p:spPr>
        <p:txBody>
          <a:bodyPr/>
          <a:lstStyle>
            <a:lvl1pPr>
              <a:defRPr/>
            </a:lvl1pPr>
          </a:lstStyle>
          <a:p>
            <a:fld id="{E3B23354-F5FB-4D3A-B04D-62F7E1EEA2E6}" type="slidenum">
              <a:rPr lang="en-AU" altLang="en-US"/>
              <a:pPr/>
              <a:t>‹#›</a:t>
            </a:fld>
            <a:endParaRPr lang="en-AU" altLang="en-US"/>
          </a:p>
        </p:txBody>
      </p:sp>
    </p:spTree>
    <p:extLst>
      <p:ext uri="{BB962C8B-B14F-4D97-AF65-F5344CB8AC3E}">
        <p14:creationId xmlns:p14="http://schemas.microsoft.com/office/powerpoint/2010/main" val="6811308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B452BA19-F472-48EB-BA1E-512A9A4D70C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8306"/>
          <a:stretch/>
        </p:blipFill>
        <p:spPr>
          <a:xfrm>
            <a:off x="7836673" y="0"/>
            <a:ext cx="1307327" cy="1848690"/>
          </a:xfrm>
          <a:prstGeom prst="rect">
            <a:avLst/>
          </a:prstGeom>
        </p:spPr>
      </p:pic>
      <p:pic>
        <p:nvPicPr>
          <p:cNvPr id="11" name="图片 10">
            <a:extLst>
              <a:ext uri="{FF2B5EF4-FFF2-40B4-BE49-F238E27FC236}">
                <a16:creationId xmlns:a16="http://schemas.microsoft.com/office/drawing/2014/main" id="{DB081188-CFA0-404B-8D19-13AD00E7835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7888" b="21575"/>
          <a:stretch/>
        </p:blipFill>
        <p:spPr>
          <a:xfrm>
            <a:off x="0" y="3693664"/>
            <a:ext cx="1354424" cy="1449836"/>
          </a:xfrm>
          <a:prstGeom prst="rect">
            <a:avLst/>
          </a:prstGeom>
        </p:spPr>
      </p:pic>
    </p:spTree>
    <p:extLst>
      <p:ext uri="{BB962C8B-B14F-4D97-AF65-F5344CB8AC3E}">
        <p14:creationId xmlns:p14="http://schemas.microsoft.com/office/powerpoint/2010/main" val="3113956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
          <p:cNvSpPr/>
          <p:nvPr/>
        </p:nvSpPr>
        <p:spPr>
          <a:xfrm rot="7028957">
            <a:off x="8705824" y="4609783"/>
            <a:ext cx="313968" cy="363367"/>
          </a:xfrm>
          <a:custGeom>
            <a:avLst/>
            <a:gdLst/>
            <a:ahLst/>
            <a:cxnLst/>
            <a:rect l="l" t="t" r="r" b="b"/>
            <a:pathLst>
              <a:path w="12559" h="14535" extrusionOk="0">
                <a:moveTo>
                  <a:pt x="11221" y="0"/>
                </a:moveTo>
                <a:cubicBezTo>
                  <a:pt x="10880" y="0"/>
                  <a:pt x="10563" y="317"/>
                  <a:pt x="10791" y="727"/>
                </a:cubicBezTo>
                <a:cubicBezTo>
                  <a:pt x="10991" y="1061"/>
                  <a:pt x="11124" y="1394"/>
                  <a:pt x="11158" y="1761"/>
                </a:cubicBezTo>
                <a:cubicBezTo>
                  <a:pt x="11191" y="1895"/>
                  <a:pt x="11191" y="1995"/>
                  <a:pt x="11191" y="2161"/>
                </a:cubicBezTo>
                <a:cubicBezTo>
                  <a:pt x="11024" y="2095"/>
                  <a:pt x="10824" y="1995"/>
                  <a:pt x="10657" y="1928"/>
                </a:cubicBezTo>
                <a:lnTo>
                  <a:pt x="9490" y="1328"/>
                </a:lnTo>
                <a:cubicBezTo>
                  <a:pt x="9385" y="1281"/>
                  <a:pt x="9282" y="1260"/>
                  <a:pt x="9185" y="1260"/>
                </a:cubicBezTo>
                <a:cubicBezTo>
                  <a:pt x="8728" y="1260"/>
                  <a:pt x="8402" y="1733"/>
                  <a:pt x="8623" y="2228"/>
                </a:cubicBezTo>
                <a:cubicBezTo>
                  <a:pt x="8856" y="2729"/>
                  <a:pt x="9123" y="3229"/>
                  <a:pt x="9323" y="3729"/>
                </a:cubicBezTo>
                <a:lnTo>
                  <a:pt x="7822" y="2595"/>
                </a:lnTo>
                <a:cubicBezTo>
                  <a:pt x="7678" y="2490"/>
                  <a:pt x="7523" y="2442"/>
                  <a:pt x="7379" y="2442"/>
                </a:cubicBezTo>
                <a:cubicBezTo>
                  <a:pt x="7021" y="2442"/>
                  <a:pt x="6726" y="2734"/>
                  <a:pt x="6821" y="3162"/>
                </a:cubicBezTo>
                <a:cubicBezTo>
                  <a:pt x="6955" y="3963"/>
                  <a:pt x="7322" y="4663"/>
                  <a:pt x="7789" y="5397"/>
                </a:cubicBezTo>
                <a:cubicBezTo>
                  <a:pt x="7722" y="5330"/>
                  <a:pt x="7689" y="5297"/>
                  <a:pt x="7655" y="5230"/>
                </a:cubicBezTo>
                <a:cubicBezTo>
                  <a:pt x="6855" y="4330"/>
                  <a:pt x="6121" y="3429"/>
                  <a:pt x="5354" y="2495"/>
                </a:cubicBezTo>
                <a:cubicBezTo>
                  <a:pt x="5244" y="2359"/>
                  <a:pt x="5108" y="2301"/>
                  <a:pt x="4970" y="2301"/>
                </a:cubicBezTo>
                <a:cubicBezTo>
                  <a:pt x="4602" y="2301"/>
                  <a:pt x="4223" y="2707"/>
                  <a:pt x="4320" y="3095"/>
                </a:cubicBezTo>
                <a:cubicBezTo>
                  <a:pt x="4720" y="4630"/>
                  <a:pt x="5220" y="6131"/>
                  <a:pt x="5887" y="7599"/>
                </a:cubicBezTo>
                <a:cubicBezTo>
                  <a:pt x="6021" y="7832"/>
                  <a:pt x="6154" y="8132"/>
                  <a:pt x="6288" y="8399"/>
                </a:cubicBezTo>
                <a:cubicBezTo>
                  <a:pt x="6121" y="8166"/>
                  <a:pt x="5887" y="7932"/>
                  <a:pt x="5721" y="7732"/>
                </a:cubicBezTo>
                <a:cubicBezTo>
                  <a:pt x="5220" y="7132"/>
                  <a:pt x="4720" y="6498"/>
                  <a:pt x="4186" y="5931"/>
                </a:cubicBezTo>
                <a:cubicBezTo>
                  <a:pt x="3719" y="5364"/>
                  <a:pt x="3319" y="4797"/>
                  <a:pt x="2618" y="4530"/>
                </a:cubicBezTo>
                <a:cubicBezTo>
                  <a:pt x="2566" y="4515"/>
                  <a:pt x="2514" y="4508"/>
                  <a:pt x="2463" y="4508"/>
                </a:cubicBezTo>
                <a:cubicBezTo>
                  <a:pt x="2061" y="4508"/>
                  <a:pt x="1733" y="4942"/>
                  <a:pt x="1851" y="5297"/>
                </a:cubicBezTo>
                <a:cubicBezTo>
                  <a:pt x="2218" y="6831"/>
                  <a:pt x="2819" y="8333"/>
                  <a:pt x="3486" y="9800"/>
                </a:cubicBezTo>
                <a:cubicBezTo>
                  <a:pt x="3719" y="10334"/>
                  <a:pt x="3986" y="10834"/>
                  <a:pt x="4286" y="11401"/>
                </a:cubicBezTo>
                <a:cubicBezTo>
                  <a:pt x="4153" y="11235"/>
                  <a:pt x="3986" y="11101"/>
                  <a:pt x="3853" y="10934"/>
                </a:cubicBezTo>
                <a:cubicBezTo>
                  <a:pt x="3119" y="10034"/>
                  <a:pt x="2552" y="9066"/>
                  <a:pt x="1651" y="8333"/>
                </a:cubicBezTo>
                <a:cubicBezTo>
                  <a:pt x="1553" y="8262"/>
                  <a:pt x="1454" y="8232"/>
                  <a:pt x="1361" y="8232"/>
                </a:cubicBezTo>
                <a:cubicBezTo>
                  <a:pt x="1011" y="8232"/>
                  <a:pt x="731" y="8657"/>
                  <a:pt x="784" y="9000"/>
                </a:cubicBezTo>
                <a:cubicBezTo>
                  <a:pt x="1017" y="10334"/>
                  <a:pt x="1351" y="11635"/>
                  <a:pt x="1885" y="12902"/>
                </a:cubicBezTo>
                <a:cubicBezTo>
                  <a:pt x="1951" y="13003"/>
                  <a:pt x="2018" y="13269"/>
                  <a:pt x="2051" y="13436"/>
                </a:cubicBezTo>
                <a:cubicBezTo>
                  <a:pt x="1985" y="13403"/>
                  <a:pt x="1885" y="13303"/>
                  <a:pt x="1851" y="13269"/>
                </a:cubicBezTo>
                <a:cubicBezTo>
                  <a:pt x="1351" y="12836"/>
                  <a:pt x="984" y="12335"/>
                  <a:pt x="650" y="11768"/>
                </a:cubicBezTo>
                <a:cubicBezTo>
                  <a:pt x="589" y="11656"/>
                  <a:pt x="499" y="11609"/>
                  <a:pt x="409" y="11609"/>
                </a:cubicBezTo>
                <a:cubicBezTo>
                  <a:pt x="206" y="11609"/>
                  <a:pt x="1" y="11847"/>
                  <a:pt x="117" y="12102"/>
                </a:cubicBezTo>
                <a:cubicBezTo>
                  <a:pt x="484" y="12836"/>
                  <a:pt x="951" y="13603"/>
                  <a:pt x="1618" y="14137"/>
                </a:cubicBezTo>
                <a:cubicBezTo>
                  <a:pt x="1859" y="14341"/>
                  <a:pt x="2223" y="14534"/>
                  <a:pt x="2546" y="14534"/>
                </a:cubicBezTo>
                <a:cubicBezTo>
                  <a:pt x="2803" y="14534"/>
                  <a:pt x="3034" y="14411"/>
                  <a:pt x="3152" y="14070"/>
                </a:cubicBezTo>
                <a:cubicBezTo>
                  <a:pt x="3219" y="13736"/>
                  <a:pt x="3119" y="13436"/>
                  <a:pt x="3019" y="13103"/>
                </a:cubicBezTo>
                <a:cubicBezTo>
                  <a:pt x="2852" y="12602"/>
                  <a:pt x="2718" y="12102"/>
                  <a:pt x="2552" y="11602"/>
                </a:cubicBezTo>
                <a:cubicBezTo>
                  <a:pt x="2485" y="11335"/>
                  <a:pt x="2452" y="11135"/>
                  <a:pt x="2352" y="10901"/>
                </a:cubicBezTo>
                <a:lnTo>
                  <a:pt x="2352" y="10901"/>
                </a:lnTo>
                <a:cubicBezTo>
                  <a:pt x="2652" y="11268"/>
                  <a:pt x="2885" y="11635"/>
                  <a:pt x="3185" y="11968"/>
                </a:cubicBezTo>
                <a:cubicBezTo>
                  <a:pt x="3986" y="12902"/>
                  <a:pt x="4953" y="13603"/>
                  <a:pt x="5887" y="14303"/>
                </a:cubicBezTo>
                <a:cubicBezTo>
                  <a:pt x="5959" y="14361"/>
                  <a:pt x="6043" y="14386"/>
                  <a:pt x="6129" y="14386"/>
                </a:cubicBezTo>
                <a:cubicBezTo>
                  <a:pt x="6443" y="14386"/>
                  <a:pt x="6786" y="14051"/>
                  <a:pt x="6655" y="13736"/>
                </a:cubicBezTo>
                <a:cubicBezTo>
                  <a:pt x="6121" y="12302"/>
                  <a:pt x="5187" y="11001"/>
                  <a:pt x="4553" y="9600"/>
                </a:cubicBezTo>
                <a:cubicBezTo>
                  <a:pt x="4220" y="8833"/>
                  <a:pt x="3953" y="8066"/>
                  <a:pt x="3686" y="7265"/>
                </a:cubicBezTo>
                <a:lnTo>
                  <a:pt x="3686" y="7265"/>
                </a:lnTo>
                <a:lnTo>
                  <a:pt x="5053" y="8900"/>
                </a:lnTo>
                <a:cubicBezTo>
                  <a:pt x="6021" y="10000"/>
                  <a:pt x="6988" y="11135"/>
                  <a:pt x="7889" y="12235"/>
                </a:cubicBezTo>
                <a:cubicBezTo>
                  <a:pt x="8008" y="12354"/>
                  <a:pt x="8150" y="12406"/>
                  <a:pt x="8292" y="12406"/>
                </a:cubicBezTo>
                <a:cubicBezTo>
                  <a:pt x="8627" y="12406"/>
                  <a:pt x="8956" y="12120"/>
                  <a:pt x="8956" y="11768"/>
                </a:cubicBezTo>
                <a:cubicBezTo>
                  <a:pt x="8990" y="10968"/>
                  <a:pt x="8656" y="10301"/>
                  <a:pt x="8289" y="9633"/>
                </a:cubicBezTo>
                <a:cubicBezTo>
                  <a:pt x="7855" y="8933"/>
                  <a:pt x="7489" y="8166"/>
                  <a:pt x="7155" y="7432"/>
                </a:cubicBezTo>
                <a:cubicBezTo>
                  <a:pt x="6855" y="6831"/>
                  <a:pt x="6655" y="6231"/>
                  <a:pt x="6388" y="5631"/>
                </a:cubicBezTo>
                <a:lnTo>
                  <a:pt x="6388" y="5631"/>
                </a:lnTo>
                <a:cubicBezTo>
                  <a:pt x="6555" y="5797"/>
                  <a:pt x="6721" y="5998"/>
                  <a:pt x="6855" y="6164"/>
                </a:cubicBezTo>
                <a:cubicBezTo>
                  <a:pt x="7622" y="6998"/>
                  <a:pt x="8322" y="7966"/>
                  <a:pt x="9357" y="8466"/>
                </a:cubicBezTo>
                <a:cubicBezTo>
                  <a:pt x="9442" y="8505"/>
                  <a:pt x="9541" y="8524"/>
                  <a:pt x="9643" y="8524"/>
                </a:cubicBezTo>
                <a:cubicBezTo>
                  <a:pt x="9980" y="8524"/>
                  <a:pt x="10342" y="8316"/>
                  <a:pt x="10291" y="7932"/>
                </a:cubicBezTo>
                <a:cubicBezTo>
                  <a:pt x="10157" y="6965"/>
                  <a:pt x="9723" y="6131"/>
                  <a:pt x="9190" y="5297"/>
                </a:cubicBezTo>
                <a:lnTo>
                  <a:pt x="8956" y="4930"/>
                </a:lnTo>
                <a:lnTo>
                  <a:pt x="8956" y="4930"/>
                </a:lnTo>
                <a:cubicBezTo>
                  <a:pt x="9290" y="5164"/>
                  <a:pt x="9657" y="5464"/>
                  <a:pt x="9990" y="5731"/>
                </a:cubicBezTo>
                <a:cubicBezTo>
                  <a:pt x="10127" y="5822"/>
                  <a:pt x="10291" y="5878"/>
                  <a:pt x="10452" y="5878"/>
                </a:cubicBezTo>
                <a:cubicBezTo>
                  <a:pt x="10644" y="5878"/>
                  <a:pt x="10830" y="5797"/>
                  <a:pt x="10958" y="5597"/>
                </a:cubicBezTo>
                <a:cubicBezTo>
                  <a:pt x="11291" y="4897"/>
                  <a:pt x="10991" y="4330"/>
                  <a:pt x="10691" y="3663"/>
                </a:cubicBezTo>
                <a:cubicBezTo>
                  <a:pt x="10624" y="3496"/>
                  <a:pt x="10524" y="3362"/>
                  <a:pt x="10491" y="3196"/>
                </a:cubicBezTo>
                <a:lnTo>
                  <a:pt x="10491" y="3196"/>
                </a:lnTo>
                <a:cubicBezTo>
                  <a:pt x="10557" y="3262"/>
                  <a:pt x="10624" y="3296"/>
                  <a:pt x="10691" y="3329"/>
                </a:cubicBezTo>
                <a:cubicBezTo>
                  <a:pt x="10982" y="3495"/>
                  <a:pt x="11338" y="3688"/>
                  <a:pt x="11662" y="3688"/>
                </a:cubicBezTo>
                <a:cubicBezTo>
                  <a:pt x="11857" y="3688"/>
                  <a:pt x="12041" y="3617"/>
                  <a:pt x="12192" y="3429"/>
                </a:cubicBezTo>
                <a:cubicBezTo>
                  <a:pt x="12559" y="2995"/>
                  <a:pt x="12492" y="2328"/>
                  <a:pt x="12392" y="1828"/>
                </a:cubicBezTo>
                <a:cubicBezTo>
                  <a:pt x="12325" y="1261"/>
                  <a:pt x="12025" y="660"/>
                  <a:pt x="11658" y="227"/>
                </a:cubicBezTo>
                <a:cubicBezTo>
                  <a:pt x="11542" y="68"/>
                  <a:pt x="11379" y="0"/>
                  <a:pt x="112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sz="3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6" name="Google Shape;96;p4"/>
          <p:cNvSpPr txBox="1">
            <a:spLocks noGrp="1"/>
          </p:cNvSpPr>
          <p:nvPr>
            <p:ph type="body" idx="1"/>
          </p:nvPr>
        </p:nvSpPr>
        <p:spPr>
          <a:xfrm>
            <a:off x="616500" y="1197300"/>
            <a:ext cx="7952700" cy="3416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30200">
              <a:lnSpc>
                <a:spcPct val="100000"/>
              </a:lnSpc>
              <a:spcBef>
                <a:spcPts val="0"/>
              </a:spcBef>
              <a:spcAft>
                <a:spcPts val="0"/>
              </a:spcAft>
              <a:buSzPts val="1600"/>
              <a:buChar char="○"/>
              <a:defRPr sz="1200"/>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97" name="Google Shape;97;p4"/>
          <p:cNvSpPr/>
          <p:nvPr/>
        </p:nvSpPr>
        <p:spPr>
          <a:xfrm rot="-5400000">
            <a:off x="7207952" y="59925"/>
            <a:ext cx="1994293" cy="1877798"/>
          </a:xfrm>
          <a:custGeom>
            <a:avLst/>
            <a:gdLst/>
            <a:ahLst/>
            <a:cxnLst/>
            <a:rect l="l" t="t" r="r" b="b"/>
            <a:pathLst>
              <a:path w="59301" h="55837" extrusionOk="0">
                <a:moveTo>
                  <a:pt x="53972" y="1"/>
                </a:moveTo>
                <a:cubicBezTo>
                  <a:pt x="47710" y="1"/>
                  <a:pt x="44048" y="6413"/>
                  <a:pt x="43048" y="10621"/>
                </a:cubicBezTo>
                <a:cubicBezTo>
                  <a:pt x="41735" y="15892"/>
                  <a:pt x="42451" y="21621"/>
                  <a:pt x="40422" y="26654"/>
                </a:cubicBezTo>
                <a:cubicBezTo>
                  <a:pt x="36821" y="35666"/>
                  <a:pt x="25940" y="39386"/>
                  <a:pt x="16232" y="39425"/>
                </a:cubicBezTo>
                <a:cubicBezTo>
                  <a:pt x="15382" y="39425"/>
                  <a:pt x="14519" y="39408"/>
                  <a:pt x="13657" y="39408"/>
                </a:cubicBezTo>
                <a:cubicBezTo>
                  <a:pt x="11069" y="39408"/>
                  <a:pt x="8484" y="39565"/>
                  <a:pt x="6246" y="40818"/>
                </a:cubicBezTo>
                <a:cubicBezTo>
                  <a:pt x="1293" y="43563"/>
                  <a:pt x="338" y="50167"/>
                  <a:pt x="0" y="55837"/>
                </a:cubicBezTo>
                <a:lnTo>
                  <a:pt x="59300" y="55837"/>
                </a:lnTo>
                <a:lnTo>
                  <a:pt x="59221" y="1371"/>
                </a:lnTo>
                <a:cubicBezTo>
                  <a:pt x="57305" y="411"/>
                  <a:pt x="55555" y="1"/>
                  <a:pt x="53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 name="Google Shape;98;p4"/>
          <p:cNvGrpSpPr/>
          <p:nvPr/>
        </p:nvGrpSpPr>
        <p:grpSpPr>
          <a:xfrm>
            <a:off x="7055419" y="360481"/>
            <a:ext cx="734917" cy="808846"/>
            <a:chOff x="5571650" y="2059975"/>
            <a:chExt cx="445350" cy="490150"/>
          </a:xfrm>
        </p:grpSpPr>
        <p:sp>
          <p:nvSpPr>
            <p:cNvPr id="99" name="Google Shape;99;p4"/>
            <p:cNvSpPr/>
            <p:nvPr/>
          </p:nvSpPr>
          <p:spPr>
            <a:xfrm>
              <a:off x="5571650" y="2059975"/>
              <a:ext cx="445350" cy="490150"/>
            </a:xfrm>
            <a:custGeom>
              <a:avLst/>
              <a:gdLst/>
              <a:ahLst/>
              <a:cxnLst/>
              <a:rect l="l" t="t" r="r" b="b"/>
              <a:pathLst>
                <a:path w="17814" h="19606" extrusionOk="0">
                  <a:moveTo>
                    <a:pt x="11439" y="1"/>
                  </a:moveTo>
                  <a:cubicBezTo>
                    <a:pt x="9178" y="1"/>
                    <a:pt x="1533" y="1745"/>
                    <a:pt x="734" y="3214"/>
                  </a:cubicBezTo>
                  <a:cubicBezTo>
                    <a:pt x="201" y="4181"/>
                    <a:pt x="0" y="7884"/>
                    <a:pt x="701" y="8951"/>
                  </a:cubicBezTo>
                  <a:cubicBezTo>
                    <a:pt x="701" y="8951"/>
                    <a:pt x="990" y="8896"/>
                    <a:pt x="1415" y="8896"/>
                  </a:cubicBezTo>
                  <a:cubicBezTo>
                    <a:pt x="2352" y="8896"/>
                    <a:pt x="3951" y="9165"/>
                    <a:pt x="4570" y="10886"/>
                  </a:cubicBezTo>
                  <a:cubicBezTo>
                    <a:pt x="5871" y="14522"/>
                    <a:pt x="2836" y="15990"/>
                    <a:pt x="2836" y="15990"/>
                  </a:cubicBezTo>
                  <a:cubicBezTo>
                    <a:pt x="2669" y="17190"/>
                    <a:pt x="3403" y="19259"/>
                    <a:pt x="4404" y="19559"/>
                  </a:cubicBezTo>
                  <a:cubicBezTo>
                    <a:pt x="4525" y="19591"/>
                    <a:pt x="4688" y="19605"/>
                    <a:pt x="4881" y="19605"/>
                  </a:cubicBezTo>
                  <a:cubicBezTo>
                    <a:pt x="6278" y="19605"/>
                    <a:pt x="9240" y="18858"/>
                    <a:pt x="9240" y="18858"/>
                  </a:cubicBezTo>
                  <a:cubicBezTo>
                    <a:pt x="9240" y="18858"/>
                    <a:pt x="7839" y="10619"/>
                    <a:pt x="7072" y="7550"/>
                  </a:cubicBezTo>
                  <a:cubicBezTo>
                    <a:pt x="6443" y="4793"/>
                    <a:pt x="6217" y="2628"/>
                    <a:pt x="7412" y="2628"/>
                  </a:cubicBezTo>
                  <a:cubicBezTo>
                    <a:pt x="7547" y="2628"/>
                    <a:pt x="7700" y="2656"/>
                    <a:pt x="7873" y="2713"/>
                  </a:cubicBezTo>
                  <a:cubicBezTo>
                    <a:pt x="10141" y="3481"/>
                    <a:pt x="11375" y="10953"/>
                    <a:pt x="13010" y="17691"/>
                  </a:cubicBezTo>
                  <a:cubicBezTo>
                    <a:pt x="13051" y="17703"/>
                    <a:pt x="13110" y="17708"/>
                    <a:pt x="13185" y="17708"/>
                  </a:cubicBezTo>
                  <a:cubicBezTo>
                    <a:pt x="13964" y="17708"/>
                    <a:pt x="16410" y="17082"/>
                    <a:pt x="17079" y="15956"/>
                  </a:cubicBezTo>
                  <a:cubicBezTo>
                    <a:pt x="17813" y="14689"/>
                    <a:pt x="16846" y="11920"/>
                    <a:pt x="16179" y="11220"/>
                  </a:cubicBezTo>
                  <a:cubicBezTo>
                    <a:pt x="16179" y="11220"/>
                    <a:pt x="15802" y="11322"/>
                    <a:pt x="15286" y="11322"/>
                  </a:cubicBezTo>
                  <a:cubicBezTo>
                    <a:pt x="14362" y="11322"/>
                    <a:pt x="12992" y="10993"/>
                    <a:pt x="12543" y="9151"/>
                  </a:cubicBezTo>
                  <a:cubicBezTo>
                    <a:pt x="11842" y="6383"/>
                    <a:pt x="14711" y="4848"/>
                    <a:pt x="14711" y="4848"/>
                  </a:cubicBezTo>
                  <a:cubicBezTo>
                    <a:pt x="14578" y="3881"/>
                    <a:pt x="13377" y="145"/>
                    <a:pt x="11709" y="12"/>
                  </a:cubicBezTo>
                  <a:cubicBezTo>
                    <a:pt x="11630" y="4"/>
                    <a:pt x="11540" y="1"/>
                    <a:pt x="11439" y="1"/>
                  </a:cubicBezTo>
                  <a:close/>
                </a:path>
              </a:pathLst>
            </a:cu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a:off x="5866850" y="2180325"/>
              <a:ext cx="109275" cy="162675"/>
            </a:xfrm>
            <a:custGeom>
              <a:avLst/>
              <a:gdLst/>
              <a:ahLst/>
              <a:cxnLst/>
              <a:rect l="l" t="t" r="r" b="b"/>
              <a:pathLst>
                <a:path w="4371" h="6507" extrusionOk="0">
                  <a:moveTo>
                    <a:pt x="2870" y="1"/>
                  </a:moveTo>
                  <a:lnTo>
                    <a:pt x="2870" y="1"/>
                  </a:lnTo>
                  <a:cubicBezTo>
                    <a:pt x="2869" y="1"/>
                    <a:pt x="1" y="1536"/>
                    <a:pt x="701" y="4304"/>
                  </a:cubicBezTo>
                  <a:cubicBezTo>
                    <a:pt x="1174" y="6174"/>
                    <a:pt x="2562" y="6507"/>
                    <a:pt x="3488" y="6507"/>
                  </a:cubicBezTo>
                  <a:cubicBezTo>
                    <a:pt x="4000" y="6507"/>
                    <a:pt x="4371" y="6406"/>
                    <a:pt x="4371" y="6406"/>
                  </a:cubicBezTo>
                  <a:cubicBezTo>
                    <a:pt x="3704" y="5738"/>
                    <a:pt x="2269" y="6172"/>
                    <a:pt x="2002" y="3704"/>
                  </a:cubicBezTo>
                  <a:cubicBezTo>
                    <a:pt x="1769" y="2069"/>
                    <a:pt x="2903" y="435"/>
                    <a:pt x="2870" y="1"/>
                  </a:cubicBez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a:off x="5726050" y="2125875"/>
              <a:ext cx="170025" cy="405575"/>
            </a:xfrm>
            <a:custGeom>
              <a:avLst/>
              <a:gdLst/>
              <a:ahLst/>
              <a:cxnLst/>
              <a:rect l="l" t="t" r="r" b="b"/>
              <a:pathLst>
                <a:path w="6801" h="16223" extrusionOk="0">
                  <a:moveTo>
                    <a:pt x="1218" y="0"/>
                  </a:moveTo>
                  <a:cubicBezTo>
                    <a:pt x="0" y="0"/>
                    <a:pt x="201" y="2145"/>
                    <a:pt x="863" y="4914"/>
                  </a:cubicBezTo>
                  <a:cubicBezTo>
                    <a:pt x="1563" y="7950"/>
                    <a:pt x="3031" y="16222"/>
                    <a:pt x="3031" y="16222"/>
                  </a:cubicBezTo>
                  <a:cubicBezTo>
                    <a:pt x="3031" y="16222"/>
                    <a:pt x="3365" y="15388"/>
                    <a:pt x="4132" y="15122"/>
                  </a:cubicBezTo>
                  <a:cubicBezTo>
                    <a:pt x="4397" y="15055"/>
                    <a:pt x="4939" y="14887"/>
                    <a:pt x="5634" y="14887"/>
                  </a:cubicBezTo>
                  <a:cubicBezTo>
                    <a:pt x="5989" y="14887"/>
                    <a:pt x="6383" y="14931"/>
                    <a:pt x="6800" y="15055"/>
                  </a:cubicBezTo>
                  <a:cubicBezTo>
                    <a:pt x="5166" y="8317"/>
                    <a:pt x="3965" y="845"/>
                    <a:pt x="1663" y="77"/>
                  </a:cubicBezTo>
                  <a:cubicBezTo>
                    <a:pt x="1497" y="25"/>
                    <a:pt x="1349" y="0"/>
                    <a:pt x="1218"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5587500" y="2280575"/>
              <a:ext cx="130950" cy="178325"/>
            </a:xfrm>
            <a:custGeom>
              <a:avLst/>
              <a:gdLst/>
              <a:ahLst/>
              <a:cxnLst/>
              <a:rect l="l" t="t" r="r" b="b"/>
              <a:pathLst>
                <a:path w="5238" h="7133" extrusionOk="0">
                  <a:moveTo>
                    <a:pt x="617" y="1"/>
                  </a:moveTo>
                  <a:cubicBezTo>
                    <a:pt x="295" y="1"/>
                    <a:pt x="68" y="29"/>
                    <a:pt x="13" y="29"/>
                  </a:cubicBezTo>
                  <a:cubicBezTo>
                    <a:pt x="6" y="29"/>
                    <a:pt x="1" y="28"/>
                    <a:pt x="0" y="27"/>
                  </a:cubicBezTo>
                  <a:lnTo>
                    <a:pt x="0" y="27"/>
                  </a:lnTo>
                  <a:cubicBezTo>
                    <a:pt x="67" y="161"/>
                    <a:pt x="167" y="227"/>
                    <a:pt x="234" y="294"/>
                  </a:cubicBezTo>
                  <a:cubicBezTo>
                    <a:pt x="1234" y="794"/>
                    <a:pt x="1668" y="995"/>
                    <a:pt x="2402" y="2963"/>
                  </a:cubicBezTo>
                  <a:cubicBezTo>
                    <a:pt x="2936" y="4397"/>
                    <a:pt x="2335" y="5865"/>
                    <a:pt x="2168" y="7132"/>
                  </a:cubicBezTo>
                  <a:cubicBezTo>
                    <a:pt x="2168" y="7132"/>
                    <a:pt x="5237" y="5665"/>
                    <a:pt x="3903" y="2029"/>
                  </a:cubicBezTo>
                  <a:cubicBezTo>
                    <a:pt x="3256" y="232"/>
                    <a:pt x="1543" y="1"/>
                    <a:pt x="617" y="1"/>
                  </a:cubicBez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5808475" y="2290425"/>
              <a:ext cx="33400" cy="33375"/>
            </a:xfrm>
            <a:custGeom>
              <a:avLst/>
              <a:gdLst/>
              <a:ahLst/>
              <a:cxnLst/>
              <a:rect l="l" t="t" r="r" b="b"/>
              <a:pathLst>
                <a:path w="1336" h="1335" extrusionOk="0">
                  <a:moveTo>
                    <a:pt x="701" y="0"/>
                  </a:moveTo>
                  <a:cubicBezTo>
                    <a:pt x="601" y="0"/>
                    <a:pt x="535" y="0"/>
                    <a:pt x="435" y="33"/>
                  </a:cubicBezTo>
                  <a:cubicBezTo>
                    <a:pt x="368" y="100"/>
                    <a:pt x="268" y="134"/>
                    <a:pt x="234" y="167"/>
                  </a:cubicBezTo>
                  <a:cubicBezTo>
                    <a:pt x="168" y="200"/>
                    <a:pt x="101" y="300"/>
                    <a:pt x="68" y="400"/>
                  </a:cubicBezTo>
                  <a:cubicBezTo>
                    <a:pt x="34" y="467"/>
                    <a:pt x="1" y="567"/>
                    <a:pt x="1" y="634"/>
                  </a:cubicBezTo>
                  <a:lnTo>
                    <a:pt x="1" y="801"/>
                  </a:lnTo>
                  <a:cubicBezTo>
                    <a:pt x="34" y="934"/>
                    <a:pt x="68" y="1001"/>
                    <a:pt x="168" y="1101"/>
                  </a:cubicBezTo>
                  <a:lnTo>
                    <a:pt x="268" y="1234"/>
                  </a:lnTo>
                  <a:cubicBezTo>
                    <a:pt x="368" y="1301"/>
                    <a:pt x="501" y="1334"/>
                    <a:pt x="601" y="1334"/>
                  </a:cubicBezTo>
                  <a:cubicBezTo>
                    <a:pt x="701" y="1334"/>
                    <a:pt x="768" y="1334"/>
                    <a:pt x="868" y="1301"/>
                  </a:cubicBezTo>
                  <a:cubicBezTo>
                    <a:pt x="935" y="1268"/>
                    <a:pt x="1035" y="1234"/>
                    <a:pt x="1068" y="1168"/>
                  </a:cubicBezTo>
                  <a:cubicBezTo>
                    <a:pt x="1168" y="1134"/>
                    <a:pt x="1202" y="1034"/>
                    <a:pt x="1235" y="967"/>
                  </a:cubicBezTo>
                  <a:cubicBezTo>
                    <a:pt x="1268" y="901"/>
                    <a:pt x="1335" y="801"/>
                    <a:pt x="1335" y="734"/>
                  </a:cubicBezTo>
                  <a:lnTo>
                    <a:pt x="1335" y="567"/>
                  </a:lnTo>
                  <a:cubicBezTo>
                    <a:pt x="1268" y="434"/>
                    <a:pt x="1235" y="334"/>
                    <a:pt x="1168" y="267"/>
                  </a:cubicBezTo>
                  <a:lnTo>
                    <a:pt x="1035" y="134"/>
                  </a:lnTo>
                  <a:cubicBezTo>
                    <a:pt x="935" y="67"/>
                    <a:pt x="835" y="0"/>
                    <a:pt x="7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5604180" y="2176896"/>
              <a:ext cx="20961" cy="22000"/>
            </a:xfrm>
            <a:custGeom>
              <a:avLst/>
              <a:gdLst/>
              <a:ahLst/>
              <a:cxnLst/>
              <a:rect l="l" t="t" r="r" b="b"/>
              <a:pathLst>
                <a:path w="768" h="806" extrusionOk="0">
                  <a:moveTo>
                    <a:pt x="350" y="0"/>
                  </a:moveTo>
                  <a:cubicBezTo>
                    <a:pt x="173" y="0"/>
                    <a:pt x="31" y="158"/>
                    <a:pt x="0" y="371"/>
                  </a:cubicBezTo>
                  <a:cubicBezTo>
                    <a:pt x="0" y="605"/>
                    <a:pt x="134" y="805"/>
                    <a:pt x="367" y="805"/>
                  </a:cubicBezTo>
                  <a:cubicBezTo>
                    <a:pt x="567" y="805"/>
                    <a:pt x="768" y="638"/>
                    <a:pt x="768" y="438"/>
                  </a:cubicBezTo>
                  <a:cubicBezTo>
                    <a:pt x="768" y="205"/>
                    <a:pt x="601" y="5"/>
                    <a:pt x="401" y="5"/>
                  </a:cubicBezTo>
                  <a:cubicBezTo>
                    <a:pt x="384" y="2"/>
                    <a:pt x="367" y="0"/>
                    <a:pt x="3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5691567" y="2181564"/>
              <a:ext cx="21889" cy="21863"/>
            </a:xfrm>
            <a:custGeom>
              <a:avLst/>
              <a:gdLst/>
              <a:ahLst/>
              <a:cxnLst/>
              <a:rect l="l" t="t" r="r" b="b"/>
              <a:pathLst>
                <a:path w="802" h="801" extrusionOk="0">
                  <a:moveTo>
                    <a:pt x="401" y="0"/>
                  </a:moveTo>
                  <a:cubicBezTo>
                    <a:pt x="201" y="0"/>
                    <a:pt x="34" y="167"/>
                    <a:pt x="1" y="367"/>
                  </a:cubicBezTo>
                  <a:cubicBezTo>
                    <a:pt x="1" y="601"/>
                    <a:pt x="167" y="801"/>
                    <a:pt x="368" y="801"/>
                  </a:cubicBezTo>
                  <a:cubicBezTo>
                    <a:pt x="568" y="801"/>
                    <a:pt x="801" y="634"/>
                    <a:pt x="801" y="434"/>
                  </a:cubicBezTo>
                  <a:cubicBezTo>
                    <a:pt x="801" y="200"/>
                    <a:pt x="634" y="0"/>
                    <a:pt x="4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5633300" y="2210140"/>
              <a:ext cx="49208" cy="23337"/>
            </a:xfrm>
            <a:custGeom>
              <a:avLst/>
              <a:gdLst/>
              <a:ahLst/>
              <a:cxnLst/>
              <a:rect l="l" t="t" r="r" b="b"/>
              <a:pathLst>
                <a:path w="1803" h="855" extrusionOk="0">
                  <a:moveTo>
                    <a:pt x="187" y="1"/>
                  </a:moveTo>
                  <a:cubicBezTo>
                    <a:pt x="174" y="1"/>
                    <a:pt x="159" y="9"/>
                    <a:pt x="134" y="21"/>
                  </a:cubicBezTo>
                  <a:cubicBezTo>
                    <a:pt x="101" y="21"/>
                    <a:pt x="34" y="87"/>
                    <a:pt x="34" y="121"/>
                  </a:cubicBezTo>
                  <a:cubicBezTo>
                    <a:pt x="1" y="321"/>
                    <a:pt x="134" y="521"/>
                    <a:pt x="301" y="655"/>
                  </a:cubicBezTo>
                  <a:cubicBezTo>
                    <a:pt x="501" y="788"/>
                    <a:pt x="668" y="855"/>
                    <a:pt x="868" y="855"/>
                  </a:cubicBezTo>
                  <a:cubicBezTo>
                    <a:pt x="1035" y="855"/>
                    <a:pt x="1302" y="821"/>
                    <a:pt x="1469" y="688"/>
                  </a:cubicBezTo>
                  <a:cubicBezTo>
                    <a:pt x="1635" y="588"/>
                    <a:pt x="1769" y="421"/>
                    <a:pt x="1802" y="188"/>
                  </a:cubicBezTo>
                  <a:cubicBezTo>
                    <a:pt x="1802" y="154"/>
                    <a:pt x="1802" y="154"/>
                    <a:pt x="1769" y="121"/>
                  </a:cubicBezTo>
                  <a:cubicBezTo>
                    <a:pt x="1735" y="104"/>
                    <a:pt x="1710" y="96"/>
                    <a:pt x="1690" y="96"/>
                  </a:cubicBezTo>
                  <a:cubicBezTo>
                    <a:pt x="1669" y="96"/>
                    <a:pt x="1652" y="104"/>
                    <a:pt x="1635" y="121"/>
                  </a:cubicBezTo>
                  <a:cubicBezTo>
                    <a:pt x="1535" y="254"/>
                    <a:pt x="1435" y="321"/>
                    <a:pt x="1302" y="388"/>
                  </a:cubicBezTo>
                  <a:cubicBezTo>
                    <a:pt x="1168" y="421"/>
                    <a:pt x="1035" y="421"/>
                    <a:pt x="935" y="421"/>
                  </a:cubicBezTo>
                  <a:cubicBezTo>
                    <a:pt x="801" y="421"/>
                    <a:pt x="668" y="388"/>
                    <a:pt x="535" y="321"/>
                  </a:cubicBezTo>
                  <a:cubicBezTo>
                    <a:pt x="434" y="288"/>
                    <a:pt x="334" y="221"/>
                    <a:pt x="268" y="87"/>
                  </a:cubicBezTo>
                  <a:cubicBezTo>
                    <a:pt x="225" y="24"/>
                    <a:pt x="210" y="1"/>
                    <a:pt x="1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 name="Google Shape;107;p4"/>
          <p:cNvSpPr/>
          <p:nvPr/>
        </p:nvSpPr>
        <p:spPr>
          <a:xfrm>
            <a:off x="8629500" y="2089950"/>
            <a:ext cx="291900" cy="282050"/>
          </a:xfrm>
          <a:custGeom>
            <a:avLst/>
            <a:gdLst/>
            <a:ahLst/>
            <a:cxnLst/>
            <a:rect l="l" t="t" r="r" b="b"/>
            <a:pathLst>
              <a:path w="11676" h="11282" extrusionOk="0">
                <a:moveTo>
                  <a:pt x="6805" y="2948"/>
                </a:moveTo>
                <a:cubicBezTo>
                  <a:pt x="6738" y="3081"/>
                  <a:pt x="6571" y="3148"/>
                  <a:pt x="6438" y="3248"/>
                </a:cubicBezTo>
                <a:cubicBezTo>
                  <a:pt x="6038" y="3548"/>
                  <a:pt x="5637" y="3715"/>
                  <a:pt x="5204" y="3882"/>
                </a:cubicBezTo>
                <a:cubicBezTo>
                  <a:pt x="4770" y="4048"/>
                  <a:pt x="4270" y="4149"/>
                  <a:pt x="3803" y="4249"/>
                </a:cubicBezTo>
                <a:cubicBezTo>
                  <a:pt x="4103" y="4082"/>
                  <a:pt x="4370" y="3882"/>
                  <a:pt x="4670" y="3748"/>
                </a:cubicBezTo>
                <a:cubicBezTo>
                  <a:pt x="5271" y="3415"/>
                  <a:pt x="5904" y="3081"/>
                  <a:pt x="6538" y="2948"/>
                </a:cubicBezTo>
                <a:close/>
                <a:moveTo>
                  <a:pt x="10737" y="4369"/>
                </a:moveTo>
                <a:cubicBezTo>
                  <a:pt x="10768" y="4369"/>
                  <a:pt x="10760" y="4389"/>
                  <a:pt x="10741" y="4482"/>
                </a:cubicBezTo>
                <a:cubicBezTo>
                  <a:pt x="10641" y="4782"/>
                  <a:pt x="10141" y="5149"/>
                  <a:pt x="9907" y="5383"/>
                </a:cubicBezTo>
                <a:cubicBezTo>
                  <a:pt x="9273" y="5916"/>
                  <a:pt x="8606" y="6383"/>
                  <a:pt x="7839" y="6784"/>
                </a:cubicBezTo>
                <a:cubicBezTo>
                  <a:pt x="7139" y="7151"/>
                  <a:pt x="6405" y="7484"/>
                  <a:pt x="5637" y="7751"/>
                </a:cubicBezTo>
                <a:cubicBezTo>
                  <a:pt x="5838" y="7451"/>
                  <a:pt x="6138" y="7217"/>
                  <a:pt x="6305" y="7051"/>
                </a:cubicBezTo>
                <a:cubicBezTo>
                  <a:pt x="7339" y="5950"/>
                  <a:pt x="8606" y="5083"/>
                  <a:pt x="9974" y="4582"/>
                </a:cubicBezTo>
                <a:cubicBezTo>
                  <a:pt x="10141" y="4549"/>
                  <a:pt x="10408" y="4415"/>
                  <a:pt x="10574" y="4382"/>
                </a:cubicBezTo>
                <a:cubicBezTo>
                  <a:pt x="10663" y="4382"/>
                  <a:pt x="10713" y="4369"/>
                  <a:pt x="10737" y="4369"/>
                </a:cubicBezTo>
                <a:close/>
                <a:moveTo>
                  <a:pt x="5436" y="1"/>
                </a:moveTo>
                <a:cubicBezTo>
                  <a:pt x="5405" y="1"/>
                  <a:pt x="5372" y="4"/>
                  <a:pt x="5337" y="12"/>
                </a:cubicBezTo>
                <a:cubicBezTo>
                  <a:pt x="3469" y="513"/>
                  <a:pt x="1168" y="1780"/>
                  <a:pt x="367" y="3648"/>
                </a:cubicBezTo>
                <a:cubicBezTo>
                  <a:pt x="33" y="4415"/>
                  <a:pt x="334" y="5149"/>
                  <a:pt x="1101" y="5416"/>
                </a:cubicBezTo>
                <a:cubicBezTo>
                  <a:pt x="601" y="5983"/>
                  <a:pt x="167" y="6650"/>
                  <a:pt x="100" y="7418"/>
                </a:cubicBezTo>
                <a:cubicBezTo>
                  <a:pt x="0" y="8285"/>
                  <a:pt x="467" y="8985"/>
                  <a:pt x="1301" y="9319"/>
                </a:cubicBezTo>
                <a:cubicBezTo>
                  <a:pt x="1659" y="9457"/>
                  <a:pt x="2040" y="9509"/>
                  <a:pt x="2425" y="9509"/>
                </a:cubicBezTo>
                <a:cubicBezTo>
                  <a:pt x="2972" y="9509"/>
                  <a:pt x="3527" y="9403"/>
                  <a:pt x="4036" y="9286"/>
                </a:cubicBezTo>
                <a:cubicBezTo>
                  <a:pt x="4103" y="9286"/>
                  <a:pt x="4136" y="9252"/>
                  <a:pt x="4203" y="9252"/>
                </a:cubicBezTo>
                <a:cubicBezTo>
                  <a:pt x="4303" y="9652"/>
                  <a:pt x="4537" y="10086"/>
                  <a:pt x="5070" y="10453"/>
                </a:cubicBezTo>
                <a:cubicBezTo>
                  <a:pt x="5857" y="11019"/>
                  <a:pt x="6836" y="11281"/>
                  <a:pt x="7823" y="11281"/>
                </a:cubicBezTo>
                <a:cubicBezTo>
                  <a:pt x="8929" y="11281"/>
                  <a:pt x="10044" y="10952"/>
                  <a:pt x="10908" y="10353"/>
                </a:cubicBezTo>
                <a:cubicBezTo>
                  <a:pt x="11288" y="10002"/>
                  <a:pt x="10950" y="9522"/>
                  <a:pt x="10614" y="9522"/>
                </a:cubicBezTo>
                <a:cubicBezTo>
                  <a:pt x="10566" y="9522"/>
                  <a:pt x="10519" y="9532"/>
                  <a:pt x="10474" y="9552"/>
                </a:cubicBezTo>
                <a:cubicBezTo>
                  <a:pt x="9697" y="9876"/>
                  <a:pt x="8864" y="10074"/>
                  <a:pt x="8020" y="10074"/>
                </a:cubicBezTo>
                <a:cubicBezTo>
                  <a:pt x="7560" y="10074"/>
                  <a:pt x="7097" y="10015"/>
                  <a:pt x="6638" y="9886"/>
                </a:cubicBezTo>
                <a:cubicBezTo>
                  <a:pt x="6138" y="9719"/>
                  <a:pt x="5337" y="9452"/>
                  <a:pt x="5204" y="8885"/>
                </a:cubicBezTo>
                <a:lnTo>
                  <a:pt x="5204" y="8819"/>
                </a:lnTo>
                <a:cubicBezTo>
                  <a:pt x="5871" y="8618"/>
                  <a:pt x="6505" y="8385"/>
                  <a:pt x="7172" y="8118"/>
                </a:cubicBezTo>
                <a:cubicBezTo>
                  <a:pt x="8173" y="7718"/>
                  <a:pt x="9173" y="7151"/>
                  <a:pt x="10007" y="6450"/>
                </a:cubicBezTo>
                <a:cubicBezTo>
                  <a:pt x="10408" y="6117"/>
                  <a:pt x="10708" y="5783"/>
                  <a:pt x="11041" y="5383"/>
                </a:cubicBezTo>
                <a:cubicBezTo>
                  <a:pt x="11308" y="5049"/>
                  <a:pt x="11675" y="4616"/>
                  <a:pt x="11608" y="4215"/>
                </a:cubicBezTo>
                <a:cubicBezTo>
                  <a:pt x="11531" y="3765"/>
                  <a:pt x="11215" y="3594"/>
                  <a:pt x="10779" y="3594"/>
                </a:cubicBezTo>
                <a:cubicBezTo>
                  <a:pt x="9534" y="3594"/>
                  <a:pt x="7308" y="4995"/>
                  <a:pt x="6838" y="5316"/>
                </a:cubicBezTo>
                <a:cubicBezTo>
                  <a:pt x="5971" y="5950"/>
                  <a:pt x="4770" y="7084"/>
                  <a:pt x="4370" y="8218"/>
                </a:cubicBezTo>
                <a:cubicBezTo>
                  <a:pt x="4170" y="8251"/>
                  <a:pt x="3970" y="8318"/>
                  <a:pt x="3703" y="8352"/>
                </a:cubicBezTo>
                <a:cubicBezTo>
                  <a:pt x="3339" y="8453"/>
                  <a:pt x="2925" y="8529"/>
                  <a:pt x="2508" y="8529"/>
                </a:cubicBezTo>
                <a:cubicBezTo>
                  <a:pt x="2237" y="8529"/>
                  <a:pt x="1964" y="8497"/>
                  <a:pt x="1701" y="8418"/>
                </a:cubicBezTo>
                <a:cubicBezTo>
                  <a:pt x="934" y="8118"/>
                  <a:pt x="934" y="7418"/>
                  <a:pt x="1268" y="6750"/>
                </a:cubicBezTo>
                <a:cubicBezTo>
                  <a:pt x="1501" y="6250"/>
                  <a:pt x="1835" y="5816"/>
                  <a:pt x="2268" y="5449"/>
                </a:cubicBezTo>
                <a:cubicBezTo>
                  <a:pt x="2969" y="5449"/>
                  <a:pt x="3703" y="5283"/>
                  <a:pt x="4370" y="5149"/>
                </a:cubicBezTo>
                <a:cubicBezTo>
                  <a:pt x="5437" y="4916"/>
                  <a:pt x="6505" y="4515"/>
                  <a:pt x="7305" y="3748"/>
                </a:cubicBezTo>
                <a:cubicBezTo>
                  <a:pt x="7539" y="3481"/>
                  <a:pt x="7872" y="3148"/>
                  <a:pt x="7839" y="2748"/>
                </a:cubicBezTo>
                <a:cubicBezTo>
                  <a:pt x="7806" y="2281"/>
                  <a:pt x="7339" y="2114"/>
                  <a:pt x="6938" y="2114"/>
                </a:cubicBezTo>
                <a:cubicBezTo>
                  <a:pt x="5971" y="2114"/>
                  <a:pt x="5037" y="2581"/>
                  <a:pt x="4203" y="3048"/>
                </a:cubicBezTo>
                <a:cubicBezTo>
                  <a:pt x="3469" y="3448"/>
                  <a:pt x="2702" y="3948"/>
                  <a:pt x="2002" y="4482"/>
                </a:cubicBezTo>
                <a:lnTo>
                  <a:pt x="1668" y="4482"/>
                </a:lnTo>
                <a:cubicBezTo>
                  <a:pt x="1168" y="4449"/>
                  <a:pt x="1201" y="4215"/>
                  <a:pt x="1434" y="3815"/>
                </a:cubicBezTo>
                <a:cubicBezTo>
                  <a:pt x="2335" y="2281"/>
                  <a:pt x="4103" y="1480"/>
                  <a:pt x="5604" y="713"/>
                </a:cubicBezTo>
                <a:cubicBezTo>
                  <a:pt x="5942" y="498"/>
                  <a:pt x="5799" y="1"/>
                  <a:pt x="5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6387300" y="202075"/>
            <a:ext cx="611475" cy="337925"/>
          </a:xfrm>
          <a:custGeom>
            <a:avLst/>
            <a:gdLst/>
            <a:ahLst/>
            <a:cxnLst/>
            <a:rect l="l" t="t" r="r" b="b"/>
            <a:pathLst>
              <a:path w="24459" h="13517" extrusionOk="0">
                <a:moveTo>
                  <a:pt x="16769" y="5044"/>
                </a:moveTo>
                <a:lnTo>
                  <a:pt x="16769" y="5044"/>
                </a:lnTo>
                <a:cubicBezTo>
                  <a:pt x="16803" y="5077"/>
                  <a:pt x="16836" y="5077"/>
                  <a:pt x="16903" y="5144"/>
                </a:cubicBezTo>
                <a:cubicBezTo>
                  <a:pt x="17770" y="5678"/>
                  <a:pt x="18470" y="6412"/>
                  <a:pt x="19104" y="7212"/>
                </a:cubicBezTo>
                <a:cubicBezTo>
                  <a:pt x="19738" y="8013"/>
                  <a:pt x="20405" y="8847"/>
                  <a:pt x="20739" y="9814"/>
                </a:cubicBezTo>
                <a:cubicBezTo>
                  <a:pt x="20916" y="10316"/>
                  <a:pt x="21067" y="11444"/>
                  <a:pt x="20337" y="11444"/>
                </a:cubicBezTo>
                <a:cubicBezTo>
                  <a:pt x="20242" y="11444"/>
                  <a:pt x="20132" y="11424"/>
                  <a:pt x="20005" y="11382"/>
                </a:cubicBezTo>
                <a:cubicBezTo>
                  <a:pt x="19571" y="11215"/>
                  <a:pt x="19271" y="10848"/>
                  <a:pt x="18971" y="10481"/>
                </a:cubicBezTo>
                <a:cubicBezTo>
                  <a:pt x="18637" y="10048"/>
                  <a:pt x="18304" y="9581"/>
                  <a:pt x="18070" y="9080"/>
                </a:cubicBezTo>
                <a:cubicBezTo>
                  <a:pt x="17403" y="7879"/>
                  <a:pt x="16903" y="6478"/>
                  <a:pt x="16769" y="5044"/>
                </a:cubicBezTo>
                <a:close/>
                <a:moveTo>
                  <a:pt x="12766" y="8647"/>
                </a:moveTo>
                <a:cubicBezTo>
                  <a:pt x="13500" y="9180"/>
                  <a:pt x="14301" y="9881"/>
                  <a:pt x="14834" y="10715"/>
                </a:cubicBezTo>
                <a:cubicBezTo>
                  <a:pt x="15101" y="11082"/>
                  <a:pt x="15301" y="11549"/>
                  <a:pt x="15268" y="12049"/>
                </a:cubicBezTo>
                <a:cubicBezTo>
                  <a:pt x="15223" y="12307"/>
                  <a:pt x="15122" y="12406"/>
                  <a:pt x="14997" y="12406"/>
                </a:cubicBezTo>
                <a:cubicBezTo>
                  <a:pt x="14848" y="12406"/>
                  <a:pt x="14664" y="12264"/>
                  <a:pt x="14501" y="12082"/>
                </a:cubicBezTo>
                <a:cubicBezTo>
                  <a:pt x="14167" y="11716"/>
                  <a:pt x="13967" y="11249"/>
                  <a:pt x="13734" y="10848"/>
                </a:cubicBezTo>
                <a:cubicBezTo>
                  <a:pt x="13467" y="10381"/>
                  <a:pt x="13233" y="9881"/>
                  <a:pt x="13000" y="9381"/>
                </a:cubicBezTo>
                <a:lnTo>
                  <a:pt x="12766" y="8647"/>
                </a:lnTo>
                <a:close/>
                <a:moveTo>
                  <a:pt x="6962" y="8580"/>
                </a:moveTo>
                <a:lnTo>
                  <a:pt x="6962" y="8580"/>
                </a:lnTo>
                <a:cubicBezTo>
                  <a:pt x="7262" y="8980"/>
                  <a:pt x="7463" y="9347"/>
                  <a:pt x="7629" y="9681"/>
                </a:cubicBezTo>
                <a:cubicBezTo>
                  <a:pt x="7996" y="10415"/>
                  <a:pt x="8497" y="11649"/>
                  <a:pt x="7996" y="12416"/>
                </a:cubicBezTo>
                <a:cubicBezTo>
                  <a:pt x="6895" y="11515"/>
                  <a:pt x="6328" y="9914"/>
                  <a:pt x="6962" y="8580"/>
                </a:cubicBezTo>
                <a:close/>
                <a:moveTo>
                  <a:pt x="18762" y="1"/>
                </a:moveTo>
                <a:cubicBezTo>
                  <a:pt x="18542" y="1"/>
                  <a:pt x="18322" y="24"/>
                  <a:pt x="18103" y="74"/>
                </a:cubicBezTo>
                <a:cubicBezTo>
                  <a:pt x="16969" y="374"/>
                  <a:pt x="16302" y="1341"/>
                  <a:pt x="16002" y="2376"/>
                </a:cubicBezTo>
                <a:cubicBezTo>
                  <a:pt x="15902" y="2809"/>
                  <a:pt x="15835" y="3243"/>
                  <a:pt x="15802" y="3710"/>
                </a:cubicBezTo>
                <a:cubicBezTo>
                  <a:pt x="15552" y="3643"/>
                  <a:pt x="15310" y="3610"/>
                  <a:pt x="15068" y="3610"/>
                </a:cubicBezTo>
                <a:cubicBezTo>
                  <a:pt x="14826" y="3610"/>
                  <a:pt x="14584" y="3643"/>
                  <a:pt x="14334" y="3710"/>
                </a:cubicBezTo>
                <a:cubicBezTo>
                  <a:pt x="13267" y="3977"/>
                  <a:pt x="12466" y="4744"/>
                  <a:pt x="12066" y="5745"/>
                </a:cubicBezTo>
                <a:cubicBezTo>
                  <a:pt x="11899" y="6078"/>
                  <a:pt x="11799" y="6478"/>
                  <a:pt x="11766" y="6845"/>
                </a:cubicBezTo>
                <a:cubicBezTo>
                  <a:pt x="11033" y="6448"/>
                  <a:pt x="10248" y="6208"/>
                  <a:pt x="9435" y="6208"/>
                </a:cubicBezTo>
                <a:cubicBezTo>
                  <a:pt x="8952" y="6208"/>
                  <a:pt x="8460" y="6292"/>
                  <a:pt x="7963" y="6478"/>
                </a:cubicBezTo>
                <a:cubicBezTo>
                  <a:pt x="7563" y="6645"/>
                  <a:pt x="7162" y="6879"/>
                  <a:pt x="6829" y="7179"/>
                </a:cubicBezTo>
                <a:cubicBezTo>
                  <a:pt x="6192" y="6670"/>
                  <a:pt x="5465" y="6343"/>
                  <a:pt x="4588" y="6343"/>
                </a:cubicBezTo>
                <a:cubicBezTo>
                  <a:pt x="4546" y="6343"/>
                  <a:pt x="4503" y="6344"/>
                  <a:pt x="4460" y="6345"/>
                </a:cubicBezTo>
                <a:cubicBezTo>
                  <a:pt x="3460" y="6378"/>
                  <a:pt x="2626" y="6912"/>
                  <a:pt x="1959" y="7646"/>
                </a:cubicBezTo>
                <a:cubicBezTo>
                  <a:pt x="1125" y="8480"/>
                  <a:pt x="558" y="9547"/>
                  <a:pt x="124" y="10648"/>
                </a:cubicBezTo>
                <a:cubicBezTo>
                  <a:pt x="1" y="10977"/>
                  <a:pt x="231" y="11191"/>
                  <a:pt x="489" y="11191"/>
                </a:cubicBezTo>
                <a:cubicBezTo>
                  <a:pt x="650" y="11191"/>
                  <a:pt x="822" y="11107"/>
                  <a:pt x="925" y="10915"/>
                </a:cubicBezTo>
                <a:cubicBezTo>
                  <a:pt x="1672" y="9540"/>
                  <a:pt x="2793" y="7283"/>
                  <a:pt x="4602" y="7283"/>
                </a:cubicBezTo>
                <a:cubicBezTo>
                  <a:pt x="4812" y="7283"/>
                  <a:pt x="5032" y="7313"/>
                  <a:pt x="5261" y="7379"/>
                </a:cubicBezTo>
                <a:cubicBezTo>
                  <a:pt x="5628" y="7479"/>
                  <a:pt x="5961" y="7679"/>
                  <a:pt x="6262" y="7913"/>
                </a:cubicBezTo>
                <a:cubicBezTo>
                  <a:pt x="6062" y="8246"/>
                  <a:pt x="5895" y="8580"/>
                  <a:pt x="5795" y="8980"/>
                </a:cubicBezTo>
                <a:cubicBezTo>
                  <a:pt x="5494" y="10148"/>
                  <a:pt x="5795" y="11315"/>
                  <a:pt x="6462" y="12249"/>
                </a:cubicBezTo>
                <a:cubicBezTo>
                  <a:pt x="6795" y="12716"/>
                  <a:pt x="7262" y="13150"/>
                  <a:pt x="7729" y="13417"/>
                </a:cubicBezTo>
                <a:cubicBezTo>
                  <a:pt x="7796" y="13483"/>
                  <a:pt x="7896" y="13517"/>
                  <a:pt x="8000" y="13517"/>
                </a:cubicBezTo>
                <a:cubicBezTo>
                  <a:pt x="8105" y="13517"/>
                  <a:pt x="8213" y="13483"/>
                  <a:pt x="8296" y="13417"/>
                </a:cubicBezTo>
                <a:cubicBezTo>
                  <a:pt x="9898" y="11982"/>
                  <a:pt x="8663" y="9214"/>
                  <a:pt x="7463" y="7813"/>
                </a:cubicBezTo>
                <a:cubicBezTo>
                  <a:pt x="7991" y="7299"/>
                  <a:pt x="8630" y="7093"/>
                  <a:pt x="9294" y="7093"/>
                </a:cubicBezTo>
                <a:cubicBezTo>
                  <a:pt x="10096" y="7093"/>
                  <a:pt x="10936" y="7393"/>
                  <a:pt x="11666" y="7813"/>
                </a:cubicBezTo>
                <a:cubicBezTo>
                  <a:pt x="11732" y="8213"/>
                  <a:pt x="11799" y="8680"/>
                  <a:pt x="11932" y="9080"/>
                </a:cubicBezTo>
                <a:cubicBezTo>
                  <a:pt x="12133" y="9714"/>
                  <a:pt x="12399" y="10348"/>
                  <a:pt x="12733" y="10915"/>
                </a:cubicBezTo>
                <a:cubicBezTo>
                  <a:pt x="13000" y="11482"/>
                  <a:pt x="13300" y="12082"/>
                  <a:pt x="13734" y="12583"/>
                </a:cubicBezTo>
                <a:cubicBezTo>
                  <a:pt x="14038" y="12949"/>
                  <a:pt x="14427" y="13259"/>
                  <a:pt x="14873" y="13259"/>
                </a:cubicBezTo>
                <a:cubicBezTo>
                  <a:pt x="14915" y="13259"/>
                  <a:pt x="14958" y="13256"/>
                  <a:pt x="15001" y="13250"/>
                </a:cubicBezTo>
                <a:cubicBezTo>
                  <a:pt x="15568" y="13217"/>
                  <a:pt x="15902" y="12750"/>
                  <a:pt x="15969" y="12249"/>
                </a:cubicBezTo>
                <a:cubicBezTo>
                  <a:pt x="16169" y="11048"/>
                  <a:pt x="15402" y="9981"/>
                  <a:pt x="14601" y="9147"/>
                </a:cubicBezTo>
                <a:cubicBezTo>
                  <a:pt x="14001" y="8513"/>
                  <a:pt x="13300" y="7846"/>
                  <a:pt x="12566" y="7346"/>
                </a:cubicBezTo>
                <a:cubicBezTo>
                  <a:pt x="12566" y="7046"/>
                  <a:pt x="12600" y="6812"/>
                  <a:pt x="12666" y="6512"/>
                </a:cubicBezTo>
                <a:cubicBezTo>
                  <a:pt x="12900" y="5745"/>
                  <a:pt x="13333" y="5011"/>
                  <a:pt x="14101" y="4677"/>
                </a:cubicBezTo>
                <a:cubicBezTo>
                  <a:pt x="14380" y="4573"/>
                  <a:pt x="14659" y="4523"/>
                  <a:pt x="14942" y="4523"/>
                </a:cubicBezTo>
                <a:cubicBezTo>
                  <a:pt x="15201" y="4523"/>
                  <a:pt x="15465" y="4564"/>
                  <a:pt x="15735" y="4644"/>
                </a:cubicBezTo>
                <a:cubicBezTo>
                  <a:pt x="15802" y="6378"/>
                  <a:pt x="16402" y="8146"/>
                  <a:pt x="17236" y="9547"/>
                </a:cubicBezTo>
                <a:cubicBezTo>
                  <a:pt x="17803" y="10515"/>
                  <a:pt x="18604" y="11849"/>
                  <a:pt x="19738" y="12183"/>
                </a:cubicBezTo>
                <a:cubicBezTo>
                  <a:pt x="19901" y="12233"/>
                  <a:pt x="20058" y="12257"/>
                  <a:pt x="20208" y="12257"/>
                </a:cubicBezTo>
                <a:cubicBezTo>
                  <a:pt x="21040" y="12257"/>
                  <a:pt x="21639" y="11524"/>
                  <a:pt x="21639" y="10648"/>
                </a:cubicBezTo>
                <a:cubicBezTo>
                  <a:pt x="21639" y="9481"/>
                  <a:pt x="20905" y="8413"/>
                  <a:pt x="20272" y="7479"/>
                </a:cubicBezTo>
                <a:cubicBezTo>
                  <a:pt x="19504" y="6378"/>
                  <a:pt x="18637" y="5344"/>
                  <a:pt x="17570" y="4544"/>
                </a:cubicBezTo>
                <a:cubicBezTo>
                  <a:pt x="17270" y="4344"/>
                  <a:pt x="16936" y="4143"/>
                  <a:pt x="16569" y="3977"/>
                </a:cubicBezTo>
                <a:cubicBezTo>
                  <a:pt x="16569" y="3743"/>
                  <a:pt x="16569" y="3543"/>
                  <a:pt x="16602" y="3343"/>
                </a:cubicBezTo>
                <a:cubicBezTo>
                  <a:pt x="16669" y="2409"/>
                  <a:pt x="17003" y="1341"/>
                  <a:pt x="17937" y="908"/>
                </a:cubicBezTo>
                <a:cubicBezTo>
                  <a:pt x="18205" y="795"/>
                  <a:pt x="18483" y="745"/>
                  <a:pt x="18762" y="745"/>
                </a:cubicBezTo>
                <a:cubicBezTo>
                  <a:pt x="19555" y="745"/>
                  <a:pt x="20355" y="1148"/>
                  <a:pt x="20972" y="1642"/>
                </a:cubicBezTo>
                <a:cubicBezTo>
                  <a:pt x="22607" y="2909"/>
                  <a:pt x="23341" y="5077"/>
                  <a:pt x="23808" y="7012"/>
                </a:cubicBezTo>
                <a:cubicBezTo>
                  <a:pt x="23903" y="7203"/>
                  <a:pt x="24059" y="7288"/>
                  <a:pt x="24193" y="7288"/>
                </a:cubicBezTo>
                <a:cubicBezTo>
                  <a:pt x="24340" y="7288"/>
                  <a:pt x="24459" y="7186"/>
                  <a:pt x="24441" y="7012"/>
                </a:cubicBezTo>
                <a:cubicBezTo>
                  <a:pt x="24008" y="4811"/>
                  <a:pt x="23307" y="2476"/>
                  <a:pt x="21439" y="1008"/>
                </a:cubicBezTo>
                <a:cubicBezTo>
                  <a:pt x="20680" y="438"/>
                  <a:pt x="19722" y="1"/>
                  <a:pt x="187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351097" y="4784594"/>
            <a:ext cx="215141" cy="189693"/>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209450" y="4632196"/>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111"/>
        <p:cNvGrpSpPr/>
        <p:nvPr/>
      </p:nvGrpSpPr>
      <p:grpSpPr>
        <a:xfrm>
          <a:off x="0" y="0"/>
          <a:ext cx="0" cy="0"/>
          <a:chOff x="0" y="0"/>
          <a:chExt cx="0" cy="0"/>
        </a:xfrm>
      </p:grpSpPr>
      <p:sp>
        <p:nvSpPr>
          <p:cNvPr id="112" name="Google Shape;112;p5"/>
          <p:cNvSpPr/>
          <p:nvPr/>
        </p:nvSpPr>
        <p:spPr>
          <a:xfrm rot="-5400000">
            <a:off x="7099750" y="3099232"/>
            <a:ext cx="1994237" cy="2094277"/>
          </a:xfrm>
          <a:custGeom>
            <a:avLst/>
            <a:gdLst/>
            <a:ahLst/>
            <a:cxnLst/>
            <a:rect l="l" t="t" r="r" b="b"/>
            <a:pathLst>
              <a:path w="76827" h="80681" extrusionOk="0">
                <a:moveTo>
                  <a:pt x="7096" y="0"/>
                </a:moveTo>
                <a:cubicBezTo>
                  <a:pt x="4774" y="0"/>
                  <a:pt x="2454" y="476"/>
                  <a:pt x="339" y="1448"/>
                </a:cubicBezTo>
                <a:lnTo>
                  <a:pt x="1" y="80681"/>
                </a:lnTo>
                <a:lnTo>
                  <a:pt x="73405" y="80681"/>
                </a:lnTo>
                <a:cubicBezTo>
                  <a:pt x="76826" y="73559"/>
                  <a:pt x="76130" y="64627"/>
                  <a:pt x="71654" y="58142"/>
                </a:cubicBezTo>
                <a:cubicBezTo>
                  <a:pt x="67521" y="52180"/>
                  <a:pt x="60344" y="48488"/>
                  <a:pt x="53107" y="48488"/>
                </a:cubicBezTo>
                <a:cubicBezTo>
                  <a:pt x="52473" y="48488"/>
                  <a:pt x="51838" y="48516"/>
                  <a:pt x="51204" y="48574"/>
                </a:cubicBezTo>
                <a:cubicBezTo>
                  <a:pt x="45157" y="49111"/>
                  <a:pt x="39587" y="52075"/>
                  <a:pt x="33659" y="53487"/>
                </a:cubicBezTo>
                <a:cubicBezTo>
                  <a:pt x="31911" y="53911"/>
                  <a:pt x="30047" y="54152"/>
                  <a:pt x="28198" y="54152"/>
                </a:cubicBezTo>
                <a:cubicBezTo>
                  <a:pt x="23796" y="54152"/>
                  <a:pt x="19480" y="52786"/>
                  <a:pt x="17029" y="49270"/>
                </a:cubicBezTo>
                <a:cubicBezTo>
                  <a:pt x="13826" y="44635"/>
                  <a:pt x="15119" y="38289"/>
                  <a:pt x="17427" y="33177"/>
                </a:cubicBezTo>
                <a:cubicBezTo>
                  <a:pt x="19734" y="28084"/>
                  <a:pt x="22977" y="23151"/>
                  <a:pt x="23414" y="17561"/>
                </a:cubicBezTo>
                <a:cubicBezTo>
                  <a:pt x="23872" y="11912"/>
                  <a:pt x="21166" y="6123"/>
                  <a:pt x="16511" y="2880"/>
                </a:cubicBezTo>
                <a:cubicBezTo>
                  <a:pt x="13768" y="981"/>
                  <a:pt x="10430" y="0"/>
                  <a:pt x="7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5"/>
          <p:cNvSpPr txBox="1">
            <a:spLocks noGrp="1"/>
          </p:cNvSpPr>
          <p:nvPr>
            <p:ph type="title"/>
          </p:nvPr>
        </p:nvSpPr>
        <p:spPr>
          <a:xfrm>
            <a:off x="1884550" y="2758250"/>
            <a:ext cx="2532600" cy="4689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200" b="1">
                <a:solidFill>
                  <a:schemeClr val="accent1"/>
                </a:solidFill>
              </a:defRPr>
            </a:lvl1pPr>
            <a:lvl2pPr lvl="1" algn="ctr" rtl="0">
              <a:spcBef>
                <a:spcPts val="0"/>
              </a:spcBef>
              <a:spcAft>
                <a:spcPts val="0"/>
              </a:spcAft>
              <a:buClr>
                <a:schemeClr val="accent3"/>
              </a:buClr>
              <a:buSzPts val="1800"/>
              <a:buNone/>
              <a:defRPr sz="1800">
                <a:solidFill>
                  <a:schemeClr val="accent3"/>
                </a:solidFill>
              </a:defRPr>
            </a:lvl2pPr>
            <a:lvl3pPr lvl="2" algn="ctr" rtl="0">
              <a:spcBef>
                <a:spcPts val="0"/>
              </a:spcBef>
              <a:spcAft>
                <a:spcPts val="0"/>
              </a:spcAft>
              <a:buClr>
                <a:schemeClr val="accent3"/>
              </a:buClr>
              <a:buSzPts val="1800"/>
              <a:buNone/>
              <a:defRPr sz="1800">
                <a:solidFill>
                  <a:schemeClr val="accent3"/>
                </a:solidFill>
              </a:defRPr>
            </a:lvl3pPr>
            <a:lvl4pPr lvl="3" algn="ctr" rtl="0">
              <a:spcBef>
                <a:spcPts val="0"/>
              </a:spcBef>
              <a:spcAft>
                <a:spcPts val="0"/>
              </a:spcAft>
              <a:buClr>
                <a:schemeClr val="accent3"/>
              </a:buClr>
              <a:buSzPts val="1800"/>
              <a:buNone/>
              <a:defRPr sz="1800">
                <a:solidFill>
                  <a:schemeClr val="accent3"/>
                </a:solidFill>
              </a:defRPr>
            </a:lvl4pPr>
            <a:lvl5pPr lvl="4" algn="ctr" rtl="0">
              <a:spcBef>
                <a:spcPts val="0"/>
              </a:spcBef>
              <a:spcAft>
                <a:spcPts val="0"/>
              </a:spcAft>
              <a:buClr>
                <a:schemeClr val="accent3"/>
              </a:buClr>
              <a:buSzPts val="1800"/>
              <a:buNone/>
              <a:defRPr sz="1800">
                <a:solidFill>
                  <a:schemeClr val="accent3"/>
                </a:solidFill>
              </a:defRPr>
            </a:lvl5pPr>
            <a:lvl6pPr lvl="5" algn="ctr" rtl="0">
              <a:spcBef>
                <a:spcPts val="0"/>
              </a:spcBef>
              <a:spcAft>
                <a:spcPts val="0"/>
              </a:spcAft>
              <a:buClr>
                <a:schemeClr val="accent3"/>
              </a:buClr>
              <a:buSzPts val="1800"/>
              <a:buNone/>
              <a:defRPr sz="1800">
                <a:solidFill>
                  <a:schemeClr val="accent3"/>
                </a:solidFill>
              </a:defRPr>
            </a:lvl6pPr>
            <a:lvl7pPr lvl="6" algn="ctr" rtl="0">
              <a:spcBef>
                <a:spcPts val="0"/>
              </a:spcBef>
              <a:spcAft>
                <a:spcPts val="0"/>
              </a:spcAft>
              <a:buClr>
                <a:schemeClr val="accent3"/>
              </a:buClr>
              <a:buSzPts val="1800"/>
              <a:buNone/>
              <a:defRPr sz="1800">
                <a:solidFill>
                  <a:schemeClr val="accent3"/>
                </a:solidFill>
              </a:defRPr>
            </a:lvl7pPr>
            <a:lvl8pPr lvl="7" algn="ctr" rtl="0">
              <a:spcBef>
                <a:spcPts val="0"/>
              </a:spcBef>
              <a:spcAft>
                <a:spcPts val="0"/>
              </a:spcAft>
              <a:buClr>
                <a:schemeClr val="accent3"/>
              </a:buClr>
              <a:buSzPts val="1800"/>
              <a:buNone/>
              <a:defRPr sz="1800">
                <a:solidFill>
                  <a:schemeClr val="accent3"/>
                </a:solidFill>
              </a:defRPr>
            </a:lvl8pPr>
            <a:lvl9pPr lvl="8" algn="ctr" rtl="0">
              <a:spcBef>
                <a:spcPts val="0"/>
              </a:spcBef>
              <a:spcAft>
                <a:spcPts val="0"/>
              </a:spcAft>
              <a:buClr>
                <a:schemeClr val="accent3"/>
              </a:buClr>
              <a:buSzPts val="1800"/>
              <a:buNone/>
              <a:defRPr sz="1800">
                <a:solidFill>
                  <a:schemeClr val="accent3"/>
                </a:solidFill>
              </a:defRPr>
            </a:lvl9pPr>
          </a:lstStyle>
          <a:p>
            <a:endParaRPr/>
          </a:p>
        </p:txBody>
      </p:sp>
      <p:sp>
        <p:nvSpPr>
          <p:cNvPr id="114" name="Google Shape;114;p5"/>
          <p:cNvSpPr txBox="1">
            <a:spLocks noGrp="1"/>
          </p:cNvSpPr>
          <p:nvPr>
            <p:ph type="subTitle" idx="1"/>
          </p:nvPr>
        </p:nvSpPr>
        <p:spPr>
          <a:xfrm>
            <a:off x="1884551" y="2954850"/>
            <a:ext cx="2580000" cy="1078200"/>
          </a:xfrm>
          <a:prstGeom prst="rect">
            <a:avLst/>
          </a:prstGeom>
        </p:spPr>
        <p:txBody>
          <a:bodyPr spcFirstLastPara="1" wrap="square" lIns="91425" tIns="91425" rIns="91425" bIns="91425" anchor="b" anchorCtr="0">
            <a:normAutofit/>
          </a:bodyPr>
          <a:lstStyle>
            <a:lvl1pPr lvl="0" algn="ctr" rtl="0">
              <a:lnSpc>
                <a:spcPct val="100000"/>
              </a:lnSpc>
              <a:spcBef>
                <a:spcPts val="0"/>
              </a:spcBef>
              <a:spcAft>
                <a:spcPts val="0"/>
              </a:spcAft>
              <a:buClr>
                <a:schemeClr val="dk1"/>
              </a:buClr>
              <a:buSzPts val="1400"/>
              <a:buNone/>
              <a:defRPr sz="14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15" name="Google Shape;115;p5"/>
          <p:cNvSpPr txBox="1">
            <a:spLocks noGrp="1"/>
          </p:cNvSpPr>
          <p:nvPr>
            <p:ph type="title" idx="2"/>
          </p:nvPr>
        </p:nvSpPr>
        <p:spPr>
          <a:xfrm>
            <a:off x="4679450" y="2758250"/>
            <a:ext cx="2580000" cy="4689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200" b="1">
                <a:solidFill>
                  <a:schemeClr val="accent4"/>
                </a:solidFill>
              </a:defRPr>
            </a:lvl1pPr>
            <a:lvl2pPr lvl="1" algn="ctr" rtl="0">
              <a:spcBef>
                <a:spcPts val="0"/>
              </a:spcBef>
              <a:spcAft>
                <a:spcPts val="0"/>
              </a:spcAft>
              <a:buClr>
                <a:schemeClr val="accent3"/>
              </a:buClr>
              <a:buSzPts val="1800"/>
              <a:buNone/>
              <a:defRPr sz="1800">
                <a:solidFill>
                  <a:schemeClr val="accent3"/>
                </a:solidFill>
              </a:defRPr>
            </a:lvl2pPr>
            <a:lvl3pPr lvl="2" algn="ctr" rtl="0">
              <a:spcBef>
                <a:spcPts val="0"/>
              </a:spcBef>
              <a:spcAft>
                <a:spcPts val="0"/>
              </a:spcAft>
              <a:buClr>
                <a:schemeClr val="accent3"/>
              </a:buClr>
              <a:buSzPts val="1800"/>
              <a:buNone/>
              <a:defRPr sz="1800">
                <a:solidFill>
                  <a:schemeClr val="accent3"/>
                </a:solidFill>
              </a:defRPr>
            </a:lvl3pPr>
            <a:lvl4pPr lvl="3" algn="ctr" rtl="0">
              <a:spcBef>
                <a:spcPts val="0"/>
              </a:spcBef>
              <a:spcAft>
                <a:spcPts val="0"/>
              </a:spcAft>
              <a:buClr>
                <a:schemeClr val="accent3"/>
              </a:buClr>
              <a:buSzPts val="1800"/>
              <a:buNone/>
              <a:defRPr sz="1800">
                <a:solidFill>
                  <a:schemeClr val="accent3"/>
                </a:solidFill>
              </a:defRPr>
            </a:lvl4pPr>
            <a:lvl5pPr lvl="4" algn="ctr" rtl="0">
              <a:spcBef>
                <a:spcPts val="0"/>
              </a:spcBef>
              <a:spcAft>
                <a:spcPts val="0"/>
              </a:spcAft>
              <a:buClr>
                <a:schemeClr val="accent3"/>
              </a:buClr>
              <a:buSzPts val="1800"/>
              <a:buNone/>
              <a:defRPr sz="1800">
                <a:solidFill>
                  <a:schemeClr val="accent3"/>
                </a:solidFill>
              </a:defRPr>
            </a:lvl5pPr>
            <a:lvl6pPr lvl="5" algn="ctr" rtl="0">
              <a:spcBef>
                <a:spcPts val="0"/>
              </a:spcBef>
              <a:spcAft>
                <a:spcPts val="0"/>
              </a:spcAft>
              <a:buClr>
                <a:schemeClr val="accent3"/>
              </a:buClr>
              <a:buSzPts val="1800"/>
              <a:buNone/>
              <a:defRPr sz="1800">
                <a:solidFill>
                  <a:schemeClr val="accent3"/>
                </a:solidFill>
              </a:defRPr>
            </a:lvl6pPr>
            <a:lvl7pPr lvl="6" algn="ctr" rtl="0">
              <a:spcBef>
                <a:spcPts val="0"/>
              </a:spcBef>
              <a:spcAft>
                <a:spcPts val="0"/>
              </a:spcAft>
              <a:buClr>
                <a:schemeClr val="accent3"/>
              </a:buClr>
              <a:buSzPts val="1800"/>
              <a:buNone/>
              <a:defRPr sz="1800">
                <a:solidFill>
                  <a:schemeClr val="accent3"/>
                </a:solidFill>
              </a:defRPr>
            </a:lvl7pPr>
            <a:lvl8pPr lvl="7" algn="ctr" rtl="0">
              <a:spcBef>
                <a:spcPts val="0"/>
              </a:spcBef>
              <a:spcAft>
                <a:spcPts val="0"/>
              </a:spcAft>
              <a:buClr>
                <a:schemeClr val="accent3"/>
              </a:buClr>
              <a:buSzPts val="1800"/>
              <a:buNone/>
              <a:defRPr sz="1800">
                <a:solidFill>
                  <a:schemeClr val="accent3"/>
                </a:solidFill>
              </a:defRPr>
            </a:lvl8pPr>
            <a:lvl9pPr lvl="8" algn="ctr" rtl="0">
              <a:spcBef>
                <a:spcPts val="0"/>
              </a:spcBef>
              <a:spcAft>
                <a:spcPts val="0"/>
              </a:spcAft>
              <a:buClr>
                <a:schemeClr val="accent3"/>
              </a:buClr>
              <a:buSzPts val="1800"/>
              <a:buNone/>
              <a:defRPr sz="1800">
                <a:solidFill>
                  <a:schemeClr val="accent3"/>
                </a:solidFill>
              </a:defRPr>
            </a:lvl9pPr>
          </a:lstStyle>
          <a:p>
            <a:endParaRPr/>
          </a:p>
        </p:txBody>
      </p:sp>
      <p:sp>
        <p:nvSpPr>
          <p:cNvPr id="116" name="Google Shape;116;p5"/>
          <p:cNvSpPr txBox="1">
            <a:spLocks noGrp="1"/>
          </p:cNvSpPr>
          <p:nvPr>
            <p:ph type="subTitle" idx="3"/>
          </p:nvPr>
        </p:nvSpPr>
        <p:spPr>
          <a:xfrm>
            <a:off x="4679439" y="2954850"/>
            <a:ext cx="2580000" cy="1078200"/>
          </a:xfrm>
          <a:prstGeom prst="rect">
            <a:avLst/>
          </a:prstGeom>
        </p:spPr>
        <p:txBody>
          <a:bodyPr spcFirstLastPara="1" wrap="square" lIns="91425" tIns="91425" rIns="91425" bIns="91425" anchor="b" anchorCtr="0">
            <a:normAutofit/>
          </a:bodyPr>
          <a:lstStyle>
            <a:lvl1pPr lvl="0" algn="ctr" rtl="0">
              <a:lnSpc>
                <a:spcPct val="100000"/>
              </a:lnSpc>
              <a:spcBef>
                <a:spcPts val="0"/>
              </a:spcBef>
              <a:spcAft>
                <a:spcPts val="0"/>
              </a:spcAft>
              <a:buClr>
                <a:schemeClr val="dk1"/>
              </a:buClr>
              <a:buSzPts val="1400"/>
              <a:buNone/>
              <a:defRPr sz="14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17" name="Google Shape;117;p5"/>
          <p:cNvSpPr txBox="1">
            <a:spLocks noGrp="1"/>
          </p:cNvSpPr>
          <p:nvPr>
            <p:ph type="title" idx="4"/>
          </p:nvPr>
        </p:nvSpPr>
        <p:spPr>
          <a:xfrm>
            <a:off x="623400" y="445025"/>
            <a:ext cx="780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8" name="Google Shape;118;p5"/>
          <p:cNvSpPr/>
          <p:nvPr/>
        </p:nvSpPr>
        <p:spPr>
          <a:xfrm>
            <a:off x="1478650" y="144800"/>
            <a:ext cx="8152900" cy="1663875"/>
          </a:xfrm>
          <a:custGeom>
            <a:avLst/>
            <a:gdLst/>
            <a:ahLst/>
            <a:cxnLst/>
            <a:rect l="l" t="t" r="r" b="b"/>
            <a:pathLst>
              <a:path w="326116" h="66555" extrusionOk="0">
                <a:moveTo>
                  <a:pt x="0" y="49362"/>
                </a:moveTo>
                <a:cubicBezTo>
                  <a:pt x="7271" y="49172"/>
                  <a:pt x="17134" y="46268"/>
                  <a:pt x="43626" y="48221"/>
                </a:cubicBezTo>
                <a:cubicBezTo>
                  <a:pt x="70118" y="50174"/>
                  <a:pt x="122520" y="66906"/>
                  <a:pt x="158953" y="61079"/>
                </a:cubicBezTo>
                <a:cubicBezTo>
                  <a:pt x="195386" y="55252"/>
                  <a:pt x="254456" y="22905"/>
                  <a:pt x="262225" y="13261"/>
                </a:cubicBezTo>
                <a:cubicBezTo>
                  <a:pt x="269994" y="3617"/>
                  <a:pt x="214942" y="-2076"/>
                  <a:pt x="205566" y="3215"/>
                </a:cubicBezTo>
                <a:cubicBezTo>
                  <a:pt x="196190" y="8506"/>
                  <a:pt x="196993" y="34759"/>
                  <a:pt x="205967" y="45006"/>
                </a:cubicBezTo>
                <a:cubicBezTo>
                  <a:pt x="214941" y="55253"/>
                  <a:pt x="239387" y="72197"/>
                  <a:pt x="259412" y="64696"/>
                </a:cubicBezTo>
                <a:cubicBezTo>
                  <a:pt x="279437" y="57195"/>
                  <a:pt x="314999" y="10783"/>
                  <a:pt x="326116" y="0"/>
                </a:cubicBezTo>
              </a:path>
            </a:pathLst>
          </a:custGeom>
          <a:noFill/>
          <a:ln w="19050" cap="flat" cmpd="sng">
            <a:solidFill>
              <a:schemeClr val="dk2"/>
            </a:solidFill>
            <a:prstDash val="dash"/>
            <a:round/>
            <a:headEnd type="none" w="med" len="med"/>
            <a:tailEnd type="none" w="med" len="med"/>
          </a:ln>
        </p:spPr>
      </p:sp>
      <p:sp>
        <p:nvSpPr>
          <p:cNvPr id="119" name="Google Shape;119;p5"/>
          <p:cNvSpPr/>
          <p:nvPr/>
        </p:nvSpPr>
        <p:spPr>
          <a:xfrm rot="5400000">
            <a:off x="1761526" y="2487776"/>
            <a:ext cx="741954" cy="456949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5"/>
          <p:cNvSpPr/>
          <p:nvPr/>
        </p:nvSpPr>
        <p:spPr>
          <a:xfrm>
            <a:off x="7807400" y="1287625"/>
            <a:ext cx="313975" cy="363375"/>
          </a:xfrm>
          <a:custGeom>
            <a:avLst/>
            <a:gdLst/>
            <a:ahLst/>
            <a:cxnLst/>
            <a:rect l="l" t="t" r="r" b="b"/>
            <a:pathLst>
              <a:path w="12559" h="14535" extrusionOk="0">
                <a:moveTo>
                  <a:pt x="11221" y="0"/>
                </a:moveTo>
                <a:cubicBezTo>
                  <a:pt x="10880" y="0"/>
                  <a:pt x="10563" y="317"/>
                  <a:pt x="10791" y="727"/>
                </a:cubicBezTo>
                <a:cubicBezTo>
                  <a:pt x="10991" y="1061"/>
                  <a:pt x="11124" y="1394"/>
                  <a:pt x="11158" y="1761"/>
                </a:cubicBezTo>
                <a:cubicBezTo>
                  <a:pt x="11191" y="1895"/>
                  <a:pt x="11191" y="1995"/>
                  <a:pt x="11191" y="2161"/>
                </a:cubicBezTo>
                <a:cubicBezTo>
                  <a:pt x="11024" y="2095"/>
                  <a:pt x="10824" y="1995"/>
                  <a:pt x="10657" y="1928"/>
                </a:cubicBezTo>
                <a:lnTo>
                  <a:pt x="9490" y="1328"/>
                </a:lnTo>
                <a:cubicBezTo>
                  <a:pt x="9385" y="1281"/>
                  <a:pt x="9282" y="1260"/>
                  <a:pt x="9185" y="1260"/>
                </a:cubicBezTo>
                <a:cubicBezTo>
                  <a:pt x="8728" y="1260"/>
                  <a:pt x="8402" y="1733"/>
                  <a:pt x="8623" y="2228"/>
                </a:cubicBezTo>
                <a:cubicBezTo>
                  <a:pt x="8856" y="2729"/>
                  <a:pt x="9123" y="3229"/>
                  <a:pt x="9323" y="3729"/>
                </a:cubicBezTo>
                <a:lnTo>
                  <a:pt x="7822" y="2595"/>
                </a:lnTo>
                <a:cubicBezTo>
                  <a:pt x="7678" y="2490"/>
                  <a:pt x="7523" y="2442"/>
                  <a:pt x="7379" y="2442"/>
                </a:cubicBezTo>
                <a:cubicBezTo>
                  <a:pt x="7021" y="2442"/>
                  <a:pt x="6726" y="2734"/>
                  <a:pt x="6821" y="3162"/>
                </a:cubicBezTo>
                <a:cubicBezTo>
                  <a:pt x="6955" y="3963"/>
                  <a:pt x="7322" y="4663"/>
                  <a:pt x="7789" y="5397"/>
                </a:cubicBezTo>
                <a:cubicBezTo>
                  <a:pt x="7722" y="5330"/>
                  <a:pt x="7689" y="5297"/>
                  <a:pt x="7655" y="5230"/>
                </a:cubicBezTo>
                <a:cubicBezTo>
                  <a:pt x="6855" y="4330"/>
                  <a:pt x="6121" y="3429"/>
                  <a:pt x="5354" y="2495"/>
                </a:cubicBezTo>
                <a:cubicBezTo>
                  <a:pt x="5244" y="2359"/>
                  <a:pt x="5108" y="2301"/>
                  <a:pt x="4970" y="2301"/>
                </a:cubicBezTo>
                <a:cubicBezTo>
                  <a:pt x="4602" y="2301"/>
                  <a:pt x="4223" y="2707"/>
                  <a:pt x="4320" y="3095"/>
                </a:cubicBezTo>
                <a:cubicBezTo>
                  <a:pt x="4720" y="4630"/>
                  <a:pt x="5220" y="6131"/>
                  <a:pt x="5887" y="7599"/>
                </a:cubicBezTo>
                <a:cubicBezTo>
                  <a:pt x="6021" y="7832"/>
                  <a:pt x="6154" y="8132"/>
                  <a:pt x="6288" y="8399"/>
                </a:cubicBezTo>
                <a:cubicBezTo>
                  <a:pt x="6121" y="8166"/>
                  <a:pt x="5887" y="7932"/>
                  <a:pt x="5721" y="7732"/>
                </a:cubicBezTo>
                <a:cubicBezTo>
                  <a:pt x="5220" y="7132"/>
                  <a:pt x="4720" y="6498"/>
                  <a:pt x="4186" y="5931"/>
                </a:cubicBezTo>
                <a:cubicBezTo>
                  <a:pt x="3719" y="5364"/>
                  <a:pt x="3319" y="4797"/>
                  <a:pt x="2618" y="4530"/>
                </a:cubicBezTo>
                <a:cubicBezTo>
                  <a:pt x="2566" y="4515"/>
                  <a:pt x="2514" y="4508"/>
                  <a:pt x="2463" y="4508"/>
                </a:cubicBezTo>
                <a:cubicBezTo>
                  <a:pt x="2061" y="4508"/>
                  <a:pt x="1733" y="4942"/>
                  <a:pt x="1851" y="5297"/>
                </a:cubicBezTo>
                <a:cubicBezTo>
                  <a:pt x="2218" y="6831"/>
                  <a:pt x="2819" y="8333"/>
                  <a:pt x="3486" y="9800"/>
                </a:cubicBezTo>
                <a:cubicBezTo>
                  <a:pt x="3719" y="10334"/>
                  <a:pt x="3986" y="10834"/>
                  <a:pt x="4286" y="11401"/>
                </a:cubicBezTo>
                <a:cubicBezTo>
                  <a:pt x="4153" y="11235"/>
                  <a:pt x="3986" y="11101"/>
                  <a:pt x="3853" y="10934"/>
                </a:cubicBezTo>
                <a:cubicBezTo>
                  <a:pt x="3119" y="10034"/>
                  <a:pt x="2552" y="9066"/>
                  <a:pt x="1651" y="8333"/>
                </a:cubicBezTo>
                <a:cubicBezTo>
                  <a:pt x="1553" y="8262"/>
                  <a:pt x="1454" y="8232"/>
                  <a:pt x="1361" y="8232"/>
                </a:cubicBezTo>
                <a:cubicBezTo>
                  <a:pt x="1011" y="8232"/>
                  <a:pt x="731" y="8657"/>
                  <a:pt x="784" y="9000"/>
                </a:cubicBezTo>
                <a:cubicBezTo>
                  <a:pt x="1017" y="10334"/>
                  <a:pt x="1351" y="11635"/>
                  <a:pt x="1885" y="12902"/>
                </a:cubicBezTo>
                <a:cubicBezTo>
                  <a:pt x="1951" y="13003"/>
                  <a:pt x="2018" y="13269"/>
                  <a:pt x="2051" y="13436"/>
                </a:cubicBezTo>
                <a:cubicBezTo>
                  <a:pt x="1985" y="13403"/>
                  <a:pt x="1885" y="13303"/>
                  <a:pt x="1851" y="13269"/>
                </a:cubicBezTo>
                <a:cubicBezTo>
                  <a:pt x="1351" y="12836"/>
                  <a:pt x="984" y="12335"/>
                  <a:pt x="650" y="11768"/>
                </a:cubicBezTo>
                <a:cubicBezTo>
                  <a:pt x="589" y="11656"/>
                  <a:pt x="499" y="11609"/>
                  <a:pt x="409" y="11609"/>
                </a:cubicBezTo>
                <a:cubicBezTo>
                  <a:pt x="206" y="11609"/>
                  <a:pt x="1" y="11847"/>
                  <a:pt x="117" y="12102"/>
                </a:cubicBezTo>
                <a:cubicBezTo>
                  <a:pt x="484" y="12836"/>
                  <a:pt x="951" y="13603"/>
                  <a:pt x="1618" y="14137"/>
                </a:cubicBezTo>
                <a:cubicBezTo>
                  <a:pt x="1859" y="14341"/>
                  <a:pt x="2223" y="14534"/>
                  <a:pt x="2546" y="14534"/>
                </a:cubicBezTo>
                <a:cubicBezTo>
                  <a:pt x="2803" y="14534"/>
                  <a:pt x="3034" y="14411"/>
                  <a:pt x="3152" y="14070"/>
                </a:cubicBezTo>
                <a:cubicBezTo>
                  <a:pt x="3219" y="13736"/>
                  <a:pt x="3119" y="13436"/>
                  <a:pt x="3019" y="13103"/>
                </a:cubicBezTo>
                <a:cubicBezTo>
                  <a:pt x="2852" y="12602"/>
                  <a:pt x="2718" y="12102"/>
                  <a:pt x="2552" y="11602"/>
                </a:cubicBezTo>
                <a:cubicBezTo>
                  <a:pt x="2485" y="11335"/>
                  <a:pt x="2452" y="11135"/>
                  <a:pt x="2352" y="10901"/>
                </a:cubicBezTo>
                <a:lnTo>
                  <a:pt x="2352" y="10901"/>
                </a:lnTo>
                <a:cubicBezTo>
                  <a:pt x="2652" y="11268"/>
                  <a:pt x="2885" y="11635"/>
                  <a:pt x="3185" y="11968"/>
                </a:cubicBezTo>
                <a:cubicBezTo>
                  <a:pt x="3986" y="12902"/>
                  <a:pt x="4953" y="13603"/>
                  <a:pt x="5887" y="14303"/>
                </a:cubicBezTo>
                <a:cubicBezTo>
                  <a:pt x="5959" y="14361"/>
                  <a:pt x="6043" y="14386"/>
                  <a:pt x="6129" y="14386"/>
                </a:cubicBezTo>
                <a:cubicBezTo>
                  <a:pt x="6443" y="14386"/>
                  <a:pt x="6786" y="14051"/>
                  <a:pt x="6655" y="13736"/>
                </a:cubicBezTo>
                <a:cubicBezTo>
                  <a:pt x="6121" y="12302"/>
                  <a:pt x="5187" y="11001"/>
                  <a:pt x="4553" y="9600"/>
                </a:cubicBezTo>
                <a:cubicBezTo>
                  <a:pt x="4220" y="8833"/>
                  <a:pt x="3953" y="8066"/>
                  <a:pt x="3686" y="7265"/>
                </a:cubicBezTo>
                <a:lnTo>
                  <a:pt x="3686" y="7265"/>
                </a:lnTo>
                <a:lnTo>
                  <a:pt x="5053" y="8900"/>
                </a:lnTo>
                <a:cubicBezTo>
                  <a:pt x="6021" y="10000"/>
                  <a:pt x="6988" y="11135"/>
                  <a:pt x="7889" y="12235"/>
                </a:cubicBezTo>
                <a:cubicBezTo>
                  <a:pt x="8008" y="12354"/>
                  <a:pt x="8150" y="12406"/>
                  <a:pt x="8292" y="12406"/>
                </a:cubicBezTo>
                <a:cubicBezTo>
                  <a:pt x="8627" y="12406"/>
                  <a:pt x="8956" y="12120"/>
                  <a:pt x="8956" y="11768"/>
                </a:cubicBezTo>
                <a:cubicBezTo>
                  <a:pt x="8990" y="10968"/>
                  <a:pt x="8656" y="10301"/>
                  <a:pt x="8289" y="9633"/>
                </a:cubicBezTo>
                <a:cubicBezTo>
                  <a:pt x="7855" y="8933"/>
                  <a:pt x="7489" y="8166"/>
                  <a:pt x="7155" y="7432"/>
                </a:cubicBezTo>
                <a:cubicBezTo>
                  <a:pt x="6855" y="6831"/>
                  <a:pt x="6655" y="6231"/>
                  <a:pt x="6388" y="5631"/>
                </a:cubicBezTo>
                <a:lnTo>
                  <a:pt x="6388" y="5631"/>
                </a:lnTo>
                <a:cubicBezTo>
                  <a:pt x="6555" y="5797"/>
                  <a:pt x="6721" y="5998"/>
                  <a:pt x="6855" y="6164"/>
                </a:cubicBezTo>
                <a:cubicBezTo>
                  <a:pt x="7622" y="6998"/>
                  <a:pt x="8322" y="7966"/>
                  <a:pt x="9357" y="8466"/>
                </a:cubicBezTo>
                <a:cubicBezTo>
                  <a:pt x="9442" y="8505"/>
                  <a:pt x="9541" y="8524"/>
                  <a:pt x="9643" y="8524"/>
                </a:cubicBezTo>
                <a:cubicBezTo>
                  <a:pt x="9980" y="8524"/>
                  <a:pt x="10342" y="8316"/>
                  <a:pt x="10291" y="7932"/>
                </a:cubicBezTo>
                <a:cubicBezTo>
                  <a:pt x="10157" y="6965"/>
                  <a:pt x="9723" y="6131"/>
                  <a:pt x="9190" y="5297"/>
                </a:cubicBezTo>
                <a:lnTo>
                  <a:pt x="8956" y="4930"/>
                </a:lnTo>
                <a:lnTo>
                  <a:pt x="8956" y="4930"/>
                </a:lnTo>
                <a:cubicBezTo>
                  <a:pt x="9290" y="5164"/>
                  <a:pt x="9657" y="5464"/>
                  <a:pt x="9990" y="5731"/>
                </a:cubicBezTo>
                <a:cubicBezTo>
                  <a:pt x="10127" y="5822"/>
                  <a:pt x="10291" y="5878"/>
                  <a:pt x="10452" y="5878"/>
                </a:cubicBezTo>
                <a:cubicBezTo>
                  <a:pt x="10644" y="5878"/>
                  <a:pt x="10830" y="5797"/>
                  <a:pt x="10958" y="5597"/>
                </a:cubicBezTo>
                <a:cubicBezTo>
                  <a:pt x="11291" y="4897"/>
                  <a:pt x="10991" y="4330"/>
                  <a:pt x="10691" y="3663"/>
                </a:cubicBezTo>
                <a:cubicBezTo>
                  <a:pt x="10624" y="3496"/>
                  <a:pt x="10524" y="3362"/>
                  <a:pt x="10491" y="3196"/>
                </a:cubicBezTo>
                <a:lnTo>
                  <a:pt x="10491" y="3196"/>
                </a:lnTo>
                <a:cubicBezTo>
                  <a:pt x="10557" y="3262"/>
                  <a:pt x="10624" y="3296"/>
                  <a:pt x="10691" y="3329"/>
                </a:cubicBezTo>
                <a:cubicBezTo>
                  <a:pt x="10982" y="3495"/>
                  <a:pt x="11338" y="3688"/>
                  <a:pt x="11662" y="3688"/>
                </a:cubicBezTo>
                <a:cubicBezTo>
                  <a:pt x="11857" y="3688"/>
                  <a:pt x="12041" y="3617"/>
                  <a:pt x="12192" y="3429"/>
                </a:cubicBezTo>
                <a:cubicBezTo>
                  <a:pt x="12559" y="2995"/>
                  <a:pt x="12492" y="2328"/>
                  <a:pt x="12392" y="1828"/>
                </a:cubicBezTo>
                <a:cubicBezTo>
                  <a:pt x="12325" y="1261"/>
                  <a:pt x="12025" y="660"/>
                  <a:pt x="11658" y="227"/>
                </a:cubicBezTo>
                <a:cubicBezTo>
                  <a:pt x="11542" y="68"/>
                  <a:pt x="11379" y="0"/>
                  <a:pt x="112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5"/>
          <p:cNvSpPr/>
          <p:nvPr/>
        </p:nvSpPr>
        <p:spPr>
          <a:xfrm rot="-5400000">
            <a:off x="176845" y="4246612"/>
            <a:ext cx="164686" cy="145212"/>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5"/>
          <p:cNvSpPr/>
          <p:nvPr/>
        </p:nvSpPr>
        <p:spPr>
          <a:xfrm rot="-5400000">
            <a:off x="325902" y="3978191"/>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5"/>
          <p:cNvSpPr/>
          <p:nvPr/>
        </p:nvSpPr>
        <p:spPr>
          <a:xfrm rot="-5400000">
            <a:off x="8275572" y="3170660"/>
            <a:ext cx="362472" cy="319633"/>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124;p5"/>
          <p:cNvGrpSpPr/>
          <p:nvPr/>
        </p:nvGrpSpPr>
        <p:grpSpPr>
          <a:xfrm>
            <a:off x="383200" y="1265898"/>
            <a:ext cx="1501345" cy="1244191"/>
            <a:chOff x="342375" y="1514048"/>
            <a:chExt cx="1501345" cy="1244191"/>
          </a:xfrm>
        </p:grpSpPr>
        <p:grpSp>
          <p:nvGrpSpPr>
            <p:cNvPr id="125" name="Google Shape;125;p5"/>
            <p:cNvGrpSpPr/>
            <p:nvPr/>
          </p:nvGrpSpPr>
          <p:grpSpPr>
            <a:xfrm rot="-5400000">
              <a:off x="553936" y="1302487"/>
              <a:ext cx="1078222" cy="1501345"/>
              <a:chOff x="2436900" y="700925"/>
              <a:chExt cx="667175" cy="929050"/>
            </a:xfrm>
          </p:grpSpPr>
          <p:sp>
            <p:nvSpPr>
              <p:cNvPr id="126" name="Google Shape;126;p5"/>
              <p:cNvSpPr/>
              <p:nvPr/>
            </p:nvSpPr>
            <p:spPr>
              <a:xfrm>
                <a:off x="2476950" y="791850"/>
                <a:ext cx="581275" cy="701350"/>
              </a:xfrm>
              <a:custGeom>
                <a:avLst/>
                <a:gdLst/>
                <a:ahLst/>
                <a:cxnLst/>
                <a:rect l="l" t="t" r="r" b="b"/>
                <a:pathLst>
                  <a:path w="23251" h="28054" extrusionOk="0">
                    <a:moveTo>
                      <a:pt x="11041" y="0"/>
                    </a:moveTo>
                    <a:lnTo>
                      <a:pt x="10875" y="134"/>
                    </a:lnTo>
                    <a:cubicBezTo>
                      <a:pt x="5838" y="3836"/>
                      <a:pt x="0" y="5904"/>
                      <a:pt x="0" y="5904"/>
                    </a:cubicBezTo>
                    <a:cubicBezTo>
                      <a:pt x="3036" y="12242"/>
                      <a:pt x="9907" y="24484"/>
                      <a:pt x="12409" y="28054"/>
                    </a:cubicBezTo>
                    <a:cubicBezTo>
                      <a:pt x="12409" y="28054"/>
                      <a:pt x="17379" y="26252"/>
                      <a:pt x="23250" y="20315"/>
                    </a:cubicBezTo>
                    <a:cubicBezTo>
                      <a:pt x="21716" y="17846"/>
                      <a:pt x="14944" y="6004"/>
                      <a:pt x="11041" y="0"/>
                    </a:cubicBez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5"/>
              <p:cNvSpPr/>
              <p:nvPr/>
            </p:nvSpPr>
            <p:spPr>
              <a:xfrm>
                <a:off x="2436900" y="700925"/>
                <a:ext cx="316100" cy="238550"/>
              </a:xfrm>
              <a:custGeom>
                <a:avLst/>
                <a:gdLst/>
                <a:ahLst/>
                <a:cxnLst/>
                <a:rect l="l" t="t" r="r" b="b"/>
                <a:pathLst>
                  <a:path w="12644" h="9542" extrusionOk="0">
                    <a:moveTo>
                      <a:pt x="8791" y="0"/>
                    </a:moveTo>
                    <a:cubicBezTo>
                      <a:pt x="5994" y="0"/>
                      <a:pt x="470" y="2115"/>
                      <a:pt x="101" y="5772"/>
                    </a:cubicBezTo>
                    <a:cubicBezTo>
                      <a:pt x="1" y="6172"/>
                      <a:pt x="601" y="7540"/>
                      <a:pt x="1535" y="9541"/>
                    </a:cubicBezTo>
                    <a:cubicBezTo>
                      <a:pt x="1535" y="9541"/>
                      <a:pt x="7373" y="7473"/>
                      <a:pt x="12443" y="3771"/>
                    </a:cubicBezTo>
                    <a:lnTo>
                      <a:pt x="12643" y="3637"/>
                    </a:lnTo>
                    <a:cubicBezTo>
                      <a:pt x="11342" y="1702"/>
                      <a:pt x="10342" y="368"/>
                      <a:pt x="9975" y="201"/>
                    </a:cubicBezTo>
                    <a:cubicBezTo>
                      <a:pt x="9694" y="66"/>
                      <a:pt x="9285" y="0"/>
                      <a:pt x="8791"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5"/>
              <p:cNvSpPr/>
              <p:nvPr/>
            </p:nvSpPr>
            <p:spPr>
              <a:xfrm>
                <a:off x="2786325" y="1298875"/>
                <a:ext cx="317750" cy="331100"/>
              </a:xfrm>
              <a:custGeom>
                <a:avLst/>
                <a:gdLst/>
                <a:ahLst/>
                <a:cxnLst/>
                <a:rect l="l" t="t" r="r" b="b"/>
                <a:pathLst>
                  <a:path w="12710" h="13244" extrusionOk="0">
                    <a:moveTo>
                      <a:pt x="10842" y="0"/>
                    </a:moveTo>
                    <a:cubicBezTo>
                      <a:pt x="4971" y="5938"/>
                      <a:pt x="1" y="7773"/>
                      <a:pt x="1" y="7773"/>
                    </a:cubicBezTo>
                    <a:cubicBezTo>
                      <a:pt x="368" y="8306"/>
                      <a:pt x="634" y="8707"/>
                      <a:pt x="801" y="8773"/>
                    </a:cubicBezTo>
                    <a:cubicBezTo>
                      <a:pt x="2196" y="9703"/>
                      <a:pt x="8481" y="13243"/>
                      <a:pt x="9954" y="13243"/>
                    </a:cubicBezTo>
                    <a:cubicBezTo>
                      <a:pt x="9961" y="13243"/>
                      <a:pt x="9968" y="13243"/>
                      <a:pt x="9974" y="13243"/>
                    </a:cubicBezTo>
                    <a:cubicBezTo>
                      <a:pt x="11342" y="13243"/>
                      <a:pt x="12376" y="11842"/>
                      <a:pt x="12510" y="11242"/>
                    </a:cubicBezTo>
                    <a:cubicBezTo>
                      <a:pt x="12710" y="10174"/>
                      <a:pt x="12009" y="1602"/>
                      <a:pt x="11075" y="434"/>
                    </a:cubicBezTo>
                    <a:cubicBezTo>
                      <a:pt x="11042" y="367"/>
                      <a:pt x="10975" y="234"/>
                      <a:pt x="10842"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5"/>
              <p:cNvSpPr/>
              <p:nvPr/>
            </p:nvSpPr>
            <p:spPr>
              <a:xfrm>
                <a:off x="2496950" y="811700"/>
                <a:ext cx="283625" cy="192975"/>
              </a:xfrm>
              <a:custGeom>
                <a:avLst/>
                <a:gdLst/>
                <a:ahLst/>
                <a:cxnLst/>
                <a:rect l="l" t="t" r="r" b="b"/>
                <a:pathLst>
                  <a:path w="11345" h="7719" extrusionOk="0">
                    <a:moveTo>
                      <a:pt x="10808" y="741"/>
                    </a:moveTo>
                    <a:cubicBezTo>
                      <a:pt x="10808" y="907"/>
                      <a:pt x="10775" y="1041"/>
                      <a:pt x="10642" y="1208"/>
                    </a:cubicBezTo>
                    <a:cubicBezTo>
                      <a:pt x="10608" y="1274"/>
                      <a:pt x="10542" y="1341"/>
                      <a:pt x="10441" y="1408"/>
                    </a:cubicBezTo>
                    <a:cubicBezTo>
                      <a:pt x="9908" y="1541"/>
                      <a:pt x="9441" y="1841"/>
                      <a:pt x="8940" y="2108"/>
                    </a:cubicBezTo>
                    <a:cubicBezTo>
                      <a:pt x="9608" y="1708"/>
                      <a:pt x="10241" y="1241"/>
                      <a:pt x="10808" y="741"/>
                    </a:cubicBezTo>
                    <a:close/>
                    <a:moveTo>
                      <a:pt x="2479" y="6502"/>
                    </a:moveTo>
                    <a:cubicBezTo>
                      <a:pt x="2381" y="6550"/>
                      <a:pt x="2282" y="6597"/>
                      <a:pt x="2182" y="6643"/>
                    </a:cubicBezTo>
                    <a:lnTo>
                      <a:pt x="2182" y="6643"/>
                    </a:lnTo>
                    <a:cubicBezTo>
                      <a:pt x="2221" y="6623"/>
                      <a:pt x="2261" y="6602"/>
                      <a:pt x="2302" y="6578"/>
                    </a:cubicBezTo>
                    <a:cubicBezTo>
                      <a:pt x="2361" y="6553"/>
                      <a:pt x="2420" y="6527"/>
                      <a:pt x="2479" y="6502"/>
                    </a:cubicBezTo>
                    <a:close/>
                    <a:moveTo>
                      <a:pt x="1912" y="6762"/>
                    </a:moveTo>
                    <a:lnTo>
                      <a:pt x="1912" y="6762"/>
                    </a:lnTo>
                    <a:cubicBezTo>
                      <a:pt x="1611" y="6890"/>
                      <a:pt x="1296" y="7007"/>
                      <a:pt x="968" y="7112"/>
                    </a:cubicBezTo>
                    <a:lnTo>
                      <a:pt x="1235" y="7012"/>
                    </a:lnTo>
                    <a:lnTo>
                      <a:pt x="1602" y="6878"/>
                    </a:lnTo>
                    <a:cubicBezTo>
                      <a:pt x="1715" y="6836"/>
                      <a:pt x="1815" y="6800"/>
                      <a:pt x="1912" y="6762"/>
                    </a:cubicBezTo>
                    <a:close/>
                    <a:moveTo>
                      <a:pt x="10911" y="0"/>
                    </a:moveTo>
                    <a:cubicBezTo>
                      <a:pt x="10867" y="0"/>
                      <a:pt x="10821" y="13"/>
                      <a:pt x="10775" y="40"/>
                    </a:cubicBezTo>
                    <a:cubicBezTo>
                      <a:pt x="9074" y="1174"/>
                      <a:pt x="7439" y="2375"/>
                      <a:pt x="5638" y="3409"/>
                    </a:cubicBezTo>
                    <a:cubicBezTo>
                      <a:pt x="3903" y="4443"/>
                      <a:pt x="2069" y="5511"/>
                      <a:pt x="134" y="6245"/>
                    </a:cubicBezTo>
                    <a:cubicBezTo>
                      <a:pt x="67" y="6278"/>
                      <a:pt x="1" y="6445"/>
                      <a:pt x="134" y="6445"/>
                    </a:cubicBezTo>
                    <a:cubicBezTo>
                      <a:pt x="229" y="6458"/>
                      <a:pt x="323" y="6465"/>
                      <a:pt x="417" y="6465"/>
                    </a:cubicBezTo>
                    <a:cubicBezTo>
                      <a:pt x="1250" y="6465"/>
                      <a:pt x="2050" y="5967"/>
                      <a:pt x="2769" y="5577"/>
                    </a:cubicBezTo>
                    <a:cubicBezTo>
                      <a:pt x="3737" y="5110"/>
                      <a:pt x="4671" y="4577"/>
                      <a:pt x="5638" y="4043"/>
                    </a:cubicBezTo>
                    <a:cubicBezTo>
                      <a:pt x="6505" y="3543"/>
                      <a:pt x="7339" y="3042"/>
                      <a:pt x="8240" y="2509"/>
                    </a:cubicBezTo>
                    <a:lnTo>
                      <a:pt x="8240" y="2509"/>
                    </a:lnTo>
                    <a:cubicBezTo>
                      <a:pt x="7306" y="3076"/>
                      <a:pt x="6405" y="3709"/>
                      <a:pt x="5471" y="4276"/>
                    </a:cubicBezTo>
                    <a:cubicBezTo>
                      <a:pt x="4437" y="4910"/>
                      <a:pt x="3403" y="5544"/>
                      <a:pt x="2269" y="5978"/>
                    </a:cubicBezTo>
                    <a:cubicBezTo>
                      <a:pt x="1602" y="6278"/>
                      <a:pt x="101" y="6545"/>
                      <a:pt x="301" y="7545"/>
                    </a:cubicBezTo>
                    <a:cubicBezTo>
                      <a:pt x="330" y="7632"/>
                      <a:pt x="434" y="7719"/>
                      <a:pt x="548" y="7719"/>
                    </a:cubicBezTo>
                    <a:cubicBezTo>
                      <a:pt x="565" y="7719"/>
                      <a:pt x="583" y="7717"/>
                      <a:pt x="601" y="7712"/>
                    </a:cubicBezTo>
                    <a:cubicBezTo>
                      <a:pt x="2836" y="6878"/>
                      <a:pt x="4904" y="5544"/>
                      <a:pt x="6906" y="4243"/>
                    </a:cubicBezTo>
                    <a:cubicBezTo>
                      <a:pt x="7940" y="3576"/>
                      <a:pt x="8974" y="2942"/>
                      <a:pt x="9941" y="2175"/>
                    </a:cubicBezTo>
                    <a:cubicBezTo>
                      <a:pt x="10141" y="2008"/>
                      <a:pt x="10341" y="1841"/>
                      <a:pt x="10542" y="1608"/>
                    </a:cubicBezTo>
                    <a:cubicBezTo>
                      <a:pt x="10742" y="1541"/>
                      <a:pt x="10942" y="1508"/>
                      <a:pt x="11142" y="1441"/>
                    </a:cubicBezTo>
                    <a:cubicBezTo>
                      <a:pt x="11180" y="1464"/>
                      <a:pt x="11214" y="1473"/>
                      <a:pt x="11240" y="1473"/>
                    </a:cubicBezTo>
                    <a:cubicBezTo>
                      <a:pt x="11329" y="1473"/>
                      <a:pt x="11345" y="1374"/>
                      <a:pt x="11242" y="1374"/>
                    </a:cubicBezTo>
                    <a:lnTo>
                      <a:pt x="10875" y="1374"/>
                    </a:lnTo>
                    <a:cubicBezTo>
                      <a:pt x="10908" y="1341"/>
                      <a:pt x="10942" y="1274"/>
                      <a:pt x="10942" y="1208"/>
                    </a:cubicBezTo>
                    <a:cubicBezTo>
                      <a:pt x="11109" y="907"/>
                      <a:pt x="11309" y="540"/>
                      <a:pt x="11175" y="207"/>
                    </a:cubicBezTo>
                    <a:cubicBezTo>
                      <a:pt x="11127" y="86"/>
                      <a:pt x="11026" y="0"/>
                      <a:pt x="10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a:off x="2512800" y="831200"/>
                <a:ext cx="295225" cy="186650"/>
              </a:xfrm>
              <a:custGeom>
                <a:avLst/>
                <a:gdLst/>
                <a:ahLst/>
                <a:cxnLst/>
                <a:rect l="l" t="t" r="r" b="b"/>
                <a:pathLst>
                  <a:path w="11809" h="7466" extrusionOk="0">
                    <a:moveTo>
                      <a:pt x="10248" y="0"/>
                    </a:moveTo>
                    <a:cubicBezTo>
                      <a:pt x="10209" y="0"/>
                      <a:pt x="10169" y="19"/>
                      <a:pt x="10141" y="61"/>
                    </a:cubicBezTo>
                    <a:cubicBezTo>
                      <a:pt x="9807" y="261"/>
                      <a:pt x="9474" y="494"/>
                      <a:pt x="9240" y="828"/>
                    </a:cubicBezTo>
                    <a:cubicBezTo>
                      <a:pt x="9156" y="940"/>
                      <a:pt x="9238" y="1077"/>
                      <a:pt x="9365" y="1077"/>
                    </a:cubicBezTo>
                    <a:cubicBezTo>
                      <a:pt x="9389" y="1077"/>
                      <a:pt x="9414" y="1072"/>
                      <a:pt x="9441" y="1061"/>
                    </a:cubicBezTo>
                    <a:cubicBezTo>
                      <a:pt x="9641" y="961"/>
                      <a:pt x="9908" y="795"/>
                      <a:pt x="10141" y="761"/>
                    </a:cubicBezTo>
                    <a:cubicBezTo>
                      <a:pt x="10208" y="694"/>
                      <a:pt x="10341" y="694"/>
                      <a:pt x="10475" y="694"/>
                    </a:cubicBezTo>
                    <a:cubicBezTo>
                      <a:pt x="10341" y="1462"/>
                      <a:pt x="6138" y="4230"/>
                      <a:pt x="5638" y="4497"/>
                    </a:cubicBezTo>
                    <a:cubicBezTo>
                      <a:pt x="4804" y="4998"/>
                      <a:pt x="3903" y="5498"/>
                      <a:pt x="3003" y="5965"/>
                    </a:cubicBezTo>
                    <a:cubicBezTo>
                      <a:pt x="2569" y="6198"/>
                      <a:pt x="2035" y="6465"/>
                      <a:pt x="1568" y="6632"/>
                    </a:cubicBezTo>
                    <a:cubicBezTo>
                      <a:pt x="1101" y="6799"/>
                      <a:pt x="601" y="6932"/>
                      <a:pt x="167" y="7132"/>
                    </a:cubicBezTo>
                    <a:cubicBezTo>
                      <a:pt x="0" y="7199"/>
                      <a:pt x="134" y="7466"/>
                      <a:pt x="301" y="7466"/>
                    </a:cubicBezTo>
                    <a:cubicBezTo>
                      <a:pt x="901" y="7466"/>
                      <a:pt x="1502" y="7166"/>
                      <a:pt x="2002" y="6966"/>
                    </a:cubicBezTo>
                    <a:cubicBezTo>
                      <a:pt x="2502" y="6699"/>
                      <a:pt x="3003" y="6465"/>
                      <a:pt x="3470" y="6198"/>
                    </a:cubicBezTo>
                    <a:cubicBezTo>
                      <a:pt x="4604" y="5598"/>
                      <a:pt x="5671" y="4964"/>
                      <a:pt x="6772" y="4330"/>
                    </a:cubicBezTo>
                    <a:cubicBezTo>
                      <a:pt x="7806" y="3663"/>
                      <a:pt x="8840" y="2996"/>
                      <a:pt x="9807" y="2262"/>
                    </a:cubicBezTo>
                    <a:cubicBezTo>
                      <a:pt x="10274" y="1829"/>
                      <a:pt x="11809" y="795"/>
                      <a:pt x="10775" y="61"/>
                    </a:cubicBezTo>
                    <a:cubicBezTo>
                      <a:pt x="10719" y="19"/>
                      <a:pt x="10657" y="0"/>
                      <a:pt x="10597" y="0"/>
                    </a:cubicBezTo>
                    <a:cubicBezTo>
                      <a:pt x="10513" y="0"/>
                      <a:pt x="10433" y="36"/>
                      <a:pt x="10375" y="94"/>
                    </a:cubicBezTo>
                    <a:cubicBezTo>
                      <a:pt x="10355" y="36"/>
                      <a:pt x="10302" y="0"/>
                      <a:pt x="10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p:cNvSpPr/>
              <p:nvPr/>
            </p:nvSpPr>
            <p:spPr>
              <a:xfrm>
                <a:off x="2736475" y="1231275"/>
                <a:ext cx="289075" cy="190350"/>
              </a:xfrm>
              <a:custGeom>
                <a:avLst/>
                <a:gdLst/>
                <a:ahLst/>
                <a:cxnLst/>
                <a:rect l="l" t="t" r="r" b="b"/>
                <a:pathLst>
                  <a:path w="11563" h="7614" extrusionOk="0">
                    <a:moveTo>
                      <a:pt x="11116" y="0"/>
                    </a:moveTo>
                    <a:cubicBezTo>
                      <a:pt x="11042" y="0"/>
                      <a:pt x="10965" y="30"/>
                      <a:pt x="10901" y="103"/>
                    </a:cubicBezTo>
                    <a:cubicBezTo>
                      <a:pt x="9300" y="1637"/>
                      <a:pt x="7565" y="3071"/>
                      <a:pt x="5697" y="4272"/>
                    </a:cubicBezTo>
                    <a:cubicBezTo>
                      <a:pt x="4797" y="4839"/>
                      <a:pt x="3863" y="5440"/>
                      <a:pt x="2895" y="5940"/>
                    </a:cubicBezTo>
                    <a:cubicBezTo>
                      <a:pt x="2462" y="6174"/>
                      <a:pt x="1961" y="6440"/>
                      <a:pt x="1461" y="6674"/>
                    </a:cubicBezTo>
                    <a:cubicBezTo>
                      <a:pt x="994" y="6941"/>
                      <a:pt x="460" y="7108"/>
                      <a:pt x="60" y="7441"/>
                    </a:cubicBezTo>
                    <a:cubicBezTo>
                      <a:pt x="0" y="7501"/>
                      <a:pt x="47" y="7613"/>
                      <a:pt x="129" y="7613"/>
                    </a:cubicBezTo>
                    <a:cubicBezTo>
                      <a:pt x="139" y="7613"/>
                      <a:pt x="149" y="7611"/>
                      <a:pt x="160" y="7608"/>
                    </a:cubicBezTo>
                    <a:cubicBezTo>
                      <a:pt x="660" y="7575"/>
                      <a:pt x="1161" y="7274"/>
                      <a:pt x="1594" y="7074"/>
                    </a:cubicBezTo>
                    <a:cubicBezTo>
                      <a:pt x="2095" y="6841"/>
                      <a:pt x="2562" y="6607"/>
                      <a:pt x="3029" y="6340"/>
                    </a:cubicBezTo>
                    <a:cubicBezTo>
                      <a:pt x="4029" y="5807"/>
                      <a:pt x="5030" y="5240"/>
                      <a:pt x="5997" y="4606"/>
                    </a:cubicBezTo>
                    <a:cubicBezTo>
                      <a:pt x="7865" y="3405"/>
                      <a:pt x="9667" y="2004"/>
                      <a:pt x="11335" y="469"/>
                    </a:cubicBezTo>
                    <a:cubicBezTo>
                      <a:pt x="11562" y="292"/>
                      <a:pt x="11349" y="0"/>
                      <a:pt x="1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5"/>
              <p:cNvSpPr/>
              <p:nvPr/>
            </p:nvSpPr>
            <p:spPr>
              <a:xfrm>
                <a:off x="2754650" y="1261075"/>
                <a:ext cx="284450" cy="190100"/>
              </a:xfrm>
              <a:custGeom>
                <a:avLst/>
                <a:gdLst/>
                <a:ahLst/>
                <a:cxnLst/>
                <a:rect l="l" t="t" r="r" b="b"/>
                <a:pathLst>
                  <a:path w="11378" h="7604" extrusionOk="0">
                    <a:moveTo>
                      <a:pt x="11160" y="1"/>
                    </a:moveTo>
                    <a:cubicBezTo>
                      <a:pt x="11128" y="1"/>
                      <a:pt x="11098" y="14"/>
                      <a:pt x="11075" y="45"/>
                    </a:cubicBezTo>
                    <a:cubicBezTo>
                      <a:pt x="9473" y="1579"/>
                      <a:pt x="7806" y="3047"/>
                      <a:pt x="5971" y="4281"/>
                    </a:cubicBezTo>
                    <a:cubicBezTo>
                      <a:pt x="5104" y="4915"/>
                      <a:pt x="4170" y="5482"/>
                      <a:pt x="3269" y="6049"/>
                    </a:cubicBezTo>
                    <a:cubicBezTo>
                      <a:pt x="2302" y="6583"/>
                      <a:pt x="1301" y="7216"/>
                      <a:pt x="167" y="7383"/>
                    </a:cubicBezTo>
                    <a:cubicBezTo>
                      <a:pt x="33" y="7383"/>
                      <a:pt x="0" y="7583"/>
                      <a:pt x="167" y="7583"/>
                    </a:cubicBezTo>
                    <a:cubicBezTo>
                      <a:pt x="275" y="7597"/>
                      <a:pt x="381" y="7603"/>
                      <a:pt x="486" y="7603"/>
                    </a:cubicBezTo>
                    <a:cubicBezTo>
                      <a:pt x="1416" y="7603"/>
                      <a:pt x="2223" y="7106"/>
                      <a:pt x="3002" y="6716"/>
                    </a:cubicBezTo>
                    <a:cubicBezTo>
                      <a:pt x="4070" y="6116"/>
                      <a:pt x="5070" y="5482"/>
                      <a:pt x="6004" y="4815"/>
                    </a:cubicBezTo>
                    <a:cubicBezTo>
                      <a:pt x="7939" y="3480"/>
                      <a:pt x="9740" y="1979"/>
                      <a:pt x="11275" y="245"/>
                    </a:cubicBezTo>
                    <a:cubicBezTo>
                      <a:pt x="11377" y="142"/>
                      <a:pt x="11263" y="1"/>
                      <a:pt x="111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p:nvPr/>
            </p:nvSpPr>
            <p:spPr>
              <a:xfrm>
                <a:off x="2744850" y="1240600"/>
                <a:ext cx="289350" cy="188500"/>
              </a:xfrm>
              <a:custGeom>
                <a:avLst/>
                <a:gdLst/>
                <a:ahLst/>
                <a:cxnLst/>
                <a:rect l="l" t="t" r="r" b="b"/>
                <a:pathLst>
                  <a:path w="11574" h="7540" extrusionOk="0">
                    <a:moveTo>
                      <a:pt x="11230" y="0"/>
                    </a:moveTo>
                    <a:cubicBezTo>
                      <a:pt x="11176" y="0"/>
                      <a:pt x="11118" y="18"/>
                      <a:pt x="11066" y="63"/>
                    </a:cubicBezTo>
                    <a:cubicBezTo>
                      <a:pt x="7897" y="3199"/>
                      <a:pt x="4128" y="5467"/>
                      <a:pt x="92" y="7368"/>
                    </a:cubicBezTo>
                    <a:cubicBezTo>
                      <a:pt x="1" y="7399"/>
                      <a:pt x="48" y="7539"/>
                      <a:pt x="158" y="7539"/>
                    </a:cubicBezTo>
                    <a:cubicBezTo>
                      <a:pt x="168" y="7539"/>
                      <a:pt x="180" y="7538"/>
                      <a:pt x="192" y="7535"/>
                    </a:cubicBezTo>
                    <a:cubicBezTo>
                      <a:pt x="4362" y="5934"/>
                      <a:pt x="8098" y="3299"/>
                      <a:pt x="11367" y="297"/>
                    </a:cubicBezTo>
                    <a:cubicBezTo>
                      <a:pt x="11574" y="219"/>
                      <a:pt x="11419" y="0"/>
                      <a:pt x="11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5"/>
              <p:cNvSpPr/>
              <p:nvPr/>
            </p:nvSpPr>
            <p:spPr>
              <a:xfrm>
                <a:off x="2755825" y="1251825"/>
                <a:ext cx="284075" cy="186675"/>
              </a:xfrm>
              <a:custGeom>
                <a:avLst/>
                <a:gdLst/>
                <a:ahLst/>
                <a:cxnLst/>
                <a:rect l="l" t="t" r="r" b="b"/>
                <a:pathLst>
                  <a:path w="11363" h="7467" extrusionOk="0">
                    <a:moveTo>
                      <a:pt x="11040" y="1"/>
                    </a:moveTo>
                    <a:cubicBezTo>
                      <a:pt x="10981" y="1"/>
                      <a:pt x="10918" y="24"/>
                      <a:pt x="10861" y="81"/>
                    </a:cubicBezTo>
                    <a:cubicBezTo>
                      <a:pt x="7592" y="2916"/>
                      <a:pt x="3923" y="5285"/>
                      <a:pt x="86" y="7286"/>
                    </a:cubicBezTo>
                    <a:cubicBezTo>
                      <a:pt x="1" y="7315"/>
                      <a:pt x="62" y="7467"/>
                      <a:pt x="124" y="7467"/>
                    </a:cubicBezTo>
                    <a:cubicBezTo>
                      <a:pt x="134" y="7467"/>
                      <a:pt x="144" y="7462"/>
                      <a:pt x="153" y="7453"/>
                    </a:cubicBezTo>
                    <a:cubicBezTo>
                      <a:pt x="4223" y="5685"/>
                      <a:pt x="7892" y="3250"/>
                      <a:pt x="11161" y="348"/>
                    </a:cubicBezTo>
                    <a:cubicBezTo>
                      <a:pt x="11363" y="222"/>
                      <a:pt x="11222" y="1"/>
                      <a:pt x="110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p:nvPr/>
            </p:nvSpPr>
            <p:spPr>
              <a:xfrm>
                <a:off x="2749625" y="1330025"/>
                <a:ext cx="182125" cy="122325"/>
              </a:xfrm>
              <a:custGeom>
                <a:avLst/>
                <a:gdLst/>
                <a:ahLst/>
                <a:cxnLst/>
                <a:rect l="l" t="t" r="r" b="b"/>
                <a:pathLst>
                  <a:path w="7285" h="4893" extrusionOk="0">
                    <a:moveTo>
                      <a:pt x="7125" y="1"/>
                    </a:moveTo>
                    <a:cubicBezTo>
                      <a:pt x="7098" y="1"/>
                      <a:pt x="7068" y="7"/>
                      <a:pt x="7039" y="22"/>
                    </a:cubicBezTo>
                    <a:cubicBezTo>
                      <a:pt x="6005" y="956"/>
                      <a:pt x="5004" y="1890"/>
                      <a:pt x="3837" y="2691"/>
                    </a:cubicBezTo>
                    <a:cubicBezTo>
                      <a:pt x="3270" y="3124"/>
                      <a:pt x="2669" y="3491"/>
                      <a:pt x="2002" y="3691"/>
                    </a:cubicBezTo>
                    <a:cubicBezTo>
                      <a:pt x="1702" y="3791"/>
                      <a:pt x="1369" y="3891"/>
                      <a:pt x="1102" y="4025"/>
                    </a:cubicBezTo>
                    <a:cubicBezTo>
                      <a:pt x="801" y="4158"/>
                      <a:pt x="368" y="4192"/>
                      <a:pt x="168" y="4458"/>
                    </a:cubicBezTo>
                    <a:cubicBezTo>
                      <a:pt x="1" y="4625"/>
                      <a:pt x="168" y="4859"/>
                      <a:pt x="368" y="4892"/>
                    </a:cubicBezTo>
                    <a:cubicBezTo>
                      <a:pt x="668" y="4892"/>
                      <a:pt x="1035" y="4659"/>
                      <a:pt x="1335" y="4525"/>
                    </a:cubicBezTo>
                    <a:cubicBezTo>
                      <a:pt x="1635" y="4358"/>
                      <a:pt x="1936" y="4192"/>
                      <a:pt x="2202" y="3991"/>
                    </a:cubicBezTo>
                    <a:cubicBezTo>
                      <a:pt x="2770" y="3558"/>
                      <a:pt x="3437" y="3224"/>
                      <a:pt x="4004" y="2857"/>
                    </a:cubicBezTo>
                    <a:cubicBezTo>
                      <a:pt x="5171" y="2123"/>
                      <a:pt x="6305" y="1290"/>
                      <a:pt x="7206" y="189"/>
                    </a:cubicBezTo>
                    <a:cubicBezTo>
                      <a:pt x="7284" y="85"/>
                      <a:pt x="7220" y="1"/>
                      <a:pt x="71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a:off x="2667900" y="969950"/>
                <a:ext cx="218525" cy="328550"/>
              </a:xfrm>
              <a:custGeom>
                <a:avLst/>
                <a:gdLst/>
                <a:ahLst/>
                <a:cxnLst/>
                <a:rect l="l" t="t" r="r" b="b"/>
                <a:pathLst>
                  <a:path w="8741" h="13142" extrusionOk="0">
                    <a:moveTo>
                      <a:pt x="1802" y="1416"/>
                    </a:moveTo>
                    <a:cubicBezTo>
                      <a:pt x="1936" y="1416"/>
                      <a:pt x="2069" y="1449"/>
                      <a:pt x="2202" y="1516"/>
                    </a:cubicBezTo>
                    <a:cubicBezTo>
                      <a:pt x="2303" y="1549"/>
                      <a:pt x="2436" y="1616"/>
                      <a:pt x="2569" y="1716"/>
                    </a:cubicBezTo>
                    <a:cubicBezTo>
                      <a:pt x="2269" y="1749"/>
                      <a:pt x="2036" y="1916"/>
                      <a:pt x="1802" y="2149"/>
                    </a:cubicBezTo>
                    <a:lnTo>
                      <a:pt x="1802" y="1582"/>
                    </a:lnTo>
                    <a:lnTo>
                      <a:pt x="1802" y="1416"/>
                    </a:lnTo>
                    <a:close/>
                    <a:moveTo>
                      <a:pt x="3149" y="3292"/>
                    </a:moveTo>
                    <a:cubicBezTo>
                      <a:pt x="3186" y="3292"/>
                      <a:pt x="3220" y="3317"/>
                      <a:pt x="3237" y="3350"/>
                    </a:cubicBezTo>
                    <a:cubicBezTo>
                      <a:pt x="3203" y="3384"/>
                      <a:pt x="3136" y="3450"/>
                      <a:pt x="3203" y="3517"/>
                    </a:cubicBezTo>
                    <a:cubicBezTo>
                      <a:pt x="3237" y="4118"/>
                      <a:pt x="3470" y="4718"/>
                      <a:pt x="3737" y="5285"/>
                    </a:cubicBezTo>
                    <a:lnTo>
                      <a:pt x="4604" y="7287"/>
                    </a:lnTo>
                    <a:cubicBezTo>
                      <a:pt x="4704" y="7553"/>
                      <a:pt x="4804" y="7754"/>
                      <a:pt x="4904" y="8020"/>
                    </a:cubicBezTo>
                    <a:cubicBezTo>
                      <a:pt x="4104" y="6719"/>
                      <a:pt x="3470" y="5252"/>
                      <a:pt x="3103" y="3784"/>
                    </a:cubicBezTo>
                    <a:cubicBezTo>
                      <a:pt x="3103" y="3717"/>
                      <a:pt x="2970" y="3417"/>
                      <a:pt x="3036" y="3384"/>
                    </a:cubicBezTo>
                    <a:cubicBezTo>
                      <a:pt x="3070" y="3317"/>
                      <a:pt x="3111" y="3292"/>
                      <a:pt x="3149" y="3292"/>
                    </a:cubicBezTo>
                    <a:close/>
                    <a:moveTo>
                      <a:pt x="2724" y="2524"/>
                    </a:moveTo>
                    <a:cubicBezTo>
                      <a:pt x="2767" y="2524"/>
                      <a:pt x="2816" y="2532"/>
                      <a:pt x="2870" y="2550"/>
                    </a:cubicBezTo>
                    <a:cubicBezTo>
                      <a:pt x="2903" y="2550"/>
                      <a:pt x="2936" y="2583"/>
                      <a:pt x="2970" y="2616"/>
                    </a:cubicBezTo>
                    <a:cubicBezTo>
                      <a:pt x="2903" y="2616"/>
                      <a:pt x="2770" y="2650"/>
                      <a:pt x="2703" y="2750"/>
                    </a:cubicBezTo>
                    <a:cubicBezTo>
                      <a:pt x="2202" y="3184"/>
                      <a:pt x="2536" y="4051"/>
                      <a:pt x="2703" y="4551"/>
                    </a:cubicBezTo>
                    <a:cubicBezTo>
                      <a:pt x="3136" y="6119"/>
                      <a:pt x="3870" y="7687"/>
                      <a:pt x="4804" y="9054"/>
                    </a:cubicBezTo>
                    <a:cubicBezTo>
                      <a:pt x="5205" y="9588"/>
                      <a:pt x="5605" y="10055"/>
                      <a:pt x="6039" y="10556"/>
                    </a:cubicBezTo>
                    <a:cubicBezTo>
                      <a:pt x="6039" y="10589"/>
                      <a:pt x="6039" y="10589"/>
                      <a:pt x="6072" y="10622"/>
                    </a:cubicBezTo>
                    <a:cubicBezTo>
                      <a:pt x="5038" y="9922"/>
                      <a:pt x="4304" y="8521"/>
                      <a:pt x="3737" y="7487"/>
                    </a:cubicBezTo>
                    <a:cubicBezTo>
                      <a:pt x="3203" y="6553"/>
                      <a:pt x="2636" y="5519"/>
                      <a:pt x="2269" y="4418"/>
                    </a:cubicBezTo>
                    <a:cubicBezTo>
                      <a:pt x="2136" y="3917"/>
                      <a:pt x="2102" y="3384"/>
                      <a:pt x="2369" y="2917"/>
                    </a:cubicBezTo>
                    <a:cubicBezTo>
                      <a:pt x="2424" y="2698"/>
                      <a:pt x="2524" y="2524"/>
                      <a:pt x="2724" y="2524"/>
                    </a:cubicBezTo>
                    <a:close/>
                    <a:moveTo>
                      <a:pt x="5094" y="5138"/>
                    </a:moveTo>
                    <a:cubicBezTo>
                      <a:pt x="5708" y="6089"/>
                      <a:pt x="6228" y="7125"/>
                      <a:pt x="6572" y="8221"/>
                    </a:cubicBezTo>
                    <a:cubicBezTo>
                      <a:pt x="6772" y="8788"/>
                      <a:pt x="6906" y="9388"/>
                      <a:pt x="7039" y="9988"/>
                    </a:cubicBezTo>
                    <a:cubicBezTo>
                      <a:pt x="7073" y="10189"/>
                      <a:pt x="7106" y="10389"/>
                      <a:pt x="7139" y="10622"/>
                    </a:cubicBezTo>
                    <a:cubicBezTo>
                      <a:pt x="6973" y="9755"/>
                      <a:pt x="6706" y="8921"/>
                      <a:pt x="6405" y="8087"/>
                    </a:cubicBezTo>
                    <a:cubicBezTo>
                      <a:pt x="6021" y="7081"/>
                      <a:pt x="5584" y="6075"/>
                      <a:pt x="5094" y="5138"/>
                    </a:cubicBezTo>
                    <a:close/>
                    <a:moveTo>
                      <a:pt x="1135" y="2149"/>
                    </a:moveTo>
                    <a:cubicBezTo>
                      <a:pt x="1135" y="2650"/>
                      <a:pt x="1235" y="3217"/>
                      <a:pt x="1369" y="3751"/>
                    </a:cubicBezTo>
                    <a:cubicBezTo>
                      <a:pt x="1369" y="4118"/>
                      <a:pt x="1435" y="4518"/>
                      <a:pt x="1535" y="4885"/>
                    </a:cubicBezTo>
                    <a:cubicBezTo>
                      <a:pt x="1936" y="6453"/>
                      <a:pt x="2703" y="8054"/>
                      <a:pt x="3603" y="9421"/>
                    </a:cubicBezTo>
                    <a:cubicBezTo>
                      <a:pt x="4070" y="10089"/>
                      <a:pt x="4604" y="10756"/>
                      <a:pt x="5138" y="11356"/>
                    </a:cubicBezTo>
                    <a:lnTo>
                      <a:pt x="5171" y="11389"/>
                    </a:lnTo>
                    <a:cubicBezTo>
                      <a:pt x="5071" y="11289"/>
                      <a:pt x="4971" y="11223"/>
                      <a:pt x="4904" y="11189"/>
                    </a:cubicBezTo>
                    <a:lnTo>
                      <a:pt x="4871" y="11123"/>
                    </a:lnTo>
                    <a:cubicBezTo>
                      <a:pt x="4771" y="11056"/>
                      <a:pt x="4704" y="10956"/>
                      <a:pt x="4604" y="10856"/>
                    </a:cubicBezTo>
                    <a:cubicBezTo>
                      <a:pt x="4304" y="10522"/>
                      <a:pt x="4037" y="10222"/>
                      <a:pt x="3770" y="9888"/>
                    </a:cubicBezTo>
                    <a:cubicBezTo>
                      <a:pt x="3603" y="9622"/>
                      <a:pt x="3437" y="9355"/>
                      <a:pt x="3270" y="9088"/>
                    </a:cubicBezTo>
                    <a:cubicBezTo>
                      <a:pt x="2569" y="7854"/>
                      <a:pt x="1969" y="6519"/>
                      <a:pt x="1469" y="5185"/>
                    </a:cubicBezTo>
                    <a:cubicBezTo>
                      <a:pt x="1268" y="4284"/>
                      <a:pt x="1102" y="3384"/>
                      <a:pt x="1102" y="2483"/>
                    </a:cubicBezTo>
                    <a:cubicBezTo>
                      <a:pt x="1102" y="2383"/>
                      <a:pt x="1102" y="2283"/>
                      <a:pt x="1135" y="2149"/>
                    </a:cubicBezTo>
                    <a:close/>
                    <a:moveTo>
                      <a:pt x="1580" y="1"/>
                    </a:moveTo>
                    <a:cubicBezTo>
                      <a:pt x="1340" y="1"/>
                      <a:pt x="1087" y="117"/>
                      <a:pt x="935" y="248"/>
                    </a:cubicBezTo>
                    <a:cubicBezTo>
                      <a:pt x="668" y="448"/>
                      <a:pt x="468" y="715"/>
                      <a:pt x="334" y="1015"/>
                    </a:cubicBezTo>
                    <a:cubicBezTo>
                      <a:pt x="1" y="1416"/>
                      <a:pt x="1" y="2183"/>
                      <a:pt x="1" y="2616"/>
                    </a:cubicBezTo>
                    <a:cubicBezTo>
                      <a:pt x="1" y="3384"/>
                      <a:pt x="134" y="4118"/>
                      <a:pt x="301" y="4851"/>
                    </a:cubicBezTo>
                    <a:cubicBezTo>
                      <a:pt x="501" y="5619"/>
                      <a:pt x="801" y="6419"/>
                      <a:pt x="1135" y="7186"/>
                    </a:cubicBezTo>
                    <a:cubicBezTo>
                      <a:pt x="1435" y="7887"/>
                      <a:pt x="1735" y="8587"/>
                      <a:pt x="2102" y="9255"/>
                    </a:cubicBezTo>
                    <a:cubicBezTo>
                      <a:pt x="2503" y="9955"/>
                      <a:pt x="3103" y="10556"/>
                      <a:pt x="3603" y="11189"/>
                    </a:cubicBezTo>
                    <a:cubicBezTo>
                      <a:pt x="4104" y="11756"/>
                      <a:pt x="4604" y="12424"/>
                      <a:pt x="5271" y="12790"/>
                    </a:cubicBezTo>
                    <a:cubicBezTo>
                      <a:pt x="5575" y="13012"/>
                      <a:pt x="5971" y="13141"/>
                      <a:pt x="6363" y="13141"/>
                    </a:cubicBezTo>
                    <a:cubicBezTo>
                      <a:pt x="6444" y="13141"/>
                      <a:pt x="6525" y="13135"/>
                      <a:pt x="6606" y="13124"/>
                    </a:cubicBezTo>
                    <a:lnTo>
                      <a:pt x="6973" y="13124"/>
                    </a:lnTo>
                    <a:cubicBezTo>
                      <a:pt x="7606" y="13024"/>
                      <a:pt x="8073" y="12524"/>
                      <a:pt x="8273" y="11923"/>
                    </a:cubicBezTo>
                    <a:cubicBezTo>
                      <a:pt x="8407" y="11556"/>
                      <a:pt x="8440" y="11256"/>
                      <a:pt x="8474" y="10922"/>
                    </a:cubicBezTo>
                    <a:cubicBezTo>
                      <a:pt x="8740" y="9455"/>
                      <a:pt x="8273" y="7920"/>
                      <a:pt x="7740" y="6519"/>
                    </a:cubicBezTo>
                    <a:cubicBezTo>
                      <a:pt x="7039" y="4751"/>
                      <a:pt x="6239" y="2950"/>
                      <a:pt x="4804" y="1616"/>
                    </a:cubicBezTo>
                    <a:cubicBezTo>
                      <a:pt x="4137" y="1015"/>
                      <a:pt x="3337" y="548"/>
                      <a:pt x="2469" y="248"/>
                    </a:cubicBezTo>
                    <a:cubicBezTo>
                      <a:pt x="2303" y="215"/>
                      <a:pt x="2136" y="115"/>
                      <a:pt x="1936" y="115"/>
                    </a:cubicBezTo>
                    <a:cubicBezTo>
                      <a:pt x="1831" y="34"/>
                      <a:pt x="1707" y="1"/>
                      <a:pt x="15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 name="Google Shape;137;p5"/>
            <p:cNvGrpSpPr/>
            <p:nvPr/>
          </p:nvGrpSpPr>
          <p:grpSpPr>
            <a:xfrm rot="3498430">
              <a:off x="811223" y="2435989"/>
              <a:ext cx="132379" cy="348680"/>
              <a:chOff x="4670175" y="1180125"/>
              <a:chExt cx="66725" cy="175750"/>
            </a:xfrm>
          </p:grpSpPr>
          <p:sp>
            <p:nvSpPr>
              <p:cNvPr id="138" name="Google Shape;138;p5"/>
              <p:cNvSpPr/>
              <p:nvPr/>
            </p:nvSpPr>
            <p:spPr>
              <a:xfrm>
                <a:off x="4670175" y="1180125"/>
                <a:ext cx="23375" cy="175750"/>
              </a:xfrm>
              <a:custGeom>
                <a:avLst/>
                <a:gdLst/>
                <a:ahLst/>
                <a:cxnLst/>
                <a:rect l="l" t="t" r="r" b="b"/>
                <a:pathLst>
                  <a:path w="935" h="7030" extrusionOk="0">
                    <a:moveTo>
                      <a:pt x="561" y="1"/>
                    </a:moveTo>
                    <a:cubicBezTo>
                      <a:pt x="466" y="1"/>
                      <a:pt x="367" y="59"/>
                      <a:pt x="367" y="180"/>
                    </a:cubicBezTo>
                    <a:cubicBezTo>
                      <a:pt x="267" y="1281"/>
                      <a:pt x="234" y="2382"/>
                      <a:pt x="201" y="3483"/>
                    </a:cubicBezTo>
                    <a:cubicBezTo>
                      <a:pt x="167" y="4017"/>
                      <a:pt x="167" y="4550"/>
                      <a:pt x="100" y="5117"/>
                    </a:cubicBezTo>
                    <a:cubicBezTo>
                      <a:pt x="67" y="5651"/>
                      <a:pt x="0" y="6218"/>
                      <a:pt x="100" y="6785"/>
                    </a:cubicBezTo>
                    <a:cubicBezTo>
                      <a:pt x="156" y="6933"/>
                      <a:pt x="304" y="7030"/>
                      <a:pt x="447" y="7030"/>
                    </a:cubicBezTo>
                    <a:cubicBezTo>
                      <a:pt x="562" y="7030"/>
                      <a:pt x="675" y="6967"/>
                      <a:pt x="734" y="6819"/>
                    </a:cubicBezTo>
                    <a:cubicBezTo>
                      <a:pt x="901" y="6285"/>
                      <a:pt x="868" y="5718"/>
                      <a:pt x="901" y="5151"/>
                    </a:cubicBezTo>
                    <a:cubicBezTo>
                      <a:pt x="901" y="4617"/>
                      <a:pt x="934" y="4017"/>
                      <a:pt x="901" y="3483"/>
                    </a:cubicBezTo>
                    <a:cubicBezTo>
                      <a:pt x="901" y="2349"/>
                      <a:pt x="868" y="1281"/>
                      <a:pt x="734" y="147"/>
                    </a:cubicBezTo>
                    <a:cubicBezTo>
                      <a:pt x="734" y="51"/>
                      <a:pt x="649" y="1"/>
                      <a:pt x="5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p:nvPr/>
            </p:nvSpPr>
            <p:spPr>
              <a:xfrm>
                <a:off x="4714375" y="1203700"/>
                <a:ext cx="22525" cy="150675"/>
              </a:xfrm>
              <a:custGeom>
                <a:avLst/>
                <a:gdLst/>
                <a:ahLst/>
                <a:cxnLst/>
                <a:rect l="l" t="t" r="r" b="b"/>
                <a:pathLst>
                  <a:path w="901" h="6027" extrusionOk="0">
                    <a:moveTo>
                      <a:pt x="268" y="0"/>
                    </a:moveTo>
                    <a:cubicBezTo>
                      <a:pt x="173" y="0"/>
                      <a:pt x="83" y="67"/>
                      <a:pt x="100" y="205"/>
                    </a:cubicBezTo>
                    <a:cubicBezTo>
                      <a:pt x="134" y="1172"/>
                      <a:pt x="134" y="2073"/>
                      <a:pt x="134" y="3040"/>
                    </a:cubicBezTo>
                    <a:cubicBezTo>
                      <a:pt x="134" y="3941"/>
                      <a:pt x="0" y="4942"/>
                      <a:pt x="167" y="5876"/>
                    </a:cubicBezTo>
                    <a:cubicBezTo>
                      <a:pt x="221" y="5966"/>
                      <a:pt x="353" y="6027"/>
                      <a:pt x="469" y="6027"/>
                    </a:cubicBezTo>
                    <a:cubicBezTo>
                      <a:pt x="567" y="6027"/>
                      <a:pt x="652" y="5983"/>
                      <a:pt x="667" y="5876"/>
                    </a:cubicBezTo>
                    <a:cubicBezTo>
                      <a:pt x="901" y="4942"/>
                      <a:pt x="801" y="3941"/>
                      <a:pt x="734" y="3040"/>
                    </a:cubicBezTo>
                    <a:cubicBezTo>
                      <a:pt x="667" y="2073"/>
                      <a:pt x="601" y="1105"/>
                      <a:pt x="467" y="171"/>
                    </a:cubicBezTo>
                    <a:cubicBezTo>
                      <a:pt x="451" y="59"/>
                      <a:pt x="357" y="0"/>
                      <a:pt x="2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 name="Google Shape;140;p5"/>
            <p:cNvGrpSpPr/>
            <p:nvPr/>
          </p:nvGrpSpPr>
          <p:grpSpPr>
            <a:xfrm rot="2555100">
              <a:off x="1411293" y="1604956"/>
              <a:ext cx="363360" cy="242976"/>
              <a:chOff x="5153850" y="1150039"/>
              <a:chExt cx="326100" cy="218061"/>
            </a:xfrm>
          </p:grpSpPr>
          <p:sp>
            <p:nvSpPr>
              <p:cNvPr id="141" name="Google Shape;141;p5"/>
              <p:cNvSpPr/>
              <p:nvPr/>
            </p:nvSpPr>
            <p:spPr>
              <a:xfrm>
                <a:off x="5252272" y="1150039"/>
                <a:ext cx="40945" cy="53387"/>
              </a:xfrm>
              <a:custGeom>
                <a:avLst/>
                <a:gdLst/>
                <a:ahLst/>
                <a:cxnLst/>
                <a:rect l="l" t="t" r="r" b="b"/>
                <a:pathLst>
                  <a:path w="1402" h="1828" extrusionOk="0">
                    <a:moveTo>
                      <a:pt x="501" y="0"/>
                    </a:moveTo>
                    <a:cubicBezTo>
                      <a:pt x="401" y="0"/>
                      <a:pt x="334" y="0"/>
                      <a:pt x="267" y="34"/>
                    </a:cubicBezTo>
                    <a:cubicBezTo>
                      <a:pt x="234" y="34"/>
                      <a:pt x="201" y="67"/>
                      <a:pt x="201" y="67"/>
                    </a:cubicBezTo>
                    <a:cubicBezTo>
                      <a:pt x="167" y="67"/>
                      <a:pt x="100" y="100"/>
                      <a:pt x="100" y="134"/>
                    </a:cubicBezTo>
                    <a:cubicBezTo>
                      <a:pt x="100" y="200"/>
                      <a:pt x="167" y="234"/>
                      <a:pt x="201" y="234"/>
                    </a:cubicBezTo>
                    <a:lnTo>
                      <a:pt x="267" y="234"/>
                    </a:lnTo>
                    <a:cubicBezTo>
                      <a:pt x="334" y="234"/>
                      <a:pt x="367" y="234"/>
                      <a:pt x="434" y="267"/>
                    </a:cubicBezTo>
                    <a:cubicBezTo>
                      <a:pt x="501" y="267"/>
                      <a:pt x="534" y="267"/>
                      <a:pt x="567" y="301"/>
                    </a:cubicBezTo>
                    <a:cubicBezTo>
                      <a:pt x="601" y="301"/>
                      <a:pt x="668" y="367"/>
                      <a:pt x="701" y="367"/>
                    </a:cubicBezTo>
                    <a:cubicBezTo>
                      <a:pt x="734" y="401"/>
                      <a:pt x="768" y="401"/>
                      <a:pt x="768" y="434"/>
                    </a:cubicBezTo>
                    <a:cubicBezTo>
                      <a:pt x="768" y="434"/>
                      <a:pt x="834" y="434"/>
                      <a:pt x="834" y="467"/>
                    </a:cubicBezTo>
                    <a:cubicBezTo>
                      <a:pt x="800" y="460"/>
                      <a:pt x="765" y="456"/>
                      <a:pt x="729" y="456"/>
                    </a:cubicBezTo>
                    <a:cubicBezTo>
                      <a:pt x="460" y="456"/>
                      <a:pt x="189" y="673"/>
                      <a:pt x="100" y="968"/>
                    </a:cubicBezTo>
                    <a:cubicBezTo>
                      <a:pt x="0" y="1368"/>
                      <a:pt x="167" y="1735"/>
                      <a:pt x="501" y="1802"/>
                    </a:cubicBezTo>
                    <a:cubicBezTo>
                      <a:pt x="547" y="1819"/>
                      <a:pt x="594" y="1827"/>
                      <a:pt x="643" y="1827"/>
                    </a:cubicBezTo>
                    <a:cubicBezTo>
                      <a:pt x="876" y="1827"/>
                      <a:pt x="1124" y="1633"/>
                      <a:pt x="1235" y="1301"/>
                    </a:cubicBezTo>
                    <a:cubicBezTo>
                      <a:pt x="1401" y="1001"/>
                      <a:pt x="1368" y="834"/>
                      <a:pt x="1368" y="734"/>
                    </a:cubicBezTo>
                    <a:cubicBezTo>
                      <a:pt x="1368" y="701"/>
                      <a:pt x="1368" y="601"/>
                      <a:pt x="1335" y="567"/>
                    </a:cubicBezTo>
                    <a:cubicBezTo>
                      <a:pt x="1335" y="534"/>
                      <a:pt x="1268" y="434"/>
                      <a:pt x="1268" y="401"/>
                    </a:cubicBezTo>
                    <a:cubicBezTo>
                      <a:pt x="1235" y="367"/>
                      <a:pt x="1201" y="267"/>
                      <a:pt x="1168" y="234"/>
                    </a:cubicBezTo>
                    <a:cubicBezTo>
                      <a:pt x="1101" y="200"/>
                      <a:pt x="1068" y="134"/>
                      <a:pt x="1001" y="100"/>
                    </a:cubicBezTo>
                    <a:cubicBezTo>
                      <a:pt x="934" y="67"/>
                      <a:pt x="868" y="67"/>
                      <a:pt x="834" y="34"/>
                    </a:cubicBezTo>
                    <a:cubicBezTo>
                      <a:pt x="768" y="34"/>
                      <a:pt x="701" y="0"/>
                      <a:pt x="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5"/>
              <p:cNvSpPr/>
              <p:nvPr/>
            </p:nvSpPr>
            <p:spPr>
              <a:xfrm>
                <a:off x="5403262" y="1191919"/>
                <a:ext cx="39982" cy="54292"/>
              </a:xfrm>
              <a:custGeom>
                <a:avLst/>
                <a:gdLst/>
                <a:ahLst/>
                <a:cxnLst/>
                <a:rect l="l" t="t" r="r" b="b"/>
                <a:pathLst>
                  <a:path w="1369" h="1859" extrusionOk="0">
                    <a:moveTo>
                      <a:pt x="501" y="1"/>
                    </a:moveTo>
                    <a:cubicBezTo>
                      <a:pt x="401" y="1"/>
                      <a:pt x="334" y="1"/>
                      <a:pt x="268" y="34"/>
                    </a:cubicBezTo>
                    <a:cubicBezTo>
                      <a:pt x="234" y="34"/>
                      <a:pt x="201" y="101"/>
                      <a:pt x="201" y="101"/>
                    </a:cubicBezTo>
                    <a:cubicBezTo>
                      <a:pt x="168" y="101"/>
                      <a:pt x="101" y="134"/>
                      <a:pt x="101" y="167"/>
                    </a:cubicBezTo>
                    <a:cubicBezTo>
                      <a:pt x="101" y="201"/>
                      <a:pt x="168" y="268"/>
                      <a:pt x="201" y="268"/>
                    </a:cubicBezTo>
                    <a:lnTo>
                      <a:pt x="268" y="268"/>
                    </a:lnTo>
                    <a:cubicBezTo>
                      <a:pt x="334" y="268"/>
                      <a:pt x="368" y="268"/>
                      <a:pt x="434" y="301"/>
                    </a:cubicBezTo>
                    <a:cubicBezTo>
                      <a:pt x="501" y="301"/>
                      <a:pt x="534" y="301"/>
                      <a:pt x="568" y="334"/>
                    </a:cubicBezTo>
                    <a:cubicBezTo>
                      <a:pt x="601" y="334"/>
                      <a:pt x="668" y="368"/>
                      <a:pt x="701" y="368"/>
                    </a:cubicBezTo>
                    <a:cubicBezTo>
                      <a:pt x="735" y="434"/>
                      <a:pt x="768" y="434"/>
                      <a:pt x="768" y="468"/>
                    </a:cubicBezTo>
                    <a:cubicBezTo>
                      <a:pt x="768" y="468"/>
                      <a:pt x="835" y="468"/>
                      <a:pt x="835" y="501"/>
                    </a:cubicBezTo>
                    <a:cubicBezTo>
                      <a:pt x="800" y="493"/>
                      <a:pt x="765" y="490"/>
                      <a:pt x="730" y="490"/>
                    </a:cubicBezTo>
                    <a:cubicBezTo>
                      <a:pt x="461" y="490"/>
                      <a:pt x="189" y="706"/>
                      <a:pt x="101" y="1001"/>
                    </a:cubicBezTo>
                    <a:cubicBezTo>
                      <a:pt x="1" y="1368"/>
                      <a:pt x="168" y="1769"/>
                      <a:pt x="501" y="1835"/>
                    </a:cubicBezTo>
                    <a:cubicBezTo>
                      <a:pt x="543" y="1851"/>
                      <a:pt x="587" y="1859"/>
                      <a:pt x="631" y="1859"/>
                    </a:cubicBezTo>
                    <a:cubicBezTo>
                      <a:pt x="868" y="1859"/>
                      <a:pt x="1123" y="1644"/>
                      <a:pt x="1235" y="1335"/>
                    </a:cubicBezTo>
                    <a:cubicBezTo>
                      <a:pt x="1368" y="968"/>
                      <a:pt x="1368" y="801"/>
                      <a:pt x="1368" y="768"/>
                    </a:cubicBezTo>
                    <a:cubicBezTo>
                      <a:pt x="1368" y="735"/>
                      <a:pt x="1368" y="634"/>
                      <a:pt x="1335" y="601"/>
                    </a:cubicBezTo>
                    <a:cubicBezTo>
                      <a:pt x="1335" y="568"/>
                      <a:pt x="1268" y="468"/>
                      <a:pt x="1268" y="434"/>
                    </a:cubicBezTo>
                    <a:cubicBezTo>
                      <a:pt x="1235" y="401"/>
                      <a:pt x="1202" y="301"/>
                      <a:pt x="1135" y="268"/>
                    </a:cubicBezTo>
                    <a:cubicBezTo>
                      <a:pt x="1102" y="234"/>
                      <a:pt x="1068" y="167"/>
                      <a:pt x="1001" y="134"/>
                    </a:cubicBezTo>
                    <a:cubicBezTo>
                      <a:pt x="935" y="101"/>
                      <a:pt x="868" y="101"/>
                      <a:pt x="835" y="34"/>
                    </a:cubicBezTo>
                    <a:cubicBezTo>
                      <a:pt x="768" y="34"/>
                      <a:pt x="701" y="1"/>
                      <a:pt x="6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5"/>
              <p:cNvSpPr/>
              <p:nvPr/>
            </p:nvSpPr>
            <p:spPr>
              <a:xfrm>
                <a:off x="5375675" y="1274425"/>
                <a:ext cx="104275" cy="93675"/>
              </a:xfrm>
              <a:custGeom>
                <a:avLst/>
                <a:gdLst/>
                <a:ahLst/>
                <a:cxnLst/>
                <a:rect l="l" t="t" r="r" b="b"/>
                <a:pathLst>
                  <a:path w="4171" h="3747" extrusionOk="0">
                    <a:moveTo>
                      <a:pt x="2047" y="0"/>
                    </a:moveTo>
                    <a:cubicBezTo>
                      <a:pt x="1240" y="0"/>
                      <a:pt x="521" y="553"/>
                      <a:pt x="301" y="1379"/>
                    </a:cubicBezTo>
                    <a:cubicBezTo>
                      <a:pt x="1" y="2379"/>
                      <a:pt x="568" y="3380"/>
                      <a:pt x="1568" y="3680"/>
                    </a:cubicBezTo>
                    <a:cubicBezTo>
                      <a:pt x="1735" y="3725"/>
                      <a:pt x="1902" y="3746"/>
                      <a:pt x="2065" y="3746"/>
                    </a:cubicBezTo>
                    <a:cubicBezTo>
                      <a:pt x="2883" y="3746"/>
                      <a:pt x="3620" y="3213"/>
                      <a:pt x="3870" y="2379"/>
                    </a:cubicBezTo>
                    <a:cubicBezTo>
                      <a:pt x="4170" y="1379"/>
                      <a:pt x="3570" y="378"/>
                      <a:pt x="2569" y="78"/>
                    </a:cubicBezTo>
                    <a:cubicBezTo>
                      <a:pt x="2394" y="25"/>
                      <a:pt x="2218" y="0"/>
                      <a:pt x="20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p:nvPr/>
            </p:nvSpPr>
            <p:spPr>
              <a:xfrm>
                <a:off x="5153850" y="1213000"/>
                <a:ext cx="104275" cy="93675"/>
              </a:xfrm>
              <a:custGeom>
                <a:avLst/>
                <a:gdLst/>
                <a:ahLst/>
                <a:cxnLst/>
                <a:rect l="l" t="t" r="r" b="b"/>
                <a:pathLst>
                  <a:path w="4171" h="3747" extrusionOk="0">
                    <a:moveTo>
                      <a:pt x="2072" y="1"/>
                    </a:moveTo>
                    <a:cubicBezTo>
                      <a:pt x="1254" y="1"/>
                      <a:pt x="518" y="533"/>
                      <a:pt x="267" y="1367"/>
                    </a:cubicBezTo>
                    <a:cubicBezTo>
                      <a:pt x="1" y="2368"/>
                      <a:pt x="568" y="3369"/>
                      <a:pt x="1568" y="3669"/>
                    </a:cubicBezTo>
                    <a:cubicBezTo>
                      <a:pt x="1744" y="3721"/>
                      <a:pt x="1919" y="3746"/>
                      <a:pt x="2091" y="3746"/>
                    </a:cubicBezTo>
                    <a:cubicBezTo>
                      <a:pt x="2898" y="3746"/>
                      <a:pt x="3622" y="3193"/>
                      <a:pt x="3870" y="2368"/>
                    </a:cubicBezTo>
                    <a:cubicBezTo>
                      <a:pt x="4170" y="1367"/>
                      <a:pt x="3570" y="367"/>
                      <a:pt x="2569" y="66"/>
                    </a:cubicBezTo>
                    <a:cubicBezTo>
                      <a:pt x="2402" y="22"/>
                      <a:pt x="2235" y="1"/>
                      <a:pt x="2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p:nvPr/>
            </p:nvSpPr>
            <p:spPr>
              <a:xfrm>
                <a:off x="5298065" y="1210405"/>
                <a:ext cx="73071" cy="64017"/>
              </a:xfrm>
              <a:custGeom>
                <a:avLst/>
                <a:gdLst/>
                <a:ahLst/>
                <a:cxnLst/>
                <a:rect l="l" t="t" r="r" b="b"/>
                <a:pathLst>
                  <a:path w="2502" h="2192" extrusionOk="0">
                    <a:moveTo>
                      <a:pt x="474" y="0"/>
                    </a:moveTo>
                    <a:cubicBezTo>
                      <a:pt x="449" y="0"/>
                      <a:pt x="414" y="11"/>
                      <a:pt x="367" y="35"/>
                    </a:cubicBezTo>
                    <a:cubicBezTo>
                      <a:pt x="350" y="26"/>
                      <a:pt x="332" y="22"/>
                      <a:pt x="312" y="22"/>
                    </a:cubicBezTo>
                    <a:cubicBezTo>
                      <a:pt x="255" y="22"/>
                      <a:pt x="192" y="60"/>
                      <a:pt x="167" y="135"/>
                    </a:cubicBezTo>
                    <a:cubicBezTo>
                      <a:pt x="34" y="468"/>
                      <a:pt x="0" y="835"/>
                      <a:pt x="34" y="1202"/>
                    </a:cubicBezTo>
                    <a:cubicBezTo>
                      <a:pt x="67" y="1402"/>
                      <a:pt x="167" y="1636"/>
                      <a:pt x="300" y="1803"/>
                    </a:cubicBezTo>
                    <a:cubicBezTo>
                      <a:pt x="400" y="2003"/>
                      <a:pt x="667" y="2136"/>
                      <a:pt x="867" y="2170"/>
                    </a:cubicBezTo>
                    <a:cubicBezTo>
                      <a:pt x="950" y="2183"/>
                      <a:pt x="1045" y="2192"/>
                      <a:pt x="1141" y="2192"/>
                    </a:cubicBezTo>
                    <a:cubicBezTo>
                      <a:pt x="1277" y="2192"/>
                      <a:pt x="1417" y="2175"/>
                      <a:pt x="1535" y="2136"/>
                    </a:cubicBezTo>
                    <a:cubicBezTo>
                      <a:pt x="1801" y="2036"/>
                      <a:pt x="1968" y="1936"/>
                      <a:pt x="2102" y="1769"/>
                    </a:cubicBezTo>
                    <a:cubicBezTo>
                      <a:pt x="2335" y="1436"/>
                      <a:pt x="2469" y="1102"/>
                      <a:pt x="2502" y="702"/>
                    </a:cubicBezTo>
                    <a:cubicBezTo>
                      <a:pt x="2502" y="635"/>
                      <a:pt x="2469" y="569"/>
                      <a:pt x="2435" y="535"/>
                    </a:cubicBezTo>
                    <a:cubicBezTo>
                      <a:pt x="2394" y="521"/>
                      <a:pt x="2358" y="513"/>
                      <a:pt x="2326" y="513"/>
                    </a:cubicBezTo>
                    <a:cubicBezTo>
                      <a:pt x="2280" y="513"/>
                      <a:pt x="2241" y="529"/>
                      <a:pt x="2202" y="569"/>
                    </a:cubicBezTo>
                    <a:cubicBezTo>
                      <a:pt x="2035" y="835"/>
                      <a:pt x="1868" y="1136"/>
                      <a:pt x="1668" y="1302"/>
                    </a:cubicBezTo>
                    <a:cubicBezTo>
                      <a:pt x="1513" y="1432"/>
                      <a:pt x="1378" y="1481"/>
                      <a:pt x="1201" y="1481"/>
                    </a:cubicBezTo>
                    <a:cubicBezTo>
                      <a:pt x="1149" y="1481"/>
                      <a:pt x="1094" y="1477"/>
                      <a:pt x="1034" y="1469"/>
                    </a:cubicBezTo>
                    <a:cubicBezTo>
                      <a:pt x="834" y="1436"/>
                      <a:pt x="701" y="1302"/>
                      <a:pt x="634" y="1002"/>
                    </a:cubicBezTo>
                    <a:cubicBezTo>
                      <a:pt x="601" y="702"/>
                      <a:pt x="534" y="435"/>
                      <a:pt x="534" y="102"/>
                    </a:cubicBezTo>
                    <a:cubicBezTo>
                      <a:pt x="534" y="37"/>
                      <a:pt x="520" y="0"/>
                      <a:pt x="4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146"/>
        <p:cNvGrpSpPr/>
        <p:nvPr/>
      </p:nvGrpSpPr>
      <p:grpSpPr>
        <a:xfrm>
          <a:off x="0" y="0"/>
          <a:ext cx="0" cy="0"/>
          <a:chOff x="0" y="0"/>
          <a:chExt cx="0" cy="0"/>
        </a:xfrm>
      </p:grpSpPr>
      <p:sp>
        <p:nvSpPr>
          <p:cNvPr id="147" name="Google Shape;147;p6"/>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8" name="Google Shape;148;p6"/>
          <p:cNvSpPr/>
          <p:nvPr/>
        </p:nvSpPr>
        <p:spPr>
          <a:xfrm rot="10800000">
            <a:off x="8120285" y="2346175"/>
            <a:ext cx="1264340" cy="3524526"/>
          </a:xfrm>
          <a:custGeom>
            <a:avLst/>
            <a:gdLst/>
            <a:ahLst/>
            <a:cxnLst/>
            <a:rect l="l" t="t" r="r" b="b"/>
            <a:pathLst>
              <a:path w="32605" h="90891" extrusionOk="0">
                <a:moveTo>
                  <a:pt x="0" y="1"/>
                </a:moveTo>
                <a:lnTo>
                  <a:pt x="0" y="90890"/>
                </a:lnTo>
                <a:cubicBezTo>
                  <a:pt x="7361" y="89757"/>
                  <a:pt x="16312" y="85062"/>
                  <a:pt x="19893" y="78557"/>
                </a:cubicBezTo>
                <a:cubicBezTo>
                  <a:pt x="23454" y="72032"/>
                  <a:pt x="23792" y="63836"/>
                  <a:pt x="20788" y="57033"/>
                </a:cubicBezTo>
                <a:cubicBezTo>
                  <a:pt x="18640" y="52239"/>
                  <a:pt x="15039" y="48260"/>
                  <a:pt x="12453" y="43705"/>
                </a:cubicBezTo>
                <a:cubicBezTo>
                  <a:pt x="9887" y="39130"/>
                  <a:pt x="8415" y="33341"/>
                  <a:pt x="10941" y="28746"/>
                </a:cubicBezTo>
                <a:cubicBezTo>
                  <a:pt x="12871" y="25205"/>
                  <a:pt x="16690" y="23176"/>
                  <a:pt x="20311" y="21445"/>
                </a:cubicBezTo>
                <a:cubicBezTo>
                  <a:pt x="23971" y="19734"/>
                  <a:pt x="27830" y="18023"/>
                  <a:pt x="30217" y="14761"/>
                </a:cubicBezTo>
                <a:cubicBezTo>
                  <a:pt x="32604" y="11538"/>
                  <a:pt x="29780" y="2189"/>
                  <a:pt x="26398" y="20"/>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a:off x="8551313" y="2346167"/>
            <a:ext cx="462351" cy="4076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a:off x="333372" y="4592744"/>
            <a:ext cx="215141" cy="189693"/>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a:off x="449038" y="4446321"/>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rot="232572">
            <a:off x="-175527" y="24909"/>
            <a:ext cx="918289" cy="5364033"/>
          </a:xfrm>
          <a:custGeom>
            <a:avLst/>
            <a:gdLst/>
            <a:ahLst/>
            <a:cxnLst/>
            <a:rect l="l" t="t" r="r" b="b"/>
            <a:pathLst>
              <a:path w="36732" h="214564" extrusionOk="0">
                <a:moveTo>
                  <a:pt x="14454" y="0"/>
                </a:moveTo>
                <a:cubicBezTo>
                  <a:pt x="12984" y="10561"/>
                  <a:pt x="4361" y="47392"/>
                  <a:pt x="5631" y="63367"/>
                </a:cubicBezTo>
                <a:cubicBezTo>
                  <a:pt x="6901" y="79342"/>
                  <a:pt x="16927" y="83687"/>
                  <a:pt x="22074" y="95852"/>
                </a:cubicBezTo>
                <a:cubicBezTo>
                  <a:pt x="27221" y="108017"/>
                  <a:pt x="38183" y="125463"/>
                  <a:pt x="36512" y="136358"/>
                </a:cubicBezTo>
                <a:cubicBezTo>
                  <a:pt x="34841" y="147253"/>
                  <a:pt x="18131" y="159687"/>
                  <a:pt x="12048" y="161224"/>
                </a:cubicBezTo>
                <a:cubicBezTo>
                  <a:pt x="5966" y="162762"/>
                  <a:pt x="84" y="149995"/>
                  <a:pt x="17" y="145583"/>
                </a:cubicBezTo>
                <a:cubicBezTo>
                  <a:pt x="-50" y="141171"/>
                  <a:pt x="5899" y="133752"/>
                  <a:pt x="11647" y="134754"/>
                </a:cubicBezTo>
                <a:cubicBezTo>
                  <a:pt x="17395" y="135757"/>
                  <a:pt x="34708" y="138296"/>
                  <a:pt x="34507" y="151598"/>
                </a:cubicBezTo>
                <a:cubicBezTo>
                  <a:pt x="34307" y="164900"/>
                  <a:pt x="14455" y="204070"/>
                  <a:pt x="10444" y="214564"/>
                </a:cubicBezTo>
              </a:path>
            </a:pathLst>
          </a:custGeom>
          <a:noFill/>
          <a:ln w="19050" cap="flat" cmpd="sng">
            <a:solidFill>
              <a:schemeClr val="dk2"/>
            </a:solidFill>
            <a:prstDash val="dash"/>
            <a:round/>
            <a:headEnd type="none" w="med" len="med"/>
            <a:tailEnd type="none" w="med" len="med"/>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153"/>
        <p:cNvGrpSpPr/>
        <p:nvPr/>
      </p:nvGrpSpPr>
      <p:grpSpPr>
        <a:xfrm>
          <a:off x="0" y="0"/>
          <a:ext cx="0" cy="0"/>
          <a:chOff x="0" y="0"/>
          <a:chExt cx="0" cy="0"/>
        </a:xfrm>
      </p:grpSpPr>
      <p:sp>
        <p:nvSpPr>
          <p:cNvPr id="154" name="Google Shape;154;p7"/>
          <p:cNvSpPr/>
          <p:nvPr/>
        </p:nvSpPr>
        <p:spPr>
          <a:xfrm rot="-5400000">
            <a:off x="7544880" y="3295904"/>
            <a:ext cx="1119149" cy="2952450"/>
          </a:xfrm>
          <a:custGeom>
            <a:avLst/>
            <a:gdLst/>
            <a:ahLst/>
            <a:cxnLst/>
            <a:rect l="l" t="t" r="r" b="b"/>
            <a:pathLst>
              <a:path w="34097" h="89952" extrusionOk="0">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7"/>
          <p:cNvSpPr txBox="1">
            <a:spLocks noGrp="1"/>
          </p:cNvSpPr>
          <p:nvPr>
            <p:ph type="title"/>
          </p:nvPr>
        </p:nvSpPr>
        <p:spPr>
          <a:xfrm>
            <a:off x="4299650" y="1089150"/>
            <a:ext cx="2849100" cy="1330200"/>
          </a:xfrm>
          <a:prstGeom prst="rect">
            <a:avLst/>
          </a:prstGeom>
        </p:spPr>
        <p:txBody>
          <a:bodyPr spcFirstLastPara="1" wrap="square" lIns="91425" tIns="91425" rIns="91425" bIns="91425" anchor="b" anchorCtr="0">
            <a:normAutofit/>
          </a:bodyPr>
          <a:lstStyle>
            <a:lvl1pPr lvl="0" rtl="0">
              <a:spcBef>
                <a:spcPts val="0"/>
              </a:spcBef>
              <a:spcAft>
                <a:spcPts val="0"/>
              </a:spcAft>
              <a:buSzPts val="1700"/>
              <a:buNone/>
              <a:defRPr sz="32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6" name="Google Shape;156;p7"/>
          <p:cNvSpPr txBox="1">
            <a:spLocks noGrp="1"/>
          </p:cNvSpPr>
          <p:nvPr>
            <p:ph type="body" idx="1"/>
          </p:nvPr>
        </p:nvSpPr>
        <p:spPr>
          <a:xfrm>
            <a:off x="4299650" y="2415550"/>
            <a:ext cx="3819600" cy="1885800"/>
          </a:xfrm>
          <a:prstGeom prst="rect">
            <a:avLst/>
          </a:prstGeom>
        </p:spPr>
        <p:txBody>
          <a:bodyPr spcFirstLastPara="1" wrap="square" lIns="91425" tIns="91425" rIns="91425" bIns="91425" anchor="t" anchorCtr="0">
            <a:normAutofit/>
          </a:bodyPr>
          <a:lstStyle>
            <a:lvl1pPr marL="457200" lvl="0" indent="-317500" rtl="0">
              <a:lnSpc>
                <a:spcPct val="100000"/>
              </a:lnSpc>
              <a:spcBef>
                <a:spcPts val="0"/>
              </a:spcBef>
              <a:spcAft>
                <a:spcPts val="0"/>
              </a:spcAft>
              <a:buSzPts val="1400"/>
              <a:buFont typeface="Nunito Light"/>
              <a:buChar char="●"/>
              <a:defRPr sz="1400" b="0"/>
            </a:lvl1pPr>
            <a:lvl2pPr marL="914400" lvl="1" indent="-330200" rtl="0">
              <a:spcBef>
                <a:spcPts val="0"/>
              </a:spcBef>
              <a:spcAft>
                <a:spcPts val="0"/>
              </a:spcAft>
              <a:buSzPts val="1600"/>
              <a:buFont typeface="Nunito Light"/>
              <a:buChar char="○"/>
              <a:defRPr/>
            </a:lvl2pPr>
            <a:lvl3pPr marL="1371600" lvl="2" indent="-330200" rtl="0">
              <a:spcBef>
                <a:spcPts val="0"/>
              </a:spcBef>
              <a:spcAft>
                <a:spcPts val="0"/>
              </a:spcAft>
              <a:buSzPts val="1600"/>
              <a:buFont typeface="Nunito Light"/>
              <a:buChar char="■"/>
              <a:defRPr/>
            </a:lvl3pPr>
            <a:lvl4pPr marL="1828800" lvl="3" indent="-330200" rtl="0">
              <a:spcBef>
                <a:spcPts val="0"/>
              </a:spcBef>
              <a:spcAft>
                <a:spcPts val="0"/>
              </a:spcAft>
              <a:buSzPts val="1600"/>
              <a:buFont typeface="Nunito Light"/>
              <a:buChar char="●"/>
              <a:defRPr/>
            </a:lvl4pPr>
            <a:lvl5pPr marL="2286000" lvl="4" indent="-330200" rtl="0">
              <a:spcBef>
                <a:spcPts val="0"/>
              </a:spcBef>
              <a:spcAft>
                <a:spcPts val="0"/>
              </a:spcAft>
              <a:buSzPts val="1600"/>
              <a:buFont typeface="Nunito Light"/>
              <a:buChar char="○"/>
              <a:defRPr/>
            </a:lvl5pPr>
            <a:lvl6pPr marL="2743200" lvl="5" indent="-330200" rtl="0">
              <a:spcBef>
                <a:spcPts val="0"/>
              </a:spcBef>
              <a:spcAft>
                <a:spcPts val="0"/>
              </a:spcAft>
              <a:buSzPts val="1600"/>
              <a:buFont typeface="Nunito Light"/>
              <a:buChar char="■"/>
              <a:defRPr/>
            </a:lvl6pPr>
            <a:lvl7pPr marL="3200400" lvl="6" indent="-330200" rtl="0">
              <a:spcBef>
                <a:spcPts val="0"/>
              </a:spcBef>
              <a:spcAft>
                <a:spcPts val="0"/>
              </a:spcAft>
              <a:buSzPts val="1600"/>
              <a:buFont typeface="Nunito Light"/>
              <a:buChar char="●"/>
              <a:defRPr/>
            </a:lvl7pPr>
            <a:lvl8pPr marL="3657600" lvl="7" indent="-330200" rtl="0">
              <a:spcBef>
                <a:spcPts val="0"/>
              </a:spcBef>
              <a:spcAft>
                <a:spcPts val="0"/>
              </a:spcAft>
              <a:buSzPts val="1600"/>
              <a:buFont typeface="Nunito Light"/>
              <a:buChar char="○"/>
              <a:defRPr/>
            </a:lvl8pPr>
            <a:lvl9pPr marL="4114800" lvl="8" indent="-330200" rtl="0">
              <a:spcBef>
                <a:spcPts val="0"/>
              </a:spcBef>
              <a:spcAft>
                <a:spcPts val="0"/>
              </a:spcAft>
              <a:buSzPts val="1600"/>
              <a:buFont typeface="Nunito Light"/>
              <a:buChar char="■"/>
              <a:defRPr/>
            </a:lvl9pPr>
          </a:lstStyle>
          <a:p>
            <a:endParaRPr/>
          </a:p>
        </p:txBody>
      </p:sp>
      <p:sp>
        <p:nvSpPr>
          <p:cNvPr id="157" name="Google Shape;157;p7"/>
          <p:cNvSpPr/>
          <p:nvPr/>
        </p:nvSpPr>
        <p:spPr>
          <a:xfrm rot="-9941259" flipH="1">
            <a:off x="5172984" y="141003"/>
            <a:ext cx="3884492" cy="1187809"/>
          </a:xfrm>
          <a:custGeom>
            <a:avLst/>
            <a:gdLst/>
            <a:ahLst/>
            <a:cxnLst/>
            <a:rect l="l" t="t" r="r" b="b"/>
            <a:pathLst>
              <a:path w="156716" h="69913" extrusionOk="0">
                <a:moveTo>
                  <a:pt x="0" y="0"/>
                </a:moveTo>
                <a:cubicBezTo>
                  <a:pt x="10649" y="9041"/>
                  <a:pt x="44805" y="50297"/>
                  <a:pt x="63892" y="54248"/>
                </a:cubicBezTo>
                <a:cubicBezTo>
                  <a:pt x="82979" y="58200"/>
                  <a:pt x="117135" y="31813"/>
                  <a:pt x="114523" y="23709"/>
                </a:cubicBezTo>
                <a:cubicBezTo>
                  <a:pt x="111911" y="15605"/>
                  <a:pt x="54248" y="-1607"/>
                  <a:pt x="48220" y="5626"/>
                </a:cubicBezTo>
                <a:cubicBezTo>
                  <a:pt x="42193" y="12859"/>
                  <a:pt x="60275" y="58200"/>
                  <a:pt x="78358" y="67107"/>
                </a:cubicBezTo>
                <a:cubicBezTo>
                  <a:pt x="96441" y="76014"/>
                  <a:pt x="143656" y="60410"/>
                  <a:pt x="156716" y="59070"/>
                </a:cubicBezTo>
              </a:path>
            </a:pathLst>
          </a:custGeom>
          <a:noFill/>
          <a:ln w="19050" cap="flat" cmpd="sng">
            <a:solidFill>
              <a:schemeClr val="dk2"/>
            </a:solidFill>
            <a:prstDash val="dash"/>
            <a:round/>
            <a:headEnd type="none" w="med" len="med"/>
            <a:tailEnd type="none" w="med" len="med"/>
          </a:ln>
        </p:spPr>
      </p:sp>
      <p:sp>
        <p:nvSpPr>
          <p:cNvPr id="158" name="Google Shape;158;p7"/>
          <p:cNvSpPr/>
          <p:nvPr/>
        </p:nvSpPr>
        <p:spPr>
          <a:xfrm>
            <a:off x="8551272" y="960792"/>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7"/>
          <p:cNvSpPr/>
          <p:nvPr/>
        </p:nvSpPr>
        <p:spPr>
          <a:xfrm>
            <a:off x="537472" y="386842"/>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7"/>
          <p:cNvSpPr/>
          <p:nvPr/>
        </p:nvSpPr>
        <p:spPr>
          <a:xfrm>
            <a:off x="360987" y="614846"/>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7"/>
          <p:cNvSpPr/>
          <p:nvPr/>
        </p:nvSpPr>
        <p:spPr>
          <a:xfrm rot="-5400000">
            <a:off x="-899307" y="3558757"/>
            <a:ext cx="3132136" cy="1333506"/>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162"/>
        <p:cNvGrpSpPr/>
        <p:nvPr/>
      </p:nvGrpSpPr>
      <p:grpSpPr>
        <a:xfrm>
          <a:off x="0" y="0"/>
          <a:ext cx="0" cy="0"/>
          <a:chOff x="0" y="0"/>
          <a:chExt cx="0" cy="0"/>
        </a:xfrm>
      </p:grpSpPr>
      <p:sp>
        <p:nvSpPr>
          <p:cNvPr id="163" name="Google Shape;163;p8"/>
          <p:cNvSpPr txBox="1">
            <a:spLocks noGrp="1"/>
          </p:cNvSpPr>
          <p:nvPr>
            <p:ph type="title"/>
          </p:nvPr>
        </p:nvSpPr>
        <p:spPr>
          <a:xfrm flipH="1">
            <a:off x="1330050" y="1024638"/>
            <a:ext cx="6367800" cy="2954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64" name="Google Shape;164;p8"/>
          <p:cNvSpPr txBox="1">
            <a:spLocks noGrp="1"/>
          </p:cNvSpPr>
          <p:nvPr>
            <p:ph type="subTitle" idx="1"/>
          </p:nvPr>
        </p:nvSpPr>
        <p:spPr>
          <a:xfrm>
            <a:off x="2871000" y="3630375"/>
            <a:ext cx="3285900" cy="631500"/>
          </a:xfrm>
          <a:prstGeom prst="rect">
            <a:avLst/>
          </a:prstGeom>
        </p:spPr>
        <p:txBody>
          <a:bodyPr spcFirstLastPara="1" wrap="square" lIns="91425" tIns="91425" rIns="91425" bIns="91425" anchor="b" anchorCtr="0">
            <a:normAutofit/>
          </a:bodyPr>
          <a:lstStyle>
            <a:lvl1pPr lvl="0" algn="ctr" rtl="0">
              <a:lnSpc>
                <a:spcPct val="100000"/>
              </a:lnSpc>
              <a:spcBef>
                <a:spcPts val="0"/>
              </a:spcBef>
              <a:spcAft>
                <a:spcPts val="0"/>
              </a:spcAft>
              <a:buClr>
                <a:schemeClr val="dk1"/>
              </a:buClr>
              <a:buSzPts val="1400"/>
              <a:buNone/>
              <a:defRPr sz="14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5" name="Google Shape;165;p8"/>
          <p:cNvSpPr/>
          <p:nvPr/>
        </p:nvSpPr>
        <p:spPr>
          <a:xfrm rot="-5400000" flipH="1">
            <a:off x="7154175" y="-175568"/>
            <a:ext cx="1994237" cy="2094277"/>
          </a:xfrm>
          <a:custGeom>
            <a:avLst/>
            <a:gdLst/>
            <a:ahLst/>
            <a:cxnLst/>
            <a:rect l="l" t="t" r="r" b="b"/>
            <a:pathLst>
              <a:path w="76827" h="80681" extrusionOk="0">
                <a:moveTo>
                  <a:pt x="7096" y="0"/>
                </a:moveTo>
                <a:cubicBezTo>
                  <a:pt x="4774" y="0"/>
                  <a:pt x="2454" y="476"/>
                  <a:pt x="339" y="1448"/>
                </a:cubicBezTo>
                <a:lnTo>
                  <a:pt x="1" y="80681"/>
                </a:lnTo>
                <a:lnTo>
                  <a:pt x="73405" y="80681"/>
                </a:lnTo>
                <a:cubicBezTo>
                  <a:pt x="76826" y="73559"/>
                  <a:pt x="76130" y="64627"/>
                  <a:pt x="71654" y="58142"/>
                </a:cubicBezTo>
                <a:cubicBezTo>
                  <a:pt x="67521" y="52180"/>
                  <a:pt x="60344" y="48488"/>
                  <a:pt x="53107" y="48488"/>
                </a:cubicBezTo>
                <a:cubicBezTo>
                  <a:pt x="52473" y="48488"/>
                  <a:pt x="51838" y="48516"/>
                  <a:pt x="51204" y="48574"/>
                </a:cubicBezTo>
                <a:cubicBezTo>
                  <a:pt x="45157" y="49111"/>
                  <a:pt x="39587" y="52075"/>
                  <a:pt x="33659" y="53487"/>
                </a:cubicBezTo>
                <a:cubicBezTo>
                  <a:pt x="31911" y="53911"/>
                  <a:pt x="30047" y="54152"/>
                  <a:pt x="28198" y="54152"/>
                </a:cubicBezTo>
                <a:cubicBezTo>
                  <a:pt x="23796" y="54152"/>
                  <a:pt x="19480" y="52786"/>
                  <a:pt x="17029" y="49270"/>
                </a:cubicBezTo>
                <a:cubicBezTo>
                  <a:pt x="13826" y="44635"/>
                  <a:pt x="15119" y="38289"/>
                  <a:pt x="17427" y="33177"/>
                </a:cubicBezTo>
                <a:cubicBezTo>
                  <a:pt x="19734" y="28084"/>
                  <a:pt x="22977" y="23151"/>
                  <a:pt x="23414" y="17561"/>
                </a:cubicBezTo>
                <a:cubicBezTo>
                  <a:pt x="23872" y="11912"/>
                  <a:pt x="21166" y="6123"/>
                  <a:pt x="16511" y="2880"/>
                </a:cubicBezTo>
                <a:cubicBezTo>
                  <a:pt x="13768" y="981"/>
                  <a:pt x="10430" y="0"/>
                  <a:pt x="7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8"/>
          <p:cNvSpPr/>
          <p:nvPr/>
        </p:nvSpPr>
        <p:spPr>
          <a:xfrm rot="5400000" flipH="1">
            <a:off x="512725" y="3280133"/>
            <a:ext cx="1114460" cy="2940081"/>
          </a:xfrm>
          <a:custGeom>
            <a:avLst/>
            <a:gdLst/>
            <a:ahLst/>
            <a:cxnLst/>
            <a:rect l="l" t="t" r="r" b="b"/>
            <a:pathLst>
              <a:path w="34097" h="89952" extrusionOk="0">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8"/>
          <p:cNvSpPr/>
          <p:nvPr/>
        </p:nvSpPr>
        <p:spPr>
          <a:xfrm rot="-3143622">
            <a:off x="8426556" y="1595105"/>
            <a:ext cx="247401" cy="21810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8"/>
          <p:cNvSpPr/>
          <p:nvPr/>
        </p:nvSpPr>
        <p:spPr>
          <a:xfrm rot="-3143597">
            <a:off x="2156226" y="4336009"/>
            <a:ext cx="258585" cy="228004"/>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169"/>
        <p:cNvGrpSpPr/>
        <p:nvPr/>
      </p:nvGrpSpPr>
      <p:grpSpPr>
        <a:xfrm>
          <a:off x="0" y="0"/>
          <a:ext cx="0" cy="0"/>
          <a:chOff x="0" y="0"/>
          <a:chExt cx="0" cy="0"/>
        </a:xfrm>
      </p:grpSpPr>
      <p:sp>
        <p:nvSpPr>
          <p:cNvPr id="170" name="Google Shape;170;p9"/>
          <p:cNvSpPr txBox="1">
            <a:spLocks noGrp="1"/>
          </p:cNvSpPr>
          <p:nvPr>
            <p:ph type="title"/>
          </p:nvPr>
        </p:nvSpPr>
        <p:spPr>
          <a:xfrm>
            <a:off x="570300" y="2199775"/>
            <a:ext cx="4045200" cy="8967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8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71" name="Google Shape;171;p9"/>
          <p:cNvSpPr txBox="1">
            <a:spLocks noGrp="1"/>
          </p:cNvSpPr>
          <p:nvPr>
            <p:ph type="subTitle" idx="1"/>
          </p:nvPr>
        </p:nvSpPr>
        <p:spPr>
          <a:xfrm>
            <a:off x="1195650" y="3107875"/>
            <a:ext cx="27945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72" name="Google Shape;172;p9"/>
          <p:cNvSpPr txBox="1">
            <a:spLocks noGrp="1"/>
          </p:cNvSpPr>
          <p:nvPr>
            <p:ph type="title" idx="2" hasCustomPrompt="1"/>
          </p:nvPr>
        </p:nvSpPr>
        <p:spPr>
          <a:xfrm>
            <a:off x="570302" y="1832550"/>
            <a:ext cx="40452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5500"/>
              <a:buNone/>
              <a:defRPr sz="4800"/>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73" name="Google Shape;173;p9"/>
          <p:cNvGrpSpPr/>
          <p:nvPr/>
        </p:nvGrpSpPr>
        <p:grpSpPr>
          <a:xfrm flipH="1">
            <a:off x="208" y="-4"/>
            <a:ext cx="2240231" cy="1725742"/>
            <a:chOff x="5153550" y="135575"/>
            <a:chExt cx="1402950" cy="1080750"/>
          </a:xfrm>
        </p:grpSpPr>
        <p:sp>
          <p:nvSpPr>
            <p:cNvPr id="174" name="Google Shape;174;p9"/>
            <p:cNvSpPr/>
            <p:nvPr/>
          </p:nvSpPr>
          <p:spPr>
            <a:xfrm>
              <a:off x="5208475" y="135575"/>
              <a:ext cx="1348025" cy="942650"/>
            </a:xfrm>
            <a:custGeom>
              <a:avLst/>
              <a:gdLst/>
              <a:ahLst/>
              <a:cxnLst/>
              <a:rect l="l" t="t" r="r" b="b"/>
              <a:pathLst>
                <a:path w="53921" h="37706" fill="none" extrusionOk="0">
                  <a:moveTo>
                    <a:pt x="0" y="1"/>
                  </a:moveTo>
                  <a:cubicBezTo>
                    <a:pt x="147" y="1570"/>
                    <a:pt x="2595" y="4500"/>
                    <a:pt x="3829" y="5985"/>
                  </a:cubicBezTo>
                  <a:cubicBezTo>
                    <a:pt x="5524" y="8036"/>
                    <a:pt x="7637" y="9668"/>
                    <a:pt x="9374" y="11697"/>
                  </a:cubicBezTo>
                  <a:cubicBezTo>
                    <a:pt x="12492" y="15359"/>
                    <a:pt x="15630" y="18435"/>
                    <a:pt x="19334" y="21469"/>
                  </a:cubicBezTo>
                  <a:cubicBezTo>
                    <a:pt x="23895" y="25193"/>
                    <a:pt x="28917" y="27976"/>
                    <a:pt x="34043" y="30947"/>
                  </a:cubicBezTo>
                  <a:cubicBezTo>
                    <a:pt x="38458" y="33500"/>
                    <a:pt x="42768" y="36303"/>
                    <a:pt x="47874" y="37287"/>
                  </a:cubicBezTo>
                  <a:cubicBezTo>
                    <a:pt x="49861" y="37684"/>
                    <a:pt x="51933" y="37705"/>
                    <a:pt x="53920" y="37433"/>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9"/>
            <p:cNvSpPr/>
            <p:nvPr/>
          </p:nvSpPr>
          <p:spPr>
            <a:xfrm>
              <a:off x="5153550" y="231300"/>
              <a:ext cx="248500" cy="218175"/>
            </a:xfrm>
            <a:custGeom>
              <a:avLst/>
              <a:gdLst/>
              <a:ahLst/>
              <a:cxnLst/>
              <a:rect l="l" t="t" r="r" b="b"/>
              <a:pathLst>
                <a:path w="9940" h="8727" fill="none" extrusionOk="0">
                  <a:moveTo>
                    <a:pt x="3976" y="1"/>
                  </a:moveTo>
                  <a:cubicBezTo>
                    <a:pt x="2344" y="2637"/>
                    <a:pt x="1214" y="5797"/>
                    <a:pt x="0" y="8538"/>
                  </a:cubicBezTo>
                  <a:cubicBezTo>
                    <a:pt x="3327" y="8726"/>
                    <a:pt x="6382" y="5211"/>
                    <a:pt x="9939" y="5692"/>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9"/>
            <p:cNvSpPr/>
            <p:nvPr/>
          </p:nvSpPr>
          <p:spPr>
            <a:xfrm>
              <a:off x="5388425" y="455725"/>
              <a:ext cx="172625" cy="227550"/>
            </a:xfrm>
            <a:custGeom>
              <a:avLst/>
              <a:gdLst/>
              <a:ahLst/>
              <a:cxnLst/>
              <a:rect l="l" t="t" r="r" b="b"/>
              <a:pathLst>
                <a:path w="6905" h="9102" fill="none" extrusionOk="0">
                  <a:moveTo>
                    <a:pt x="2092" y="0"/>
                  </a:moveTo>
                  <a:cubicBezTo>
                    <a:pt x="2030" y="1653"/>
                    <a:pt x="1653" y="3641"/>
                    <a:pt x="1214" y="5315"/>
                  </a:cubicBezTo>
                  <a:cubicBezTo>
                    <a:pt x="900" y="6445"/>
                    <a:pt x="0" y="8077"/>
                    <a:pt x="188" y="9102"/>
                  </a:cubicBezTo>
                  <a:cubicBezTo>
                    <a:pt x="2699" y="8077"/>
                    <a:pt x="4687" y="5440"/>
                    <a:pt x="6905" y="4582"/>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9"/>
            <p:cNvSpPr/>
            <p:nvPr/>
          </p:nvSpPr>
          <p:spPr>
            <a:xfrm>
              <a:off x="5595025" y="659725"/>
              <a:ext cx="204050" cy="245350"/>
            </a:xfrm>
            <a:custGeom>
              <a:avLst/>
              <a:gdLst/>
              <a:ahLst/>
              <a:cxnLst/>
              <a:rect l="l" t="t" r="r" b="b"/>
              <a:pathLst>
                <a:path w="8162" h="9814" fill="none" extrusionOk="0">
                  <a:moveTo>
                    <a:pt x="2386" y="0"/>
                  </a:moveTo>
                  <a:cubicBezTo>
                    <a:pt x="1947" y="1298"/>
                    <a:pt x="2156" y="4039"/>
                    <a:pt x="1633" y="5796"/>
                  </a:cubicBezTo>
                  <a:cubicBezTo>
                    <a:pt x="1235" y="7114"/>
                    <a:pt x="440" y="8328"/>
                    <a:pt x="1" y="9625"/>
                  </a:cubicBezTo>
                  <a:cubicBezTo>
                    <a:pt x="1047" y="9814"/>
                    <a:pt x="7659" y="4876"/>
                    <a:pt x="8161" y="3955"/>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9"/>
            <p:cNvSpPr/>
            <p:nvPr/>
          </p:nvSpPr>
          <p:spPr>
            <a:xfrm>
              <a:off x="5849250" y="821875"/>
              <a:ext cx="198800" cy="268900"/>
            </a:xfrm>
            <a:custGeom>
              <a:avLst/>
              <a:gdLst/>
              <a:ahLst/>
              <a:cxnLst/>
              <a:rect l="l" t="t" r="r" b="b"/>
              <a:pathLst>
                <a:path w="7952" h="10756" fill="none" extrusionOk="0">
                  <a:moveTo>
                    <a:pt x="1340" y="1"/>
                  </a:moveTo>
                  <a:cubicBezTo>
                    <a:pt x="1152" y="2156"/>
                    <a:pt x="1340" y="4353"/>
                    <a:pt x="1005" y="6445"/>
                  </a:cubicBezTo>
                  <a:cubicBezTo>
                    <a:pt x="900" y="7115"/>
                    <a:pt x="1" y="10002"/>
                    <a:pt x="733" y="10337"/>
                  </a:cubicBezTo>
                  <a:cubicBezTo>
                    <a:pt x="1716" y="10755"/>
                    <a:pt x="4060" y="7094"/>
                    <a:pt x="4583" y="6529"/>
                  </a:cubicBezTo>
                  <a:cubicBezTo>
                    <a:pt x="5650" y="5399"/>
                    <a:pt x="6759" y="4771"/>
                    <a:pt x="7952" y="3851"/>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9"/>
            <p:cNvSpPr/>
            <p:nvPr/>
          </p:nvSpPr>
          <p:spPr>
            <a:xfrm>
              <a:off x="6141675" y="966775"/>
              <a:ext cx="169500" cy="249550"/>
            </a:xfrm>
            <a:custGeom>
              <a:avLst/>
              <a:gdLst/>
              <a:ahLst/>
              <a:cxnLst/>
              <a:rect l="l" t="t" r="r" b="b"/>
              <a:pathLst>
                <a:path w="6780" h="9982" fill="none" extrusionOk="0">
                  <a:moveTo>
                    <a:pt x="0" y="1"/>
                  </a:moveTo>
                  <a:cubicBezTo>
                    <a:pt x="230" y="2051"/>
                    <a:pt x="502" y="4206"/>
                    <a:pt x="523" y="6320"/>
                  </a:cubicBezTo>
                  <a:cubicBezTo>
                    <a:pt x="544" y="7491"/>
                    <a:pt x="63" y="8956"/>
                    <a:pt x="335" y="9981"/>
                  </a:cubicBezTo>
                  <a:cubicBezTo>
                    <a:pt x="1799" y="8830"/>
                    <a:pt x="2595" y="6968"/>
                    <a:pt x="3787" y="5608"/>
                  </a:cubicBezTo>
                  <a:cubicBezTo>
                    <a:pt x="4687" y="4646"/>
                    <a:pt x="5838" y="3788"/>
                    <a:pt x="6779" y="2867"/>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 name="Google Shape;180;p9"/>
          <p:cNvSpPr/>
          <p:nvPr/>
        </p:nvSpPr>
        <p:spPr>
          <a:xfrm>
            <a:off x="-458075" y="3859025"/>
            <a:ext cx="2142925" cy="1665450"/>
          </a:xfrm>
          <a:custGeom>
            <a:avLst/>
            <a:gdLst/>
            <a:ahLst/>
            <a:cxnLst/>
            <a:rect l="l" t="t" r="r" b="b"/>
            <a:pathLst>
              <a:path w="85717" h="66618" extrusionOk="0">
                <a:moveTo>
                  <a:pt x="26647" y="0"/>
                </a:moveTo>
                <a:cubicBezTo>
                  <a:pt x="21058" y="0"/>
                  <a:pt x="15879" y="1381"/>
                  <a:pt x="11642" y="5130"/>
                </a:cubicBezTo>
                <a:cubicBezTo>
                  <a:pt x="10061" y="6559"/>
                  <a:pt x="8663" y="8322"/>
                  <a:pt x="7508" y="10571"/>
                </a:cubicBezTo>
                <a:cubicBezTo>
                  <a:pt x="152" y="24948"/>
                  <a:pt x="0" y="52456"/>
                  <a:pt x="17417" y="59873"/>
                </a:cubicBezTo>
                <a:cubicBezTo>
                  <a:pt x="24834" y="63003"/>
                  <a:pt x="33831" y="64341"/>
                  <a:pt x="41703" y="65800"/>
                </a:cubicBezTo>
                <a:cubicBezTo>
                  <a:pt x="44594" y="66327"/>
                  <a:pt x="47358" y="66617"/>
                  <a:pt x="50007" y="66617"/>
                </a:cubicBezTo>
                <a:cubicBezTo>
                  <a:pt x="58191" y="66617"/>
                  <a:pt x="65275" y="63852"/>
                  <a:pt x="71613" y="56803"/>
                </a:cubicBezTo>
                <a:cubicBezTo>
                  <a:pt x="78269" y="49447"/>
                  <a:pt x="85108" y="39599"/>
                  <a:pt x="85473" y="29355"/>
                </a:cubicBezTo>
                <a:cubicBezTo>
                  <a:pt x="85716" y="23763"/>
                  <a:pt x="83589" y="17866"/>
                  <a:pt x="79090" y="14553"/>
                </a:cubicBezTo>
                <a:cubicBezTo>
                  <a:pt x="75412" y="11817"/>
                  <a:pt x="70610" y="11148"/>
                  <a:pt x="66141" y="10115"/>
                </a:cubicBezTo>
                <a:cubicBezTo>
                  <a:pt x="55375" y="7722"/>
                  <a:pt x="39864" y="0"/>
                  <a:pt x="26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9"/>
          <p:cNvSpPr/>
          <p:nvPr/>
        </p:nvSpPr>
        <p:spPr>
          <a:xfrm>
            <a:off x="8131899" y="473696"/>
            <a:ext cx="172786" cy="152381"/>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9"/>
          <p:cNvSpPr/>
          <p:nvPr/>
        </p:nvSpPr>
        <p:spPr>
          <a:xfrm>
            <a:off x="8270850" y="646986"/>
            <a:ext cx="127731" cy="112660"/>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9"/>
          <p:cNvSpPr/>
          <p:nvPr/>
        </p:nvSpPr>
        <p:spPr>
          <a:xfrm>
            <a:off x="1772247" y="4193567"/>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blipFill>
          <a:blip r:embed="rId2">
            <a:alphaModFix/>
          </a:blip>
          <a:stretch>
            <a:fillRect/>
          </a:stretch>
        </a:blipFill>
        <a:effectLst/>
      </p:bgPr>
    </p:bg>
    <p:spTree>
      <p:nvGrpSpPr>
        <p:cNvPr id="1" name="Shape 186"/>
        <p:cNvGrpSpPr/>
        <p:nvPr/>
      </p:nvGrpSpPr>
      <p:grpSpPr>
        <a:xfrm>
          <a:off x="0" y="0"/>
          <a:ext cx="0" cy="0"/>
          <a:chOff x="0" y="0"/>
          <a:chExt cx="0" cy="0"/>
        </a:xfrm>
      </p:grpSpPr>
      <p:grpSp>
        <p:nvGrpSpPr>
          <p:cNvPr id="187" name="Google Shape;187;p11"/>
          <p:cNvGrpSpPr/>
          <p:nvPr/>
        </p:nvGrpSpPr>
        <p:grpSpPr>
          <a:xfrm flipH="1">
            <a:off x="1774307" y="1337976"/>
            <a:ext cx="5515471" cy="3113631"/>
            <a:chOff x="2256903" y="816487"/>
            <a:chExt cx="4630180" cy="3653639"/>
          </a:xfrm>
        </p:grpSpPr>
        <p:sp>
          <p:nvSpPr>
            <p:cNvPr id="188" name="Google Shape;188;p11"/>
            <p:cNvSpPr/>
            <p:nvPr/>
          </p:nvSpPr>
          <p:spPr>
            <a:xfrm>
              <a:off x="2256903" y="816487"/>
              <a:ext cx="4630180" cy="3653639"/>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1"/>
            <p:cNvSpPr/>
            <p:nvPr/>
          </p:nvSpPr>
          <p:spPr>
            <a:xfrm>
              <a:off x="2748611" y="1192720"/>
              <a:ext cx="3311049" cy="2747418"/>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 name="Google Shape;190;p11"/>
          <p:cNvSpPr txBox="1">
            <a:spLocks noGrp="1"/>
          </p:cNvSpPr>
          <p:nvPr>
            <p:ph type="title" hasCustomPrompt="1"/>
          </p:nvPr>
        </p:nvSpPr>
        <p:spPr>
          <a:xfrm>
            <a:off x="311700" y="15633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91" name="Google Shape;191;p11"/>
          <p:cNvSpPr txBox="1">
            <a:spLocks noGrp="1"/>
          </p:cNvSpPr>
          <p:nvPr>
            <p:ph type="body" idx="1"/>
          </p:nvPr>
        </p:nvSpPr>
        <p:spPr>
          <a:xfrm>
            <a:off x="311700" y="3380825"/>
            <a:ext cx="8520600" cy="601500"/>
          </a:xfrm>
          <a:prstGeom prst="rect">
            <a:avLst/>
          </a:prstGeom>
        </p:spPr>
        <p:txBody>
          <a:bodyPr spcFirstLastPara="1" wrap="square" lIns="91425" tIns="91425" rIns="91425" bIns="91425" anchor="t" anchorCtr="0">
            <a:normAutofit/>
          </a:bodyPr>
          <a:lstStyle>
            <a:lvl1pPr marL="457200" lvl="0" indent="-330200" algn="ctr">
              <a:spcBef>
                <a:spcPts val="0"/>
              </a:spcBef>
              <a:spcAft>
                <a:spcPts val="0"/>
              </a:spcAft>
              <a:buSzPts val="1600"/>
              <a:buChar char="●"/>
              <a:defRPr/>
            </a:lvl1pPr>
            <a:lvl2pPr marL="914400" lvl="1" indent="-330200" algn="ctr">
              <a:spcBef>
                <a:spcPts val="0"/>
              </a:spcBef>
              <a:spcAft>
                <a:spcPts val="0"/>
              </a:spcAft>
              <a:buSzPts val="1600"/>
              <a:buChar char="○"/>
              <a:defRPr/>
            </a:lvl2pPr>
            <a:lvl3pPr marL="1371600" lvl="2" indent="-330200" algn="ctr">
              <a:spcBef>
                <a:spcPts val="0"/>
              </a:spcBef>
              <a:spcAft>
                <a:spcPts val="0"/>
              </a:spcAft>
              <a:buSzPts val="1600"/>
              <a:buChar char="■"/>
              <a:defRPr/>
            </a:lvl3pPr>
            <a:lvl4pPr marL="1828800" lvl="3" indent="-330200" algn="ctr">
              <a:spcBef>
                <a:spcPts val="0"/>
              </a:spcBef>
              <a:spcAft>
                <a:spcPts val="0"/>
              </a:spcAft>
              <a:buSzPts val="1600"/>
              <a:buChar char="●"/>
              <a:defRPr/>
            </a:lvl4pPr>
            <a:lvl5pPr marL="2286000" lvl="4" indent="-330200" algn="ctr">
              <a:spcBef>
                <a:spcPts val="0"/>
              </a:spcBef>
              <a:spcAft>
                <a:spcPts val="0"/>
              </a:spcAft>
              <a:buSzPts val="1600"/>
              <a:buChar char="○"/>
              <a:defRPr/>
            </a:lvl5pPr>
            <a:lvl6pPr marL="2743200" lvl="5" indent="-330200" algn="ctr">
              <a:spcBef>
                <a:spcPts val="0"/>
              </a:spcBef>
              <a:spcAft>
                <a:spcPts val="0"/>
              </a:spcAft>
              <a:buSzPts val="1600"/>
              <a:buChar char="■"/>
              <a:defRPr/>
            </a:lvl6pPr>
            <a:lvl7pPr marL="3200400" lvl="6" indent="-330200" algn="ctr">
              <a:spcBef>
                <a:spcPts val="0"/>
              </a:spcBef>
              <a:spcAft>
                <a:spcPts val="0"/>
              </a:spcAft>
              <a:buSzPts val="1600"/>
              <a:buChar char="●"/>
              <a:defRPr/>
            </a:lvl7pPr>
            <a:lvl8pPr marL="3657600" lvl="7" indent="-330200" algn="ctr">
              <a:spcBef>
                <a:spcPts val="0"/>
              </a:spcBef>
              <a:spcAft>
                <a:spcPts val="0"/>
              </a:spcAft>
              <a:buSzPts val="1600"/>
              <a:buChar char="○"/>
              <a:defRPr/>
            </a:lvl8pPr>
            <a:lvl9pPr marL="4114800" lvl="8" indent="-330200" algn="ctr">
              <a:spcBef>
                <a:spcPts val="0"/>
              </a:spcBef>
              <a:spcAft>
                <a:spcPts val="0"/>
              </a:spcAft>
              <a:buSzPts val="1600"/>
              <a:buChar char="■"/>
              <a:defRPr/>
            </a:lvl9pPr>
          </a:lstStyle>
          <a:p>
            <a:endParaRPr/>
          </a:p>
        </p:txBody>
      </p:sp>
      <p:grpSp>
        <p:nvGrpSpPr>
          <p:cNvPr id="192" name="Google Shape;192;p11"/>
          <p:cNvGrpSpPr/>
          <p:nvPr/>
        </p:nvGrpSpPr>
        <p:grpSpPr>
          <a:xfrm>
            <a:off x="790112" y="845477"/>
            <a:ext cx="742672" cy="754501"/>
            <a:chOff x="2859325" y="466125"/>
            <a:chExt cx="825650" cy="838800"/>
          </a:xfrm>
        </p:grpSpPr>
        <p:sp>
          <p:nvSpPr>
            <p:cNvPr id="193" name="Google Shape;193;p11"/>
            <p:cNvSpPr/>
            <p:nvPr/>
          </p:nvSpPr>
          <p:spPr>
            <a:xfrm>
              <a:off x="2859325" y="466125"/>
              <a:ext cx="825650" cy="838800"/>
            </a:xfrm>
            <a:custGeom>
              <a:avLst/>
              <a:gdLst/>
              <a:ahLst/>
              <a:cxnLst/>
              <a:rect l="l" t="t" r="r" b="b"/>
              <a:pathLst>
                <a:path w="33026" h="33552" extrusionOk="0">
                  <a:moveTo>
                    <a:pt x="18936" y="5833"/>
                  </a:moveTo>
                  <a:cubicBezTo>
                    <a:pt x="23450" y="5833"/>
                    <a:pt x="26962" y="11860"/>
                    <a:pt x="27659" y="15674"/>
                  </a:cubicBezTo>
                  <a:cubicBezTo>
                    <a:pt x="28538" y="20236"/>
                    <a:pt x="26425" y="25404"/>
                    <a:pt x="22073" y="27454"/>
                  </a:cubicBezTo>
                  <a:cubicBezTo>
                    <a:pt x="20501" y="28198"/>
                    <a:pt x="18688" y="28551"/>
                    <a:pt x="16841" y="28551"/>
                  </a:cubicBezTo>
                  <a:cubicBezTo>
                    <a:pt x="15515" y="28551"/>
                    <a:pt x="14172" y="28369"/>
                    <a:pt x="12887" y="28019"/>
                  </a:cubicBezTo>
                  <a:cubicBezTo>
                    <a:pt x="12845" y="27978"/>
                    <a:pt x="12783" y="27978"/>
                    <a:pt x="12741" y="27978"/>
                  </a:cubicBezTo>
                  <a:cubicBezTo>
                    <a:pt x="10816" y="27413"/>
                    <a:pt x="9079" y="26450"/>
                    <a:pt x="7740" y="25153"/>
                  </a:cubicBezTo>
                  <a:cubicBezTo>
                    <a:pt x="5062" y="22558"/>
                    <a:pt x="4225" y="18499"/>
                    <a:pt x="5146" y="14942"/>
                  </a:cubicBezTo>
                  <a:cubicBezTo>
                    <a:pt x="5250" y="14942"/>
                    <a:pt x="5334" y="14963"/>
                    <a:pt x="5438" y="14963"/>
                  </a:cubicBezTo>
                  <a:cubicBezTo>
                    <a:pt x="5648" y="14963"/>
                    <a:pt x="5627" y="14691"/>
                    <a:pt x="5438" y="14649"/>
                  </a:cubicBezTo>
                  <a:cubicBezTo>
                    <a:pt x="5355" y="14649"/>
                    <a:pt x="5313" y="14628"/>
                    <a:pt x="5229" y="14628"/>
                  </a:cubicBezTo>
                  <a:cubicBezTo>
                    <a:pt x="5418" y="13959"/>
                    <a:pt x="5669" y="13289"/>
                    <a:pt x="5982" y="12703"/>
                  </a:cubicBezTo>
                  <a:cubicBezTo>
                    <a:pt x="8282" y="8206"/>
                    <a:pt x="13253" y="6044"/>
                    <a:pt x="18105" y="6044"/>
                  </a:cubicBezTo>
                  <a:cubicBezTo>
                    <a:pt x="18242" y="6044"/>
                    <a:pt x="18379" y="6046"/>
                    <a:pt x="18516" y="6050"/>
                  </a:cubicBezTo>
                  <a:cubicBezTo>
                    <a:pt x="18641" y="6050"/>
                    <a:pt x="18704" y="5945"/>
                    <a:pt x="18662" y="5840"/>
                  </a:cubicBezTo>
                  <a:cubicBezTo>
                    <a:pt x="18754" y="5835"/>
                    <a:pt x="18845" y="5833"/>
                    <a:pt x="18936" y="5833"/>
                  </a:cubicBezTo>
                  <a:close/>
                  <a:moveTo>
                    <a:pt x="21367" y="0"/>
                  </a:moveTo>
                  <a:cubicBezTo>
                    <a:pt x="21331" y="0"/>
                    <a:pt x="21294" y="8"/>
                    <a:pt x="21257" y="24"/>
                  </a:cubicBezTo>
                  <a:cubicBezTo>
                    <a:pt x="19248" y="902"/>
                    <a:pt x="17867" y="3099"/>
                    <a:pt x="17951" y="5296"/>
                  </a:cubicBezTo>
                  <a:cubicBezTo>
                    <a:pt x="17867" y="5317"/>
                    <a:pt x="17783" y="5317"/>
                    <a:pt x="17742" y="5317"/>
                  </a:cubicBezTo>
                  <a:cubicBezTo>
                    <a:pt x="17553" y="5338"/>
                    <a:pt x="17490" y="5485"/>
                    <a:pt x="17490" y="5610"/>
                  </a:cubicBezTo>
                  <a:cubicBezTo>
                    <a:pt x="17343" y="5605"/>
                    <a:pt x="17195" y="5602"/>
                    <a:pt x="17047" y="5602"/>
                  </a:cubicBezTo>
                  <a:cubicBezTo>
                    <a:pt x="14848" y="5602"/>
                    <a:pt x="12630" y="6181"/>
                    <a:pt x="10669" y="7200"/>
                  </a:cubicBezTo>
                  <a:lnTo>
                    <a:pt x="10669" y="7179"/>
                  </a:lnTo>
                  <a:cubicBezTo>
                    <a:pt x="10104" y="5799"/>
                    <a:pt x="9916" y="4376"/>
                    <a:pt x="9979" y="2890"/>
                  </a:cubicBezTo>
                  <a:cubicBezTo>
                    <a:pt x="9999" y="2736"/>
                    <a:pt x="9894" y="2663"/>
                    <a:pt x="9778" y="2663"/>
                  </a:cubicBezTo>
                  <a:cubicBezTo>
                    <a:pt x="9659" y="2663"/>
                    <a:pt x="9529" y="2741"/>
                    <a:pt x="9519" y="2890"/>
                  </a:cubicBezTo>
                  <a:cubicBezTo>
                    <a:pt x="9330" y="4439"/>
                    <a:pt x="9623" y="5945"/>
                    <a:pt x="10272" y="7326"/>
                  </a:cubicBezTo>
                  <a:cubicBezTo>
                    <a:pt x="10272" y="7368"/>
                    <a:pt x="10293" y="7368"/>
                    <a:pt x="10293" y="7389"/>
                  </a:cubicBezTo>
                  <a:cubicBezTo>
                    <a:pt x="8493" y="8414"/>
                    <a:pt x="6924" y="9837"/>
                    <a:pt x="5794" y="11657"/>
                  </a:cubicBezTo>
                  <a:cubicBezTo>
                    <a:pt x="5250" y="12536"/>
                    <a:pt x="4853" y="13478"/>
                    <a:pt x="4581" y="14503"/>
                  </a:cubicBezTo>
                  <a:cubicBezTo>
                    <a:pt x="3262" y="14126"/>
                    <a:pt x="2216" y="13226"/>
                    <a:pt x="1568" y="11971"/>
                  </a:cubicBezTo>
                  <a:cubicBezTo>
                    <a:pt x="1532" y="11906"/>
                    <a:pt x="1471" y="11879"/>
                    <a:pt x="1410" y="11879"/>
                  </a:cubicBezTo>
                  <a:cubicBezTo>
                    <a:pt x="1294" y="11879"/>
                    <a:pt x="1178" y="11980"/>
                    <a:pt x="1233" y="12117"/>
                  </a:cubicBezTo>
                  <a:cubicBezTo>
                    <a:pt x="1798" y="13540"/>
                    <a:pt x="3053" y="14545"/>
                    <a:pt x="4497" y="14900"/>
                  </a:cubicBezTo>
                  <a:cubicBezTo>
                    <a:pt x="3744" y="17871"/>
                    <a:pt x="4162" y="21198"/>
                    <a:pt x="5773" y="23814"/>
                  </a:cubicBezTo>
                  <a:cubicBezTo>
                    <a:pt x="4824" y="24163"/>
                    <a:pt x="3904" y="24330"/>
                    <a:pt x="2971" y="24330"/>
                  </a:cubicBezTo>
                  <a:cubicBezTo>
                    <a:pt x="2113" y="24330"/>
                    <a:pt x="1245" y="24189"/>
                    <a:pt x="333" y="23918"/>
                  </a:cubicBezTo>
                  <a:cubicBezTo>
                    <a:pt x="310" y="23909"/>
                    <a:pt x="288" y="23905"/>
                    <a:pt x="267" y="23905"/>
                  </a:cubicBezTo>
                  <a:cubicBezTo>
                    <a:pt x="96" y="23905"/>
                    <a:pt x="0" y="24181"/>
                    <a:pt x="187" y="24274"/>
                  </a:cubicBezTo>
                  <a:cubicBezTo>
                    <a:pt x="1028" y="24665"/>
                    <a:pt x="1957" y="24860"/>
                    <a:pt x="2889" y="24860"/>
                  </a:cubicBezTo>
                  <a:cubicBezTo>
                    <a:pt x="3949" y="24860"/>
                    <a:pt x="5015" y="24608"/>
                    <a:pt x="5962" y="24107"/>
                  </a:cubicBezTo>
                  <a:cubicBezTo>
                    <a:pt x="6150" y="24379"/>
                    <a:pt x="6359" y="24651"/>
                    <a:pt x="6568" y="24944"/>
                  </a:cubicBezTo>
                  <a:cubicBezTo>
                    <a:pt x="7991" y="26680"/>
                    <a:pt x="10063" y="27915"/>
                    <a:pt x="12322" y="28605"/>
                  </a:cubicBezTo>
                  <a:cubicBezTo>
                    <a:pt x="10983" y="30551"/>
                    <a:pt x="9205" y="31869"/>
                    <a:pt x="6924" y="32644"/>
                  </a:cubicBezTo>
                  <a:cubicBezTo>
                    <a:pt x="6728" y="32722"/>
                    <a:pt x="6789" y="33003"/>
                    <a:pt x="6988" y="33003"/>
                  </a:cubicBezTo>
                  <a:cubicBezTo>
                    <a:pt x="7001" y="33003"/>
                    <a:pt x="7014" y="33002"/>
                    <a:pt x="7029" y="32999"/>
                  </a:cubicBezTo>
                  <a:cubicBezTo>
                    <a:pt x="9414" y="32434"/>
                    <a:pt x="11506" y="30823"/>
                    <a:pt x="12678" y="28710"/>
                  </a:cubicBezTo>
                  <a:cubicBezTo>
                    <a:pt x="14012" y="29080"/>
                    <a:pt x="15398" y="29262"/>
                    <a:pt x="16763" y="29262"/>
                  </a:cubicBezTo>
                  <a:cubicBezTo>
                    <a:pt x="17325" y="29262"/>
                    <a:pt x="17883" y="29231"/>
                    <a:pt x="18432" y="29170"/>
                  </a:cubicBezTo>
                  <a:lnTo>
                    <a:pt x="18432" y="29170"/>
                  </a:lnTo>
                  <a:cubicBezTo>
                    <a:pt x="18704" y="30593"/>
                    <a:pt x="18558" y="31953"/>
                    <a:pt x="17993" y="33313"/>
                  </a:cubicBezTo>
                  <a:cubicBezTo>
                    <a:pt x="17938" y="33451"/>
                    <a:pt x="18063" y="33552"/>
                    <a:pt x="18186" y="33552"/>
                  </a:cubicBezTo>
                  <a:cubicBezTo>
                    <a:pt x="18249" y="33552"/>
                    <a:pt x="18312" y="33524"/>
                    <a:pt x="18348" y="33460"/>
                  </a:cubicBezTo>
                  <a:cubicBezTo>
                    <a:pt x="18955" y="32079"/>
                    <a:pt x="19123" y="30614"/>
                    <a:pt x="18767" y="29149"/>
                  </a:cubicBezTo>
                  <a:cubicBezTo>
                    <a:pt x="19792" y="29024"/>
                    <a:pt x="20796" y="28752"/>
                    <a:pt x="21696" y="28396"/>
                  </a:cubicBezTo>
                  <a:cubicBezTo>
                    <a:pt x="23203" y="27810"/>
                    <a:pt x="24479" y="26869"/>
                    <a:pt x="25504" y="25739"/>
                  </a:cubicBezTo>
                  <a:cubicBezTo>
                    <a:pt x="26906" y="26848"/>
                    <a:pt x="27722" y="28501"/>
                    <a:pt x="27764" y="30300"/>
                  </a:cubicBezTo>
                  <a:cubicBezTo>
                    <a:pt x="27764" y="30426"/>
                    <a:pt x="27869" y="30488"/>
                    <a:pt x="27973" y="30488"/>
                  </a:cubicBezTo>
                  <a:cubicBezTo>
                    <a:pt x="28078" y="30488"/>
                    <a:pt x="28182" y="30426"/>
                    <a:pt x="28182" y="30300"/>
                  </a:cubicBezTo>
                  <a:cubicBezTo>
                    <a:pt x="28182" y="28333"/>
                    <a:pt x="27283" y="26576"/>
                    <a:pt x="25734" y="25425"/>
                  </a:cubicBezTo>
                  <a:cubicBezTo>
                    <a:pt x="27283" y="23605"/>
                    <a:pt x="28245" y="21240"/>
                    <a:pt x="28454" y="18813"/>
                  </a:cubicBezTo>
                  <a:cubicBezTo>
                    <a:pt x="28688" y="18779"/>
                    <a:pt x="28919" y="18762"/>
                    <a:pt x="29145" y="18762"/>
                  </a:cubicBezTo>
                  <a:cubicBezTo>
                    <a:pt x="30436" y="18762"/>
                    <a:pt x="31597" y="19304"/>
                    <a:pt x="32576" y="20194"/>
                  </a:cubicBezTo>
                  <a:cubicBezTo>
                    <a:pt x="32626" y="20230"/>
                    <a:pt x="32678" y="20246"/>
                    <a:pt x="32725" y="20246"/>
                  </a:cubicBezTo>
                  <a:cubicBezTo>
                    <a:pt x="32897" y="20246"/>
                    <a:pt x="33026" y="20044"/>
                    <a:pt x="32911" y="19880"/>
                  </a:cubicBezTo>
                  <a:cubicBezTo>
                    <a:pt x="32013" y="18826"/>
                    <a:pt x="30701" y="18329"/>
                    <a:pt x="29375" y="18329"/>
                  </a:cubicBezTo>
                  <a:cubicBezTo>
                    <a:pt x="29095" y="18329"/>
                    <a:pt x="28815" y="18351"/>
                    <a:pt x="28538" y="18395"/>
                  </a:cubicBezTo>
                  <a:cubicBezTo>
                    <a:pt x="28559" y="17746"/>
                    <a:pt x="28559" y="17097"/>
                    <a:pt x="28475" y="16428"/>
                  </a:cubicBezTo>
                  <a:cubicBezTo>
                    <a:pt x="28224" y="14168"/>
                    <a:pt x="27073" y="11239"/>
                    <a:pt x="25316" y="8937"/>
                  </a:cubicBezTo>
                  <a:cubicBezTo>
                    <a:pt x="26467" y="7493"/>
                    <a:pt x="28120" y="6677"/>
                    <a:pt x="29940" y="6489"/>
                  </a:cubicBezTo>
                  <a:cubicBezTo>
                    <a:pt x="30233" y="6468"/>
                    <a:pt x="30233" y="6050"/>
                    <a:pt x="29940" y="6050"/>
                  </a:cubicBezTo>
                  <a:cubicBezTo>
                    <a:pt x="27994" y="6112"/>
                    <a:pt x="26237" y="7117"/>
                    <a:pt x="25086" y="8665"/>
                  </a:cubicBezTo>
                  <a:cubicBezTo>
                    <a:pt x="23472" y="6648"/>
                    <a:pt x="21381" y="5177"/>
                    <a:pt x="18993" y="5177"/>
                  </a:cubicBezTo>
                  <a:cubicBezTo>
                    <a:pt x="18780" y="5177"/>
                    <a:pt x="18565" y="5189"/>
                    <a:pt x="18348" y="5213"/>
                  </a:cubicBezTo>
                  <a:cubicBezTo>
                    <a:pt x="18537" y="3141"/>
                    <a:pt x="19625" y="1488"/>
                    <a:pt x="21529" y="484"/>
                  </a:cubicBezTo>
                  <a:cubicBezTo>
                    <a:pt x="21803" y="338"/>
                    <a:pt x="21614" y="0"/>
                    <a:pt x="21367"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1"/>
            <p:cNvSpPr/>
            <p:nvPr/>
          </p:nvSpPr>
          <p:spPr>
            <a:xfrm>
              <a:off x="3161625" y="772000"/>
              <a:ext cx="38725" cy="49375"/>
            </a:xfrm>
            <a:custGeom>
              <a:avLst/>
              <a:gdLst/>
              <a:ahLst/>
              <a:cxnLst/>
              <a:rect l="l" t="t" r="r" b="b"/>
              <a:pathLst>
                <a:path w="1549" h="1975" extrusionOk="0">
                  <a:moveTo>
                    <a:pt x="780" y="881"/>
                  </a:moveTo>
                  <a:cubicBezTo>
                    <a:pt x="807" y="881"/>
                    <a:pt x="835" y="889"/>
                    <a:pt x="858" y="908"/>
                  </a:cubicBezTo>
                  <a:cubicBezTo>
                    <a:pt x="963" y="991"/>
                    <a:pt x="984" y="1368"/>
                    <a:pt x="879" y="1452"/>
                  </a:cubicBezTo>
                  <a:cubicBezTo>
                    <a:pt x="848" y="1473"/>
                    <a:pt x="818" y="1482"/>
                    <a:pt x="789" y="1482"/>
                  </a:cubicBezTo>
                  <a:cubicBezTo>
                    <a:pt x="702" y="1482"/>
                    <a:pt x="628" y="1399"/>
                    <a:pt x="565" y="1305"/>
                  </a:cubicBezTo>
                  <a:cubicBezTo>
                    <a:pt x="628" y="1243"/>
                    <a:pt x="649" y="1159"/>
                    <a:pt x="628" y="1096"/>
                  </a:cubicBezTo>
                  <a:cubicBezTo>
                    <a:pt x="579" y="982"/>
                    <a:pt x="682" y="881"/>
                    <a:pt x="780" y="881"/>
                  </a:cubicBezTo>
                  <a:close/>
                  <a:moveTo>
                    <a:pt x="737" y="0"/>
                  </a:moveTo>
                  <a:cubicBezTo>
                    <a:pt x="701" y="0"/>
                    <a:pt x="663" y="15"/>
                    <a:pt x="628" y="50"/>
                  </a:cubicBezTo>
                  <a:cubicBezTo>
                    <a:pt x="461" y="175"/>
                    <a:pt x="314" y="364"/>
                    <a:pt x="209" y="531"/>
                  </a:cubicBezTo>
                  <a:cubicBezTo>
                    <a:pt x="63" y="678"/>
                    <a:pt x="0" y="824"/>
                    <a:pt x="21" y="1012"/>
                  </a:cubicBezTo>
                  <a:cubicBezTo>
                    <a:pt x="0" y="1222"/>
                    <a:pt x="21" y="1410"/>
                    <a:pt x="147" y="1619"/>
                  </a:cubicBezTo>
                  <a:cubicBezTo>
                    <a:pt x="307" y="1843"/>
                    <a:pt x="565" y="1975"/>
                    <a:pt x="807" y="1975"/>
                  </a:cubicBezTo>
                  <a:cubicBezTo>
                    <a:pt x="1040" y="1975"/>
                    <a:pt x="1258" y="1854"/>
                    <a:pt x="1360" y="1577"/>
                  </a:cubicBezTo>
                  <a:cubicBezTo>
                    <a:pt x="1549" y="1117"/>
                    <a:pt x="1402" y="385"/>
                    <a:pt x="837" y="322"/>
                  </a:cubicBezTo>
                  <a:cubicBezTo>
                    <a:pt x="837" y="301"/>
                    <a:pt x="858" y="301"/>
                    <a:pt x="858" y="280"/>
                  </a:cubicBezTo>
                  <a:cubicBezTo>
                    <a:pt x="954" y="152"/>
                    <a:pt x="855" y="0"/>
                    <a:pt x="737"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1"/>
            <p:cNvSpPr/>
            <p:nvPr/>
          </p:nvSpPr>
          <p:spPr>
            <a:xfrm>
              <a:off x="3354125" y="767475"/>
              <a:ext cx="47875" cy="38850"/>
            </a:xfrm>
            <a:custGeom>
              <a:avLst/>
              <a:gdLst/>
              <a:ahLst/>
              <a:cxnLst/>
              <a:rect l="l" t="t" r="r" b="b"/>
              <a:pathLst>
                <a:path w="1915" h="1554" extrusionOk="0">
                  <a:moveTo>
                    <a:pt x="1088" y="1"/>
                  </a:moveTo>
                  <a:cubicBezTo>
                    <a:pt x="419" y="1"/>
                    <a:pt x="0" y="900"/>
                    <a:pt x="523" y="1361"/>
                  </a:cubicBezTo>
                  <a:cubicBezTo>
                    <a:pt x="675" y="1494"/>
                    <a:pt x="866" y="1554"/>
                    <a:pt x="1054" y="1554"/>
                  </a:cubicBezTo>
                  <a:cubicBezTo>
                    <a:pt x="1489" y="1554"/>
                    <a:pt x="1914" y="1235"/>
                    <a:pt x="1841" y="754"/>
                  </a:cubicBezTo>
                  <a:cubicBezTo>
                    <a:pt x="1779" y="440"/>
                    <a:pt x="1548" y="189"/>
                    <a:pt x="1255" y="105"/>
                  </a:cubicBezTo>
                  <a:cubicBezTo>
                    <a:pt x="1235" y="63"/>
                    <a:pt x="1193" y="1"/>
                    <a:pt x="1088"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1"/>
            <p:cNvSpPr/>
            <p:nvPr/>
          </p:nvSpPr>
          <p:spPr>
            <a:xfrm>
              <a:off x="3071925" y="898225"/>
              <a:ext cx="402825" cy="157250"/>
            </a:xfrm>
            <a:custGeom>
              <a:avLst/>
              <a:gdLst/>
              <a:ahLst/>
              <a:cxnLst/>
              <a:rect l="l" t="t" r="r" b="b"/>
              <a:pathLst>
                <a:path w="16113" h="6290" extrusionOk="0">
                  <a:moveTo>
                    <a:pt x="15797" y="0"/>
                  </a:moveTo>
                  <a:cubicBezTo>
                    <a:pt x="15708" y="0"/>
                    <a:pt x="15616" y="43"/>
                    <a:pt x="15556" y="148"/>
                  </a:cubicBezTo>
                  <a:cubicBezTo>
                    <a:pt x="14071" y="3015"/>
                    <a:pt x="11874" y="5358"/>
                    <a:pt x="8442" y="5672"/>
                  </a:cubicBezTo>
                  <a:cubicBezTo>
                    <a:pt x="8216" y="5691"/>
                    <a:pt x="7990" y="5700"/>
                    <a:pt x="7765" y="5700"/>
                  </a:cubicBezTo>
                  <a:cubicBezTo>
                    <a:pt x="4791" y="5700"/>
                    <a:pt x="2001" y="4059"/>
                    <a:pt x="387" y="1550"/>
                  </a:cubicBezTo>
                  <a:cubicBezTo>
                    <a:pt x="348" y="1485"/>
                    <a:pt x="294" y="1459"/>
                    <a:pt x="240" y="1459"/>
                  </a:cubicBezTo>
                  <a:cubicBezTo>
                    <a:pt x="119" y="1459"/>
                    <a:pt x="1" y="1593"/>
                    <a:pt x="73" y="1738"/>
                  </a:cubicBezTo>
                  <a:cubicBezTo>
                    <a:pt x="1617" y="4483"/>
                    <a:pt x="4584" y="6290"/>
                    <a:pt x="7725" y="6290"/>
                  </a:cubicBezTo>
                  <a:cubicBezTo>
                    <a:pt x="8033" y="6290"/>
                    <a:pt x="8342" y="6272"/>
                    <a:pt x="8652" y="6237"/>
                  </a:cubicBezTo>
                  <a:cubicBezTo>
                    <a:pt x="11811" y="5902"/>
                    <a:pt x="15222" y="3538"/>
                    <a:pt x="16059" y="315"/>
                  </a:cubicBezTo>
                  <a:cubicBezTo>
                    <a:pt x="16112" y="141"/>
                    <a:pt x="15959" y="0"/>
                    <a:pt x="15797"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7" name="Google Shape;197;p11"/>
          <p:cNvSpPr/>
          <p:nvPr/>
        </p:nvSpPr>
        <p:spPr>
          <a:xfrm rot="5400000">
            <a:off x="7976704" y="1051900"/>
            <a:ext cx="1637425" cy="69716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 name="Google Shape;198;p11"/>
          <p:cNvGrpSpPr/>
          <p:nvPr/>
        </p:nvGrpSpPr>
        <p:grpSpPr>
          <a:xfrm>
            <a:off x="6365400" y="499825"/>
            <a:ext cx="927550" cy="2213550"/>
            <a:chOff x="6465175" y="710275"/>
            <a:chExt cx="927550" cy="2213550"/>
          </a:xfrm>
        </p:grpSpPr>
        <p:grpSp>
          <p:nvGrpSpPr>
            <p:cNvPr id="199" name="Google Shape;199;p11"/>
            <p:cNvGrpSpPr/>
            <p:nvPr/>
          </p:nvGrpSpPr>
          <p:grpSpPr>
            <a:xfrm>
              <a:off x="6465175" y="710275"/>
              <a:ext cx="927550" cy="2213550"/>
              <a:chOff x="3190375" y="3050700"/>
              <a:chExt cx="927550" cy="2213550"/>
            </a:xfrm>
          </p:grpSpPr>
          <p:sp>
            <p:nvSpPr>
              <p:cNvPr id="200" name="Google Shape;200;p11"/>
              <p:cNvSpPr/>
              <p:nvPr/>
            </p:nvSpPr>
            <p:spPr>
              <a:xfrm>
                <a:off x="3551650" y="3943325"/>
                <a:ext cx="464625" cy="1320925"/>
              </a:xfrm>
              <a:custGeom>
                <a:avLst/>
                <a:gdLst/>
                <a:ahLst/>
                <a:cxnLst/>
                <a:rect l="l" t="t" r="r" b="b"/>
                <a:pathLst>
                  <a:path w="18585" h="52837" extrusionOk="0">
                    <a:moveTo>
                      <a:pt x="12436" y="5656"/>
                    </a:moveTo>
                    <a:lnTo>
                      <a:pt x="12436" y="5656"/>
                    </a:lnTo>
                    <a:cubicBezTo>
                      <a:pt x="12437" y="5658"/>
                      <a:pt x="12439" y="5660"/>
                      <a:pt x="12440" y="5661"/>
                    </a:cubicBezTo>
                    <a:lnTo>
                      <a:pt x="12440" y="5661"/>
                    </a:lnTo>
                    <a:cubicBezTo>
                      <a:pt x="12438" y="5660"/>
                      <a:pt x="12437" y="5659"/>
                      <a:pt x="12436" y="5656"/>
                    </a:cubicBezTo>
                    <a:close/>
                    <a:moveTo>
                      <a:pt x="13678" y="16082"/>
                    </a:moveTo>
                    <a:cubicBezTo>
                      <a:pt x="13812" y="16183"/>
                      <a:pt x="13846" y="16183"/>
                      <a:pt x="13947" y="16183"/>
                    </a:cubicBezTo>
                    <a:cubicBezTo>
                      <a:pt x="14081" y="16217"/>
                      <a:pt x="14182" y="16217"/>
                      <a:pt x="14283" y="16250"/>
                    </a:cubicBezTo>
                    <a:cubicBezTo>
                      <a:pt x="14484" y="16351"/>
                      <a:pt x="14686" y="16452"/>
                      <a:pt x="14854" y="16620"/>
                    </a:cubicBezTo>
                    <a:cubicBezTo>
                      <a:pt x="15224" y="16922"/>
                      <a:pt x="15593" y="17258"/>
                      <a:pt x="15862" y="17628"/>
                    </a:cubicBezTo>
                    <a:cubicBezTo>
                      <a:pt x="15492" y="17762"/>
                      <a:pt x="15156" y="17897"/>
                      <a:pt x="14787" y="17930"/>
                    </a:cubicBezTo>
                    <a:cubicBezTo>
                      <a:pt x="14636" y="17947"/>
                      <a:pt x="14484" y="17956"/>
                      <a:pt x="14333" y="17956"/>
                    </a:cubicBezTo>
                    <a:cubicBezTo>
                      <a:pt x="14182" y="17956"/>
                      <a:pt x="14031" y="17947"/>
                      <a:pt x="13879" y="17930"/>
                    </a:cubicBezTo>
                    <a:cubicBezTo>
                      <a:pt x="13711" y="17897"/>
                      <a:pt x="13543" y="17863"/>
                      <a:pt x="13443" y="17796"/>
                    </a:cubicBezTo>
                    <a:cubicBezTo>
                      <a:pt x="13342" y="17762"/>
                      <a:pt x="13308" y="17729"/>
                      <a:pt x="13207" y="17662"/>
                    </a:cubicBezTo>
                    <a:lnTo>
                      <a:pt x="13106" y="17561"/>
                    </a:lnTo>
                    <a:cubicBezTo>
                      <a:pt x="13039" y="17494"/>
                      <a:pt x="13039" y="17460"/>
                      <a:pt x="13006" y="17426"/>
                    </a:cubicBezTo>
                    <a:cubicBezTo>
                      <a:pt x="13006" y="17393"/>
                      <a:pt x="12972" y="17326"/>
                      <a:pt x="12972" y="17258"/>
                    </a:cubicBezTo>
                    <a:lnTo>
                      <a:pt x="12972" y="17057"/>
                    </a:lnTo>
                    <a:lnTo>
                      <a:pt x="13106" y="16653"/>
                    </a:lnTo>
                    <a:cubicBezTo>
                      <a:pt x="13140" y="16586"/>
                      <a:pt x="13174" y="16452"/>
                      <a:pt x="13275" y="16385"/>
                    </a:cubicBezTo>
                    <a:cubicBezTo>
                      <a:pt x="13308" y="16317"/>
                      <a:pt x="13342" y="16250"/>
                      <a:pt x="13443" y="16217"/>
                    </a:cubicBezTo>
                    <a:cubicBezTo>
                      <a:pt x="13476" y="16183"/>
                      <a:pt x="13510" y="16183"/>
                      <a:pt x="13543" y="16116"/>
                    </a:cubicBezTo>
                    <a:cubicBezTo>
                      <a:pt x="13611" y="16116"/>
                      <a:pt x="13644" y="16082"/>
                      <a:pt x="13678" y="16082"/>
                    </a:cubicBezTo>
                    <a:close/>
                    <a:moveTo>
                      <a:pt x="1512" y="29760"/>
                    </a:moveTo>
                    <a:lnTo>
                      <a:pt x="1512" y="29760"/>
                    </a:lnTo>
                    <a:cubicBezTo>
                      <a:pt x="1505" y="29777"/>
                      <a:pt x="1498" y="29795"/>
                      <a:pt x="1491" y="29812"/>
                    </a:cubicBezTo>
                    <a:lnTo>
                      <a:pt x="1491" y="29812"/>
                    </a:lnTo>
                    <a:cubicBezTo>
                      <a:pt x="1503" y="29801"/>
                      <a:pt x="1512" y="29785"/>
                      <a:pt x="1512" y="29760"/>
                    </a:cubicBezTo>
                    <a:close/>
                    <a:moveTo>
                      <a:pt x="10717" y="1"/>
                    </a:moveTo>
                    <a:cubicBezTo>
                      <a:pt x="10574" y="1"/>
                      <a:pt x="10479" y="111"/>
                      <a:pt x="10452" y="220"/>
                    </a:cubicBezTo>
                    <a:cubicBezTo>
                      <a:pt x="10317" y="624"/>
                      <a:pt x="10250" y="1094"/>
                      <a:pt x="10183" y="1497"/>
                    </a:cubicBezTo>
                    <a:cubicBezTo>
                      <a:pt x="10149" y="1934"/>
                      <a:pt x="10183" y="2337"/>
                      <a:pt x="10284" y="2741"/>
                    </a:cubicBezTo>
                    <a:cubicBezTo>
                      <a:pt x="10418" y="3514"/>
                      <a:pt x="10754" y="4253"/>
                      <a:pt x="11124" y="4925"/>
                    </a:cubicBezTo>
                    <a:cubicBezTo>
                      <a:pt x="11527" y="5631"/>
                      <a:pt x="12098" y="6303"/>
                      <a:pt x="12636" y="6941"/>
                    </a:cubicBezTo>
                    <a:lnTo>
                      <a:pt x="14384" y="8823"/>
                    </a:lnTo>
                    <a:cubicBezTo>
                      <a:pt x="15089" y="9495"/>
                      <a:pt x="15728" y="10201"/>
                      <a:pt x="16333" y="10974"/>
                    </a:cubicBezTo>
                    <a:cubicBezTo>
                      <a:pt x="16770" y="11512"/>
                      <a:pt x="17106" y="12049"/>
                      <a:pt x="17374" y="12688"/>
                    </a:cubicBezTo>
                    <a:cubicBezTo>
                      <a:pt x="17376" y="12693"/>
                      <a:pt x="17378" y="12697"/>
                      <a:pt x="17380" y="12702"/>
                    </a:cubicBezTo>
                    <a:lnTo>
                      <a:pt x="17380" y="12702"/>
                    </a:lnTo>
                    <a:cubicBezTo>
                      <a:pt x="17375" y="12695"/>
                      <a:pt x="17374" y="12688"/>
                      <a:pt x="17374" y="12688"/>
                    </a:cubicBezTo>
                    <a:lnTo>
                      <a:pt x="17374" y="12688"/>
                    </a:lnTo>
                    <a:cubicBezTo>
                      <a:pt x="17374" y="12707"/>
                      <a:pt x="17374" y="12716"/>
                      <a:pt x="17387" y="12719"/>
                    </a:cubicBezTo>
                    <a:lnTo>
                      <a:pt x="17387" y="12719"/>
                    </a:lnTo>
                    <a:cubicBezTo>
                      <a:pt x="17385" y="12713"/>
                      <a:pt x="17383" y="12708"/>
                      <a:pt x="17380" y="12702"/>
                    </a:cubicBezTo>
                    <a:lnTo>
                      <a:pt x="17380" y="12702"/>
                    </a:lnTo>
                    <a:cubicBezTo>
                      <a:pt x="17387" y="12711"/>
                      <a:pt x="17404" y="12722"/>
                      <a:pt x="17442" y="12722"/>
                    </a:cubicBezTo>
                    <a:cubicBezTo>
                      <a:pt x="17413" y="12722"/>
                      <a:pt x="17397" y="12722"/>
                      <a:pt x="17387" y="12719"/>
                    </a:cubicBezTo>
                    <a:lnTo>
                      <a:pt x="17387" y="12719"/>
                    </a:lnTo>
                    <a:cubicBezTo>
                      <a:pt x="17549" y="13115"/>
                      <a:pt x="17679" y="13574"/>
                      <a:pt x="17744" y="14032"/>
                    </a:cubicBezTo>
                    <a:lnTo>
                      <a:pt x="17744" y="13931"/>
                    </a:lnTo>
                    <a:cubicBezTo>
                      <a:pt x="17811" y="14368"/>
                      <a:pt x="17811" y="14772"/>
                      <a:pt x="17744" y="15208"/>
                    </a:cubicBezTo>
                    <a:cubicBezTo>
                      <a:pt x="17710" y="15578"/>
                      <a:pt x="17610" y="15948"/>
                      <a:pt x="17475" y="16351"/>
                    </a:cubicBezTo>
                    <a:cubicBezTo>
                      <a:pt x="17374" y="16519"/>
                      <a:pt x="17307" y="16620"/>
                      <a:pt x="17206" y="16754"/>
                    </a:cubicBezTo>
                    <a:cubicBezTo>
                      <a:pt x="17072" y="16922"/>
                      <a:pt x="16904" y="17057"/>
                      <a:pt x="16736" y="17225"/>
                    </a:cubicBezTo>
                    <a:cubicBezTo>
                      <a:pt x="16669" y="17258"/>
                      <a:pt x="16635" y="17292"/>
                      <a:pt x="16534" y="17393"/>
                    </a:cubicBezTo>
                    <a:cubicBezTo>
                      <a:pt x="16400" y="17225"/>
                      <a:pt x="16299" y="17057"/>
                      <a:pt x="16131" y="16889"/>
                    </a:cubicBezTo>
                    <a:cubicBezTo>
                      <a:pt x="15829" y="16553"/>
                      <a:pt x="15492" y="16250"/>
                      <a:pt x="15123" y="16015"/>
                    </a:cubicBezTo>
                    <a:cubicBezTo>
                      <a:pt x="14820" y="15780"/>
                      <a:pt x="14484" y="15612"/>
                      <a:pt x="14115" y="15544"/>
                    </a:cubicBezTo>
                    <a:cubicBezTo>
                      <a:pt x="14042" y="15537"/>
                      <a:pt x="13968" y="15533"/>
                      <a:pt x="13894" y="15533"/>
                    </a:cubicBezTo>
                    <a:cubicBezTo>
                      <a:pt x="13623" y="15533"/>
                      <a:pt x="13344" y="15588"/>
                      <a:pt x="13106" y="15746"/>
                    </a:cubicBezTo>
                    <a:cubicBezTo>
                      <a:pt x="12770" y="16015"/>
                      <a:pt x="12569" y="16385"/>
                      <a:pt x="12434" y="16754"/>
                    </a:cubicBezTo>
                    <a:cubicBezTo>
                      <a:pt x="12300" y="17090"/>
                      <a:pt x="12300" y="17460"/>
                      <a:pt x="12434" y="17762"/>
                    </a:cubicBezTo>
                    <a:cubicBezTo>
                      <a:pt x="12569" y="18065"/>
                      <a:pt x="12770" y="18300"/>
                      <a:pt x="13073" y="18468"/>
                    </a:cubicBezTo>
                    <a:cubicBezTo>
                      <a:pt x="13342" y="18636"/>
                      <a:pt x="13745" y="18737"/>
                      <a:pt x="14047" y="18737"/>
                    </a:cubicBezTo>
                    <a:cubicBezTo>
                      <a:pt x="14148" y="18745"/>
                      <a:pt x="14249" y="18750"/>
                      <a:pt x="14349" y="18750"/>
                    </a:cubicBezTo>
                    <a:cubicBezTo>
                      <a:pt x="14650" y="18750"/>
                      <a:pt x="14946" y="18712"/>
                      <a:pt x="15224" y="18636"/>
                    </a:cubicBezTo>
                    <a:cubicBezTo>
                      <a:pt x="15627" y="18569"/>
                      <a:pt x="15997" y="18435"/>
                      <a:pt x="16366" y="18267"/>
                    </a:cubicBezTo>
                    <a:cubicBezTo>
                      <a:pt x="16501" y="18535"/>
                      <a:pt x="16669" y="18737"/>
                      <a:pt x="16736" y="18972"/>
                    </a:cubicBezTo>
                    <a:cubicBezTo>
                      <a:pt x="16837" y="19207"/>
                      <a:pt x="16904" y="19376"/>
                      <a:pt x="16904" y="19577"/>
                    </a:cubicBezTo>
                    <a:cubicBezTo>
                      <a:pt x="16904" y="19779"/>
                      <a:pt x="16904" y="19980"/>
                      <a:pt x="16870" y="20216"/>
                    </a:cubicBezTo>
                    <a:cubicBezTo>
                      <a:pt x="16837" y="20451"/>
                      <a:pt x="16803" y="20720"/>
                      <a:pt x="16669" y="20955"/>
                    </a:cubicBezTo>
                    <a:cubicBezTo>
                      <a:pt x="16568" y="21123"/>
                      <a:pt x="16501" y="21291"/>
                      <a:pt x="16366" y="21459"/>
                    </a:cubicBezTo>
                    <a:cubicBezTo>
                      <a:pt x="16232" y="21627"/>
                      <a:pt x="16131" y="21762"/>
                      <a:pt x="15963" y="21896"/>
                    </a:cubicBezTo>
                    <a:cubicBezTo>
                      <a:pt x="15728" y="22064"/>
                      <a:pt x="15492" y="22165"/>
                      <a:pt x="15190" y="22299"/>
                    </a:cubicBezTo>
                    <a:cubicBezTo>
                      <a:pt x="14686" y="22501"/>
                      <a:pt x="14148" y="22635"/>
                      <a:pt x="13611" y="22669"/>
                    </a:cubicBezTo>
                    <a:cubicBezTo>
                      <a:pt x="12703" y="22803"/>
                      <a:pt x="11796" y="22803"/>
                      <a:pt x="10922" y="22837"/>
                    </a:cubicBezTo>
                    <a:cubicBezTo>
                      <a:pt x="10452" y="22904"/>
                      <a:pt x="9948" y="22938"/>
                      <a:pt x="9477" y="22971"/>
                    </a:cubicBezTo>
                    <a:cubicBezTo>
                      <a:pt x="8839" y="23039"/>
                      <a:pt x="8267" y="23173"/>
                      <a:pt x="7662" y="23341"/>
                    </a:cubicBezTo>
                    <a:cubicBezTo>
                      <a:pt x="6486" y="23677"/>
                      <a:pt x="5411" y="24215"/>
                      <a:pt x="4403" y="24954"/>
                    </a:cubicBezTo>
                    <a:cubicBezTo>
                      <a:pt x="3394" y="25660"/>
                      <a:pt x="2554" y="26534"/>
                      <a:pt x="1849" y="27542"/>
                    </a:cubicBezTo>
                    <a:cubicBezTo>
                      <a:pt x="1445" y="28046"/>
                      <a:pt x="1176" y="28583"/>
                      <a:pt x="908" y="29188"/>
                    </a:cubicBezTo>
                    <a:cubicBezTo>
                      <a:pt x="672" y="29760"/>
                      <a:pt x="437" y="30365"/>
                      <a:pt x="269" y="31003"/>
                    </a:cubicBezTo>
                    <a:cubicBezTo>
                      <a:pt x="34" y="31910"/>
                      <a:pt x="0" y="32885"/>
                      <a:pt x="235" y="33792"/>
                    </a:cubicBezTo>
                    <a:cubicBezTo>
                      <a:pt x="706" y="35405"/>
                      <a:pt x="2117" y="36447"/>
                      <a:pt x="3394" y="37422"/>
                    </a:cubicBezTo>
                    <a:cubicBezTo>
                      <a:pt x="3462" y="37489"/>
                      <a:pt x="3562" y="37556"/>
                      <a:pt x="3630" y="37623"/>
                    </a:cubicBezTo>
                    <a:lnTo>
                      <a:pt x="3596" y="37590"/>
                    </a:lnTo>
                    <a:lnTo>
                      <a:pt x="3596" y="37590"/>
                    </a:lnTo>
                    <a:cubicBezTo>
                      <a:pt x="4470" y="38262"/>
                      <a:pt x="5310" y="38968"/>
                      <a:pt x="5982" y="39841"/>
                    </a:cubicBezTo>
                    <a:cubicBezTo>
                      <a:pt x="6385" y="40345"/>
                      <a:pt x="6721" y="40917"/>
                      <a:pt x="6923" y="41454"/>
                    </a:cubicBezTo>
                    <a:cubicBezTo>
                      <a:pt x="7125" y="41992"/>
                      <a:pt x="7293" y="42496"/>
                      <a:pt x="7326" y="43101"/>
                    </a:cubicBezTo>
                    <a:cubicBezTo>
                      <a:pt x="7427" y="43706"/>
                      <a:pt x="7427" y="44311"/>
                      <a:pt x="7326" y="44949"/>
                    </a:cubicBezTo>
                    <a:lnTo>
                      <a:pt x="7326" y="44849"/>
                    </a:lnTo>
                    <a:cubicBezTo>
                      <a:pt x="7259" y="45554"/>
                      <a:pt x="7057" y="46226"/>
                      <a:pt x="6789" y="46899"/>
                    </a:cubicBezTo>
                    <a:cubicBezTo>
                      <a:pt x="6419" y="47739"/>
                      <a:pt x="5948" y="48545"/>
                      <a:pt x="5411" y="49318"/>
                    </a:cubicBezTo>
                    <a:cubicBezTo>
                      <a:pt x="4739" y="50192"/>
                      <a:pt x="3932" y="50931"/>
                      <a:pt x="3092" y="51603"/>
                    </a:cubicBezTo>
                    <a:cubicBezTo>
                      <a:pt x="2857" y="51839"/>
                      <a:pt x="2554" y="52040"/>
                      <a:pt x="2252" y="52208"/>
                    </a:cubicBezTo>
                    <a:cubicBezTo>
                      <a:pt x="2084" y="52275"/>
                      <a:pt x="2050" y="52511"/>
                      <a:pt x="2117" y="52679"/>
                    </a:cubicBezTo>
                    <a:cubicBezTo>
                      <a:pt x="2180" y="52784"/>
                      <a:pt x="2296" y="52836"/>
                      <a:pt x="2407" y="52836"/>
                    </a:cubicBezTo>
                    <a:cubicBezTo>
                      <a:pt x="2473" y="52836"/>
                      <a:pt x="2537" y="52817"/>
                      <a:pt x="2588" y="52780"/>
                    </a:cubicBezTo>
                    <a:cubicBezTo>
                      <a:pt x="3697" y="52074"/>
                      <a:pt x="4638" y="51234"/>
                      <a:pt x="5478" y="50259"/>
                    </a:cubicBezTo>
                    <a:cubicBezTo>
                      <a:pt x="5915" y="49755"/>
                      <a:pt x="6285" y="49251"/>
                      <a:pt x="6654" y="48680"/>
                    </a:cubicBezTo>
                    <a:cubicBezTo>
                      <a:pt x="6990" y="48142"/>
                      <a:pt x="7293" y="47537"/>
                      <a:pt x="7562" y="46966"/>
                    </a:cubicBezTo>
                    <a:cubicBezTo>
                      <a:pt x="7998" y="45790"/>
                      <a:pt x="8234" y="44513"/>
                      <a:pt x="8099" y="43269"/>
                    </a:cubicBezTo>
                    <a:cubicBezTo>
                      <a:pt x="7965" y="41992"/>
                      <a:pt x="7494" y="40816"/>
                      <a:pt x="6789" y="39774"/>
                    </a:cubicBezTo>
                    <a:cubicBezTo>
                      <a:pt x="6318" y="39136"/>
                      <a:pt x="5780" y="38564"/>
                      <a:pt x="5209" y="37993"/>
                    </a:cubicBezTo>
                    <a:cubicBezTo>
                      <a:pt x="4638" y="37489"/>
                      <a:pt x="4033" y="37052"/>
                      <a:pt x="3428" y="36615"/>
                    </a:cubicBezTo>
                    <a:cubicBezTo>
                      <a:pt x="3462" y="36615"/>
                      <a:pt x="3462" y="36649"/>
                      <a:pt x="3529" y="36649"/>
                    </a:cubicBezTo>
                    <a:cubicBezTo>
                      <a:pt x="2790" y="36111"/>
                      <a:pt x="2117" y="35573"/>
                      <a:pt x="1580" y="34901"/>
                    </a:cubicBezTo>
                    <a:cubicBezTo>
                      <a:pt x="1378" y="34599"/>
                      <a:pt x="1210" y="34296"/>
                      <a:pt x="1076" y="34028"/>
                    </a:cubicBezTo>
                    <a:cubicBezTo>
                      <a:pt x="941" y="33725"/>
                      <a:pt x="908" y="33456"/>
                      <a:pt x="874" y="33187"/>
                    </a:cubicBezTo>
                    <a:cubicBezTo>
                      <a:pt x="840" y="32751"/>
                      <a:pt x="840" y="32347"/>
                      <a:pt x="874" y="31944"/>
                    </a:cubicBezTo>
                    <a:cubicBezTo>
                      <a:pt x="1005" y="31222"/>
                      <a:pt x="1200" y="30533"/>
                      <a:pt x="1491" y="29812"/>
                    </a:cubicBezTo>
                    <a:lnTo>
                      <a:pt x="1491" y="29812"/>
                    </a:lnTo>
                    <a:cubicBezTo>
                      <a:pt x="1478" y="29825"/>
                      <a:pt x="1462" y="29833"/>
                      <a:pt x="1452" y="29843"/>
                    </a:cubicBezTo>
                    <a:lnTo>
                      <a:pt x="1452" y="29843"/>
                    </a:lnTo>
                    <a:cubicBezTo>
                      <a:pt x="1788" y="29044"/>
                      <a:pt x="2222" y="28343"/>
                      <a:pt x="2756" y="27643"/>
                    </a:cubicBezTo>
                    <a:cubicBezTo>
                      <a:pt x="3260" y="26970"/>
                      <a:pt x="3898" y="26366"/>
                      <a:pt x="4571" y="25828"/>
                    </a:cubicBezTo>
                    <a:cubicBezTo>
                      <a:pt x="5276" y="25290"/>
                      <a:pt x="6083" y="24820"/>
                      <a:pt x="6923" y="24484"/>
                    </a:cubicBezTo>
                    <a:cubicBezTo>
                      <a:pt x="7830" y="24114"/>
                      <a:pt x="8805" y="23845"/>
                      <a:pt x="9780" y="23711"/>
                    </a:cubicBezTo>
                    <a:lnTo>
                      <a:pt x="9813" y="23711"/>
                    </a:lnTo>
                    <a:cubicBezTo>
                      <a:pt x="10687" y="23610"/>
                      <a:pt x="11594" y="23610"/>
                      <a:pt x="12468" y="23543"/>
                    </a:cubicBezTo>
                    <a:cubicBezTo>
                      <a:pt x="13375" y="23509"/>
                      <a:pt x="14316" y="23442"/>
                      <a:pt x="15190" y="23139"/>
                    </a:cubicBezTo>
                    <a:cubicBezTo>
                      <a:pt x="15627" y="23005"/>
                      <a:pt x="15997" y="22837"/>
                      <a:pt x="16333" y="22602"/>
                    </a:cubicBezTo>
                    <a:cubicBezTo>
                      <a:pt x="16669" y="22333"/>
                      <a:pt x="16971" y="22030"/>
                      <a:pt x="17206" y="21661"/>
                    </a:cubicBezTo>
                    <a:cubicBezTo>
                      <a:pt x="17475" y="21257"/>
                      <a:pt x="17576" y="20787"/>
                      <a:pt x="17643" y="20283"/>
                    </a:cubicBezTo>
                    <a:cubicBezTo>
                      <a:pt x="17677" y="20081"/>
                      <a:pt x="17677" y="19846"/>
                      <a:pt x="17677" y="19644"/>
                    </a:cubicBezTo>
                    <a:cubicBezTo>
                      <a:pt x="17677" y="19476"/>
                      <a:pt x="17643" y="19275"/>
                      <a:pt x="17542" y="19107"/>
                    </a:cubicBezTo>
                    <a:cubicBezTo>
                      <a:pt x="17408" y="18737"/>
                      <a:pt x="17206" y="18334"/>
                      <a:pt x="17005" y="17998"/>
                    </a:cubicBezTo>
                    <a:lnTo>
                      <a:pt x="17005" y="17964"/>
                    </a:lnTo>
                    <a:cubicBezTo>
                      <a:pt x="17173" y="17830"/>
                      <a:pt x="17341" y="17729"/>
                      <a:pt x="17475" y="17594"/>
                    </a:cubicBezTo>
                    <a:cubicBezTo>
                      <a:pt x="17576" y="17460"/>
                      <a:pt x="17710" y="17292"/>
                      <a:pt x="17845" y="17124"/>
                    </a:cubicBezTo>
                    <a:cubicBezTo>
                      <a:pt x="17979" y="16956"/>
                      <a:pt x="18047" y="16788"/>
                      <a:pt x="18147" y="16586"/>
                    </a:cubicBezTo>
                    <a:cubicBezTo>
                      <a:pt x="18215" y="16385"/>
                      <a:pt x="18248" y="16217"/>
                      <a:pt x="18349" y="15981"/>
                    </a:cubicBezTo>
                    <a:cubicBezTo>
                      <a:pt x="18383" y="15780"/>
                      <a:pt x="18416" y="15544"/>
                      <a:pt x="18483" y="15309"/>
                    </a:cubicBezTo>
                    <a:cubicBezTo>
                      <a:pt x="18584" y="14536"/>
                      <a:pt x="18483" y="13730"/>
                      <a:pt x="18248" y="13024"/>
                    </a:cubicBezTo>
                    <a:cubicBezTo>
                      <a:pt x="18047" y="12352"/>
                      <a:pt x="17677" y="11680"/>
                      <a:pt x="17240" y="11075"/>
                    </a:cubicBezTo>
                    <a:cubicBezTo>
                      <a:pt x="16803" y="10436"/>
                      <a:pt x="16299" y="9832"/>
                      <a:pt x="15728" y="9227"/>
                    </a:cubicBezTo>
                    <a:cubicBezTo>
                      <a:pt x="14652" y="8050"/>
                      <a:pt x="13476" y="6975"/>
                      <a:pt x="12468" y="5698"/>
                    </a:cubicBezTo>
                    <a:cubicBezTo>
                      <a:pt x="12459" y="5686"/>
                      <a:pt x="12449" y="5674"/>
                      <a:pt x="12440" y="5661"/>
                    </a:cubicBezTo>
                    <a:lnTo>
                      <a:pt x="12440" y="5661"/>
                    </a:lnTo>
                    <a:cubicBezTo>
                      <a:pt x="12445" y="5664"/>
                      <a:pt x="12453" y="5664"/>
                      <a:pt x="12468" y="5664"/>
                    </a:cubicBezTo>
                    <a:lnTo>
                      <a:pt x="12434" y="5631"/>
                    </a:lnTo>
                    <a:lnTo>
                      <a:pt x="12434" y="5631"/>
                    </a:lnTo>
                    <a:cubicBezTo>
                      <a:pt x="12434" y="5643"/>
                      <a:pt x="12434" y="5651"/>
                      <a:pt x="12436" y="5656"/>
                    </a:cubicBezTo>
                    <a:lnTo>
                      <a:pt x="12436" y="5656"/>
                    </a:lnTo>
                    <a:cubicBezTo>
                      <a:pt x="12012" y="5097"/>
                      <a:pt x="11621" y="4505"/>
                      <a:pt x="11359" y="3850"/>
                    </a:cubicBezTo>
                    <a:cubicBezTo>
                      <a:pt x="11191" y="3446"/>
                      <a:pt x="11090" y="3010"/>
                      <a:pt x="10989" y="2539"/>
                    </a:cubicBezTo>
                    <a:cubicBezTo>
                      <a:pt x="10956" y="2136"/>
                      <a:pt x="10956" y="1699"/>
                      <a:pt x="10989" y="1296"/>
                    </a:cubicBezTo>
                    <a:cubicBezTo>
                      <a:pt x="11023" y="993"/>
                      <a:pt x="11090" y="758"/>
                      <a:pt x="11157" y="456"/>
                    </a:cubicBezTo>
                    <a:cubicBezTo>
                      <a:pt x="11191" y="287"/>
                      <a:pt x="11090" y="86"/>
                      <a:pt x="10922" y="19"/>
                    </a:cubicBezTo>
                    <a:lnTo>
                      <a:pt x="10821" y="19"/>
                    </a:lnTo>
                    <a:cubicBezTo>
                      <a:pt x="10784" y="6"/>
                      <a:pt x="10750" y="1"/>
                      <a:pt x="107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1"/>
              <p:cNvSpPr/>
              <p:nvPr/>
            </p:nvSpPr>
            <p:spPr>
              <a:xfrm>
                <a:off x="3190375" y="3050700"/>
                <a:ext cx="927550" cy="983000"/>
              </a:xfrm>
              <a:custGeom>
                <a:avLst/>
                <a:gdLst/>
                <a:ahLst/>
                <a:cxnLst/>
                <a:rect l="l" t="t" r="r" b="b"/>
                <a:pathLst>
                  <a:path w="37102" h="39320" extrusionOk="0">
                    <a:moveTo>
                      <a:pt x="26381" y="1"/>
                    </a:moveTo>
                    <a:cubicBezTo>
                      <a:pt x="25776" y="1"/>
                      <a:pt x="25205" y="68"/>
                      <a:pt x="24567" y="202"/>
                    </a:cubicBezTo>
                    <a:cubicBezTo>
                      <a:pt x="22819" y="572"/>
                      <a:pt x="21072" y="1681"/>
                      <a:pt x="19727" y="3227"/>
                    </a:cubicBezTo>
                    <a:cubicBezTo>
                      <a:pt x="18585" y="4571"/>
                      <a:pt x="17677" y="6251"/>
                      <a:pt x="17173" y="8133"/>
                    </a:cubicBezTo>
                    <a:cubicBezTo>
                      <a:pt x="16904" y="7730"/>
                      <a:pt x="16669" y="7394"/>
                      <a:pt x="16367" y="7058"/>
                    </a:cubicBezTo>
                    <a:cubicBezTo>
                      <a:pt x="15963" y="6554"/>
                      <a:pt x="15493" y="6083"/>
                      <a:pt x="14989" y="5714"/>
                    </a:cubicBezTo>
                    <a:cubicBezTo>
                      <a:pt x="14048" y="5042"/>
                      <a:pt x="13006" y="4504"/>
                      <a:pt x="11830" y="4202"/>
                    </a:cubicBezTo>
                    <a:cubicBezTo>
                      <a:pt x="11292" y="4067"/>
                      <a:pt x="10687" y="3933"/>
                      <a:pt x="10082" y="3899"/>
                    </a:cubicBezTo>
                    <a:lnTo>
                      <a:pt x="9511" y="3899"/>
                    </a:lnTo>
                    <a:cubicBezTo>
                      <a:pt x="9142" y="3899"/>
                      <a:pt x="8738" y="3933"/>
                      <a:pt x="8301" y="4000"/>
                    </a:cubicBezTo>
                    <a:cubicBezTo>
                      <a:pt x="7260" y="4101"/>
                      <a:pt x="6251" y="4437"/>
                      <a:pt x="5243" y="5008"/>
                    </a:cubicBezTo>
                    <a:cubicBezTo>
                      <a:pt x="4437" y="5411"/>
                      <a:pt x="3697" y="5983"/>
                      <a:pt x="3059" y="6722"/>
                    </a:cubicBezTo>
                    <a:cubicBezTo>
                      <a:pt x="2420" y="7394"/>
                      <a:pt x="1916" y="8133"/>
                      <a:pt x="1446" y="8974"/>
                    </a:cubicBezTo>
                    <a:cubicBezTo>
                      <a:pt x="606" y="10587"/>
                      <a:pt x="102" y="12469"/>
                      <a:pt x="34" y="14485"/>
                    </a:cubicBezTo>
                    <a:cubicBezTo>
                      <a:pt x="1" y="15426"/>
                      <a:pt x="34" y="16367"/>
                      <a:pt x="169" y="17341"/>
                    </a:cubicBezTo>
                    <a:cubicBezTo>
                      <a:pt x="303" y="18282"/>
                      <a:pt x="505" y="19190"/>
                      <a:pt x="841" y="20030"/>
                    </a:cubicBezTo>
                    <a:cubicBezTo>
                      <a:pt x="1211" y="21038"/>
                      <a:pt x="1681" y="22046"/>
                      <a:pt x="2219" y="23021"/>
                    </a:cubicBezTo>
                    <a:cubicBezTo>
                      <a:pt x="2723" y="23894"/>
                      <a:pt x="3361" y="24768"/>
                      <a:pt x="4067" y="25608"/>
                    </a:cubicBezTo>
                    <a:cubicBezTo>
                      <a:pt x="5344" y="27087"/>
                      <a:pt x="6890" y="28465"/>
                      <a:pt x="8772" y="29742"/>
                    </a:cubicBezTo>
                    <a:cubicBezTo>
                      <a:pt x="10385" y="30784"/>
                      <a:pt x="12233" y="31792"/>
                      <a:pt x="14384" y="32766"/>
                    </a:cubicBezTo>
                    <a:cubicBezTo>
                      <a:pt x="16770" y="33808"/>
                      <a:pt x="19156" y="34648"/>
                      <a:pt x="22013" y="35623"/>
                    </a:cubicBezTo>
                    <a:cubicBezTo>
                      <a:pt x="21542" y="36093"/>
                      <a:pt x="21139" y="36597"/>
                      <a:pt x="20803" y="37169"/>
                    </a:cubicBezTo>
                    <a:cubicBezTo>
                      <a:pt x="20702" y="37337"/>
                      <a:pt x="20635" y="37538"/>
                      <a:pt x="20567" y="37706"/>
                    </a:cubicBezTo>
                    <a:cubicBezTo>
                      <a:pt x="20534" y="37807"/>
                      <a:pt x="20534" y="37874"/>
                      <a:pt x="20534" y="37975"/>
                    </a:cubicBezTo>
                    <a:lnTo>
                      <a:pt x="20534" y="38311"/>
                    </a:lnTo>
                    <a:cubicBezTo>
                      <a:pt x="20534" y="38379"/>
                      <a:pt x="20567" y="38479"/>
                      <a:pt x="20567" y="38547"/>
                    </a:cubicBezTo>
                    <a:cubicBezTo>
                      <a:pt x="20635" y="38647"/>
                      <a:pt x="20668" y="38782"/>
                      <a:pt x="20702" y="38849"/>
                    </a:cubicBezTo>
                    <a:cubicBezTo>
                      <a:pt x="20803" y="38983"/>
                      <a:pt x="20870" y="39118"/>
                      <a:pt x="21004" y="39185"/>
                    </a:cubicBezTo>
                    <a:cubicBezTo>
                      <a:pt x="21072" y="39286"/>
                      <a:pt x="21206" y="39319"/>
                      <a:pt x="21340" y="39319"/>
                    </a:cubicBezTo>
                    <a:lnTo>
                      <a:pt x="21374" y="39319"/>
                    </a:lnTo>
                    <a:cubicBezTo>
                      <a:pt x="21508" y="39319"/>
                      <a:pt x="21643" y="39286"/>
                      <a:pt x="21710" y="39219"/>
                    </a:cubicBezTo>
                    <a:cubicBezTo>
                      <a:pt x="21845" y="39185"/>
                      <a:pt x="21979" y="39118"/>
                      <a:pt x="22080" y="38983"/>
                    </a:cubicBezTo>
                    <a:cubicBezTo>
                      <a:pt x="22214" y="38849"/>
                      <a:pt x="22349" y="38715"/>
                      <a:pt x="22483" y="38647"/>
                    </a:cubicBezTo>
                    <a:cubicBezTo>
                      <a:pt x="22685" y="38379"/>
                      <a:pt x="22886" y="38143"/>
                      <a:pt x="23054" y="37841"/>
                    </a:cubicBezTo>
                    <a:cubicBezTo>
                      <a:pt x="23088" y="37774"/>
                      <a:pt x="23155" y="37706"/>
                      <a:pt x="23189" y="37639"/>
                    </a:cubicBezTo>
                    <a:lnTo>
                      <a:pt x="23323" y="37874"/>
                    </a:lnTo>
                    <a:cubicBezTo>
                      <a:pt x="23424" y="38110"/>
                      <a:pt x="23659" y="38311"/>
                      <a:pt x="23861" y="38446"/>
                    </a:cubicBezTo>
                    <a:cubicBezTo>
                      <a:pt x="24096" y="38614"/>
                      <a:pt x="24432" y="38681"/>
                      <a:pt x="24768" y="38681"/>
                    </a:cubicBezTo>
                    <a:cubicBezTo>
                      <a:pt x="24936" y="38681"/>
                      <a:pt x="25071" y="38681"/>
                      <a:pt x="25239" y="38647"/>
                    </a:cubicBezTo>
                    <a:cubicBezTo>
                      <a:pt x="25440" y="38614"/>
                      <a:pt x="25676" y="38479"/>
                      <a:pt x="25877" y="38311"/>
                    </a:cubicBezTo>
                    <a:cubicBezTo>
                      <a:pt x="26045" y="38177"/>
                      <a:pt x="26180" y="37975"/>
                      <a:pt x="26280" y="37774"/>
                    </a:cubicBezTo>
                    <a:cubicBezTo>
                      <a:pt x="26381" y="37538"/>
                      <a:pt x="26415" y="37303"/>
                      <a:pt x="26381" y="37001"/>
                    </a:cubicBezTo>
                    <a:cubicBezTo>
                      <a:pt x="26381" y="36866"/>
                      <a:pt x="26348" y="36765"/>
                      <a:pt x="26280" y="36631"/>
                    </a:cubicBezTo>
                    <a:lnTo>
                      <a:pt x="26280" y="36631"/>
                    </a:lnTo>
                    <a:cubicBezTo>
                      <a:pt x="26348" y="36665"/>
                      <a:pt x="26348" y="36665"/>
                      <a:pt x="26381" y="36665"/>
                    </a:cubicBezTo>
                    <a:cubicBezTo>
                      <a:pt x="26684" y="36799"/>
                      <a:pt x="27020" y="36866"/>
                      <a:pt x="27289" y="36933"/>
                    </a:cubicBezTo>
                    <a:cubicBezTo>
                      <a:pt x="27524" y="36967"/>
                      <a:pt x="27692" y="36967"/>
                      <a:pt x="27860" y="36967"/>
                    </a:cubicBezTo>
                    <a:cubicBezTo>
                      <a:pt x="27961" y="36967"/>
                      <a:pt x="28062" y="36967"/>
                      <a:pt x="28196" y="36933"/>
                    </a:cubicBezTo>
                    <a:cubicBezTo>
                      <a:pt x="28297" y="36933"/>
                      <a:pt x="28398" y="36833"/>
                      <a:pt x="28465" y="36799"/>
                    </a:cubicBezTo>
                    <a:lnTo>
                      <a:pt x="28633" y="36631"/>
                    </a:lnTo>
                    <a:cubicBezTo>
                      <a:pt x="28700" y="36597"/>
                      <a:pt x="28700" y="36497"/>
                      <a:pt x="28734" y="36463"/>
                    </a:cubicBezTo>
                    <a:cubicBezTo>
                      <a:pt x="28767" y="36362"/>
                      <a:pt x="28767" y="36261"/>
                      <a:pt x="28734" y="36093"/>
                    </a:cubicBezTo>
                    <a:cubicBezTo>
                      <a:pt x="28734" y="36026"/>
                      <a:pt x="28700" y="35992"/>
                      <a:pt x="28700" y="35959"/>
                    </a:cubicBezTo>
                    <a:cubicBezTo>
                      <a:pt x="28633" y="35824"/>
                      <a:pt x="28566" y="35757"/>
                      <a:pt x="28532" y="35656"/>
                    </a:cubicBezTo>
                    <a:cubicBezTo>
                      <a:pt x="28263" y="35287"/>
                      <a:pt x="27860" y="35119"/>
                      <a:pt x="27557" y="35018"/>
                    </a:cubicBezTo>
                    <a:cubicBezTo>
                      <a:pt x="27121" y="34917"/>
                      <a:pt x="26684" y="34850"/>
                      <a:pt x="26280" y="34816"/>
                    </a:cubicBezTo>
                    <a:cubicBezTo>
                      <a:pt x="27894" y="33606"/>
                      <a:pt x="29372" y="32061"/>
                      <a:pt x="30750" y="30212"/>
                    </a:cubicBezTo>
                    <a:cubicBezTo>
                      <a:pt x="32128" y="28297"/>
                      <a:pt x="33405" y="26180"/>
                      <a:pt x="34413" y="23827"/>
                    </a:cubicBezTo>
                    <a:cubicBezTo>
                      <a:pt x="35320" y="21744"/>
                      <a:pt x="35993" y="19627"/>
                      <a:pt x="36463" y="17509"/>
                    </a:cubicBezTo>
                    <a:cubicBezTo>
                      <a:pt x="36665" y="16468"/>
                      <a:pt x="36833" y="15359"/>
                      <a:pt x="36967" y="14317"/>
                    </a:cubicBezTo>
                    <a:cubicBezTo>
                      <a:pt x="37102" y="13141"/>
                      <a:pt x="37102" y="12065"/>
                      <a:pt x="37001" y="10990"/>
                    </a:cubicBezTo>
                    <a:cubicBezTo>
                      <a:pt x="36933" y="10049"/>
                      <a:pt x="36765" y="9142"/>
                      <a:pt x="36530" y="8369"/>
                    </a:cubicBezTo>
                    <a:cubicBezTo>
                      <a:pt x="36463" y="8066"/>
                      <a:pt x="36329" y="7764"/>
                      <a:pt x="36194" y="7461"/>
                    </a:cubicBezTo>
                    <a:cubicBezTo>
                      <a:pt x="35993" y="6722"/>
                      <a:pt x="35656" y="6016"/>
                      <a:pt x="35287" y="5344"/>
                    </a:cubicBezTo>
                    <a:cubicBezTo>
                      <a:pt x="34816" y="4504"/>
                      <a:pt x="34178" y="3731"/>
                      <a:pt x="33472" y="3025"/>
                    </a:cubicBezTo>
                    <a:cubicBezTo>
                      <a:pt x="32666" y="2252"/>
                      <a:pt x="31758" y="1580"/>
                      <a:pt x="30649" y="1043"/>
                    </a:cubicBezTo>
                    <a:cubicBezTo>
                      <a:pt x="30145" y="807"/>
                      <a:pt x="29607" y="572"/>
                      <a:pt x="29103" y="370"/>
                    </a:cubicBezTo>
                    <a:cubicBezTo>
                      <a:pt x="28599" y="202"/>
                      <a:pt x="28095" y="68"/>
                      <a:pt x="27557" y="34"/>
                    </a:cubicBezTo>
                    <a:cubicBezTo>
                      <a:pt x="27121" y="34"/>
                      <a:pt x="26751" y="1"/>
                      <a:pt x="263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a:off x="3867550" y="3096925"/>
                <a:ext cx="215100" cy="352025"/>
              </a:xfrm>
              <a:custGeom>
                <a:avLst/>
                <a:gdLst/>
                <a:ahLst/>
                <a:cxnLst/>
                <a:rect l="l" t="t" r="r" b="b"/>
                <a:pathLst>
                  <a:path w="8604" h="14081" extrusionOk="0">
                    <a:moveTo>
                      <a:pt x="1277" y="0"/>
                    </a:moveTo>
                    <a:cubicBezTo>
                      <a:pt x="1143" y="0"/>
                      <a:pt x="1042" y="0"/>
                      <a:pt x="941" y="34"/>
                    </a:cubicBezTo>
                    <a:cubicBezTo>
                      <a:pt x="639" y="135"/>
                      <a:pt x="336" y="336"/>
                      <a:pt x="202" y="639"/>
                    </a:cubicBezTo>
                    <a:cubicBezTo>
                      <a:pt x="34" y="907"/>
                      <a:pt x="0" y="1244"/>
                      <a:pt x="101" y="1546"/>
                    </a:cubicBezTo>
                    <a:cubicBezTo>
                      <a:pt x="168" y="1815"/>
                      <a:pt x="370" y="2151"/>
                      <a:pt x="672" y="2252"/>
                    </a:cubicBezTo>
                    <a:cubicBezTo>
                      <a:pt x="1143" y="2453"/>
                      <a:pt x="1613" y="2722"/>
                      <a:pt x="2016" y="2957"/>
                    </a:cubicBezTo>
                    <a:lnTo>
                      <a:pt x="2050" y="3025"/>
                    </a:lnTo>
                    <a:cubicBezTo>
                      <a:pt x="2453" y="3226"/>
                      <a:pt x="2856" y="3495"/>
                      <a:pt x="3327" y="3798"/>
                    </a:cubicBezTo>
                    <a:cubicBezTo>
                      <a:pt x="3965" y="4268"/>
                      <a:pt x="4537" y="4873"/>
                      <a:pt x="5074" y="5545"/>
                    </a:cubicBezTo>
                    <a:cubicBezTo>
                      <a:pt x="5679" y="6284"/>
                      <a:pt x="6183" y="7091"/>
                      <a:pt x="6520" y="7897"/>
                    </a:cubicBezTo>
                    <a:cubicBezTo>
                      <a:pt x="7024" y="9040"/>
                      <a:pt x="7360" y="10216"/>
                      <a:pt x="7528" y="11292"/>
                    </a:cubicBezTo>
                    <a:cubicBezTo>
                      <a:pt x="7629" y="12165"/>
                      <a:pt x="7629" y="12938"/>
                      <a:pt x="7561" y="13644"/>
                    </a:cubicBezTo>
                    <a:cubicBezTo>
                      <a:pt x="7528" y="13812"/>
                      <a:pt x="7729" y="14014"/>
                      <a:pt x="7897" y="14081"/>
                    </a:cubicBezTo>
                    <a:lnTo>
                      <a:pt x="7998" y="14081"/>
                    </a:lnTo>
                    <a:cubicBezTo>
                      <a:pt x="8133" y="14081"/>
                      <a:pt x="8368" y="13946"/>
                      <a:pt x="8401" y="13745"/>
                    </a:cubicBezTo>
                    <a:cubicBezTo>
                      <a:pt x="8469" y="13174"/>
                      <a:pt x="8536" y="12569"/>
                      <a:pt x="8569" y="11897"/>
                    </a:cubicBezTo>
                    <a:cubicBezTo>
                      <a:pt x="8603" y="11258"/>
                      <a:pt x="8569" y="10620"/>
                      <a:pt x="8536" y="9914"/>
                    </a:cubicBezTo>
                    <a:cubicBezTo>
                      <a:pt x="8469" y="9275"/>
                      <a:pt x="8368" y="8603"/>
                      <a:pt x="8200" y="7864"/>
                    </a:cubicBezTo>
                    <a:cubicBezTo>
                      <a:pt x="8032" y="7192"/>
                      <a:pt x="7864" y="6553"/>
                      <a:pt x="7595" y="5915"/>
                    </a:cubicBezTo>
                    <a:cubicBezTo>
                      <a:pt x="7360" y="5243"/>
                      <a:pt x="7024" y="4604"/>
                      <a:pt x="6620" y="3999"/>
                    </a:cubicBezTo>
                    <a:lnTo>
                      <a:pt x="6116" y="3226"/>
                    </a:lnTo>
                    <a:cubicBezTo>
                      <a:pt x="5881" y="2890"/>
                      <a:pt x="5579" y="2554"/>
                      <a:pt x="5276" y="2218"/>
                    </a:cubicBezTo>
                    <a:cubicBezTo>
                      <a:pt x="4839" y="1714"/>
                      <a:pt x="4268" y="1244"/>
                      <a:pt x="3562" y="840"/>
                    </a:cubicBezTo>
                    <a:cubicBezTo>
                      <a:pt x="2991" y="471"/>
                      <a:pt x="2252" y="202"/>
                      <a:pt x="1512" y="34"/>
                    </a:cubicBezTo>
                    <a:cubicBezTo>
                      <a:pt x="1479" y="0"/>
                      <a:pt x="1344" y="0"/>
                      <a:pt x="1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1"/>
              <p:cNvSpPr/>
              <p:nvPr/>
            </p:nvSpPr>
            <p:spPr>
              <a:xfrm>
                <a:off x="4040600" y="3458175"/>
                <a:ext cx="42050" cy="39525"/>
              </a:xfrm>
              <a:custGeom>
                <a:avLst/>
                <a:gdLst/>
                <a:ahLst/>
                <a:cxnLst/>
                <a:rect l="l" t="t" r="r" b="b"/>
                <a:pathLst>
                  <a:path w="1682" h="1581" extrusionOk="0">
                    <a:moveTo>
                      <a:pt x="774" y="1"/>
                    </a:moveTo>
                    <a:cubicBezTo>
                      <a:pt x="572" y="1"/>
                      <a:pt x="337" y="169"/>
                      <a:pt x="236" y="269"/>
                    </a:cubicBezTo>
                    <a:cubicBezTo>
                      <a:pt x="102" y="437"/>
                      <a:pt x="1" y="673"/>
                      <a:pt x="68" y="874"/>
                    </a:cubicBezTo>
                    <a:cubicBezTo>
                      <a:pt x="102" y="1076"/>
                      <a:pt x="169" y="1278"/>
                      <a:pt x="337" y="1412"/>
                    </a:cubicBezTo>
                    <a:cubicBezTo>
                      <a:pt x="505" y="1546"/>
                      <a:pt x="707" y="1580"/>
                      <a:pt x="942" y="1580"/>
                    </a:cubicBezTo>
                    <a:cubicBezTo>
                      <a:pt x="1143" y="1580"/>
                      <a:pt x="1345" y="1412"/>
                      <a:pt x="1479" y="1278"/>
                    </a:cubicBezTo>
                    <a:cubicBezTo>
                      <a:pt x="1614" y="1110"/>
                      <a:pt x="1681" y="908"/>
                      <a:pt x="1647" y="706"/>
                    </a:cubicBezTo>
                    <a:cubicBezTo>
                      <a:pt x="1614" y="505"/>
                      <a:pt x="1513" y="269"/>
                      <a:pt x="1345" y="169"/>
                    </a:cubicBezTo>
                    <a:cubicBezTo>
                      <a:pt x="1177" y="34"/>
                      <a:pt x="1009" y="1"/>
                      <a:pt x="7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1"/>
              <p:cNvSpPr/>
              <p:nvPr/>
            </p:nvSpPr>
            <p:spPr>
              <a:xfrm>
                <a:off x="3424775" y="3469125"/>
                <a:ext cx="109250" cy="97425"/>
              </a:xfrm>
              <a:custGeom>
                <a:avLst/>
                <a:gdLst/>
                <a:ahLst/>
                <a:cxnLst/>
                <a:rect l="l" t="t" r="r" b="b"/>
                <a:pathLst>
                  <a:path w="4370" h="3897" extrusionOk="0">
                    <a:moveTo>
                      <a:pt x="2178" y="0"/>
                    </a:moveTo>
                    <a:cubicBezTo>
                      <a:pt x="1970" y="0"/>
                      <a:pt x="1757" y="32"/>
                      <a:pt x="1547" y="100"/>
                    </a:cubicBezTo>
                    <a:cubicBezTo>
                      <a:pt x="538" y="436"/>
                      <a:pt x="1" y="1545"/>
                      <a:pt x="337" y="2587"/>
                    </a:cubicBezTo>
                    <a:cubicBezTo>
                      <a:pt x="632" y="3392"/>
                      <a:pt x="1377" y="3897"/>
                      <a:pt x="2178" y="3897"/>
                    </a:cubicBezTo>
                    <a:cubicBezTo>
                      <a:pt x="2381" y="3897"/>
                      <a:pt x="2587" y="3865"/>
                      <a:pt x="2790" y="3797"/>
                    </a:cubicBezTo>
                    <a:cubicBezTo>
                      <a:pt x="3798" y="3461"/>
                      <a:pt x="4370" y="2385"/>
                      <a:pt x="4033" y="1310"/>
                    </a:cubicBezTo>
                    <a:cubicBezTo>
                      <a:pt x="3765" y="505"/>
                      <a:pt x="3004" y="0"/>
                      <a:pt x="21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1"/>
              <p:cNvSpPr/>
              <p:nvPr/>
            </p:nvSpPr>
            <p:spPr>
              <a:xfrm>
                <a:off x="3849900" y="3370825"/>
                <a:ext cx="109250" cy="97025"/>
              </a:xfrm>
              <a:custGeom>
                <a:avLst/>
                <a:gdLst/>
                <a:ahLst/>
                <a:cxnLst/>
                <a:rect l="l" t="t" r="r" b="b"/>
                <a:pathLst>
                  <a:path w="4370" h="3881" extrusionOk="0">
                    <a:moveTo>
                      <a:pt x="2178" y="0"/>
                    </a:moveTo>
                    <a:cubicBezTo>
                      <a:pt x="1969" y="0"/>
                      <a:pt x="1756" y="33"/>
                      <a:pt x="1546" y="100"/>
                    </a:cubicBezTo>
                    <a:cubicBezTo>
                      <a:pt x="538" y="436"/>
                      <a:pt x="0" y="1512"/>
                      <a:pt x="336" y="2554"/>
                    </a:cubicBezTo>
                    <a:cubicBezTo>
                      <a:pt x="609" y="3372"/>
                      <a:pt x="1370" y="3881"/>
                      <a:pt x="2222" y="3881"/>
                    </a:cubicBezTo>
                    <a:cubicBezTo>
                      <a:pt x="2419" y="3881"/>
                      <a:pt x="2621" y="3854"/>
                      <a:pt x="2823" y="3797"/>
                    </a:cubicBezTo>
                    <a:cubicBezTo>
                      <a:pt x="3831" y="3461"/>
                      <a:pt x="4369" y="2352"/>
                      <a:pt x="4033" y="1310"/>
                    </a:cubicBezTo>
                    <a:cubicBezTo>
                      <a:pt x="3765" y="505"/>
                      <a:pt x="3004" y="0"/>
                      <a:pt x="21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p:nvPr/>
            </p:nvSpPr>
            <p:spPr>
              <a:xfrm>
                <a:off x="3597850" y="3431300"/>
                <a:ext cx="206700" cy="155450"/>
              </a:xfrm>
              <a:custGeom>
                <a:avLst/>
                <a:gdLst/>
                <a:ahLst/>
                <a:cxnLst/>
                <a:rect l="l" t="t" r="r" b="b"/>
                <a:pathLst>
                  <a:path w="8268" h="6218" extrusionOk="0">
                    <a:moveTo>
                      <a:pt x="5377" y="3999"/>
                    </a:moveTo>
                    <a:cubicBezTo>
                      <a:pt x="5512" y="3999"/>
                      <a:pt x="5680" y="3999"/>
                      <a:pt x="5781" y="4066"/>
                    </a:cubicBezTo>
                    <a:cubicBezTo>
                      <a:pt x="6016" y="4100"/>
                      <a:pt x="6184" y="4134"/>
                      <a:pt x="6352" y="4201"/>
                    </a:cubicBezTo>
                    <a:cubicBezTo>
                      <a:pt x="6520" y="4302"/>
                      <a:pt x="6621" y="4369"/>
                      <a:pt x="6789" y="4470"/>
                    </a:cubicBezTo>
                    <a:lnTo>
                      <a:pt x="6923" y="4604"/>
                    </a:lnTo>
                    <a:cubicBezTo>
                      <a:pt x="6856" y="4671"/>
                      <a:pt x="6722" y="4772"/>
                      <a:pt x="6621" y="4907"/>
                    </a:cubicBezTo>
                    <a:cubicBezTo>
                      <a:pt x="6352" y="5108"/>
                      <a:pt x="6050" y="5310"/>
                      <a:pt x="5680" y="5478"/>
                    </a:cubicBezTo>
                    <a:cubicBezTo>
                      <a:pt x="5277" y="5646"/>
                      <a:pt x="4873" y="5780"/>
                      <a:pt x="4437" y="5848"/>
                    </a:cubicBezTo>
                    <a:cubicBezTo>
                      <a:pt x="4201" y="5881"/>
                      <a:pt x="3899" y="5881"/>
                      <a:pt x="3664" y="5881"/>
                    </a:cubicBezTo>
                    <a:cubicBezTo>
                      <a:pt x="3496" y="5881"/>
                      <a:pt x="3328" y="5881"/>
                      <a:pt x="3193" y="5848"/>
                    </a:cubicBezTo>
                    <a:cubicBezTo>
                      <a:pt x="3059" y="5848"/>
                      <a:pt x="2857" y="5814"/>
                      <a:pt x="2689" y="5780"/>
                    </a:cubicBezTo>
                    <a:cubicBezTo>
                      <a:pt x="2723" y="5680"/>
                      <a:pt x="2723" y="5612"/>
                      <a:pt x="2756" y="5512"/>
                    </a:cubicBezTo>
                    <a:cubicBezTo>
                      <a:pt x="2857" y="5343"/>
                      <a:pt x="2924" y="5175"/>
                      <a:pt x="3059" y="5041"/>
                    </a:cubicBezTo>
                    <a:cubicBezTo>
                      <a:pt x="3193" y="4907"/>
                      <a:pt x="3361" y="4772"/>
                      <a:pt x="3529" y="4604"/>
                    </a:cubicBezTo>
                    <a:cubicBezTo>
                      <a:pt x="3731" y="4436"/>
                      <a:pt x="3932" y="4302"/>
                      <a:pt x="4201" y="4201"/>
                    </a:cubicBezTo>
                    <a:cubicBezTo>
                      <a:pt x="4437" y="4100"/>
                      <a:pt x="4739" y="4066"/>
                      <a:pt x="5041" y="3999"/>
                    </a:cubicBezTo>
                    <a:close/>
                    <a:moveTo>
                      <a:pt x="6755" y="0"/>
                    </a:moveTo>
                    <a:cubicBezTo>
                      <a:pt x="6634" y="61"/>
                      <a:pt x="6538" y="73"/>
                      <a:pt x="6450" y="73"/>
                    </a:cubicBezTo>
                    <a:cubicBezTo>
                      <a:pt x="6392" y="73"/>
                      <a:pt x="6339" y="67"/>
                      <a:pt x="6285" y="67"/>
                    </a:cubicBezTo>
                    <a:cubicBezTo>
                      <a:pt x="6184" y="67"/>
                      <a:pt x="6016" y="67"/>
                      <a:pt x="5814" y="101"/>
                    </a:cubicBezTo>
                    <a:cubicBezTo>
                      <a:pt x="5714" y="135"/>
                      <a:pt x="5546" y="202"/>
                      <a:pt x="5377" y="303"/>
                    </a:cubicBezTo>
                    <a:cubicBezTo>
                      <a:pt x="5209" y="403"/>
                      <a:pt x="5075" y="538"/>
                      <a:pt x="4941" y="639"/>
                    </a:cubicBezTo>
                    <a:cubicBezTo>
                      <a:pt x="4806" y="740"/>
                      <a:pt x="4739" y="874"/>
                      <a:pt x="4605" y="975"/>
                    </a:cubicBezTo>
                    <a:cubicBezTo>
                      <a:pt x="4470" y="1109"/>
                      <a:pt x="4369" y="1277"/>
                      <a:pt x="4201" y="1378"/>
                    </a:cubicBezTo>
                    <a:cubicBezTo>
                      <a:pt x="4033" y="1479"/>
                      <a:pt x="3899" y="1580"/>
                      <a:pt x="3764" y="1647"/>
                    </a:cubicBezTo>
                    <a:cubicBezTo>
                      <a:pt x="3697" y="1714"/>
                      <a:pt x="3630" y="1714"/>
                      <a:pt x="3563" y="1748"/>
                    </a:cubicBezTo>
                    <a:lnTo>
                      <a:pt x="3529" y="1748"/>
                    </a:lnTo>
                    <a:cubicBezTo>
                      <a:pt x="3193" y="1748"/>
                      <a:pt x="2891" y="1680"/>
                      <a:pt x="2689" y="1613"/>
                    </a:cubicBezTo>
                    <a:cubicBezTo>
                      <a:pt x="2521" y="1580"/>
                      <a:pt x="2353" y="1546"/>
                      <a:pt x="2118" y="1479"/>
                    </a:cubicBezTo>
                    <a:cubicBezTo>
                      <a:pt x="2050" y="1445"/>
                      <a:pt x="1950" y="1445"/>
                      <a:pt x="1882" y="1412"/>
                    </a:cubicBezTo>
                    <a:cubicBezTo>
                      <a:pt x="1748" y="1344"/>
                      <a:pt x="1614" y="1344"/>
                      <a:pt x="1513" y="1344"/>
                    </a:cubicBezTo>
                    <a:cubicBezTo>
                      <a:pt x="1244" y="1344"/>
                      <a:pt x="1042" y="1412"/>
                      <a:pt x="874" y="1479"/>
                    </a:cubicBezTo>
                    <a:cubicBezTo>
                      <a:pt x="673" y="1580"/>
                      <a:pt x="538" y="1680"/>
                      <a:pt x="370" y="1849"/>
                    </a:cubicBezTo>
                    <a:cubicBezTo>
                      <a:pt x="101" y="2117"/>
                      <a:pt x="1" y="2487"/>
                      <a:pt x="1" y="2991"/>
                    </a:cubicBezTo>
                    <a:cubicBezTo>
                      <a:pt x="1" y="3159"/>
                      <a:pt x="1" y="3361"/>
                      <a:pt x="34" y="3630"/>
                    </a:cubicBezTo>
                    <a:cubicBezTo>
                      <a:pt x="68" y="3831"/>
                      <a:pt x="101" y="4100"/>
                      <a:pt x="236" y="4268"/>
                    </a:cubicBezTo>
                    <a:cubicBezTo>
                      <a:pt x="404" y="4604"/>
                      <a:pt x="605" y="4940"/>
                      <a:pt x="908" y="5209"/>
                    </a:cubicBezTo>
                    <a:cubicBezTo>
                      <a:pt x="1177" y="5478"/>
                      <a:pt x="1446" y="5680"/>
                      <a:pt x="1849" y="5848"/>
                    </a:cubicBezTo>
                    <a:cubicBezTo>
                      <a:pt x="2387" y="6116"/>
                      <a:pt x="3025" y="6217"/>
                      <a:pt x="3731" y="6217"/>
                    </a:cubicBezTo>
                    <a:lnTo>
                      <a:pt x="4201" y="6217"/>
                    </a:lnTo>
                    <a:cubicBezTo>
                      <a:pt x="4974" y="6150"/>
                      <a:pt x="5781" y="5881"/>
                      <a:pt x="6520" y="5512"/>
                    </a:cubicBezTo>
                    <a:cubicBezTo>
                      <a:pt x="7226" y="5108"/>
                      <a:pt x="7763" y="4503"/>
                      <a:pt x="8032" y="3831"/>
                    </a:cubicBezTo>
                    <a:cubicBezTo>
                      <a:pt x="8200" y="3495"/>
                      <a:pt x="8268" y="3092"/>
                      <a:pt x="8268" y="2655"/>
                    </a:cubicBezTo>
                    <a:cubicBezTo>
                      <a:pt x="8268" y="2185"/>
                      <a:pt x="8200" y="1748"/>
                      <a:pt x="8066" y="1311"/>
                    </a:cubicBezTo>
                    <a:cubicBezTo>
                      <a:pt x="7932" y="975"/>
                      <a:pt x="7730" y="571"/>
                      <a:pt x="7293" y="269"/>
                    </a:cubicBezTo>
                    <a:cubicBezTo>
                      <a:pt x="7125" y="135"/>
                      <a:pt x="6923" y="67"/>
                      <a:pt x="67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 name="Google Shape;207;p11"/>
            <p:cNvSpPr/>
            <p:nvPr/>
          </p:nvSpPr>
          <p:spPr>
            <a:xfrm>
              <a:off x="6933975" y="1187700"/>
              <a:ext cx="115125" cy="56325"/>
            </a:xfrm>
            <a:custGeom>
              <a:avLst/>
              <a:gdLst/>
              <a:ahLst/>
              <a:cxnLst/>
              <a:rect l="l" t="t" r="r" b="b"/>
              <a:pathLst>
                <a:path w="4605" h="2253" extrusionOk="0">
                  <a:moveTo>
                    <a:pt x="3126" y="1"/>
                  </a:moveTo>
                  <a:cubicBezTo>
                    <a:pt x="2723" y="1"/>
                    <a:pt x="2320" y="68"/>
                    <a:pt x="1883" y="202"/>
                  </a:cubicBezTo>
                  <a:cubicBezTo>
                    <a:pt x="1412" y="337"/>
                    <a:pt x="1043" y="538"/>
                    <a:pt x="673" y="807"/>
                  </a:cubicBezTo>
                  <a:cubicBezTo>
                    <a:pt x="538" y="908"/>
                    <a:pt x="404" y="1042"/>
                    <a:pt x="270" y="1210"/>
                  </a:cubicBezTo>
                  <a:cubicBezTo>
                    <a:pt x="135" y="1378"/>
                    <a:pt x="68" y="1580"/>
                    <a:pt x="1" y="1815"/>
                  </a:cubicBezTo>
                  <a:cubicBezTo>
                    <a:pt x="1" y="1849"/>
                    <a:pt x="1" y="1916"/>
                    <a:pt x="68" y="1983"/>
                  </a:cubicBezTo>
                  <a:cubicBezTo>
                    <a:pt x="102" y="2017"/>
                    <a:pt x="135" y="2051"/>
                    <a:pt x="236" y="2084"/>
                  </a:cubicBezTo>
                  <a:cubicBezTo>
                    <a:pt x="270" y="2151"/>
                    <a:pt x="303" y="2151"/>
                    <a:pt x="337" y="2151"/>
                  </a:cubicBezTo>
                  <a:cubicBezTo>
                    <a:pt x="606" y="2219"/>
                    <a:pt x="908" y="2252"/>
                    <a:pt x="1211" y="2252"/>
                  </a:cubicBezTo>
                  <a:cubicBezTo>
                    <a:pt x="1345" y="2252"/>
                    <a:pt x="1547" y="2252"/>
                    <a:pt x="1681" y="2219"/>
                  </a:cubicBezTo>
                  <a:cubicBezTo>
                    <a:pt x="2185" y="2185"/>
                    <a:pt x="2689" y="2051"/>
                    <a:pt x="3227" y="1849"/>
                  </a:cubicBezTo>
                  <a:cubicBezTo>
                    <a:pt x="3429" y="1748"/>
                    <a:pt x="3630" y="1681"/>
                    <a:pt x="3832" y="1546"/>
                  </a:cubicBezTo>
                  <a:cubicBezTo>
                    <a:pt x="4101" y="1412"/>
                    <a:pt x="4269" y="1311"/>
                    <a:pt x="4437" y="1143"/>
                  </a:cubicBezTo>
                  <a:cubicBezTo>
                    <a:pt x="4571" y="1009"/>
                    <a:pt x="4605" y="841"/>
                    <a:pt x="4605" y="673"/>
                  </a:cubicBezTo>
                  <a:cubicBezTo>
                    <a:pt x="4605" y="572"/>
                    <a:pt x="4538" y="505"/>
                    <a:pt x="4470" y="471"/>
                  </a:cubicBezTo>
                  <a:cubicBezTo>
                    <a:pt x="4437" y="370"/>
                    <a:pt x="4336" y="337"/>
                    <a:pt x="4269" y="303"/>
                  </a:cubicBezTo>
                  <a:cubicBezTo>
                    <a:pt x="4168" y="236"/>
                    <a:pt x="4101" y="202"/>
                    <a:pt x="4033" y="202"/>
                  </a:cubicBezTo>
                  <a:cubicBezTo>
                    <a:pt x="3966" y="169"/>
                    <a:pt x="3832" y="169"/>
                    <a:pt x="3765" y="135"/>
                  </a:cubicBezTo>
                  <a:cubicBezTo>
                    <a:pt x="3563" y="34"/>
                    <a:pt x="3328" y="34"/>
                    <a:pt x="31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 name="Google Shape;208;p11"/>
          <p:cNvSpPr/>
          <p:nvPr/>
        </p:nvSpPr>
        <p:spPr>
          <a:xfrm>
            <a:off x="-519600" y="3814668"/>
            <a:ext cx="1994602" cy="1704648"/>
          </a:xfrm>
          <a:custGeom>
            <a:avLst/>
            <a:gdLst/>
            <a:ahLst/>
            <a:cxnLst/>
            <a:rect l="l" t="t" r="r" b="b"/>
            <a:pathLst>
              <a:path w="75862" h="64834" extrusionOk="0">
                <a:moveTo>
                  <a:pt x="27486" y="0"/>
                </a:moveTo>
                <a:cubicBezTo>
                  <a:pt x="14236" y="0"/>
                  <a:pt x="1" y="11922"/>
                  <a:pt x="4464" y="32119"/>
                </a:cubicBezTo>
                <a:cubicBezTo>
                  <a:pt x="7408" y="45427"/>
                  <a:pt x="22347" y="63271"/>
                  <a:pt x="37187" y="64723"/>
                </a:cubicBezTo>
                <a:cubicBezTo>
                  <a:pt x="37950" y="64797"/>
                  <a:pt x="38755" y="64834"/>
                  <a:pt x="39593" y="64834"/>
                </a:cubicBezTo>
                <a:cubicBezTo>
                  <a:pt x="53258" y="64834"/>
                  <a:pt x="75862" y="55139"/>
                  <a:pt x="69752" y="38346"/>
                </a:cubicBezTo>
                <a:cubicBezTo>
                  <a:pt x="65972" y="27962"/>
                  <a:pt x="54255" y="28240"/>
                  <a:pt x="46358" y="22849"/>
                </a:cubicBezTo>
                <a:cubicBezTo>
                  <a:pt x="38023" y="17180"/>
                  <a:pt x="46975" y="9660"/>
                  <a:pt x="39376" y="3872"/>
                </a:cubicBezTo>
                <a:cubicBezTo>
                  <a:pt x="35961" y="1249"/>
                  <a:pt x="31775" y="0"/>
                  <a:pt x="274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1"/>
          <p:cNvSpPr/>
          <p:nvPr/>
        </p:nvSpPr>
        <p:spPr>
          <a:xfrm rot="-5400000">
            <a:off x="1063772" y="4507185"/>
            <a:ext cx="362472" cy="319633"/>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rot="-2700000">
            <a:off x="8069271" y="-492718"/>
            <a:ext cx="1402437" cy="1721733"/>
          </a:xfrm>
          <a:custGeom>
            <a:avLst/>
            <a:gdLst/>
            <a:ahLst/>
            <a:cxnLst/>
            <a:rect l="l" t="t" r="r" b="b"/>
            <a:pathLst>
              <a:path w="56098" h="68870" extrusionOk="0">
                <a:moveTo>
                  <a:pt x="27540" y="1"/>
                </a:moveTo>
                <a:cubicBezTo>
                  <a:pt x="25846" y="1"/>
                  <a:pt x="24016" y="377"/>
                  <a:pt x="22022" y="1226"/>
                </a:cubicBezTo>
                <a:cubicBezTo>
                  <a:pt x="3980" y="8924"/>
                  <a:pt x="18521" y="22730"/>
                  <a:pt x="17626" y="35302"/>
                </a:cubicBezTo>
                <a:cubicBezTo>
                  <a:pt x="16950" y="44552"/>
                  <a:pt x="1" y="49286"/>
                  <a:pt x="7799" y="60247"/>
                </a:cubicBezTo>
                <a:cubicBezTo>
                  <a:pt x="12119" y="66326"/>
                  <a:pt x="17081" y="68870"/>
                  <a:pt x="22065" y="68870"/>
                </a:cubicBezTo>
                <a:cubicBezTo>
                  <a:pt x="38955" y="68870"/>
                  <a:pt x="56098" y="39657"/>
                  <a:pt x="49355" y="19766"/>
                </a:cubicBezTo>
                <a:cubicBezTo>
                  <a:pt x="42898" y="13377"/>
                  <a:pt x="37638" y="1"/>
                  <a:pt x="275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rot="-5400000">
            <a:off x="7401502" y="4010007"/>
            <a:ext cx="232192" cy="204752"/>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rot="-5400000">
            <a:off x="7657455" y="4236950"/>
            <a:ext cx="143296" cy="12635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rot="2527600">
            <a:off x="7584927" y="496776"/>
            <a:ext cx="227865" cy="593777"/>
          </a:xfrm>
          <a:custGeom>
            <a:avLst/>
            <a:gdLst/>
            <a:ahLst/>
            <a:cxnLst/>
            <a:rect l="l" t="t" r="r" b="b"/>
            <a:pathLst>
              <a:path w="10049" h="26186" extrusionOk="0">
                <a:moveTo>
                  <a:pt x="6026" y="9334"/>
                </a:moveTo>
                <a:cubicBezTo>
                  <a:pt x="6036" y="9343"/>
                  <a:pt x="6050" y="9343"/>
                  <a:pt x="6050" y="9343"/>
                </a:cubicBezTo>
                <a:cubicBezTo>
                  <a:pt x="6042" y="9340"/>
                  <a:pt x="6034" y="9337"/>
                  <a:pt x="6026" y="9334"/>
                </a:cubicBezTo>
                <a:close/>
                <a:moveTo>
                  <a:pt x="3093" y="8839"/>
                </a:moveTo>
                <a:cubicBezTo>
                  <a:pt x="3529" y="8839"/>
                  <a:pt x="3899" y="8839"/>
                  <a:pt x="4336" y="8872"/>
                </a:cubicBezTo>
                <a:cubicBezTo>
                  <a:pt x="4899" y="8972"/>
                  <a:pt x="5494" y="9136"/>
                  <a:pt x="6026" y="9334"/>
                </a:cubicBezTo>
                <a:lnTo>
                  <a:pt x="6026" y="9334"/>
                </a:lnTo>
                <a:cubicBezTo>
                  <a:pt x="6021" y="9329"/>
                  <a:pt x="6016" y="9321"/>
                  <a:pt x="6016" y="9309"/>
                </a:cubicBezTo>
                <a:lnTo>
                  <a:pt x="6016" y="9309"/>
                </a:lnTo>
                <a:cubicBezTo>
                  <a:pt x="6016" y="9309"/>
                  <a:pt x="6050" y="9309"/>
                  <a:pt x="6050" y="9343"/>
                </a:cubicBezTo>
                <a:cubicBezTo>
                  <a:pt x="6420" y="9511"/>
                  <a:pt x="6756" y="9679"/>
                  <a:pt x="7092" y="9914"/>
                </a:cubicBezTo>
                <a:cubicBezTo>
                  <a:pt x="6554" y="10351"/>
                  <a:pt x="5983" y="10654"/>
                  <a:pt x="5344" y="10922"/>
                </a:cubicBezTo>
                <a:cubicBezTo>
                  <a:pt x="4605" y="11225"/>
                  <a:pt x="3865" y="11426"/>
                  <a:pt x="3126" y="11561"/>
                </a:cubicBezTo>
                <a:cubicBezTo>
                  <a:pt x="2925" y="11578"/>
                  <a:pt x="2731" y="11586"/>
                  <a:pt x="2542" y="11586"/>
                </a:cubicBezTo>
                <a:cubicBezTo>
                  <a:pt x="2353" y="11586"/>
                  <a:pt x="2168" y="11578"/>
                  <a:pt x="1984" y="11561"/>
                </a:cubicBezTo>
                <a:lnTo>
                  <a:pt x="1479" y="11426"/>
                </a:lnTo>
                <a:cubicBezTo>
                  <a:pt x="1379" y="11393"/>
                  <a:pt x="1345" y="11359"/>
                  <a:pt x="1244" y="11292"/>
                </a:cubicBezTo>
                <a:lnTo>
                  <a:pt x="1177" y="11225"/>
                </a:lnTo>
                <a:cubicBezTo>
                  <a:pt x="1143" y="11191"/>
                  <a:pt x="1143" y="11158"/>
                  <a:pt x="1076" y="11090"/>
                </a:cubicBezTo>
                <a:cubicBezTo>
                  <a:pt x="1076" y="11057"/>
                  <a:pt x="1043" y="11023"/>
                  <a:pt x="1043" y="10956"/>
                </a:cubicBezTo>
                <a:lnTo>
                  <a:pt x="1043" y="10721"/>
                </a:lnTo>
                <a:lnTo>
                  <a:pt x="1177" y="10217"/>
                </a:lnTo>
                <a:cubicBezTo>
                  <a:pt x="1244" y="10049"/>
                  <a:pt x="1345" y="9881"/>
                  <a:pt x="1479" y="9713"/>
                </a:cubicBezTo>
                <a:lnTo>
                  <a:pt x="1849" y="9343"/>
                </a:lnTo>
                <a:cubicBezTo>
                  <a:pt x="2017" y="9208"/>
                  <a:pt x="2185" y="9141"/>
                  <a:pt x="2353" y="9040"/>
                </a:cubicBezTo>
                <a:cubicBezTo>
                  <a:pt x="2588" y="8973"/>
                  <a:pt x="2857" y="8872"/>
                  <a:pt x="3093" y="8839"/>
                </a:cubicBezTo>
                <a:close/>
                <a:moveTo>
                  <a:pt x="6722" y="15627"/>
                </a:moveTo>
                <a:cubicBezTo>
                  <a:pt x="6722" y="15627"/>
                  <a:pt x="6756" y="15627"/>
                  <a:pt x="6756" y="15694"/>
                </a:cubicBezTo>
                <a:cubicBezTo>
                  <a:pt x="6756" y="15627"/>
                  <a:pt x="6756" y="15627"/>
                  <a:pt x="6722" y="15627"/>
                </a:cubicBezTo>
                <a:close/>
                <a:moveTo>
                  <a:pt x="2992" y="15795"/>
                </a:moveTo>
                <a:cubicBezTo>
                  <a:pt x="2958" y="15795"/>
                  <a:pt x="2958" y="15795"/>
                  <a:pt x="2891" y="15862"/>
                </a:cubicBezTo>
                <a:cubicBezTo>
                  <a:pt x="2925" y="15862"/>
                  <a:pt x="2925" y="15795"/>
                  <a:pt x="2992" y="15795"/>
                </a:cubicBezTo>
                <a:close/>
                <a:moveTo>
                  <a:pt x="4370" y="15358"/>
                </a:moveTo>
                <a:cubicBezTo>
                  <a:pt x="4874" y="15358"/>
                  <a:pt x="5344" y="15358"/>
                  <a:pt x="5815" y="15392"/>
                </a:cubicBezTo>
                <a:cubicBezTo>
                  <a:pt x="6117" y="15426"/>
                  <a:pt x="6487" y="15526"/>
                  <a:pt x="6823" y="15627"/>
                </a:cubicBezTo>
                <a:cubicBezTo>
                  <a:pt x="7024" y="15728"/>
                  <a:pt x="7260" y="15862"/>
                  <a:pt x="7428" y="16030"/>
                </a:cubicBezTo>
                <a:lnTo>
                  <a:pt x="7495" y="16064"/>
                </a:lnTo>
                <a:cubicBezTo>
                  <a:pt x="7192" y="16367"/>
                  <a:pt x="6890" y="16635"/>
                  <a:pt x="6588" y="16904"/>
                </a:cubicBezTo>
                <a:cubicBezTo>
                  <a:pt x="6184" y="17240"/>
                  <a:pt x="5714" y="17475"/>
                  <a:pt x="5210" y="17711"/>
                </a:cubicBezTo>
                <a:cubicBezTo>
                  <a:pt x="4840" y="17879"/>
                  <a:pt x="4470" y="17946"/>
                  <a:pt x="4067" y="18047"/>
                </a:cubicBezTo>
                <a:cubicBezTo>
                  <a:pt x="3916" y="18064"/>
                  <a:pt x="3773" y="18072"/>
                  <a:pt x="3626" y="18072"/>
                </a:cubicBezTo>
                <a:cubicBezTo>
                  <a:pt x="3479" y="18072"/>
                  <a:pt x="3328" y="18064"/>
                  <a:pt x="3160" y="18047"/>
                </a:cubicBezTo>
                <a:cubicBezTo>
                  <a:pt x="2891" y="17980"/>
                  <a:pt x="2656" y="17912"/>
                  <a:pt x="2387" y="17812"/>
                </a:cubicBezTo>
                <a:cubicBezTo>
                  <a:pt x="2185" y="17744"/>
                  <a:pt x="2017" y="17610"/>
                  <a:pt x="1849" y="17475"/>
                </a:cubicBezTo>
                <a:cubicBezTo>
                  <a:pt x="1782" y="17408"/>
                  <a:pt x="1681" y="17375"/>
                  <a:pt x="1647" y="17274"/>
                </a:cubicBezTo>
                <a:cubicBezTo>
                  <a:pt x="1614" y="17240"/>
                  <a:pt x="1614" y="17207"/>
                  <a:pt x="1547" y="17139"/>
                </a:cubicBezTo>
                <a:cubicBezTo>
                  <a:pt x="1547" y="17106"/>
                  <a:pt x="1513" y="17072"/>
                  <a:pt x="1513" y="17039"/>
                </a:cubicBezTo>
                <a:lnTo>
                  <a:pt x="1513" y="16938"/>
                </a:lnTo>
                <a:cubicBezTo>
                  <a:pt x="1513" y="16904"/>
                  <a:pt x="1547" y="16871"/>
                  <a:pt x="1547" y="16803"/>
                </a:cubicBezTo>
                <a:cubicBezTo>
                  <a:pt x="1614" y="16736"/>
                  <a:pt x="1647" y="16703"/>
                  <a:pt x="1681" y="16602"/>
                </a:cubicBezTo>
                <a:cubicBezTo>
                  <a:pt x="1816" y="16467"/>
                  <a:pt x="1883" y="16333"/>
                  <a:pt x="2017" y="16266"/>
                </a:cubicBezTo>
                <a:cubicBezTo>
                  <a:pt x="2252" y="16064"/>
                  <a:pt x="2555" y="15930"/>
                  <a:pt x="2857" y="15762"/>
                </a:cubicBezTo>
                <a:cubicBezTo>
                  <a:pt x="3361" y="15560"/>
                  <a:pt x="3865" y="15426"/>
                  <a:pt x="4370" y="15358"/>
                </a:cubicBezTo>
                <a:close/>
                <a:moveTo>
                  <a:pt x="4370" y="1"/>
                </a:moveTo>
                <a:cubicBezTo>
                  <a:pt x="4067" y="101"/>
                  <a:pt x="3865" y="101"/>
                  <a:pt x="3597" y="135"/>
                </a:cubicBezTo>
                <a:cubicBezTo>
                  <a:pt x="3496" y="135"/>
                  <a:pt x="3361" y="169"/>
                  <a:pt x="3294" y="269"/>
                </a:cubicBezTo>
                <a:cubicBezTo>
                  <a:pt x="3193" y="337"/>
                  <a:pt x="3160" y="471"/>
                  <a:pt x="3160" y="605"/>
                </a:cubicBezTo>
                <a:cubicBezTo>
                  <a:pt x="3160" y="740"/>
                  <a:pt x="3193" y="841"/>
                  <a:pt x="3294" y="941"/>
                </a:cubicBezTo>
                <a:cubicBezTo>
                  <a:pt x="3352" y="1000"/>
                  <a:pt x="3460" y="1083"/>
                  <a:pt x="3554" y="1083"/>
                </a:cubicBezTo>
                <a:cubicBezTo>
                  <a:pt x="3568" y="1083"/>
                  <a:pt x="3583" y="1081"/>
                  <a:pt x="3597" y="1076"/>
                </a:cubicBezTo>
                <a:cubicBezTo>
                  <a:pt x="3832" y="1042"/>
                  <a:pt x="4059" y="1026"/>
                  <a:pt x="4286" y="1026"/>
                </a:cubicBezTo>
                <a:cubicBezTo>
                  <a:pt x="4512" y="1026"/>
                  <a:pt x="4739" y="1042"/>
                  <a:pt x="4974" y="1076"/>
                </a:cubicBezTo>
                <a:cubicBezTo>
                  <a:pt x="5344" y="1110"/>
                  <a:pt x="5714" y="1244"/>
                  <a:pt x="6083" y="1345"/>
                </a:cubicBezTo>
                <a:cubicBezTo>
                  <a:pt x="6420" y="1513"/>
                  <a:pt x="6756" y="1681"/>
                  <a:pt x="7058" y="1916"/>
                </a:cubicBezTo>
                <a:cubicBezTo>
                  <a:pt x="7360" y="2151"/>
                  <a:pt x="7663" y="2454"/>
                  <a:pt x="7898" y="2756"/>
                </a:cubicBezTo>
                <a:cubicBezTo>
                  <a:pt x="8201" y="3126"/>
                  <a:pt x="8402" y="3496"/>
                  <a:pt x="8570" y="3966"/>
                </a:cubicBezTo>
                <a:cubicBezTo>
                  <a:pt x="8738" y="4436"/>
                  <a:pt x="8873" y="4873"/>
                  <a:pt x="8940" y="5377"/>
                </a:cubicBezTo>
                <a:cubicBezTo>
                  <a:pt x="9041" y="5949"/>
                  <a:pt x="9041" y="6486"/>
                  <a:pt x="8940" y="7024"/>
                </a:cubicBezTo>
                <a:cubicBezTo>
                  <a:pt x="8906" y="7394"/>
                  <a:pt x="8839" y="7730"/>
                  <a:pt x="8705" y="8066"/>
                </a:cubicBezTo>
                <a:cubicBezTo>
                  <a:pt x="8570" y="8335"/>
                  <a:pt x="8402" y="8570"/>
                  <a:pt x="8234" y="8839"/>
                </a:cubicBezTo>
                <a:cubicBezTo>
                  <a:pt x="8100" y="9007"/>
                  <a:pt x="7965" y="9141"/>
                  <a:pt x="7797" y="9309"/>
                </a:cubicBezTo>
                <a:cubicBezTo>
                  <a:pt x="7495" y="9040"/>
                  <a:pt x="7092" y="8839"/>
                  <a:pt x="6688" y="8671"/>
                </a:cubicBezTo>
                <a:cubicBezTo>
                  <a:pt x="5882" y="8301"/>
                  <a:pt x="5075" y="8032"/>
                  <a:pt x="4202" y="7965"/>
                </a:cubicBezTo>
                <a:cubicBezTo>
                  <a:pt x="4017" y="7931"/>
                  <a:pt x="3832" y="7915"/>
                  <a:pt x="3643" y="7915"/>
                </a:cubicBezTo>
                <a:cubicBezTo>
                  <a:pt x="3454" y="7915"/>
                  <a:pt x="3261" y="7931"/>
                  <a:pt x="3059" y="7965"/>
                </a:cubicBezTo>
                <a:cubicBezTo>
                  <a:pt x="2857" y="7999"/>
                  <a:pt x="2689" y="7999"/>
                  <a:pt x="2488" y="8066"/>
                </a:cubicBezTo>
                <a:cubicBezTo>
                  <a:pt x="2252" y="8133"/>
                  <a:pt x="2084" y="8200"/>
                  <a:pt x="1883" y="8301"/>
                </a:cubicBezTo>
                <a:cubicBezTo>
                  <a:pt x="1547" y="8469"/>
                  <a:pt x="1244" y="8671"/>
                  <a:pt x="975" y="8906"/>
                </a:cubicBezTo>
                <a:cubicBezTo>
                  <a:pt x="673" y="9208"/>
                  <a:pt x="471" y="9578"/>
                  <a:pt x="303" y="9981"/>
                </a:cubicBezTo>
                <a:cubicBezTo>
                  <a:pt x="68" y="10519"/>
                  <a:pt x="1" y="11090"/>
                  <a:pt x="303" y="11662"/>
                </a:cubicBezTo>
                <a:cubicBezTo>
                  <a:pt x="538" y="12099"/>
                  <a:pt x="1043" y="12367"/>
                  <a:pt x="1547" y="12435"/>
                </a:cubicBezTo>
                <a:cubicBezTo>
                  <a:pt x="1827" y="12494"/>
                  <a:pt x="2113" y="12520"/>
                  <a:pt x="2400" y="12520"/>
                </a:cubicBezTo>
                <a:cubicBezTo>
                  <a:pt x="2768" y="12520"/>
                  <a:pt x="3137" y="12477"/>
                  <a:pt x="3496" y="12401"/>
                </a:cubicBezTo>
                <a:cubicBezTo>
                  <a:pt x="4202" y="12267"/>
                  <a:pt x="4874" y="12065"/>
                  <a:pt x="5546" y="11763"/>
                </a:cubicBezTo>
                <a:cubicBezTo>
                  <a:pt x="6251" y="11494"/>
                  <a:pt x="6957" y="11090"/>
                  <a:pt x="7596" y="10654"/>
                </a:cubicBezTo>
                <a:cubicBezTo>
                  <a:pt x="7697" y="10586"/>
                  <a:pt x="7730" y="10519"/>
                  <a:pt x="7797" y="10486"/>
                </a:cubicBezTo>
                <a:cubicBezTo>
                  <a:pt x="8033" y="10654"/>
                  <a:pt x="8201" y="10855"/>
                  <a:pt x="8369" y="11057"/>
                </a:cubicBezTo>
                <a:cubicBezTo>
                  <a:pt x="8469" y="11258"/>
                  <a:pt x="8604" y="11426"/>
                  <a:pt x="8738" y="11662"/>
                </a:cubicBezTo>
                <a:cubicBezTo>
                  <a:pt x="8806" y="11863"/>
                  <a:pt x="8873" y="12099"/>
                  <a:pt x="8906" y="12334"/>
                </a:cubicBezTo>
                <a:cubicBezTo>
                  <a:pt x="8940" y="12603"/>
                  <a:pt x="8940" y="12905"/>
                  <a:pt x="8906" y="13241"/>
                </a:cubicBezTo>
                <a:cubicBezTo>
                  <a:pt x="8873" y="13611"/>
                  <a:pt x="8738" y="14014"/>
                  <a:pt x="8570" y="14384"/>
                </a:cubicBezTo>
                <a:cubicBezTo>
                  <a:pt x="8402" y="14720"/>
                  <a:pt x="8234" y="15056"/>
                  <a:pt x="8033" y="15358"/>
                </a:cubicBezTo>
                <a:lnTo>
                  <a:pt x="7932" y="15258"/>
                </a:lnTo>
                <a:cubicBezTo>
                  <a:pt x="7596" y="15022"/>
                  <a:pt x="7260" y="14854"/>
                  <a:pt x="6890" y="14686"/>
                </a:cubicBezTo>
                <a:cubicBezTo>
                  <a:pt x="6520" y="14552"/>
                  <a:pt x="6083" y="14451"/>
                  <a:pt x="5714" y="14417"/>
                </a:cubicBezTo>
                <a:cubicBezTo>
                  <a:pt x="5529" y="14401"/>
                  <a:pt x="5327" y="14392"/>
                  <a:pt x="5126" y="14392"/>
                </a:cubicBezTo>
                <a:cubicBezTo>
                  <a:pt x="4924" y="14392"/>
                  <a:pt x="4722" y="14401"/>
                  <a:pt x="4538" y="14417"/>
                </a:cubicBezTo>
                <a:cubicBezTo>
                  <a:pt x="3731" y="14518"/>
                  <a:pt x="2992" y="14720"/>
                  <a:pt x="2252" y="15056"/>
                </a:cubicBezTo>
                <a:cubicBezTo>
                  <a:pt x="1715" y="15291"/>
                  <a:pt x="1143" y="15728"/>
                  <a:pt x="807" y="16232"/>
                </a:cubicBezTo>
                <a:cubicBezTo>
                  <a:pt x="673" y="16467"/>
                  <a:pt x="538" y="16736"/>
                  <a:pt x="572" y="17039"/>
                </a:cubicBezTo>
                <a:cubicBezTo>
                  <a:pt x="572" y="17375"/>
                  <a:pt x="707" y="17644"/>
                  <a:pt x="908" y="17912"/>
                </a:cubicBezTo>
                <a:cubicBezTo>
                  <a:pt x="1143" y="18148"/>
                  <a:pt x="1412" y="18383"/>
                  <a:pt x="1715" y="18551"/>
                </a:cubicBezTo>
                <a:cubicBezTo>
                  <a:pt x="2084" y="18753"/>
                  <a:pt x="2521" y="18887"/>
                  <a:pt x="2992" y="18954"/>
                </a:cubicBezTo>
                <a:cubicBezTo>
                  <a:pt x="3193" y="18988"/>
                  <a:pt x="3429" y="18988"/>
                  <a:pt x="3664" y="18988"/>
                </a:cubicBezTo>
                <a:cubicBezTo>
                  <a:pt x="3899" y="18988"/>
                  <a:pt x="4168" y="18954"/>
                  <a:pt x="4370" y="18921"/>
                </a:cubicBezTo>
                <a:cubicBezTo>
                  <a:pt x="4840" y="18820"/>
                  <a:pt x="5243" y="18719"/>
                  <a:pt x="5680" y="18484"/>
                </a:cubicBezTo>
                <a:cubicBezTo>
                  <a:pt x="6554" y="18114"/>
                  <a:pt x="7293" y="17543"/>
                  <a:pt x="7932" y="16871"/>
                </a:cubicBezTo>
                <a:lnTo>
                  <a:pt x="8100" y="16703"/>
                </a:lnTo>
                <a:cubicBezTo>
                  <a:pt x="8369" y="17039"/>
                  <a:pt x="8570" y="17375"/>
                  <a:pt x="8738" y="17744"/>
                </a:cubicBezTo>
                <a:cubicBezTo>
                  <a:pt x="8873" y="18047"/>
                  <a:pt x="8940" y="18316"/>
                  <a:pt x="8974" y="18652"/>
                </a:cubicBezTo>
                <a:cubicBezTo>
                  <a:pt x="9041" y="18954"/>
                  <a:pt x="9041" y="19257"/>
                  <a:pt x="8974" y="19559"/>
                </a:cubicBezTo>
                <a:cubicBezTo>
                  <a:pt x="8940" y="19895"/>
                  <a:pt x="8873" y="20164"/>
                  <a:pt x="8738" y="20466"/>
                </a:cubicBezTo>
                <a:cubicBezTo>
                  <a:pt x="8570" y="20903"/>
                  <a:pt x="8301" y="21273"/>
                  <a:pt x="8066" y="21609"/>
                </a:cubicBezTo>
                <a:cubicBezTo>
                  <a:pt x="7629" y="22147"/>
                  <a:pt x="7125" y="22617"/>
                  <a:pt x="6588" y="23020"/>
                </a:cubicBezTo>
                <a:cubicBezTo>
                  <a:pt x="5755" y="23653"/>
                  <a:pt x="4857" y="24187"/>
                  <a:pt x="3892" y="24621"/>
                </a:cubicBezTo>
                <a:lnTo>
                  <a:pt x="3892" y="24621"/>
                </a:lnTo>
                <a:cubicBezTo>
                  <a:pt x="3896" y="24617"/>
                  <a:pt x="3899" y="24610"/>
                  <a:pt x="3899" y="24600"/>
                </a:cubicBezTo>
                <a:cubicBezTo>
                  <a:pt x="3865" y="24600"/>
                  <a:pt x="3865" y="24634"/>
                  <a:pt x="3832" y="24634"/>
                </a:cubicBezTo>
                <a:cubicBezTo>
                  <a:pt x="3193" y="24869"/>
                  <a:pt x="2555" y="25104"/>
                  <a:pt x="1916" y="25272"/>
                </a:cubicBezTo>
                <a:cubicBezTo>
                  <a:pt x="1681" y="25306"/>
                  <a:pt x="1547" y="25608"/>
                  <a:pt x="1580" y="25843"/>
                </a:cubicBezTo>
                <a:cubicBezTo>
                  <a:pt x="1669" y="26079"/>
                  <a:pt x="1860" y="26186"/>
                  <a:pt x="2088" y="26186"/>
                </a:cubicBezTo>
                <a:cubicBezTo>
                  <a:pt x="2119" y="26186"/>
                  <a:pt x="2152" y="26184"/>
                  <a:pt x="2185" y="26179"/>
                </a:cubicBezTo>
                <a:cubicBezTo>
                  <a:pt x="3059" y="25978"/>
                  <a:pt x="3899" y="25675"/>
                  <a:pt x="4739" y="25306"/>
                </a:cubicBezTo>
                <a:cubicBezTo>
                  <a:pt x="5613" y="24869"/>
                  <a:pt x="6453" y="24365"/>
                  <a:pt x="7260" y="23760"/>
                </a:cubicBezTo>
                <a:cubicBezTo>
                  <a:pt x="8705" y="22651"/>
                  <a:pt x="9948" y="21071"/>
                  <a:pt x="9982" y="19156"/>
                </a:cubicBezTo>
                <a:cubicBezTo>
                  <a:pt x="9982" y="18148"/>
                  <a:pt x="9612" y="17240"/>
                  <a:pt x="9074" y="16400"/>
                </a:cubicBezTo>
                <a:cubicBezTo>
                  <a:pt x="8974" y="16266"/>
                  <a:pt x="8873" y="16131"/>
                  <a:pt x="8772" y="15963"/>
                </a:cubicBezTo>
                <a:cubicBezTo>
                  <a:pt x="9108" y="15526"/>
                  <a:pt x="9377" y="15022"/>
                  <a:pt x="9578" y="14518"/>
                </a:cubicBezTo>
                <a:cubicBezTo>
                  <a:pt x="9915" y="13678"/>
                  <a:pt x="9982" y="12771"/>
                  <a:pt x="9814" y="11897"/>
                </a:cubicBezTo>
                <a:cubicBezTo>
                  <a:pt x="9646" y="11158"/>
                  <a:pt x="9242" y="10519"/>
                  <a:pt x="8738" y="9981"/>
                </a:cubicBezTo>
                <a:lnTo>
                  <a:pt x="8570" y="9813"/>
                </a:lnTo>
                <a:cubicBezTo>
                  <a:pt x="8806" y="9545"/>
                  <a:pt x="9041" y="9242"/>
                  <a:pt x="9242" y="8973"/>
                </a:cubicBezTo>
                <a:cubicBezTo>
                  <a:pt x="9444" y="8671"/>
                  <a:pt x="9578" y="8335"/>
                  <a:pt x="9713" y="7999"/>
                </a:cubicBezTo>
                <a:cubicBezTo>
                  <a:pt x="9780" y="7797"/>
                  <a:pt x="9780" y="7562"/>
                  <a:pt x="9814" y="7394"/>
                </a:cubicBezTo>
                <a:lnTo>
                  <a:pt x="9948" y="6520"/>
                </a:lnTo>
                <a:cubicBezTo>
                  <a:pt x="10049" y="5478"/>
                  <a:pt x="9814" y="4436"/>
                  <a:pt x="9410" y="3462"/>
                </a:cubicBezTo>
                <a:cubicBezTo>
                  <a:pt x="8940" y="2353"/>
                  <a:pt x="8201" y="1446"/>
                  <a:pt x="7192" y="807"/>
                </a:cubicBezTo>
                <a:cubicBezTo>
                  <a:pt x="6352" y="269"/>
                  <a:pt x="5344" y="1"/>
                  <a:pt x="4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1"/>
          <p:cNvSpPr/>
          <p:nvPr/>
        </p:nvSpPr>
        <p:spPr>
          <a:xfrm rot="2871926">
            <a:off x="1206990" y="3928112"/>
            <a:ext cx="215958" cy="603648"/>
          </a:xfrm>
          <a:custGeom>
            <a:avLst/>
            <a:gdLst/>
            <a:ahLst/>
            <a:cxnLst/>
            <a:rect l="l" t="t" r="r" b="b"/>
            <a:pathLst>
              <a:path w="8638" h="24145" extrusionOk="0">
                <a:moveTo>
                  <a:pt x="4604" y="2353"/>
                </a:moveTo>
                <a:lnTo>
                  <a:pt x="4537" y="2420"/>
                </a:lnTo>
                <a:cubicBezTo>
                  <a:pt x="4537" y="2420"/>
                  <a:pt x="4604" y="2420"/>
                  <a:pt x="4604" y="2353"/>
                </a:cubicBezTo>
                <a:close/>
                <a:moveTo>
                  <a:pt x="2823" y="4134"/>
                </a:moveTo>
                <a:lnTo>
                  <a:pt x="2823" y="4134"/>
                </a:lnTo>
                <a:cubicBezTo>
                  <a:pt x="2823" y="4134"/>
                  <a:pt x="2790" y="4167"/>
                  <a:pt x="2790" y="4201"/>
                </a:cubicBezTo>
                <a:lnTo>
                  <a:pt x="2790" y="4201"/>
                </a:lnTo>
                <a:cubicBezTo>
                  <a:pt x="2790" y="4168"/>
                  <a:pt x="2823" y="4168"/>
                  <a:pt x="2823" y="4134"/>
                </a:cubicBezTo>
                <a:close/>
                <a:moveTo>
                  <a:pt x="1580" y="6218"/>
                </a:moveTo>
                <a:lnTo>
                  <a:pt x="1580" y="6218"/>
                </a:lnTo>
                <a:cubicBezTo>
                  <a:pt x="1580" y="6218"/>
                  <a:pt x="1580" y="6246"/>
                  <a:pt x="1561" y="6266"/>
                </a:cubicBezTo>
                <a:lnTo>
                  <a:pt x="1561" y="6266"/>
                </a:lnTo>
                <a:cubicBezTo>
                  <a:pt x="1572" y="6256"/>
                  <a:pt x="1580" y="6241"/>
                  <a:pt x="1580" y="6218"/>
                </a:cubicBezTo>
                <a:close/>
                <a:moveTo>
                  <a:pt x="1561" y="6266"/>
                </a:moveTo>
                <a:cubicBezTo>
                  <a:pt x="1541" y="6285"/>
                  <a:pt x="1513" y="6285"/>
                  <a:pt x="1513" y="6285"/>
                </a:cubicBezTo>
                <a:cubicBezTo>
                  <a:pt x="1536" y="6285"/>
                  <a:pt x="1551" y="6277"/>
                  <a:pt x="1561" y="6266"/>
                </a:cubicBezTo>
                <a:close/>
                <a:moveTo>
                  <a:pt x="5445" y="8536"/>
                </a:moveTo>
                <a:cubicBezTo>
                  <a:pt x="5478" y="8570"/>
                  <a:pt x="5613" y="8570"/>
                  <a:pt x="5680" y="8570"/>
                </a:cubicBezTo>
                <a:cubicBezTo>
                  <a:pt x="5781" y="8570"/>
                  <a:pt x="5814" y="8637"/>
                  <a:pt x="5881" y="8637"/>
                </a:cubicBezTo>
                <a:cubicBezTo>
                  <a:pt x="5949" y="8671"/>
                  <a:pt x="5982" y="8671"/>
                  <a:pt x="6049" y="8704"/>
                </a:cubicBezTo>
                <a:cubicBezTo>
                  <a:pt x="6117" y="8738"/>
                  <a:pt x="6184" y="8805"/>
                  <a:pt x="6217" y="8872"/>
                </a:cubicBezTo>
                <a:lnTo>
                  <a:pt x="6352" y="9141"/>
                </a:lnTo>
                <a:cubicBezTo>
                  <a:pt x="6386" y="9242"/>
                  <a:pt x="6453" y="9377"/>
                  <a:pt x="6453" y="9511"/>
                </a:cubicBezTo>
                <a:lnTo>
                  <a:pt x="6453" y="9981"/>
                </a:lnTo>
                <a:cubicBezTo>
                  <a:pt x="6386" y="10149"/>
                  <a:pt x="6352" y="10318"/>
                  <a:pt x="6318" y="10418"/>
                </a:cubicBezTo>
                <a:cubicBezTo>
                  <a:pt x="6217" y="10553"/>
                  <a:pt x="6184" y="10687"/>
                  <a:pt x="6117" y="10822"/>
                </a:cubicBezTo>
                <a:lnTo>
                  <a:pt x="5848" y="11057"/>
                </a:lnTo>
                <a:cubicBezTo>
                  <a:pt x="5713" y="11158"/>
                  <a:pt x="5613" y="11225"/>
                  <a:pt x="5478" y="11258"/>
                </a:cubicBezTo>
                <a:cubicBezTo>
                  <a:pt x="5310" y="11326"/>
                  <a:pt x="5142" y="11359"/>
                  <a:pt x="5008" y="11393"/>
                </a:cubicBezTo>
                <a:cubicBezTo>
                  <a:pt x="4890" y="11410"/>
                  <a:pt x="4764" y="11418"/>
                  <a:pt x="4630" y="11418"/>
                </a:cubicBezTo>
                <a:cubicBezTo>
                  <a:pt x="4495" y="11418"/>
                  <a:pt x="4352" y="11410"/>
                  <a:pt x="4201" y="11393"/>
                </a:cubicBezTo>
                <a:cubicBezTo>
                  <a:pt x="3798" y="11359"/>
                  <a:pt x="3428" y="11225"/>
                  <a:pt x="3025" y="11057"/>
                </a:cubicBezTo>
                <a:cubicBezTo>
                  <a:pt x="2857" y="10990"/>
                  <a:pt x="2756" y="10922"/>
                  <a:pt x="2622" y="10855"/>
                </a:cubicBezTo>
                <a:cubicBezTo>
                  <a:pt x="2689" y="10654"/>
                  <a:pt x="2823" y="10486"/>
                  <a:pt x="2958" y="10318"/>
                </a:cubicBezTo>
                <a:cubicBezTo>
                  <a:pt x="3126" y="10082"/>
                  <a:pt x="3294" y="9914"/>
                  <a:pt x="3462" y="9746"/>
                </a:cubicBezTo>
                <a:cubicBezTo>
                  <a:pt x="3663" y="9545"/>
                  <a:pt x="3865" y="9343"/>
                  <a:pt x="4134" y="9175"/>
                </a:cubicBezTo>
                <a:cubicBezTo>
                  <a:pt x="4369" y="8973"/>
                  <a:pt x="4672" y="8805"/>
                  <a:pt x="4974" y="8671"/>
                </a:cubicBezTo>
                <a:cubicBezTo>
                  <a:pt x="5109" y="8637"/>
                  <a:pt x="5277" y="8570"/>
                  <a:pt x="5445" y="8536"/>
                </a:cubicBezTo>
                <a:close/>
                <a:moveTo>
                  <a:pt x="5243" y="15090"/>
                </a:moveTo>
                <a:cubicBezTo>
                  <a:pt x="5445" y="15123"/>
                  <a:pt x="5646" y="15123"/>
                  <a:pt x="5814" y="15123"/>
                </a:cubicBezTo>
                <a:cubicBezTo>
                  <a:pt x="5881" y="15123"/>
                  <a:pt x="6016" y="15190"/>
                  <a:pt x="6117" y="15224"/>
                </a:cubicBezTo>
                <a:cubicBezTo>
                  <a:pt x="6150" y="15224"/>
                  <a:pt x="6184" y="15258"/>
                  <a:pt x="6217" y="15258"/>
                </a:cubicBezTo>
                <a:cubicBezTo>
                  <a:pt x="6217" y="15291"/>
                  <a:pt x="6184" y="15358"/>
                  <a:pt x="6150" y="15392"/>
                </a:cubicBezTo>
                <a:lnTo>
                  <a:pt x="5881" y="15627"/>
                </a:lnTo>
                <a:cubicBezTo>
                  <a:pt x="5579" y="15862"/>
                  <a:pt x="5243" y="16064"/>
                  <a:pt x="4873" y="16199"/>
                </a:cubicBezTo>
                <a:cubicBezTo>
                  <a:pt x="4571" y="16299"/>
                  <a:pt x="4336" y="16400"/>
                  <a:pt x="4033" y="16434"/>
                </a:cubicBezTo>
                <a:lnTo>
                  <a:pt x="3529" y="16434"/>
                </a:lnTo>
                <a:cubicBezTo>
                  <a:pt x="3462" y="16434"/>
                  <a:pt x="3361" y="16400"/>
                  <a:pt x="3227" y="16367"/>
                </a:cubicBezTo>
                <a:cubicBezTo>
                  <a:pt x="3227" y="16299"/>
                  <a:pt x="3294" y="16299"/>
                  <a:pt x="3294" y="16266"/>
                </a:cubicBezTo>
                <a:cubicBezTo>
                  <a:pt x="3462" y="16064"/>
                  <a:pt x="3630" y="15896"/>
                  <a:pt x="3831" y="15728"/>
                </a:cubicBezTo>
                <a:cubicBezTo>
                  <a:pt x="4033" y="15560"/>
                  <a:pt x="4302" y="15426"/>
                  <a:pt x="4537" y="15291"/>
                </a:cubicBezTo>
                <a:cubicBezTo>
                  <a:pt x="4739" y="15224"/>
                  <a:pt x="5008" y="15123"/>
                  <a:pt x="5243" y="15090"/>
                </a:cubicBezTo>
                <a:close/>
                <a:moveTo>
                  <a:pt x="4235" y="22416"/>
                </a:moveTo>
                <a:lnTo>
                  <a:pt x="4302" y="22449"/>
                </a:lnTo>
                <a:cubicBezTo>
                  <a:pt x="4302" y="22449"/>
                  <a:pt x="4235" y="22449"/>
                  <a:pt x="4235" y="22416"/>
                </a:cubicBezTo>
                <a:close/>
                <a:moveTo>
                  <a:pt x="7663" y="1"/>
                </a:moveTo>
                <a:cubicBezTo>
                  <a:pt x="7058" y="34"/>
                  <a:pt x="6352" y="236"/>
                  <a:pt x="5781" y="471"/>
                </a:cubicBezTo>
                <a:cubicBezTo>
                  <a:pt x="4873" y="841"/>
                  <a:pt x="4100" y="1345"/>
                  <a:pt x="3361" y="1983"/>
                </a:cubicBezTo>
                <a:cubicBezTo>
                  <a:pt x="2655" y="2622"/>
                  <a:pt x="2017" y="3361"/>
                  <a:pt x="1479" y="4168"/>
                </a:cubicBezTo>
                <a:cubicBezTo>
                  <a:pt x="975" y="4941"/>
                  <a:pt x="538" y="5781"/>
                  <a:pt x="303" y="6654"/>
                </a:cubicBezTo>
                <a:cubicBezTo>
                  <a:pt x="168" y="7058"/>
                  <a:pt x="101" y="7495"/>
                  <a:pt x="34" y="7965"/>
                </a:cubicBezTo>
                <a:cubicBezTo>
                  <a:pt x="0" y="8368"/>
                  <a:pt x="34" y="8805"/>
                  <a:pt x="101" y="9209"/>
                </a:cubicBezTo>
                <a:cubicBezTo>
                  <a:pt x="202" y="10015"/>
                  <a:pt x="639" y="10721"/>
                  <a:pt x="1244" y="11258"/>
                </a:cubicBezTo>
                <a:cubicBezTo>
                  <a:pt x="975" y="12031"/>
                  <a:pt x="841" y="12872"/>
                  <a:pt x="841" y="13644"/>
                </a:cubicBezTo>
                <a:cubicBezTo>
                  <a:pt x="841" y="14485"/>
                  <a:pt x="1009" y="15291"/>
                  <a:pt x="1412" y="16064"/>
                </a:cubicBezTo>
                <a:cubicBezTo>
                  <a:pt x="1513" y="16266"/>
                  <a:pt x="1647" y="16467"/>
                  <a:pt x="1815" y="16669"/>
                </a:cubicBezTo>
                <a:cubicBezTo>
                  <a:pt x="1345" y="17744"/>
                  <a:pt x="1311" y="18954"/>
                  <a:pt x="1580" y="20097"/>
                </a:cubicBezTo>
                <a:cubicBezTo>
                  <a:pt x="1681" y="20668"/>
                  <a:pt x="1950" y="21273"/>
                  <a:pt x="2286" y="21777"/>
                </a:cubicBezTo>
                <a:cubicBezTo>
                  <a:pt x="2622" y="22281"/>
                  <a:pt x="3025" y="22785"/>
                  <a:pt x="3495" y="23155"/>
                </a:cubicBezTo>
                <a:cubicBezTo>
                  <a:pt x="4033" y="23592"/>
                  <a:pt x="4638" y="23928"/>
                  <a:pt x="5277" y="24129"/>
                </a:cubicBezTo>
                <a:cubicBezTo>
                  <a:pt x="5317" y="24139"/>
                  <a:pt x="5358" y="24144"/>
                  <a:pt x="5398" y="24144"/>
                </a:cubicBezTo>
                <a:cubicBezTo>
                  <a:pt x="5631" y="24144"/>
                  <a:pt x="5863" y="23989"/>
                  <a:pt x="5949" y="23760"/>
                </a:cubicBezTo>
                <a:cubicBezTo>
                  <a:pt x="6016" y="23457"/>
                  <a:pt x="5848" y="23188"/>
                  <a:pt x="5545" y="23088"/>
                </a:cubicBezTo>
                <a:cubicBezTo>
                  <a:pt x="5445" y="23020"/>
                  <a:pt x="5344" y="22987"/>
                  <a:pt x="5209" y="22953"/>
                </a:cubicBezTo>
                <a:cubicBezTo>
                  <a:pt x="4873" y="22785"/>
                  <a:pt x="4537" y="22617"/>
                  <a:pt x="4268" y="22416"/>
                </a:cubicBezTo>
                <a:cubicBezTo>
                  <a:pt x="4204" y="22416"/>
                  <a:pt x="4201" y="22416"/>
                  <a:pt x="4201" y="22356"/>
                </a:cubicBezTo>
                <a:lnTo>
                  <a:pt x="4201" y="22356"/>
                </a:lnTo>
                <a:cubicBezTo>
                  <a:pt x="4224" y="22376"/>
                  <a:pt x="4246" y="22396"/>
                  <a:pt x="4268" y="22416"/>
                </a:cubicBezTo>
                <a:lnTo>
                  <a:pt x="4201" y="22348"/>
                </a:lnTo>
                <a:lnTo>
                  <a:pt x="4201" y="22348"/>
                </a:lnTo>
                <a:cubicBezTo>
                  <a:pt x="4201" y="22351"/>
                  <a:pt x="4201" y="22354"/>
                  <a:pt x="4201" y="22356"/>
                </a:cubicBezTo>
                <a:lnTo>
                  <a:pt x="4201" y="22356"/>
                </a:lnTo>
                <a:cubicBezTo>
                  <a:pt x="3922" y="22111"/>
                  <a:pt x="3649" y="21889"/>
                  <a:pt x="3462" y="21609"/>
                </a:cubicBezTo>
                <a:cubicBezTo>
                  <a:pt x="3193" y="21273"/>
                  <a:pt x="3025" y="20937"/>
                  <a:pt x="2857" y="20601"/>
                </a:cubicBezTo>
                <a:cubicBezTo>
                  <a:pt x="2689" y="20231"/>
                  <a:pt x="2622" y="19794"/>
                  <a:pt x="2521" y="19425"/>
                </a:cubicBezTo>
                <a:cubicBezTo>
                  <a:pt x="2487" y="19055"/>
                  <a:pt x="2487" y="18618"/>
                  <a:pt x="2521" y="18248"/>
                </a:cubicBezTo>
                <a:cubicBezTo>
                  <a:pt x="2588" y="17946"/>
                  <a:pt x="2655" y="17644"/>
                  <a:pt x="2756" y="17375"/>
                </a:cubicBezTo>
                <a:cubicBezTo>
                  <a:pt x="2857" y="17408"/>
                  <a:pt x="2991" y="17442"/>
                  <a:pt x="3092" y="17476"/>
                </a:cubicBezTo>
                <a:cubicBezTo>
                  <a:pt x="3315" y="17542"/>
                  <a:pt x="3544" y="17571"/>
                  <a:pt x="3775" y="17571"/>
                </a:cubicBezTo>
                <a:cubicBezTo>
                  <a:pt x="4483" y="17571"/>
                  <a:pt x="5206" y="17293"/>
                  <a:pt x="5814" y="16938"/>
                </a:cubicBezTo>
                <a:cubicBezTo>
                  <a:pt x="6184" y="16736"/>
                  <a:pt x="6554" y="16467"/>
                  <a:pt x="6856" y="16165"/>
                </a:cubicBezTo>
                <a:cubicBezTo>
                  <a:pt x="7125" y="15930"/>
                  <a:pt x="7293" y="15627"/>
                  <a:pt x="7293" y="15258"/>
                </a:cubicBezTo>
                <a:cubicBezTo>
                  <a:pt x="7293" y="14585"/>
                  <a:pt x="6654" y="14216"/>
                  <a:pt x="6117" y="14081"/>
                </a:cubicBezTo>
                <a:cubicBezTo>
                  <a:pt x="5935" y="14050"/>
                  <a:pt x="5756" y="14035"/>
                  <a:pt x="5578" y="14035"/>
                </a:cubicBezTo>
                <a:cubicBezTo>
                  <a:pt x="4997" y="14035"/>
                  <a:pt x="4431" y="14194"/>
                  <a:pt x="3865" y="14451"/>
                </a:cubicBezTo>
                <a:cubicBezTo>
                  <a:pt x="3294" y="14753"/>
                  <a:pt x="2790" y="15157"/>
                  <a:pt x="2420" y="15661"/>
                </a:cubicBezTo>
                <a:cubicBezTo>
                  <a:pt x="2319" y="15560"/>
                  <a:pt x="2286" y="15459"/>
                  <a:pt x="2252" y="15325"/>
                </a:cubicBezTo>
                <a:cubicBezTo>
                  <a:pt x="2118" y="15056"/>
                  <a:pt x="2017" y="14720"/>
                  <a:pt x="1983" y="14384"/>
                </a:cubicBezTo>
                <a:cubicBezTo>
                  <a:pt x="1916" y="13812"/>
                  <a:pt x="1916" y="13308"/>
                  <a:pt x="1983" y="12771"/>
                </a:cubicBezTo>
                <a:cubicBezTo>
                  <a:pt x="2017" y="12468"/>
                  <a:pt x="2084" y="12199"/>
                  <a:pt x="2151" y="11897"/>
                </a:cubicBezTo>
                <a:lnTo>
                  <a:pt x="2420" y="12031"/>
                </a:lnTo>
                <a:cubicBezTo>
                  <a:pt x="2857" y="12233"/>
                  <a:pt x="3327" y="12401"/>
                  <a:pt x="3798" y="12435"/>
                </a:cubicBezTo>
                <a:cubicBezTo>
                  <a:pt x="4001" y="12490"/>
                  <a:pt x="4225" y="12515"/>
                  <a:pt x="4447" y="12515"/>
                </a:cubicBezTo>
                <a:cubicBezTo>
                  <a:pt x="4628" y="12515"/>
                  <a:pt x="4808" y="12498"/>
                  <a:pt x="4974" y="12468"/>
                </a:cubicBezTo>
                <a:cubicBezTo>
                  <a:pt x="5344" y="12435"/>
                  <a:pt x="5680" y="12367"/>
                  <a:pt x="6016" y="12199"/>
                </a:cubicBezTo>
                <a:cubicBezTo>
                  <a:pt x="6520" y="11931"/>
                  <a:pt x="6990" y="11460"/>
                  <a:pt x="7192" y="10922"/>
                </a:cubicBezTo>
                <a:cubicBezTo>
                  <a:pt x="7226" y="10788"/>
                  <a:pt x="7326" y="10620"/>
                  <a:pt x="7360" y="10519"/>
                </a:cubicBezTo>
                <a:cubicBezTo>
                  <a:pt x="7394" y="10351"/>
                  <a:pt x="7461" y="10183"/>
                  <a:pt x="7461" y="10015"/>
                </a:cubicBezTo>
                <a:cubicBezTo>
                  <a:pt x="7495" y="9713"/>
                  <a:pt x="7461" y="9444"/>
                  <a:pt x="7394" y="9209"/>
                </a:cubicBezTo>
                <a:cubicBezTo>
                  <a:pt x="7360" y="8940"/>
                  <a:pt x="7293" y="8704"/>
                  <a:pt x="7158" y="8503"/>
                </a:cubicBezTo>
                <a:cubicBezTo>
                  <a:pt x="7024" y="8234"/>
                  <a:pt x="6822" y="8032"/>
                  <a:pt x="6621" y="7864"/>
                </a:cubicBezTo>
                <a:cubicBezTo>
                  <a:pt x="6311" y="7621"/>
                  <a:pt x="5927" y="7508"/>
                  <a:pt x="5538" y="7508"/>
                </a:cubicBezTo>
                <a:cubicBezTo>
                  <a:pt x="5337" y="7508"/>
                  <a:pt x="5135" y="7538"/>
                  <a:pt x="4940" y="7595"/>
                </a:cubicBezTo>
                <a:cubicBezTo>
                  <a:pt x="4537" y="7696"/>
                  <a:pt x="4201" y="7864"/>
                  <a:pt x="3932" y="8032"/>
                </a:cubicBezTo>
                <a:cubicBezTo>
                  <a:pt x="3495" y="8268"/>
                  <a:pt x="3126" y="8604"/>
                  <a:pt x="2790" y="8906"/>
                </a:cubicBezTo>
                <a:cubicBezTo>
                  <a:pt x="2454" y="9242"/>
                  <a:pt x="2118" y="9612"/>
                  <a:pt x="1815" y="10015"/>
                </a:cubicBezTo>
                <a:cubicBezTo>
                  <a:pt x="1782" y="10082"/>
                  <a:pt x="1748" y="10149"/>
                  <a:pt x="1681" y="10217"/>
                </a:cubicBezTo>
                <a:lnTo>
                  <a:pt x="1614" y="10149"/>
                </a:lnTo>
                <a:cubicBezTo>
                  <a:pt x="1479" y="9981"/>
                  <a:pt x="1345" y="9746"/>
                  <a:pt x="1277" y="9578"/>
                </a:cubicBezTo>
                <a:cubicBezTo>
                  <a:pt x="1177" y="9343"/>
                  <a:pt x="1109" y="9074"/>
                  <a:pt x="1076" y="8839"/>
                </a:cubicBezTo>
                <a:cubicBezTo>
                  <a:pt x="1009" y="8503"/>
                  <a:pt x="1009" y="8133"/>
                  <a:pt x="1076" y="7763"/>
                </a:cubicBezTo>
                <a:cubicBezTo>
                  <a:pt x="1143" y="7226"/>
                  <a:pt x="1311" y="6688"/>
                  <a:pt x="1513" y="6184"/>
                </a:cubicBezTo>
                <a:cubicBezTo>
                  <a:pt x="1849" y="5478"/>
                  <a:pt x="2252" y="4806"/>
                  <a:pt x="2689" y="4168"/>
                </a:cubicBezTo>
                <a:cubicBezTo>
                  <a:pt x="3193" y="3496"/>
                  <a:pt x="3798" y="2891"/>
                  <a:pt x="4470" y="2387"/>
                </a:cubicBezTo>
                <a:cubicBezTo>
                  <a:pt x="4974" y="2017"/>
                  <a:pt x="5478" y="1714"/>
                  <a:pt x="6016" y="1479"/>
                </a:cubicBezTo>
                <a:cubicBezTo>
                  <a:pt x="6386" y="1311"/>
                  <a:pt x="6822" y="1210"/>
                  <a:pt x="7192" y="1143"/>
                </a:cubicBezTo>
                <a:cubicBezTo>
                  <a:pt x="7343" y="1126"/>
                  <a:pt x="7495" y="1118"/>
                  <a:pt x="7642" y="1118"/>
                </a:cubicBezTo>
                <a:cubicBezTo>
                  <a:pt x="7789" y="1118"/>
                  <a:pt x="7931" y="1126"/>
                  <a:pt x="8066" y="1143"/>
                </a:cubicBezTo>
                <a:cubicBezTo>
                  <a:pt x="8200" y="1143"/>
                  <a:pt x="8368" y="1042"/>
                  <a:pt x="8469" y="975"/>
                </a:cubicBezTo>
                <a:cubicBezTo>
                  <a:pt x="8536" y="874"/>
                  <a:pt x="8637" y="706"/>
                  <a:pt x="8637" y="605"/>
                </a:cubicBezTo>
                <a:cubicBezTo>
                  <a:pt x="8637" y="471"/>
                  <a:pt x="8570" y="303"/>
                  <a:pt x="8469" y="236"/>
                </a:cubicBezTo>
                <a:cubicBezTo>
                  <a:pt x="8335" y="101"/>
                  <a:pt x="8234" y="101"/>
                  <a:pt x="8066" y="68"/>
                </a:cubicBezTo>
                <a:cubicBezTo>
                  <a:pt x="7965" y="68"/>
                  <a:pt x="7797" y="1"/>
                  <a:pt x="76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 name="Google Shape;215;p11"/>
          <p:cNvGrpSpPr/>
          <p:nvPr/>
        </p:nvGrpSpPr>
        <p:grpSpPr>
          <a:xfrm>
            <a:off x="225700" y="217225"/>
            <a:ext cx="1036750" cy="512500"/>
            <a:chOff x="4028850" y="4567175"/>
            <a:chExt cx="1036750" cy="512500"/>
          </a:xfrm>
        </p:grpSpPr>
        <p:sp>
          <p:nvSpPr>
            <p:cNvPr id="216" name="Google Shape;216;p11"/>
            <p:cNvSpPr/>
            <p:nvPr/>
          </p:nvSpPr>
          <p:spPr>
            <a:xfrm>
              <a:off x="4028850" y="4567175"/>
              <a:ext cx="1035925" cy="512500"/>
            </a:xfrm>
            <a:custGeom>
              <a:avLst/>
              <a:gdLst/>
              <a:ahLst/>
              <a:cxnLst/>
              <a:rect l="l" t="t" r="r" b="b"/>
              <a:pathLst>
                <a:path w="41437" h="20500" extrusionOk="0">
                  <a:moveTo>
                    <a:pt x="16266" y="0"/>
                  </a:moveTo>
                  <a:cubicBezTo>
                    <a:pt x="15997" y="0"/>
                    <a:pt x="15728" y="0"/>
                    <a:pt x="15425" y="34"/>
                  </a:cubicBezTo>
                  <a:cubicBezTo>
                    <a:pt x="14753" y="67"/>
                    <a:pt x="14081" y="202"/>
                    <a:pt x="13409" y="336"/>
                  </a:cubicBezTo>
                  <a:cubicBezTo>
                    <a:pt x="12804" y="504"/>
                    <a:pt x="12166" y="706"/>
                    <a:pt x="11493" y="975"/>
                  </a:cubicBezTo>
                  <a:cubicBezTo>
                    <a:pt x="10889" y="1210"/>
                    <a:pt x="10317" y="1546"/>
                    <a:pt x="9746" y="1916"/>
                  </a:cubicBezTo>
                  <a:cubicBezTo>
                    <a:pt x="9208" y="2319"/>
                    <a:pt x="8704" y="2722"/>
                    <a:pt x="8200" y="3260"/>
                  </a:cubicBezTo>
                  <a:cubicBezTo>
                    <a:pt x="7158" y="4402"/>
                    <a:pt x="6453" y="5679"/>
                    <a:pt x="6150" y="6956"/>
                  </a:cubicBezTo>
                  <a:cubicBezTo>
                    <a:pt x="5982" y="7595"/>
                    <a:pt x="5982" y="8267"/>
                    <a:pt x="6083" y="8939"/>
                  </a:cubicBezTo>
                  <a:cubicBezTo>
                    <a:pt x="6150" y="9578"/>
                    <a:pt x="6352" y="10250"/>
                    <a:pt x="6688" y="10888"/>
                  </a:cubicBezTo>
                  <a:cubicBezTo>
                    <a:pt x="6789" y="11090"/>
                    <a:pt x="6923" y="11258"/>
                    <a:pt x="7024" y="11460"/>
                  </a:cubicBezTo>
                  <a:cubicBezTo>
                    <a:pt x="6923" y="11392"/>
                    <a:pt x="6755" y="11325"/>
                    <a:pt x="6486" y="11258"/>
                  </a:cubicBezTo>
                  <a:cubicBezTo>
                    <a:pt x="6150" y="11157"/>
                    <a:pt x="5781" y="11124"/>
                    <a:pt x="5444" y="11124"/>
                  </a:cubicBezTo>
                  <a:cubicBezTo>
                    <a:pt x="5243" y="11124"/>
                    <a:pt x="4974" y="11124"/>
                    <a:pt x="4739" y="11157"/>
                  </a:cubicBezTo>
                  <a:cubicBezTo>
                    <a:pt x="3563" y="11325"/>
                    <a:pt x="2454" y="11896"/>
                    <a:pt x="1546" y="12669"/>
                  </a:cubicBezTo>
                  <a:cubicBezTo>
                    <a:pt x="1109" y="13073"/>
                    <a:pt x="740" y="13577"/>
                    <a:pt x="471" y="14081"/>
                  </a:cubicBezTo>
                  <a:cubicBezTo>
                    <a:pt x="236" y="14585"/>
                    <a:pt x="68" y="15156"/>
                    <a:pt x="0" y="15761"/>
                  </a:cubicBezTo>
                  <a:cubicBezTo>
                    <a:pt x="0" y="16030"/>
                    <a:pt x="0" y="16366"/>
                    <a:pt x="68" y="16769"/>
                  </a:cubicBezTo>
                  <a:cubicBezTo>
                    <a:pt x="101" y="17139"/>
                    <a:pt x="202" y="17475"/>
                    <a:pt x="269" y="17811"/>
                  </a:cubicBezTo>
                  <a:cubicBezTo>
                    <a:pt x="437" y="18450"/>
                    <a:pt x="773" y="19021"/>
                    <a:pt x="1177" y="19559"/>
                  </a:cubicBezTo>
                  <a:cubicBezTo>
                    <a:pt x="1445" y="19895"/>
                    <a:pt x="1748" y="20197"/>
                    <a:pt x="2084" y="20466"/>
                  </a:cubicBezTo>
                  <a:lnTo>
                    <a:pt x="7293" y="20466"/>
                  </a:lnTo>
                  <a:cubicBezTo>
                    <a:pt x="14417" y="20466"/>
                    <a:pt x="21508" y="20500"/>
                    <a:pt x="28666" y="20500"/>
                  </a:cubicBezTo>
                  <a:lnTo>
                    <a:pt x="40764" y="20500"/>
                  </a:lnTo>
                  <a:cubicBezTo>
                    <a:pt x="40899" y="20365"/>
                    <a:pt x="40966" y="20298"/>
                    <a:pt x="40999" y="20163"/>
                  </a:cubicBezTo>
                  <a:cubicBezTo>
                    <a:pt x="41167" y="19861"/>
                    <a:pt x="41302" y="19525"/>
                    <a:pt x="41335" y="19155"/>
                  </a:cubicBezTo>
                  <a:cubicBezTo>
                    <a:pt x="41436" y="18618"/>
                    <a:pt x="41403" y="18046"/>
                    <a:pt x="41235" y="17542"/>
                  </a:cubicBezTo>
                  <a:cubicBezTo>
                    <a:pt x="41100" y="17105"/>
                    <a:pt x="40899" y="16635"/>
                    <a:pt x="40562" y="16265"/>
                  </a:cubicBezTo>
                  <a:cubicBezTo>
                    <a:pt x="40294" y="15929"/>
                    <a:pt x="39924" y="15593"/>
                    <a:pt x="39487" y="15257"/>
                  </a:cubicBezTo>
                  <a:cubicBezTo>
                    <a:pt x="38748" y="14753"/>
                    <a:pt x="37773" y="14350"/>
                    <a:pt x="36631" y="14148"/>
                  </a:cubicBezTo>
                  <a:cubicBezTo>
                    <a:pt x="36093" y="14014"/>
                    <a:pt x="35522" y="13980"/>
                    <a:pt x="34917" y="13980"/>
                  </a:cubicBezTo>
                  <a:cubicBezTo>
                    <a:pt x="34681" y="13980"/>
                    <a:pt x="34379" y="13980"/>
                    <a:pt x="34110" y="14014"/>
                  </a:cubicBezTo>
                  <a:cubicBezTo>
                    <a:pt x="34278" y="13846"/>
                    <a:pt x="34413" y="13644"/>
                    <a:pt x="34547" y="13342"/>
                  </a:cubicBezTo>
                  <a:cubicBezTo>
                    <a:pt x="34614" y="13140"/>
                    <a:pt x="34715" y="12905"/>
                    <a:pt x="34782" y="12569"/>
                  </a:cubicBezTo>
                  <a:cubicBezTo>
                    <a:pt x="34850" y="12266"/>
                    <a:pt x="34850" y="11964"/>
                    <a:pt x="34782" y="11628"/>
                  </a:cubicBezTo>
                  <a:cubicBezTo>
                    <a:pt x="34749" y="11392"/>
                    <a:pt x="34715" y="11090"/>
                    <a:pt x="34581" y="10787"/>
                  </a:cubicBezTo>
                  <a:cubicBezTo>
                    <a:pt x="34446" y="10485"/>
                    <a:pt x="34278" y="10216"/>
                    <a:pt x="34177" y="9981"/>
                  </a:cubicBezTo>
                  <a:cubicBezTo>
                    <a:pt x="33875" y="9477"/>
                    <a:pt x="33404" y="9040"/>
                    <a:pt x="32867" y="8637"/>
                  </a:cubicBezTo>
                  <a:cubicBezTo>
                    <a:pt x="32396" y="8301"/>
                    <a:pt x="31825" y="8065"/>
                    <a:pt x="31220" y="7897"/>
                  </a:cubicBezTo>
                  <a:cubicBezTo>
                    <a:pt x="30850" y="7797"/>
                    <a:pt x="30481" y="7763"/>
                    <a:pt x="30145" y="7763"/>
                  </a:cubicBezTo>
                  <a:cubicBezTo>
                    <a:pt x="29909" y="7763"/>
                    <a:pt x="29674" y="7763"/>
                    <a:pt x="29405" y="7797"/>
                  </a:cubicBezTo>
                  <a:cubicBezTo>
                    <a:pt x="29137" y="7864"/>
                    <a:pt x="28868" y="7931"/>
                    <a:pt x="28532" y="8065"/>
                  </a:cubicBezTo>
                  <a:cubicBezTo>
                    <a:pt x="28229" y="8200"/>
                    <a:pt x="27960" y="8368"/>
                    <a:pt x="27691" y="8603"/>
                  </a:cubicBezTo>
                  <a:cubicBezTo>
                    <a:pt x="27389" y="8906"/>
                    <a:pt x="27154" y="9242"/>
                    <a:pt x="26952" y="9578"/>
                  </a:cubicBezTo>
                  <a:lnTo>
                    <a:pt x="26818" y="9746"/>
                  </a:lnTo>
                  <a:cubicBezTo>
                    <a:pt x="26818" y="9712"/>
                    <a:pt x="26717" y="9611"/>
                    <a:pt x="26683" y="9578"/>
                  </a:cubicBezTo>
                  <a:cubicBezTo>
                    <a:pt x="26482" y="9410"/>
                    <a:pt x="26280" y="9275"/>
                    <a:pt x="26011" y="9208"/>
                  </a:cubicBezTo>
                  <a:cubicBezTo>
                    <a:pt x="25877" y="9141"/>
                    <a:pt x="25709" y="9141"/>
                    <a:pt x="25608" y="9141"/>
                  </a:cubicBezTo>
                  <a:cubicBezTo>
                    <a:pt x="25474" y="9141"/>
                    <a:pt x="25373" y="9141"/>
                    <a:pt x="25272" y="9208"/>
                  </a:cubicBezTo>
                  <a:lnTo>
                    <a:pt x="25171" y="9242"/>
                  </a:lnTo>
                  <a:cubicBezTo>
                    <a:pt x="25272" y="8805"/>
                    <a:pt x="25272" y="8368"/>
                    <a:pt x="25272" y="7897"/>
                  </a:cubicBezTo>
                  <a:cubicBezTo>
                    <a:pt x="25272" y="7225"/>
                    <a:pt x="25137" y="6553"/>
                    <a:pt x="24936" y="5881"/>
                  </a:cubicBezTo>
                  <a:cubicBezTo>
                    <a:pt x="24533" y="4570"/>
                    <a:pt x="23827" y="3361"/>
                    <a:pt x="22852" y="2386"/>
                  </a:cubicBezTo>
                  <a:cubicBezTo>
                    <a:pt x="21978" y="1512"/>
                    <a:pt x="20802" y="840"/>
                    <a:pt x="19424" y="403"/>
                  </a:cubicBezTo>
                  <a:cubicBezTo>
                    <a:pt x="18820" y="235"/>
                    <a:pt x="18215" y="134"/>
                    <a:pt x="17442" y="34"/>
                  </a:cubicBezTo>
                  <a:cubicBezTo>
                    <a:pt x="17072" y="34"/>
                    <a:pt x="16669" y="0"/>
                    <a:pt x="162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1"/>
            <p:cNvSpPr/>
            <p:nvPr/>
          </p:nvSpPr>
          <p:spPr>
            <a:xfrm>
              <a:off x="4028850" y="4567175"/>
              <a:ext cx="1036750" cy="512500"/>
            </a:xfrm>
            <a:custGeom>
              <a:avLst/>
              <a:gdLst/>
              <a:ahLst/>
              <a:cxnLst/>
              <a:rect l="l" t="t" r="r" b="b"/>
              <a:pathLst>
                <a:path w="41470" h="20500" extrusionOk="0">
                  <a:moveTo>
                    <a:pt x="14787" y="0"/>
                  </a:moveTo>
                  <a:cubicBezTo>
                    <a:pt x="14384" y="134"/>
                    <a:pt x="13880" y="202"/>
                    <a:pt x="13409" y="336"/>
                  </a:cubicBezTo>
                  <a:cubicBezTo>
                    <a:pt x="12804" y="504"/>
                    <a:pt x="12166" y="706"/>
                    <a:pt x="11493" y="975"/>
                  </a:cubicBezTo>
                  <a:cubicBezTo>
                    <a:pt x="10889" y="1210"/>
                    <a:pt x="10317" y="1546"/>
                    <a:pt x="9746" y="1916"/>
                  </a:cubicBezTo>
                  <a:cubicBezTo>
                    <a:pt x="9208" y="2252"/>
                    <a:pt x="8704" y="2722"/>
                    <a:pt x="8200" y="3260"/>
                  </a:cubicBezTo>
                  <a:cubicBezTo>
                    <a:pt x="7158" y="4402"/>
                    <a:pt x="6453" y="5679"/>
                    <a:pt x="6150" y="6956"/>
                  </a:cubicBezTo>
                  <a:cubicBezTo>
                    <a:pt x="5982" y="7595"/>
                    <a:pt x="5982" y="8267"/>
                    <a:pt x="6083" y="8939"/>
                  </a:cubicBezTo>
                  <a:cubicBezTo>
                    <a:pt x="6150" y="9578"/>
                    <a:pt x="6352" y="10250"/>
                    <a:pt x="6688" y="10888"/>
                  </a:cubicBezTo>
                  <a:cubicBezTo>
                    <a:pt x="6789" y="11056"/>
                    <a:pt x="6923" y="11258"/>
                    <a:pt x="7024" y="11460"/>
                  </a:cubicBezTo>
                  <a:cubicBezTo>
                    <a:pt x="6923" y="11392"/>
                    <a:pt x="6789" y="11292"/>
                    <a:pt x="6486" y="11258"/>
                  </a:cubicBezTo>
                  <a:cubicBezTo>
                    <a:pt x="6150" y="11157"/>
                    <a:pt x="5781" y="11124"/>
                    <a:pt x="5444" y="11124"/>
                  </a:cubicBezTo>
                  <a:cubicBezTo>
                    <a:pt x="5243" y="11124"/>
                    <a:pt x="5008" y="11124"/>
                    <a:pt x="4739" y="11157"/>
                  </a:cubicBezTo>
                  <a:cubicBezTo>
                    <a:pt x="3563" y="11325"/>
                    <a:pt x="2420" y="11896"/>
                    <a:pt x="1546" y="12669"/>
                  </a:cubicBezTo>
                  <a:cubicBezTo>
                    <a:pt x="1109" y="13073"/>
                    <a:pt x="740" y="13577"/>
                    <a:pt x="471" y="14081"/>
                  </a:cubicBezTo>
                  <a:cubicBezTo>
                    <a:pt x="236" y="14619"/>
                    <a:pt x="68" y="15156"/>
                    <a:pt x="0" y="15761"/>
                  </a:cubicBezTo>
                  <a:cubicBezTo>
                    <a:pt x="0" y="16030"/>
                    <a:pt x="0" y="16366"/>
                    <a:pt x="68" y="16769"/>
                  </a:cubicBezTo>
                  <a:cubicBezTo>
                    <a:pt x="101" y="17139"/>
                    <a:pt x="202" y="17475"/>
                    <a:pt x="269" y="17811"/>
                  </a:cubicBezTo>
                  <a:cubicBezTo>
                    <a:pt x="437" y="18450"/>
                    <a:pt x="773" y="19021"/>
                    <a:pt x="1177" y="19559"/>
                  </a:cubicBezTo>
                  <a:cubicBezTo>
                    <a:pt x="1445" y="19895"/>
                    <a:pt x="1748" y="20197"/>
                    <a:pt x="2084" y="20466"/>
                  </a:cubicBezTo>
                  <a:lnTo>
                    <a:pt x="7293" y="20466"/>
                  </a:lnTo>
                  <a:cubicBezTo>
                    <a:pt x="14417" y="20466"/>
                    <a:pt x="21575" y="20500"/>
                    <a:pt x="28666" y="20500"/>
                  </a:cubicBezTo>
                  <a:lnTo>
                    <a:pt x="40764" y="20500"/>
                  </a:lnTo>
                  <a:cubicBezTo>
                    <a:pt x="40899" y="20365"/>
                    <a:pt x="40966" y="20298"/>
                    <a:pt x="41067" y="20163"/>
                  </a:cubicBezTo>
                  <a:cubicBezTo>
                    <a:pt x="41235" y="19895"/>
                    <a:pt x="41335" y="19559"/>
                    <a:pt x="41403" y="19155"/>
                  </a:cubicBezTo>
                  <a:cubicBezTo>
                    <a:pt x="41470" y="18618"/>
                    <a:pt x="41436" y="18046"/>
                    <a:pt x="41268" y="17542"/>
                  </a:cubicBezTo>
                  <a:cubicBezTo>
                    <a:pt x="41134" y="17105"/>
                    <a:pt x="40932" y="16635"/>
                    <a:pt x="40596" y="16265"/>
                  </a:cubicBezTo>
                  <a:cubicBezTo>
                    <a:pt x="40327" y="15929"/>
                    <a:pt x="39958" y="15593"/>
                    <a:pt x="39487" y="15257"/>
                  </a:cubicBezTo>
                  <a:cubicBezTo>
                    <a:pt x="38949" y="14854"/>
                    <a:pt x="38244" y="14518"/>
                    <a:pt x="37471" y="14316"/>
                  </a:cubicBezTo>
                  <a:cubicBezTo>
                    <a:pt x="37236" y="14787"/>
                    <a:pt x="36899" y="15190"/>
                    <a:pt x="36563" y="15593"/>
                  </a:cubicBezTo>
                  <a:cubicBezTo>
                    <a:pt x="36227" y="15996"/>
                    <a:pt x="35858" y="16366"/>
                    <a:pt x="35421" y="16702"/>
                  </a:cubicBezTo>
                  <a:cubicBezTo>
                    <a:pt x="35118" y="16971"/>
                    <a:pt x="34782" y="17206"/>
                    <a:pt x="34446" y="17475"/>
                  </a:cubicBezTo>
                  <a:cubicBezTo>
                    <a:pt x="33001" y="18483"/>
                    <a:pt x="31254" y="19122"/>
                    <a:pt x="29540" y="19458"/>
                  </a:cubicBezTo>
                  <a:cubicBezTo>
                    <a:pt x="28229" y="19693"/>
                    <a:pt x="26885" y="19861"/>
                    <a:pt x="25541" y="19895"/>
                  </a:cubicBezTo>
                  <a:cubicBezTo>
                    <a:pt x="25165" y="19913"/>
                    <a:pt x="24787" y="19922"/>
                    <a:pt x="24408" y="19922"/>
                  </a:cubicBezTo>
                  <a:cubicBezTo>
                    <a:pt x="23430" y="19922"/>
                    <a:pt x="22443" y="19866"/>
                    <a:pt x="21474" y="19794"/>
                  </a:cubicBezTo>
                  <a:cubicBezTo>
                    <a:pt x="20231" y="19659"/>
                    <a:pt x="18954" y="19491"/>
                    <a:pt x="17711" y="19223"/>
                  </a:cubicBezTo>
                  <a:cubicBezTo>
                    <a:pt x="16602" y="19021"/>
                    <a:pt x="15560" y="18819"/>
                    <a:pt x="14518" y="18450"/>
                  </a:cubicBezTo>
                  <a:cubicBezTo>
                    <a:pt x="14014" y="18282"/>
                    <a:pt x="13443" y="18046"/>
                    <a:pt x="13006" y="17777"/>
                  </a:cubicBezTo>
                  <a:cubicBezTo>
                    <a:pt x="12535" y="17509"/>
                    <a:pt x="12065" y="17206"/>
                    <a:pt x="11662" y="16870"/>
                  </a:cubicBezTo>
                  <a:cubicBezTo>
                    <a:pt x="11426" y="16702"/>
                    <a:pt x="11225" y="16500"/>
                    <a:pt x="11057" y="16299"/>
                  </a:cubicBezTo>
                  <a:cubicBezTo>
                    <a:pt x="10889" y="16131"/>
                    <a:pt x="10754" y="15929"/>
                    <a:pt x="10653" y="15694"/>
                  </a:cubicBezTo>
                  <a:cubicBezTo>
                    <a:pt x="10385" y="15291"/>
                    <a:pt x="10250" y="14787"/>
                    <a:pt x="10216" y="14282"/>
                  </a:cubicBezTo>
                  <a:lnTo>
                    <a:pt x="10216" y="13812"/>
                  </a:lnTo>
                  <a:cubicBezTo>
                    <a:pt x="10216" y="13678"/>
                    <a:pt x="10250" y="13510"/>
                    <a:pt x="10250" y="13409"/>
                  </a:cubicBezTo>
                  <a:cubicBezTo>
                    <a:pt x="10317" y="13106"/>
                    <a:pt x="10385" y="12837"/>
                    <a:pt x="10519" y="12569"/>
                  </a:cubicBezTo>
                  <a:cubicBezTo>
                    <a:pt x="10754" y="12065"/>
                    <a:pt x="11157" y="11594"/>
                    <a:pt x="11594" y="11258"/>
                  </a:cubicBezTo>
                  <a:cubicBezTo>
                    <a:pt x="11863" y="11090"/>
                    <a:pt x="12098" y="10922"/>
                    <a:pt x="12367" y="10787"/>
                  </a:cubicBezTo>
                  <a:cubicBezTo>
                    <a:pt x="12602" y="10653"/>
                    <a:pt x="12871" y="10586"/>
                    <a:pt x="13174" y="10485"/>
                  </a:cubicBezTo>
                  <a:cubicBezTo>
                    <a:pt x="13443" y="10418"/>
                    <a:pt x="13779" y="10317"/>
                    <a:pt x="14081" y="10283"/>
                  </a:cubicBezTo>
                  <a:cubicBezTo>
                    <a:pt x="14216" y="10250"/>
                    <a:pt x="14384" y="10250"/>
                    <a:pt x="14518" y="10250"/>
                  </a:cubicBezTo>
                  <a:cubicBezTo>
                    <a:pt x="14115" y="9947"/>
                    <a:pt x="13779" y="9645"/>
                    <a:pt x="13543" y="9275"/>
                  </a:cubicBezTo>
                  <a:cubicBezTo>
                    <a:pt x="13207" y="8872"/>
                    <a:pt x="12939" y="8401"/>
                    <a:pt x="12737" y="7897"/>
                  </a:cubicBezTo>
                  <a:cubicBezTo>
                    <a:pt x="12670" y="7629"/>
                    <a:pt x="12569" y="7393"/>
                    <a:pt x="12502" y="7091"/>
                  </a:cubicBezTo>
                  <a:lnTo>
                    <a:pt x="12367" y="6352"/>
                  </a:lnTo>
                  <a:cubicBezTo>
                    <a:pt x="12334" y="5780"/>
                    <a:pt x="12334" y="5243"/>
                    <a:pt x="12367" y="4738"/>
                  </a:cubicBezTo>
                  <a:cubicBezTo>
                    <a:pt x="12502" y="3831"/>
                    <a:pt x="12737" y="2890"/>
                    <a:pt x="13174" y="2084"/>
                  </a:cubicBezTo>
                  <a:cubicBezTo>
                    <a:pt x="13375" y="1680"/>
                    <a:pt x="13611" y="1311"/>
                    <a:pt x="13913" y="907"/>
                  </a:cubicBezTo>
                  <a:cubicBezTo>
                    <a:pt x="14182" y="571"/>
                    <a:pt x="14451" y="303"/>
                    <a:pt x="1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a:off x="4391800" y="4604125"/>
              <a:ext cx="218450" cy="168900"/>
            </a:xfrm>
            <a:custGeom>
              <a:avLst/>
              <a:gdLst/>
              <a:ahLst/>
              <a:cxnLst/>
              <a:rect l="l" t="t" r="r" b="b"/>
              <a:pathLst>
                <a:path w="8738" h="6756" extrusionOk="0">
                  <a:moveTo>
                    <a:pt x="3397" y="1057"/>
                  </a:moveTo>
                  <a:cubicBezTo>
                    <a:pt x="3405" y="1076"/>
                    <a:pt x="3428" y="1076"/>
                    <a:pt x="3428" y="1076"/>
                  </a:cubicBezTo>
                  <a:cubicBezTo>
                    <a:pt x="3428" y="1074"/>
                    <a:pt x="3428" y="1072"/>
                    <a:pt x="3427" y="1070"/>
                  </a:cubicBezTo>
                  <a:lnTo>
                    <a:pt x="3427" y="1070"/>
                  </a:lnTo>
                  <a:cubicBezTo>
                    <a:pt x="3417" y="1066"/>
                    <a:pt x="3407" y="1061"/>
                    <a:pt x="3397" y="1057"/>
                  </a:cubicBezTo>
                  <a:close/>
                  <a:moveTo>
                    <a:pt x="1882" y="1"/>
                  </a:moveTo>
                  <a:cubicBezTo>
                    <a:pt x="1378" y="34"/>
                    <a:pt x="840" y="102"/>
                    <a:pt x="302" y="270"/>
                  </a:cubicBezTo>
                  <a:cubicBezTo>
                    <a:pt x="134" y="337"/>
                    <a:pt x="0" y="505"/>
                    <a:pt x="34" y="706"/>
                  </a:cubicBezTo>
                  <a:cubicBezTo>
                    <a:pt x="61" y="844"/>
                    <a:pt x="224" y="959"/>
                    <a:pt x="375" y="959"/>
                  </a:cubicBezTo>
                  <a:cubicBezTo>
                    <a:pt x="408" y="959"/>
                    <a:pt x="440" y="954"/>
                    <a:pt x="470" y="942"/>
                  </a:cubicBezTo>
                  <a:cubicBezTo>
                    <a:pt x="706" y="874"/>
                    <a:pt x="941" y="774"/>
                    <a:pt x="1243" y="740"/>
                  </a:cubicBezTo>
                  <a:cubicBezTo>
                    <a:pt x="1411" y="723"/>
                    <a:pt x="1571" y="715"/>
                    <a:pt x="1731" y="715"/>
                  </a:cubicBezTo>
                  <a:cubicBezTo>
                    <a:pt x="1890" y="715"/>
                    <a:pt x="2050" y="723"/>
                    <a:pt x="2218" y="740"/>
                  </a:cubicBezTo>
                  <a:cubicBezTo>
                    <a:pt x="2588" y="774"/>
                    <a:pt x="2991" y="908"/>
                    <a:pt x="3361" y="1042"/>
                  </a:cubicBezTo>
                  <a:cubicBezTo>
                    <a:pt x="3373" y="1047"/>
                    <a:pt x="3385" y="1052"/>
                    <a:pt x="3397" y="1057"/>
                  </a:cubicBezTo>
                  <a:lnTo>
                    <a:pt x="3397" y="1057"/>
                  </a:lnTo>
                  <a:cubicBezTo>
                    <a:pt x="3395" y="1053"/>
                    <a:pt x="3394" y="1048"/>
                    <a:pt x="3394" y="1042"/>
                  </a:cubicBezTo>
                  <a:lnTo>
                    <a:pt x="3394" y="1042"/>
                  </a:lnTo>
                  <a:cubicBezTo>
                    <a:pt x="3394" y="1042"/>
                    <a:pt x="3424" y="1043"/>
                    <a:pt x="3427" y="1070"/>
                  </a:cubicBezTo>
                  <a:lnTo>
                    <a:pt x="3427" y="1070"/>
                  </a:lnTo>
                  <a:cubicBezTo>
                    <a:pt x="3904" y="1271"/>
                    <a:pt x="4321" y="1562"/>
                    <a:pt x="4738" y="1883"/>
                  </a:cubicBezTo>
                  <a:cubicBezTo>
                    <a:pt x="5243" y="2286"/>
                    <a:pt x="5713" y="2756"/>
                    <a:pt x="6116" y="3260"/>
                  </a:cubicBezTo>
                  <a:cubicBezTo>
                    <a:pt x="6620" y="3933"/>
                    <a:pt x="7091" y="4638"/>
                    <a:pt x="7393" y="5411"/>
                  </a:cubicBezTo>
                  <a:cubicBezTo>
                    <a:pt x="7528" y="5714"/>
                    <a:pt x="7629" y="6050"/>
                    <a:pt x="7662" y="6386"/>
                  </a:cubicBezTo>
                  <a:cubicBezTo>
                    <a:pt x="7729" y="6621"/>
                    <a:pt x="7965" y="6755"/>
                    <a:pt x="8166" y="6755"/>
                  </a:cubicBezTo>
                  <a:cubicBezTo>
                    <a:pt x="8469" y="6755"/>
                    <a:pt x="8738" y="6487"/>
                    <a:pt x="8738" y="6218"/>
                  </a:cubicBezTo>
                  <a:cubicBezTo>
                    <a:pt x="8670" y="5747"/>
                    <a:pt x="8637" y="5310"/>
                    <a:pt x="8502" y="4907"/>
                  </a:cubicBezTo>
                  <a:cubicBezTo>
                    <a:pt x="8401" y="4437"/>
                    <a:pt x="8133" y="3933"/>
                    <a:pt x="7897" y="3529"/>
                  </a:cubicBezTo>
                  <a:cubicBezTo>
                    <a:pt x="7629" y="3059"/>
                    <a:pt x="7292" y="2689"/>
                    <a:pt x="6923" y="2286"/>
                  </a:cubicBezTo>
                  <a:cubicBezTo>
                    <a:pt x="6553" y="1916"/>
                    <a:pt x="6150" y="1580"/>
                    <a:pt x="5747" y="1278"/>
                  </a:cubicBezTo>
                  <a:cubicBezTo>
                    <a:pt x="4940" y="740"/>
                    <a:pt x="4033" y="337"/>
                    <a:pt x="3058" y="102"/>
                  </a:cubicBezTo>
                  <a:cubicBezTo>
                    <a:pt x="2688" y="34"/>
                    <a:pt x="2285" y="1"/>
                    <a:pt x="18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1"/>
            <p:cNvSpPr/>
            <p:nvPr/>
          </p:nvSpPr>
          <p:spPr>
            <a:xfrm>
              <a:off x="4758100" y="4797575"/>
              <a:ext cx="105025" cy="119125"/>
            </a:xfrm>
            <a:custGeom>
              <a:avLst/>
              <a:gdLst/>
              <a:ahLst/>
              <a:cxnLst/>
              <a:rect l="l" t="t" r="r" b="b"/>
              <a:pathLst>
                <a:path w="4201" h="4765" extrusionOk="0">
                  <a:moveTo>
                    <a:pt x="433" y="0"/>
                  </a:moveTo>
                  <a:cubicBezTo>
                    <a:pt x="378" y="0"/>
                    <a:pt x="336" y="9"/>
                    <a:pt x="303" y="26"/>
                  </a:cubicBezTo>
                  <a:cubicBezTo>
                    <a:pt x="202" y="26"/>
                    <a:pt x="168" y="59"/>
                    <a:pt x="101" y="93"/>
                  </a:cubicBezTo>
                  <a:cubicBezTo>
                    <a:pt x="34" y="160"/>
                    <a:pt x="0" y="227"/>
                    <a:pt x="0" y="328"/>
                  </a:cubicBezTo>
                  <a:cubicBezTo>
                    <a:pt x="0" y="429"/>
                    <a:pt x="135" y="597"/>
                    <a:pt x="303" y="597"/>
                  </a:cubicBezTo>
                  <a:lnTo>
                    <a:pt x="840" y="597"/>
                  </a:lnTo>
                  <a:cubicBezTo>
                    <a:pt x="1008" y="664"/>
                    <a:pt x="1210" y="698"/>
                    <a:pt x="1378" y="731"/>
                  </a:cubicBezTo>
                  <a:cubicBezTo>
                    <a:pt x="1546" y="832"/>
                    <a:pt x="1680" y="899"/>
                    <a:pt x="1815" y="1000"/>
                  </a:cubicBezTo>
                  <a:cubicBezTo>
                    <a:pt x="1983" y="1101"/>
                    <a:pt x="2151" y="1269"/>
                    <a:pt x="2319" y="1504"/>
                  </a:cubicBezTo>
                  <a:cubicBezTo>
                    <a:pt x="2487" y="1740"/>
                    <a:pt x="2655" y="2008"/>
                    <a:pt x="2789" y="2277"/>
                  </a:cubicBezTo>
                  <a:cubicBezTo>
                    <a:pt x="2890" y="2647"/>
                    <a:pt x="3025" y="3050"/>
                    <a:pt x="3058" y="3420"/>
                  </a:cubicBezTo>
                  <a:cubicBezTo>
                    <a:pt x="3125" y="3722"/>
                    <a:pt x="3125" y="3991"/>
                    <a:pt x="3058" y="4294"/>
                  </a:cubicBezTo>
                  <a:cubicBezTo>
                    <a:pt x="3058" y="4428"/>
                    <a:pt x="3125" y="4562"/>
                    <a:pt x="3193" y="4630"/>
                  </a:cubicBezTo>
                  <a:cubicBezTo>
                    <a:pt x="3294" y="4730"/>
                    <a:pt x="3394" y="4764"/>
                    <a:pt x="3529" y="4764"/>
                  </a:cubicBezTo>
                  <a:cubicBezTo>
                    <a:pt x="3663" y="4764"/>
                    <a:pt x="3798" y="4730"/>
                    <a:pt x="3865" y="4630"/>
                  </a:cubicBezTo>
                  <a:cubicBezTo>
                    <a:pt x="3966" y="4562"/>
                    <a:pt x="3999" y="4428"/>
                    <a:pt x="3999" y="4294"/>
                  </a:cubicBezTo>
                  <a:cubicBezTo>
                    <a:pt x="4201" y="2344"/>
                    <a:pt x="2722" y="26"/>
                    <a:pt x="639" y="26"/>
                  </a:cubicBezTo>
                  <a:cubicBezTo>
                    <a:pt x="555" y="9"/>
                    <a:pt x="487" y="0"/>
                    <a:pt x="4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 name="Google Shape;220;p11"/>
          <p:cNvGrpSpPr/>
          <p:nvPr/>
        </p:nvGrpSpPr>
        <p:grpSpPr>
          <a:xfrm>
            <a:off x="1017725" y="1155388"/>
            <a:ext cx="1363600" cy="754475"/>
            <a:chOff x="3068550" y="1094025"/>
            <a:chExt cx="1363600" cy="754475"/>
          </a:xfrm>
        </p:grpSpPr>
        <p:sp>
          <p:nvSpPr>
            <p:cNvPr id="221" name="Google Shape;221;p11"/>
            <p:cNvSpPr/>
            <p:nvPr/>
          </p:nvSpPr>
          <p:spPr>
            <a:xfrm>
              <a:off x="3070250" y="1094025"/>
              <a:ext cx="1361900" cy="754475"/>
            </a:xfrm>
            <a:custGeom>
              <a:avLst/>
              <a:gdLst/>
              <a:ahLst/>
              <a:cxnLst/>
              <a:rect l="l" t="t" r="r" b="b"/>
              <a:pathLst>
                <a:path w="54476" h="30179" extrusionOk="0">
                  <a:moveTo>
                    <a:pt x="41234" y="18114"/>
                  </a:moveTo>
                  <a:cubicBezTo>
                    <a:pt x="42579" y="18114"/>
                    <a:pt x="43620" y="19189"/>
                    <a:pt x="43654" y="20500"/>
                  </a:cubicBezTo>
                  <a:cubicBezTo>
                    <a:pt x="43654" y="21138"/>
                    <a:pt x="43419" y="21777"/>
                    <a:pt x="42948" y="22214"/>
                  </a:cubicBezTo>
                  <a:cubicBezTo>
                    <a:pt x="42478" y="22684"/>
                    <a:pt x="41907" y="22953"/>
                    <a:pt x="41234" y="22953"/>
                  </a:cubicBezTo>
                  <a:cubicBezTo>
                    <a:pt x="41215" y="22953"/>
                    <a:pt x="41196" y="22954"/>
                    <a:pt x="41176" y="22954"/>
                  </a:cubicBezTo>
                  <a:cubicBezTo>
                    <a:pt x="39891" y="22954"/>
                    <a:pt x="38815" y="21858"/>
                    <a:pt x="38815" y="20533"/>
                  </a:cubicBezTo>
                  <a:cubicBezTo>
                    <a:pt x="38815" y="19189"/>
                    <a:pt x="39924" y="18114"/>
                    <a:pt x="41234" y="18114"/>
                  </a:cubicBezTo>
                  <a:close/>
                  <a:moveTo>
                    <a:pt x="14619" y="18349"/>
                  </a:moveTo>
                  <a:cubicBezTo>
                    <a:pt x="15963" y="18349"/>
                    <a:pt x="17038" y="19458"/>
                    <a:pt x="17072" y="20768"/>
                  </a:cubicBezTo>
                  <a:cubicBezTo>
                    <a:pt x="17072" y="21373"/>
                    <a:pt x="16803" y="22012"/>
                    <a:pt x="16366" y="22482"/>
                  </a:cubicBezTo>
                  <a:cubicBezTo>
                    <a:pt x="15896" y="22953"/>
                    <a:pt x="15291" y="23188"/>
                    <a:pt x="14619" y="23188"/>
                  </a:cubicBezTo>
                  <a:cubicBezTo>
                    <a:pt x="14598" y="23189"/>
                    <a:pt x="14578" y="23189"/>
                    <a:pt x="14557" y="23189"/>
                  </a:cubicBezTo>
                  <a:cubicBezTo>
                    <a:pt x="13242" y="23189"/>
                    <a:pt x="12199" y="22126"/>
                    <a:pt x="12199" y="20802"/>
                  </a:cubicBezTo>
                  <a:cubicBezTo>
                    <a:pt x="12199" y="20164"/>
                    <a:pt x="12434" y="19525"/>
                    <a:pt x="12905" y="19088"/>
                  </a:cubicBezTo>
                  <a:cubicBezTo>
                    <a:pt x="13375" y="18618"/>
                    <a:pt x="13947" y="18349"/>
                    <a:pt x="14619" y="18349"/>
                  </a:cubicBezTo>
                  <a:close/>
                  <a:moveTo>
                    <a:pt x="31926" y="0"/>
                  </a:moveTo>
                  <a:cubicBezTo>
                    <a:pt x="30346" y="101"/>
                    <a:pt x="28867" y="370"/>
                    <a:pt x="27523" y="874"/>
                  </a:cubicBezTo>
                  <a:cubicBezTo>
                    <a:pt x="26650" y="1210"/>
                    <a:pt x="25809" y="1680"/>
                    <a:pt x="25104" y="2285"/>
                  </a:cubicBezTo>
                  <a:cubicBezTo>
                    <a:pt x="24230" y="2890"/>
                    <a:pt x="23524" y="3663"/>
                    <a:pt x="22953" y="4503"/>
                  </a:cubicBezTo>
                  <a:cubicBezTo>
                    <a:pt x="22348" y="5343"/>
                    <a:pt x="21978" y="6251"/>
                    <a:pt x="21810" y="7225"/>
                  </a:cubicBezTo>
                  <a:cubicBezTo>
                    <a:pt x="21642" y="8066"/>
                    <a:pt x="21676" y="8906"/>
                    <a:pt x="21877" y="9712"/>
                  </a:cubicBezTo>
                  <a:cubicBezTo>
                    <a:pt x="21441" y="9712"/>
                    <a:pt x="21004" y="9880"/>
                    <a:pt x="20668" y="10183"/>
                  </a:cubicBezTo>
                  <a:cubicBezTo>
                    <a:pt x="20466" y="10351"/>
                    <a:pt x="20298" y="10552"/>
                    <a:pt x="20164" y="10788"/>
                  </a:cubicBezTo>
                  <a:lnTo>
                    <a:pt x="20164" y="10754"/>
                  </a:lnTo>
                  <a:cubicBezTo>
                    <a:pt x="19996" y="10552"/>
                    <a:pt x="19828" y="10351"/>
                    <a:pt x="19626" y="10082"/>
                  </a:cubicBezTo>
                  <a:cubicBezTo>
                    <a:pt x="19323" y="9779"/>
                    <a:pt x="19055" y="9511"/>
                    <a:pt x="18651" y="9242"/>
                  </a:cubicBezTo>
                  <a:cubicBezTo>
                    <a:pt x="18013" y="8771"/>
                    <a:pt x="17307" y="8502"/>
                    <a:pt x="16568" y="8334"/>
                  </a:cubicBezTo>
                  <a:cubicBezTo>
                    <a:pt x="16198" y="8234"/>
                    <a:pt x="15795" y="8200"/>
                    <a:pt x="15425" y="8200"/>
                  </a:cubicBezTo>
                  <a:cubicBezTo>
                    <a:pt x="15056" y="8200"/>
                    <a:pt x="14652" y="8234"/>
                    <a:pt x="14249" y="8334"/>
                  </a:cubicBezTo>
                  <a:cubicBezTo>
                    <a:pt x="13543" y="8435"/>
                    <a:pt x="12770" y="8704"/>
                    <a:pt x="12031" y="9074"/>
                  </a:cubicBezTo>
                  <a:cubicBezTo>
                    <a:pt x="11359" y="9410"/>
                    <a:pt x="10687" y="9880"/>
                    <a:pt x="10015" y="10452"/>
                  </a:cubicBezTo>
                  <a:cubicBezTo>
                    <a:pt x="9410" y="11023"/>
                    <a:pt x="8872" y="11628"/>
                    <a:pt x="8368" y="12300"/>
                  </a:cubicBezTo>
                  <a:cubicBezTo>
                    <a:pt x="7393" y="13711"/>
                    <a:pt x="6889" y="15324"/>
                    <a:pt x="6957" y="16837"/>
                  </a:cubicBezTo>
                  <a:cubicBezTo>
                    <a:pt x="6957" y="17475"/>
                    <a:pt x="7057" y="18114"/>
                    <a:pt x="7293" y="18752"/>
                  </a:cubicBezTo>
                  <a:cubicBezTo>
                    <a:pt x="7158" y="18651"/>
                    <a:pt x="7024" y="18618"/>
                    <a:pt x="6957" y="18584"/>
                  </a:cubicBezTo>
                  <a:cubicBezTo>
                    <a:pt x="6587" y="18450"/>
                    <a:pt x="6217" y="18349"/>
                    <a:pt x="5848" y="18349"/>
                  </a:cubicBezTo>
                  <a:lnTo>
                    <a:pt x="5545" y="18349"/>
                  </a:lnTo>
                  <a:cubicBezTo>
                    <a:pt x="4638" y="18450"/>
                    <a:pt x="3697" y="18819"/>
                    <a:pt x="2789" y="19491"/>
                  </a:cubicBezTo>
                  <a:cubicBezTo>
                    <a:pt x="1949" y="20130"/>
                    <a:pt x="1210" y="20869"/>
                    <a:pt x="773" y="21777"/>
                  </a:cubicBezTo>
                  <a:cubicBezTo>
                    <a:pt x="269" y="22617"/>
                    <a:pt x="0" y="23659"/>
                    <a:pt x="34" y="24700"/>
                  </a:cubicBezTo>
                  <a:cubicBezTo>
                    <a:pt x="101" y="25809"/>
                    <a:pt x="437" y="26986"/>
                    <a:pt x="1042" y="28027"/>
                  </a:cubicBezTo>
                  <a:cubicBezTo>
                    <a:pt x="1546" y="28901"/>
                    <a:pt x="2285" y="29607"/>
                    <a:pt x="3058" y="30178"/>
                  </a:cubicBezTo>
                  <a:lnTo>
                    <a:pt x="53904" y="30178"/>
                  </a:lnTo>
                  <a:lnTo>
                    <a:pt x="53971" y="30044"/>
                  </a:lnTo>
                  <a:cubicBezTo>
                    <a:pt x="54072" y="29909"/>
                    <a:pt x="54105" y="29842"/>
                    <a:pt x="54139" y="29708"/>
                  </a:cubicBezTo>
                  <a:cubicBezTo>
                    <a:pt x="54240" y="29506"/>
                    <a:pt x="54273" y="29237"/>
                    <a:pt x="54374" y="28935"/>
                  </a:cubicBezTo>
                  <a:cubicBezTo>
                    <a:pt x="54441" y="28431"/>
                    <a:pt x="54475" y="27893"/>
                    <a:pt x="54441" y="27254"/>
                  </a:cubicBezTo>
                  <a:cubicBezTo>
                    <a:pt x="54408" y="26683"/>
                    <a:pt x="54307" y="26145"/>
                    <a:pt x="54139" y="25540"/>
                  </a:cubicBezTo>
                  <a:cubicBezTo>
                    <a:pt x="53971" y="25003"/>
                    <a:pt x="53803" y="24532"/>
                    <a:pt x="53568" y="24062"/>
                  </a:cubicBezTo>
                  <a:cubicBezTo>
                    <a:pt x="53400" y="23793"/>
                    <a:pt x="53198" y="23524"/>
                    <a:pt x="52896" y="23188"/>
                  </a:cubicBezTo>
                  <a:cubicBezTo>
                    <a:pt x="52627" y="22886"/>
                    <a:pt x="52291" y="22617"/>
                    <a:pt x="51955" y="22314"/>
                  </a:cubicBezTo>
                  <a:cubicBezTo>
                    <a:pt x="51182" y="21642"/>
                    <a:pt x="50375" y="21172"/>
                    <a:pt x="49535" y="20869"/>
                  </a:cubicBezTo>
                  <a:cubicBezTo>
                    <a:pt x="49266" y="20802"/>
                    <a:pt x="48997" y="20701"/>
                    <a:pt x="48661" y="20668"/>
                  </a:cubicBezTo>
                  <a:lnTo>
                    <a:pt x="48359" y="20668"/>
                  </a:lnTo>
                  <a:cubicBezTo>
                    <a:pt x="48191" y="20668"/>
                    <a:pt x="48023" y="20668"/>
                    <a:pt x="47821" y="20701"/>
                  </a:cubicBezTo>
                  <a:cubicBezTo>
                    <a:pt x="47687" y="20768"/>
                    <a:pt x="47519" y="20802"/>
                    <a:pt x="47384" y="20836"/>
                  </a:cubicBezTo>
                  <a:cubicBezTo>
                    <a:pt x="47687" y="20164"/>
                    <a:pt x="47821" y="19424"/>
                    <a:pt x="47754" y="18584"/>
                  </a:cubicBezTo>
                  <a:cubicBezTo>
                    <a:pt x="47754" y="17979"/>
                    <a:pt x="47653" y="17408"/>
                    <a:pt x="47485" y="16803"/>
                  </a:cubicBezTo>
                  <a:cubicBezTo>
                    <a:pt x="47384" y="16568"/>
                    <a:pt x="47317" y="16299"/>
                    <a:pt x="47149" y="15996"/>
                  </a:cubicBezTo>
                  <a:cubicBezTo>
                    <a:pt x="47015" y="15761"/>
                    <a:pt x="46880" y="15492"/>
                    <a:pt x="46712" y="15291"/>
                  </a:cubicBezTo>
                  <a:cubicBezTo>
                    <a:pt x="46511" y="14955"/>
                    <a:pt x="46208" y="14652"/>
                    <a:pt x="45872" y="14350"/>
                  </a:cubicBezTo>
                  <a:cubicBezTo>
                    <a:pt x="45536" y="14081"/>
                    <a:pt x="45166" y="13812"/>
                    <a:pt x="44729" y="13610"/>
                  </a:cubicBezTo>
                  <a:cubicBezTo>
                    <a:pt x="44326" y="13409"/>
                    <a:pt x="43889" y="13241"/>
                    <a:pt x="43486" y="13140"/>
                  </a:cubicBezTo>
                  <a:cubicBezTo>
                    <a:pt x="43217" y="13106"/>
                    <a:pt x="43016" y="13073"/>
                    <a:pt x="42780" y="13073"/>
                  </a:cubicBezTo>
                  <a:cubicBezTo>
                    <a:pt x="42545" y="13073"/>
                    <a:pt x="42377" y="13073"/>
                    <a:pt x="42175" y="13106"/>
                  </a:cubicBezTo>
                  <a:cubicBezTo>
                    <a:pt x="42041" y="13106"/>
                    <a:pt x="41974" y="13140"/>
                    <a:pt x="41839" y="13174"/>
                  </a:cubicBezTo>
                  <a:cubicBezTo>
                    <a:pt x="42007" y="12905"/>
                    <a:pt x="42142" y="12535"/>
                    <a:pt x="42209" y="12132"/>
                  </a:cubicBezTo>
                  <a:cubicBezTo>
                    <a:pt x="42478" y="11191"/>
                    <a:pt x="42545" y="10082"/>
                    <a:pt x="42444" y="8973"/>
                  </a:cubicBezTo>
                  <a:cubicBezTo>
                    <a:pt x="42175" y="6856"/>
                    <a:pt x="41268" y="4772"/>
                    <a:pt x="39857" y="3226"/>
                  </a:cubicBezTo>
                  <a:cubicBezTo>
                    <a:pt x="39521" y="2857"/>
                    <a:pt x="39151" y="2521"/>
                    <a:pt x="38680" y="2185"/>
                  </a:cubicBezTo>
                  <a:cubicBezTo>
                    <a:pt x="38277" y="1848"/>
                    <a:pt x="37807" y="1546"/>
                    <a:pt x="37303" y="1311"/>
                  </a:cubicBezTo>
                  <a:cubicBezTo>
                    <a:pt x="36328" y="807"/>
                    <a:pt x="35286" y="403"/>
                    <a:pt x="34211" y="202"/>
                  </a:cubicBezTo>
                  <a:cubicBezTo>
                    <a:pt x="33438" y="67"/>
                    <a:pt x="32699" y="0"/>
                    <a:pt x="319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1"/>
            <p:cNvSpPr/>
            <p:nvPr/>
          </p:nvSpPr>
          <p:spPr>
            <a:xfrm>
              <a:off x="3068550" y="1299000"/>
              <a:ext cx="1361900" cy="547800"/>
            </a:xfrm>
            <a:custGeom>
              <a:avLst/>
              <a:gdLst/>
              <a:ahLst/>
              <a:cxnLst/>
              <a:rect l="l" t="t" r="r" b="b"/>
              <a:pathLst>
                <a:path w="54476" h="21912" extrusionOk="0">
                  <a:moveTo>
                    <a:pt x="15493" y="1"/>
                  </a:moveTo>
                  <a:cubicBezTo>
                    <a:pt x="15056" y="1"/>
                    <a:pt x="14687" y="35"/>
                    <a:pt x="14283" y="68"/>
                  </a:cubicBezTo>
                  <a:cubicBezTo>
                    <a:pt x="13578" y="203"/>
                    <a:pt x="12805" y="471"/>
                    <a:pt x="12065" y="875"/>
                  </a:cubicBezTo>
                  <a:cubicBezTo>
                    <a:pt x="11360" y="1211"/>
                    <a:pt x="10721" y="1681"/>
                    <a:pt x="10015" y="2253"/>
                  </a:cubicBezTo>
                  <a:cubicBezTo>
                    <a:pt x="9444" y="2824"/>
                    <a:pt x="8906" y="3395"/>
                    <a:pt x="8402" y="4101"/>
                  </a:cubicBezTo>
                  <a:cubicBezTo>
                    <a:pt x="7428" y="5512"/>
                    <a:pt x="6924" y="7125"/>
                    <a:pt x="6957" y="8638"/>
                  </a:cubicBezTo>
                  <a:cubicBezTo>
                    <a:pt x="6957" y="9276"/>
                    <a:pt x="7092" y="9915"/>
                    <a:pt x="7293" y="10553"/>
                  </a:cubicBezTo>
                  <a:cubicBezTo>
                    <a:pt x="7226" y="10452"/>
                    <a:pt x="7092" y="10385"/>
                    <a:pt x="6957" y="10318"/>
                  </a:cubicBezTo>
                  <a:cubicBezTo>
                    <a:pt x="6621" y="10217"/>
                    <a:pt x="6252" y="10116"/>
                    <a:pt x="5882" y="10116"/>
                  </a:cubicBezTo>
                  <a:lnTo>
                    <a:pt x="5579" y="10116"/>
                  </a:lnTo>
                  <a:cubicBezTo>
                    <a:pt x="4672" y="10217"/>
                    <a:pt x="3731" y="10587"/>
                    <a:pt x="2824" y="11259"/>
                  </a:cubicBezTo>
                  <a:cubicBezTo>
                    <a:pt x="1984" y="11897"/>
                    <a:pt x="1244" y="12637"/>
                    <a:pt x="740" y="13510"/>
                  </a:cubicBezTo>
                  <a:cubicBezTo>
                    <a:pt x="236" y="14418"/>
                    <a:pt x="1" y="15426"/>
                    <a:pt x="35" y="16468"/>
                  </a:cubicBezTo>
                  <a:cubicBezTo>
                    <a:pt x="68" y="17610"/>
                    <a:pt x="404" y="18719"/>
                    <a:pt x="1043" y="19795"/>
                  </a:cubicBezTo>
                  <a:cubicBezTo>
                    <a:pt x="1547" y="20668"/>
                    <a:pt x="2252" y="21374"/>
                    <a:pt x="3059" y="21912"/>
                  </a:cubicBezTo>
                  <a:lnTo>
                    <a:pt x="53905" y="21912"/>
                  </a:lnTo>
                  <a:lnTo>
                    <a:pt x="53972" y="21811"/>
                  </a:lnTo>
                  <a:cubicBezTo>
                    <a:pt x="54073" y="21677"/>
                    <a:pt x="54106" y="21576"/>
                    <a:pt x="54140" y="21475"/>
                  </a:cubicBezTo>
                  <a:cubicBezTo>
                    <a:pt x="54241" y="21240"/>
                    <a:pt x="54274" y="21005"/>
                    <a:pt x="54341" y="20702"/>
                  </a:cubicBezTo>
                  <a:cubicBezTo>
                    <a:pt x="54442" y="20198"/>
                    <a:pt x="54476" y="19660"/>
                    <a:pt x="54442" y="19022"/>
                  </a:cubicBezTo>
                  <a:cubicBezTo>
                    <a:pt x="54375" y="18450"/>
                    <a:pt x="54308" y="17879"/>
                    <a:pt x="54140" y="17308"/>
                  </a:cubicBezTo>
                  <a:cubicBezTo>
                    <a:pt x="53972" y="16770"/>
                    <a:pt x="53804" y="16266"/>
                    <a:pt x="53569" y="15829"/>
                  </a:cubicBezTo>
                  <a:cubicBezTo>
                    <a:pt x="53400" y="15527"/>
                    <a:pt x="53165" y="15292"/>
                    <a:pt x="52896" y="14955"/>
                  </a:cubicBezTo>
                  <a:cubicBezTo>
                    <a:pt x="52628" y="14653"/>
                    <a:pt x="52325" y="14418"/>
                    <a:pt x="51955" y="14082"/>
                  </a:cubicBezTo>
                  <a:lnTo>
                    <a:pt x="51888" y="13981"/>
                  </a:lnTo>
                  <a:lnTo>
                    <a:pt x="51115" y="14754"/>
                  </a:lnTo>
                  <a:cubicBezTo>
                    <a:pt x="50376" y="15426"/>
                    <a:pt x="49536" y="15930"/>
                    <a:pt x="48628" y="16367"/>
                  </a:cubicBezTo>
                  <a:cubicBezTo>
                    <a:pt x="47721" y="16837"/>
                    <a:pt x="46780" y="17207"/>
                    <a:pt x="45873" y="17610"/>
                  </a:cubicBezTo>
                  <a:cubicBezTo>
                    <a:pt x="45402" y="17778"/>
                    <a:pt x="44932" y="17980"/>
                    <a:pt x="44495" y="18148"/>
                  </a:cubicBezTo>
                  <a:cubicBezTo>
                    <a:pt x="44024" y="18316"/>
                    <a:pt x="43520" y="18484"/>
                    <a:pt x="43050" y="18652"/>
                  </a:cubicBezTo>
                  <a:cubicBezTo>
                    <a:pt x="40832" y="19358"/>
                    <a:pt x="38513" y="19828"/>
                    <a:pt x="36194" y="20131"/>
                  </a:cubicBezTo>
                  <a:cubicBezTo>
                    <a:pt x="34190" y="20353"/>
                    <a:pt x="32139" y="20484"/>
                    <a:pt x="30081" y="20484"/>
                  </a:cubicBezTo>
                  <a:cubicBezTo>
                    <a:pt x="29654" y="20484"/>
                    <a:pt x="29228" y="20478"/>
                    <a:pt x="28801" y="20467"/>
                  </a:cubicBezTo>
                  <a:cubicBezTo>
                    <a:pt x="27591" y="20400"/>
                    <a:pt x="26381" y="20332"/>
                    <a:pt x="25172" y="20164"/>
                  </a:cubicBezTo>
                  <a:cubicBezTo>
                    <a:pt x="23962" y="19996"/>
                    <a:pt x="22853" y="19828"/>
                    <a:pt x="21677" y="19526"/>
                  </a:cubicBezTo>
                  <a:cubicBezTo>
                    <a:pt x="20568" y="19291"/>
                    <a:pt x="19425" y="18955"/>
                    <a:pt x="18383" y="18551"/>
                  </a:cubicBezTo>
                  <a:cubicBezTo>
                    <a:pt x="17476" y="18215"/>
                    <a:pt x="16535" y="17846"/>
                    <a:pt x="15695" y="17341"/>
                  </a:cubicBezTo>
                  <a:cubicBezTo>
                    <a:pt x="15292" y="17106"/>
                    <a:pt x="14855" y="16837"/>
                    <a:pt x="14451" y="16535"/>
                  </a:cubicBezTo>
                  <a:cubicBezTo>
                    <a:pt x="14082" y="16266"/>
                    <a:pt x="13678" y="15964"/>
                    <a:pt x="13342" y="15594"/>
                  </a:cubicBezTo>
                  <a:cubicBezTo>
                    <a:pt x="13006" y="15258"/>
                    <a:pt x="12704" y="14855"/>
                    <a:pt x="12502" y="14451"/>
                  </a:cubicBezTo>
                  <a:cubicBezTo>
                    <a:pt x="12301" y="14015"/>
                    <a:pt x="12133" y="13611"/>
                    <a:pt x="12032" y="13141"/>
                  </a:cubicBezTo>
                  <a:cubicBezTo>
                    <a:pt x="11998" y="12906"/>
                    <a:pt x="11998" y="12670"/>
                    <a:pt x="11998" y="12435"/>
                  </a:cubicBezTo>
                  <a:cubicBezTo>
                    <a:pt x="11998" y="12166"/>
                    <a:pt x="12032" y="11965"/>
                    <a:pt x="12099" y="11763"/>
                  </a:cubicBezTo>
                  <a:cubicBezTo>
                    <a:pt x="12133" y="11494"/>
                    <a:pt x="12200" y="11259"/>
                    <a:pt x="12334" y="10990"/>
                  </a:cubicBezTo>
                  <a:cubicBezTo>
                    <a:pt x="12469" y="10788"/>
                    <a:pt x="12603" y="10620"/>
                    <a:pt x="12704" y="10452"/>
                  </a:cubicBezTo>
                  <a:cubicBezTo>
                    <a:pt x="12872" y="10284"/>
                    <a:pt x="13040" y="10116"/>
                    <a:pt x="13275" y="9982"/>
                  </a:cubicBezTo>
                  <a:cubicBezTo>
                    <a:pt x="13443" y="9881"/>
                    <a:pt x="13645" y="9780"/>
                    <a:pt x="13846" y="9713"/>
                  </a:cubicBezTo>
                  <a:cubicBezTo>
                    <a:pt x="14115" y="9612"/>
                    <a:pt x="14351" y="9545"/>
                    <a:pt x="14619" y="9478"/>
                  </a:cubicBezTo>
                  <a:cubicBezTo>
                    <a:pt x="14720" y="9444"/>
                    <a:pt x="14855" y="9444"/>
                    <a:pt x="14989" y="9444"/>
                  </a:cubicBezTo>
                  <a:cubicBezTo>
                    <a:pt x="14687" y="9243"/>
                    <a:pt x="14451" y="8974"/>
                    <a:pt x="14216" y="8705"/>
                  </a:cubicBezTo>
                  <a:cubicBezTo>
                    <a:pt x="13947" y="8369"/>
                    <a:pt x="13712" y="7966"/>
                    <a:pt x="13510" y="7562"/>
                  </a:cubicBezTo>
                  <a:cubicBezTo>
                    <a:pt x="13342" y="7125"/>
                    <a:pt x="13208" y="6722"/>
                    <a:pt x="13141" y="6285"/>
                  </a:cubicBezTo>
                  <a:cubicBezTo>
                    <a:pt x="13040" y="5882"/>
                    <a:pt x="13040" y="5445"/>
                    <a:pt x="13040" y="5042"/>
                  </a:cubicBezTo>
                  <a:cubicBezTo>
                    <a:pt x="13107" y="4336"/>
                    <a:pt x="13275" y="3597"/>
                    <a:pt x="13544" y="2925"/>
                  </a:cubicBezTo>
                  <a:cubicBezTo>
                    <a:pt x="13678" y="2589"/>
                    <a:pt x="13880" y="2320"/>
                    <a:pt x="14048" y="2017"/>
                  </a:cubicBezTo>
                  <a:cubicBezTo>
                    <a:pt x="14283" y="1715"/>
                    <a:pt x="14485" y="1480"/>
                    <a:pt x="14720" y="1211"/>
                  </a:cubicBezTo>
                  <a:cubicBezTo>
                    <a:pt x="14989" y="976"/>
                    <a:pt x="15292" y="808"/>
                    <a:pt x="15560" y="639"/>
                  </a:cubicBezTo>
                  <a:cubicBezTo>
                    <a:pt x="15863" y="471"/>
                    <a:pt x="16199" y="337"/>
                    <a:pt x="16535" y="236"/>
                  </a:cubicBezTo>
                  <a:cubicBezTo>
                    <a:pt x="16669" y="203"/>
                    <a:pt x="16737" y="203"/>
                    <a:pt x="16871" y="169"/>
                  </a:cubicBezTo>
                  <a:cubicBezTo>
                    <a:pt x="16804" y="135"/>
                    <a:pt x="16703" y="135"/>
                    <a:pt x="16636" y="135"/>
                  </a:cubicBezTo>
                  <a:cubicBezTo>
                    <a:pt x="16232" y="35"/>
                    <a:pt x="15863" y="1"/>
                    <a:pt x="154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1"/>
            <p:cNvSpPr/>
            <p:nvPr/>
          </p:nvSpPr>
          <p:spPr>
            <a:xfrm>
              <a:off x="3917950" y="1443525"/>
              <a:ext cx="137800" cy="116800"/>
            </a:xfrm>
            <a:custGeom>
              <a:avLst/>
              <a:gdLst/>
              <a:ahLst/>
              <a:cxnLst/>
              <a:rect l="l" t="t" r="r" b="b"/>
              <a:pathLst>
                <a:path w="5512" h="4672" extrusionOk="0">
                  <a:moveTo>
                    <a:pt x="2722" y="0"/>
                  </a:moveTo>
                  <a:cubicBezTo>
                    <a:pt x="2655" y="101"/>
                    <a:pt x="2487" y="101"/>
                    <a:pt x="2319" y="135"/>
                  </a:cubicBezTo>
                  <a:cubicBezTo>
                    <a:pt x="1882" y="235"/>
                    <a:pt x="1513" y="471"/>
                    <a:pt x="1210" y="773"/>
                  </a:cubicBezTo>
                  <a:cubicBezTo>
                    <a:pt x="874" y="1076"/>
                    <a:pt x="639" y="1479"/>
                    <a:pt x="471" y="1916"/>
                  </a:cubicBezTo>
                  <a:cubicBezTo>
                    <a:pt x="135" y="2655"/>
                    <a:pt x="0" y="3495"/>
                    <a:pt x="101" y="4335"/>
                  </a:cubicBezTo>
                  <a:cubicBezTo>
                    <a:pt x="101" y="4436"/>
                    <a:pt x="135" y="4503"/>
                    <a:pt x="168" y="4604"/>
                  </a:cubicBezTo>
                  <a:cubicBezTo>
                    <a:pt x="236" y="4671"/>
                    <a:pt x="336" y="4671"/>
                    <a:pt x="437" y="4671"/>
                  </a:cubicBezTo>
                  <a:cubicBezTo>
                    <a:pt x="504" y="4671"/>
                    <a:pt x="572" y="4638"/>
                    <a:pt x="672" y="4604"/>
                  </a:cubicBezTo>
                  <a:cubicBezTo>
                    <a:pt x="706" y="4537"/>
                    <a:pt x="807" y="4436"/>
                    <a:pt x="773" y="4335"/>
                  </a:cubicBezTo>
                  <a:cubicBezTo>
                    <a:pt x="706" y="3966"/>
                    <a:pt x="706" y="3529"/>
                    <a:pt x="773" y="3159"/>
                  </a:cubicBezTo>
                  <a:lnTo>
                    <a:pt x="773" y="3260"/>
                  </a:lnTo>
                  <a:cubicBezTo>
                    <a:pt x="807" y="2924"/>
                    <a:pt x="874" y="2588"/>
                    <a:pt x="1009" y="2252"/>
                  </a:cubicBezTo>
                  <a:cubicBezTo>
                    <a:pt x="1143" y="1983"/>
                    <a:pt x="1277" y="1781"/>
                    <a:pt x="1378" y="1580"/>
                  </a:cubicBezTo>
                  <a:cubicBezTo>
                    <a:pt x="1513" y="1412"/>
                    <a:pt x="1647" y="1277"/>
                    <a:pt x="1815" y="1143"/>
                  </a:cubicBezTo>
                  <a:cubicBezTo>
                    <a:pt x="1949" y="1076"/>
                    <a:pt x="2050" y="975"/>
                    <a:pt x="2218" y="907"/>
                  </a:cubicBezTo>
                  <a:cubicBezTo>
                    <a:pt x="2353" y="840"/>
                    <a:pt x="2487" y="807"/>
                    <a:pt x="2622" y="807"/>
                  </a:cubicBezTo>
                  <a:lnTo>
                    <a:pt x="2991" y="807"/>
                  </a:lnTo>
                  <a:cubicBezTo>
                    <a:pt x="3092" y="840"/>
                    <a:pt x="3227" y="840"/>
                    <a:pt x="3361" y="907"/>
                  </a:cubicBezTo>
                  <a:cubicBezTo>
                    <a:pt x="3495" y="975"/>
                    <a:pt x="3596" y="1008"/>
                    <a:pt x="3731" y="1109"/>
                  </a:cubicBezTo>
                  <a:cubicBezTo>
                    <a:pt x="3899" y="1244"/>
                    <a:pt x="4033" y="1412"/>
                    <a:pt x="4167" y="1512"/>
                  </a:cubicBezTo>
                  <a:cubicBezTo>
                    <a:pt x="4335" y="1748"/>
                    <a:pt x="4436" y="1949"/>
                    <a:pt x="4537" y="2185"/>
                  </a:cubicBezTo>
                  <a:cubicBezTo>
                    <a:pt x="4672" y="2453"/>
                    <a:pt x="4739" y="2756"/>
                    <a:pt x="4772" y="3025"/>
                  </a:cubicBezTo>
                  <a:cubicBezTo>
                    <a:pt x="4772" y="3092"/>
                    <a:pt x="4772" y="3159"/>
                    <a:pt x="4840" y="3193"/>
                  </a:cubicBezTo>
                  <a:lnTo>
                    <a:pt x="4840" y="3260"/>
                  </a:lnTo>
                  <a:lnTo>
                    <a:pt x="4840" y="3462"/>
                  </a:lnTo>
                  <a:lnTo>
                    <a:pt x="4840" y="3697"/>
                  </a:lnTo>
                  <a:lnTo>
                    <a:pt x="4840" y="3831"/>
                  </a:lnTo>
                  <a:lnTo>
                    <a:pt x="4840" y="3932"/>
                  </a:lnTo>
                  <a:lnTo>
                    <a:pt x="4840" y="3966"/>
                  </a:lnTo>
                  <a:lnTo>
                    <a:pt x="4840" y="3999"/>
                  </a:lnTo>
                  <a:lnTo>
                    <a:pt x="4840" y="4134"/>
                  </a:lnTo>
                  <a:cubicBezTo>
                    <a:pt x="4840" y="4335"/>
                    <a:pt x="5008" y="4470"/>
                    <a:pt x="5176" y="4470"/>
                  </a:cubicBezTo>
                  <a:cubicBezTo>
                    <a:pt x="5377" y="4470"/>
                    <a:pt x="5512" y="4302"/>
                    <a:pt x="5512" y="4134"/>
                  </a:cubicBezTo>
                  <a:lnTo>
                    <a:pt x="5512" y="3999"/>
                  </a:lnTo>
                  <a:lnTo>
                    <a:pt x="5512" y="3966"/>
                  </a:lnTo>
                  <a:lnTo>
                    <a:pt x="5512" y="3932"/>
                  </a:lnTo>
                  <a:lnTo>
                    <a:pt x="5512" y="3831"/>
                  </a:lnTo>
                  <a:lnTo>
                    <a:pt x="5512" y="3798"/>
                  </a:lnTo>
                  <a:lnTo>
                    <a:pt x="5512" y="3697"/>
                  </a:lnTo>
                  <a:lnTo>
                    <a:pt x="5512" y="3663"/>
                  </a:lnTo>
                  <a:lnTo>
                    <a:pt x="5512" y="3495"/>
                  </a:lnTo>
                  <a:lnTo>
                    <a:pt x="5512" y="3462"/>
                  </a:lnTo>
                  <a:cubicBezTo>
                    <a:pt x="5512" y="3361"/>
                    <a:pt x="5512" y="3293"/>
                    <a:pt x="5444" y="3193"/>
                  </a:cubicBezTo>
                  <a:lnTo>
                    <a:pt x="5444" y="3159"/>
                  </a:lnTo>
                  <a:cubicBezTo>
                    <a:pt x="5444" y="3092"/>
                    <a:pt x="5411" y="2957"/>
                    <a:pt x="5411" y="2857"/>
                  </a:cubicBezTo>
                  <a:lnTo>
                    <a:pt x="5411" y="2823"/>
                  </a:lnTo>
                  <a:cubicBezTo>
                    <a:pt x="5276" y="2084"/>
                    <a:pt x="4940" y="1344"/>
                    <a:pt x="4403" y="807"/>
                  </a:cubicBezTo>
                  <a:cubicBezTo>
                    <a:pt x="4268" y="672"/>
                    <a:pt x="4167" y="571"/>
                    <a:pt x="3999" y="437"/>
                  </a:cubicBezTo>
                  <a:cubicBezTo>
                    <a:pt x="3831" y="303"/>
                    <a:pt x="3596" y="235"/>
                    <a:pt x="3395" y="135"/>
                  </a:cubicBezTo>
                  <a:cubicBezTo>
                    <a:pt x="3193" y="67"/>
                    <a:pt x="2924" y="0"/>
                    <a:pt x="27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1"/>
            <p:cNvSpPr/>
            <p:nvPr/>
          </p:nvSpPr>
          <p:spPr>
            <a:xfrm>
              <a:off x="3468475" y="1442675"/>
              <a:ext cx="137800" cy="116800"/>
            </a:xfrm>
            <a:custGeom>
              <a:avLst/>
              <a:gdLst/>
              <a:ahLst/>
              <a:cxnLst/>
              <a:rect l="l" t="t" r="r" b="b"/>
              <a:pathLst>
                <a:path w="5512" h="4672" extrusionOk="0">
                  <a:moveTo>
                    <a:pt x="2722" y="1"/>
                  </a:moveTo>
                  <a:cubicBezTo>
                    <a:pt x="2689" y="34"/>
                    <a:pt x="2487" y="101"/>
                    <a:pt x="2319" y="135"/>
                  </a:cubicBezTo>
                  <a:cubicBezTo>
                    <a:pt x="1882" y="202"/>
                    <a:pt x="1513" y="471"/>
                    <a:pt x="1210" y="773"/>
                  </a:cubicBezTo>
                  <a:cubicBezTo>
                    <a:pt x="874" y="1042"/>
                    <a:pt x="639" y="1479"/>
                    <a:pt x="471" y="1882"/>
                  </a:cubicBezTo>
                  <a:cubicBezTo>
                    <a:pt x="135" y="2655"/>
                    <a:pt x="0" y="3496"/>
                    <a:pt x="101" y="4336"/>
                  </a:cubicBezTo>
                  <a:cubicBezTo>
                    <a:pt x="101" y="4403"/>
                    <a:pt x="135" y="4504"/>
                    <a:pt x="168" y="4571"/>
                  </a:cubicBezTo>
                  <a:cubicBezTo>
                    <a:pt x="269" y="4672"/>
                    <a:pt x="336" y="4672"/>
                    <a:pt x="437" y="4672"/>
                  </a:cubicBezTo>
                  <a:cubicBezTo>
                    <a:pt x="504" y="4672"/>
                    <a:pt x="605" y="4638"/>
                    <a:pt x="672" y="4571"/>
                  </a:cubicBezTo>
                  <a:cubicBezTo>
                    <a:pt x="706" y="4537"/>
                    <a:pt x="807" y="4403"/>
                    <a:pt x="773" y="4336"/>
                  </a:cubicBezTo>
                  <a:cubicBezTo>
                    <a:pt x="706" y="3966"/>
                    <a:pt x="706" y="3529"/>
                    <a:pt x="773" y="3159"/>
                  </a:cubicBezTo>
                  <a:lnTo>
                    <a:pt x="773" y="3227"/>
                  </a:lnTo>
                  <a:cubicBezTo>
                    <a:pt x="807" y="2891"/>
                    <a:pt x="874" y="2555"/>
                    <a:pt x="1008" y="2219"/>
                  </a:cubicBezTo>
                  <a:cubicBezTo>
                    <a:pt x="1143" y="1983"/>
                    <a:pt x="1277" y="1782"/>
                    <a:pt x="1378" y="1546"/>
                  </a:cubicBezTo>
                  <a:cubicBezTo>
                    <a:pt x="1513" y="1378"/>
                    <a:pt x="1647" y="1278"/>
                    <a:pt x="1815" y="1143"/>
                  </a:cubicBezTo>
                  <a:cubicBezTo>
                    <a:pt x="1949" y="1042"/>
                    <a:pt x="2050" y="975"/>
                    <a:pt x="2218" y="874"/>
                  </a:cubicBezTo>
                  <a:cubicBezTo>
                    <a:pt x="2353" y="841"/>
                    <a:pt x="2487" y="807"/>
                    <a:pt x="2622" y="807"/>
                  </a:cubicBezTo>
                  <a:lnTo>
                    <a:pt x="2991" y="807"/>
                  </a:lnTo>
                  <a:cubicBezTo>
                    <a:pt x="3126" y="841"/>
                    <a:pt x="3226" y="841"/>
                    <a:pt x="3361" y="874"/>
                  </a:cubicBezTo>
                  <a:cubicBezTo>
                    <a:pt x="3495" y="975"/>
                    <a:pt x="3630" y="1009"/>
                    <a:pt x="3730" y="1110"/>
                  </a:cubicBezTo>
                  <a:cubicBezTo>
                    <a:pt x="3899" y="1210"/>
                    <a:pt x="4033" y="1378"/>
                    <a:pt x="4167" y="1513"/>
                  </a:cubicBezTo>
                  <a:cubicBezTo>
                    <a:pt x="4335" y="1714"/>
                    <a:pt x="4436" y="1950"/>
                    <a:pt x="4537" y="2185"/>
                  </a:cubicBezTo>
                  <a:cubicBezTo>
                    <a:pt x="4671" y="2454"/>
                    <a:pt x="4739" y="2723"/>
                    <a:pt x="4772" y="3025"/>
                  </a:cubicBezTo>
                  <a:cubicBezTo>
                    <a:pt x="4772" y="3059"/>
                    <a:pt x="4772" y="3159"/>
                    <a:pt x="4839" y="3193"/>
                  </a:cubicBezTo>
                  <a:lnTo>
                    <a:pt x="4839" y="3227"/>
                  </a:lnTo>
                  <a:lnTo>
                    <a:pt x="4839" y="3462"/>
                  </a:lnTo>
                  <a:lnTo>
                    <a:pt x="4839" y="3697"/>
                  </a:lnTo>
                  <a:lnTo>
                    <a:pt x="4839" y="3832"/>
                  </a:lnTo>
                  <a:lnTo>
                    <a:pt x="4839" y="3899"/>
                  </a:lnTo>
                  <a:lnTo>
                    <a:pt x="4839" y="3966"/>
                  </a:lnTo>
                  <a:lnTo>
                    <a:pt x="4839" y="4000"/>
                  </a:lnTo>
                  <a:lnTo>
                    <a:pt x="4839" y="4100"/>
                  </a:lnTo>
                  <a:cubicBezTo>
                    <a:pt x="4839" y="4336"/>
                    <a:pt x="5008" y="4436"/>
                    <a:pt x="5176" y="4436"/>
                  </a:cubicBezTo>
                  <a:cubicBezTo>
                    <a:pt x="5377" y="4436"/>
                    <a:pt x="5512" y="4268"/>
                    <a:pt x="5512" y="4100"/>
                  </a:cubicBezTo>
                  <a:lnTo>
                    <a:pt x="5512" y="4000"/>
                  </a:lnTo>
                  <a:lnTo>
                    <a:pt x="5512" y="3966"/>
                  </a:lnTo>
                  <a:lnTo>
                    <a:pt x="5512" y="3899"/>
                  </a:lnTo>
                  <a:lnTo>
                    <a:pt x="5512" y="3832"/>
                  </a:lnTo>
                  <a:lnTo>
                    <a:pt x="5512" y="3798"/>
                  </a:lnTo>
                  <a:lnTo>
                    <a:pt x="5512" y="3697"/>
                  </a:lnTo>
                  <a:lnTo>
                    <a:pt x="5512" y="3664"/>
                  </a:lnTo>
                  <a:lnTo>
                    <a:pt x="5512" y="3496"/>
                  </a:lnTo>
                  <a:lnTo>
                    <a:pt x="5512" y="3462"/>
                  </a:lnTo>
                  <a:cubicBezTo>
                    <a:pt x="5512" y="3361"/>
                    <a:pt x="5512" y="3294"/>
                    <a:pt x="5444" y="3193"/>
                  </a:cubicBezTo>
                  <a:lnTo>
                    <a:pt x="5444" y="3159"/>
                  </a:lnTo>
                  <a:cubicBezTo>
                    <a:pt x="5444" y="3059"/>
                    <a:pt x="5411" y="2958"/>
                    <a:pt x="5411" y="2857"/>
                  </a:cubicBezTo>
                  <a:lnTo>
                    <a:pt x="5411" y="2823"/>
                  </a:lnTo>
                  <a:cubicBezTo>
                    <a:pt x="5276" y="2050"/>
                    <a:pt x="4940" y="1345"/>
                    <a:pt x="4403" y="807"/>
                  </a:cubicBezTo>
                  <a:cubicBezTo>
                    <a:pt x="4268" y="673"/>
                    <a:pt x="4167" y="538"/>
                    <a:pt x="3999" y="437"/>
                  </a:cubicBezTo>
                  <a:cubicBezTo>
                    <a:pt x="3831" y="303"/>
                    <a:pt x="3630" y="202"/>
                    <a:pt x="3394" y="135"/>
                  </a:cubicBezTo>
                  <a:cubicBezTo>
                    <a:pt x="3193" y="34"/>
                    <a:pt x="2924" y="1"/>
                    <a:pt x="27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1"/>
            <p:cNvSpPr/>
            <p:nvPr/>
          </p:nvSpPr>
          <p:spPr>
            <a:xfrm>
              <a:off x="3709600" y="1471725"/>
              <a:ext cx="140325" cy="104625"/>
            </a:xfrm>
            <a:custGeom>
              <a:avLst/>
              <a:gdLst/>
              <a:ahLst/>
              <a:cxnLst/>
              <a:rect l="l" t="t" r="r" b="b"/>
              <a:pathLst>
                <a:path w="5613" h="4185" extrusionOk="0">
                  <a:moveTo>
                    <a:pt x="405" y="1"/>
                  </a:moveTo>
                  <a:cubicBezTo>
                    <a:pt x="347" y="1"/>
                    <a:pt x="283" y="25"/>
                    <a:pt x="235" y="48"/>
                  </a:cubicBezTo>
                  <a:cubicBezTo>
                    <a:pt x="135" y="82"/>
                    <a:pt x="101" y="183"/>
                    <a:pt x="67" y="284"/>
                  </a:cubicBezTo>
                  <a:cubicBezTo>
                    <a:pt x="0" y="519"/>
                    <a:pt x="0" y="720"/>
                    <a:pt x="0" y="989"/>
                  </a:cubicBezTo>
                  <a:cubicBezTo>
                    <a:pt x="0" y="1157"/>
                    <a:pt x="0" y="1325"/>
                    <a:pt x="67" y="1493"/>
                  </a:cubicBezTo>
                  <a:cubicBezTo>
                    <a:pt x="101" y="1897"/>
                    <a:pt x="235" y="2300"/>
                    <a:pt x="437" y="2670"/>
                  </a:cubicBezTo>
                  <a:cubicBezTo>
                    <a:pt x="672" y="3106"/>
                    <a:pt x="1008" y="3510"/>
                    <a:pt x="1479" y="3812"/>
                  </a:cubicBezTo>
                  <a:cubicBezTo>
                    <a:pt x="1848" y="4047"/>
                    <a:pt x="2285" y="4182"/>
                    <a:pt x="2756" y="4182"/>
                  </a:cubicBezTo>
                  <a:cubicBezTo>
                    <a:pt x="2790" y="4183"/>
                    <a:pt x="2824" y="4184"/>
                    <a:pt x="2857" y="4184"/>
                  </a:cubicBezTo>
                  <a:cubicBezTo>
                    <a:pt x="3560" y="4184"/>
                    <a:pt x="4224" y="3855"/>
                    <a:pt x="4705" y="3342"/>
                  </a:cubicBezTo>
                  <a:cubicBezTo>
                    <a:pt x="4940" y="3140"/>
                    <a:pt x="5108" y="2871"/>
                    <a:pt x="5209" y="2636"/>
                  </a:cubicBezTo>
                  <a:cubicBezTo>
                    <a:pt x="5343" y="2401"/>
                    <a:pt x="5444" y="2199"/>
                    <a:pt x="5478" y="1964"/>
                  </a:cubicBezTo>
                  <a:cubicBezTo>
                    <a:pt x="5511" y="1796"/>
                    <a:pt x="5545" y="1628"/>
                    <a:pt x="5545" y="1393"/>
                  </a:cubicBezTo>
                  <a:lnTo>
                    <a:pt x="5545" y="1359"/>
                  </a:lnTo>
                  <a:cubicBezTo>
                    <a:pt x="5545" y="1191"/>
                    <a:pt x="5612" y="1057"/>
                    <a:pt x="5612" y="888"/>
                  </a:cubicBezTo>
                  <a:lnTo>
                    <a:pt x="5612" y="653"/>
                  </a:lnTo>
                  <a:lnTo>
                    <a:pt x="5612" y="620"/>
                  </a:lnTo>
                  <a:cubicBezTo>
                    <a:pt x="5612" y="519"/>
                    <a:pt x="5612" y="452"/>
                    <a:pt x="5545" y="317"/>
                  </a:cubicBezTo>
                  <a:lnTo>
                    <a:pt x="5545" y="284"/>
                  </a:lnTo>
                  <a:cubicBezTo>
                    <a:pt x="5511" y="116"/>
                    <a:pt x="5343" y="15"/>
                    <a:pt x="5209" y="15"/>
                  </a:cubicBezTo>
                  <a:cubicBezTo>
                    <a:pt x="5142" y="48"/>
                    <a:pt x="5108" y="48"/>
                    <a:pt x="5108" y="116"/>
                  </a:cubicBezTo>
                  <a:cubicBezTo>
                    <a:pt x="5007" y="149"/>
                    <a:pt x="4940" y="183"/>
                    <a:pt x="4907" y="284"/>
                  </a:cubicBezTo>
                  <a:cubicBezTo>
                    <a:pt x="4839" y="351"/>
                    <a:pt x="4839" y="452"/>
                    <a:pt x="4839" y="519"/>
                  </a:cubicBezTo>
                  <a:lnTo>
                    <a:pt x="4839" y="552"/>
                  </a:lnTo>
                  <a:lnTo>
                    <a:pt x="4839" y="720"/>
                  </a:lnTo>
                  <a:lnTo>
                    <a:pt x="4839" y="956"/>
                  </a:lnTo>
                  <a:lnTo>
                    <a:pt x="4839" y="1359"/>
                  </a:lnTo>
                  <a:lnTo>
                    <a:pt x="4839" y="1393"/>
                  </a:lnTo>
                  <a:cubicBezTo>
                    <a:pt x="4806" y="1661"/>
                    <a:pt x="4705" y="1897"/>
                    <a:pt x="4638" y="2165"/>
                  </a:cubicBezTo>
                  <a:cubicBezTo>
                    <a:pt x="4571" y="2367"/>
                    <a:pt x="4436" y="2535"/>
                    <a:pt x="4302" y="2703"/>
                  </a:cubicBezTo>
                  <a:lnTo>
                    <a:pt x="3932" y="3073"/>
                  </a:lnTo>
                  <a:cubicBezTo>
                    <a:pt x="3798" y="3174"/>
                    <a:pt x="3663" y="3241"/>
                    <a:pt x="3495" y="3342"/>
                  </a:cubicBezTo>
                  <a:cubicBezTo>
                    <a:pt x="3327" y="3375"/>
                    <a:pt x="3226" y="3443"/>
                    <a:pt x="3025" y="3443"/>
                  </a:cubicBezTo>
                  <a:lnTo>
                    <a:pt x="2588" y="3443"/>
                  </a:lnTo>
                  <a:cubicBezTo>
                    <a:pt x="2420" y="3409"/>
                    <a:pt x="2252" y="3375"/>
                    <a:pt x="2117" y="3342"/>
                  </a:cubicBezTo>
                  <a:cubicBezTo>
                    <a:pt x="1949" y="3241"/>
                    <a:pt x="1815" y="3174"/>
                    <a:pt x="1680" y="3073"/>
                  </a:cubicBezTo>
                  <a:cubicBezTo>
                    <a:pt x="1512" y="2972"/>
                    <a:pt x="1412" y="2838"/>
                    <a:pt x="1277" y="2670"/>
                  </a:cubicBezTo>
                  <a:cubicBezTo>
                    <a:pt x="1143" y="2502"/>
                    <a:pt x="1008" y="2266"/>
                    <a:pt x="941" y="2132"/>
                  </a:cubicBezTo>
                  <a:cubicBezTo>
                    <a:pt x="840" y="1863"/>
                    <a:pt x="773" y="1628"/>
                    <a:pt x="739" y="1325"/>
                  </a:cubicBezTo>
                  <a:cubicBezTo>
                    <a:pt x="672" y="1023"/>
                    <a:pt x="672" y="720"/>
                    <a:pt x="739" y="452"/>
                  </a:cubicBezTo>
                  <a:cubicBezTo>
                    <a:pt x="739" y="351"/>
                    <a:pt x="739" y="284"/>
                    <a:pt x="672" y="183"/>
                  </a:cubicBezTo>
                  <a:cubicBezTo>
                    <a:pt x="639" y="116"/>
                    <a:pt x="571" y="48"/>
                    <a:pt x="471" y="15"/>
                  </a:cubicBezTo>
                  <a:cubicBezTo>
                    <a:pt x="451" y="5"/>
                    <a:pt x="428" y="1"/>
                    <a:pt x="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1"/>
            <p:cNvSpPr/>
            <p:nvPr/>
          </p:nvSpPr>
          <p:spPr>
            <a:xfrm>
              <a:off x="3665900" y="1130150"/>
              <a:ext cx="393225" cy="178975"/>
            </a:xfrm>
            <a:custGeom>
              <a:avLst/>
              <a:gdLst/>
              <a:ahLst/>
              <a:cxnLst/>
              <a:rect l="l" t="t" r="r" b="b"/>
              <a:pathLst>
                <a:path w="15729" h="7159" extrusionOk="0">
                  <a:moveTo>
                    <a:pt x="8335" y="0"/>
                  </a:moveTo>
                  <a:cubicBezTo>
                    <a:pt x="7259" y="34"/>
                    <a:pt x="6319" y="202"/>
                    <a:pt x="5344" y="504"/>
                  </a:cubicBezTo>
                  <a:cubicBezTo>
                    <a:pt x="4235" y="840"/>
                    <a:pt x="3227" y="1412"/>
                    <a:pt x="2319" y="2117"/>
                  </a:cubicBezTo>
                  <a:cubicBezTo>
                    <a:pt x="1647" y="2655"/>
                    <a:pt x="1042" y="3394"/>
                    <a:pt x="673" y="4201"/>
                  </a:cubicBezTo>
                  <a:cubicBezTo>
                    <a:pt x="269" y="5041"/>
                    <a:pt x="34" y="5915"/>
                    <a:pt x="1" y="6822"/>
                  </a:cubicBezTo>
                  <a:cubicBezTo>
                    <a:pt x="1" y="6990"/>
                    <a:pt x="169" y="7158"/>
                    <a:pt x="337" y="7158"/>
                  </a:cubicBezTo>
                  <a:cubicBezTo>
                    <a:pt x="505" y="7158"/>
                    <a:pt x="673" y="6990"/>
                    <a:pt x="673" y="6822"/>
                  </a:cubicBezTo>
                  <a:cubicBezTo>
                    <a:pt x="673" y="6654"/>
                    <a:pt x="673" y="6486"/>
                    <a:pt x="706" y="6318"/>
                  </a:cubicBezTo>
                  <a:cubicBezTo>
                    <a:pt x="774" y="5915"/>
                    <a:pt x="874" y="5512"/>
                    <a:pt x="1009" y="5142"/>
                  </a:cubicBezTo>
                  <a:cubicBezTo>
                    <a:pt x="1177" y="4739"/>
                    <a:pt x="1378" y="4403"/>
                    <a:pt x="1681" y="4033"/>
                  </a:cubicBezTo>
                  <a:lnTo>
                    <a:pt x="1681" y="4033"/>
                  </a:lnTo>
                  <a:lnTo>
                    <a:pt x="1614" y="4100"/>
                  </a:lnTo>
                  <a:cubicBezTo>
                    <a:pt x="1883" y="3730"/>
                    <a:pt x="2286" y="3361"/>
                    <a:pt x="2655" y="3058"/>
                  </a:cubicBezTo>
                  <a:cubicBezTo>
                    <a:pt x="3126" y="2722"/>
                    <a:pt x="3630" y="2420"/>
                    <a:pt x="4134" y="2185"/>
                  </a:cubicBezTo>
                  <a:cubicBezTo>
                    <a:pt x="4840" y="1882"/>
                    <a:pt x="5579" y="1681"/>
                    <a:pt x="6352" y="1546"/>
                  </a:cubicBezTo>
                  <a:cubicBezTo>
                    <a:pt x="6784" y="1492"/>
                    <a:pt x="7206" y="1457"/>
                    <a:pt x="7628" y="1457"/>
                  </a:cubicBezTo>
                  <a:cubicBezTo>
                    <a:pt x="7996" y="1457"/>
                    <a:pt x="8363" y="1484"/>
                    <a:pt x="8738" y="1546"/>
                  </a:cubicBezTo>
                  <a:cubicBezTo>
                    <a:pt x="9377" y="1613"/>
                    <a:pt x="10015" y="1781"/>
                    <a:pt x="10586" y="2050"/>
                  </a:cubicBezTo>
                  <a:cubicBezTo>
                    <a:pt x="11057" y="2252"/>
                    <a:pt x="11460" y="2521"/>
                    <a:pt x="11863" y="2756"/>
                  </a:cubicBezTo>
                  <a:cubicBezTo>
                    <a:pt x="12267" y="3092"/>
                    <a:pt x="12603" y="3462"/>
                    <a:pt x="12939" y="3898"/>
                  </a:cubicBezTo>
                  <a:lnTo>
                    <a:pt x="14081" y="5411"/>
                  </a:lnTo>
                  <a:cubicBezTo>
                    <a:pt x="14216" y="5545"/>
                    <a:pt x="14317" y="5612"/>
                    <a:pt x="14485" y="5646"/>
                  </a:cubicBezTo>
                  <a:cubicBezTo>
                    <a:pt x="14591" y="5686"/>
                    <a:pt x="14692" y="5705"/>
                    <a:pt x="14789" y="5705"/>
                  </a:cubicBezTo>
                  <a:cubicBezTo>
                    <a:pt x="14939" y="5705"/>
                    <a:pt x="15082" y="5660"/>
                    <a:pt x="15224" y="5579"/>
                  </a:cubicBezTo>
                  <a:cubicBezTo>
                    <a:pt x="15426" y="5444"/>
                    <a:pt x="15560" y="5243"/>
                    <a:pt x="15627" y="5041"/>
                  </a:cubicBezTo>
                  <a:cubicBezTo>
                    <a:pt x="15728" y="4772"/>
                    <a:pt x="15627" y="4571"/>
                    <a:pt x="15560" y="4302"/>
                  </a:cubicBezTo>
                  <a:cubicBezTo>
                    <a:pt x="15123" y="3428"/>
                    <a:pt x="14485" y="2722"/>
                    <a:pt x="13813" y="2050"/>
                  </a:cubicBezTo>
                  <a:cubicBezTo>
                    <a:pt x="13376" y="1580"/>
                    <a:pt x="12804" y="1210"/>
                    <a:pt x="12233" y="874"/>
                  </a:cubicBezTo>
                  <a:cubicBezTo>
                    <a:pt x="11191" y="336"/>
                    <a:pt x="10015" y="67"/>
                    <a:pt x="88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1"/>
            <p:cNvSpPr/>
            <p:nvPr/>
          </p:nvSpPr>
          <p:spPr>
            <a:xfrm>
              <a:off x="4133025" y="1464525"/>
              <a:ext cx="105050" cy="144900"/>
            </a:xfrm>
            <a:custGeom>
              <a:avLst/>
              <a:gdLst/>
              <a:ahLst/>
              <a:cxnLst/>
              <a:rect l="l" t="t" r="r" b="b"/>
              <a:pathLst>
                <a:path w="4202" h="5796" extrusionOk="0">
                  <a:moveTo>
                    <a:pt x="1513" y="908"/>
                  </a:moveTo>
                  <a:cubicBezTo>
                    <a:pt x="1513" y="924"/>
                    <a:pt x="1513" y="933"/>
                    <a:pt x="1508" y="933"/>
                  </a:cubicBezTo>
                  <a:cubicBezTo>
                    <a:pt x="1504" y="933"/>
                    <a:pt x="1496" y="924"/>
                    <a:pt x="1479" y="908"/>
                  </a:cubicBezTo>
                  <a:close/>
                  <a:moveTo>
                    <a:pt x="841" y="0"/>
                  </a:moveTo>
                  <a:cubicBezTo>
                    <a:pt x="673" y="0"/>
                    <a:pt x="505" y="0"/>
                    <a:pt x="336" y="67"/>
                  </a:cubicBezTo>
                  <a:cubicBezTo>
                    <a:pt x="269" y="67"/>
                    <a:pt x="168" y="135"/>
                    <a:pt x="101" y="236"/>
                  </a:cubicBezTo>
                  <a:cubicBezTo>
                    <a:pt x="34" y="303"/>
                    <a:pt x="0" y="437"/>
                    <a:pt x="34" y="504"/>
                  </a:cubicBezTo>
                  <a:cubicBezTo>
                    <a:pt x="101" y="605"/>
                    <a:pt x="135" y="672"/>
                    <a:pt x="202" y="773"/>
                  </a:cubicBezTo>
                  <a:cubicBezTo>
                    <a:pt x="303" y="807"/>
                    <a:pt x="370" y="807"/>
                    <a:pt x="471" y="807"/>
                  </a:cubicBezTo>
                  <a:cubicBezTo>
                    <a:pt x="583" y="807"/>
                    <a:pt x="710" y="792"/>
                    <a:pt x="832" y="792"/>
                  </a:cubicBezTo>
                  <a:cubicBezTo>
                    <a:pt x="893" y="792"/>
                    <a:pt x="953" y="796"/>
                    <a:pt x="1009" y="807"/>
                  </a:cubicBezTo>
                  <a:cubicBezTo>
                    <a:pt x="1143" y="840"/>
                    <a:pt x="1311" y="840"/>
                    <a:pt x="1445" y="941"/>
                  </a:cubicBezTo>
                  <a:cubicBezTo>
                    <a:pt x="1580" y="1008"/>
                    <a:pt x="1681" y="1076"/>
                    <a:pt x="1815" y="1143"/>
                  </a:cubicBezTo>
                  <a:cubicBezTo>
                    <a:pt x="1983" y="1277"/>
                    <a:pt x="2118" y="1412"/>
                    <a:pt x="2218" y="1580"/>
                  </a:cubicBezTo>
                  <a:cubicBezTo>
                    <a:pt x="2386" y="1781"/>
                    <a:pt x="2521" y="2017"/>
                    <a:pt x="2655" y="2285"/>
                  </a:cubicBezTo>
                  <a:cubicBezTo>
                    <a:pt x="2823" y="2655"/>
                    <a:pt x="2891" y="3092"/>
                    <a:pt x="2991" y="3462"/>
                  </a:cubicBezTo>
                  <a:cubicBezTo>
                    <a:pt x="3025" y="3831"/>
                    <a:pt x="3025" y="4201"/>
                    <a:pt x="2991" y="4604"/>
                  </a:cubicBezTo>
                  <a:cubicBezTo>
                    <a:pt x="2958" y="4772"/>
                    <a:pt x="2958" y="4873"/>
                    <a:pt x="2891" y="5041"/>
                  </a:cubicBezTo>
                  <a:cubicBezTo>
                    <a:pt x="2823" y="5344"/>
                    <a:pt x="3025" y="5680"/>
                    <a:pt x="3327" y="5780"/>
                  </a:cubicBezTo>
                  <a:cubicBezTo>
                    <a:pt x="3372" y="5790"/>
                    <a:pt x="3416" y="5795"/>
                    <a:pt x="3461" y="5795"/>
                  </a:cubicBezTo>
                  <a:cubicBezTo>
                    <a:pt x="3722" y="5795"/>
                    <a:pt x="3976" y="5631"/>
                    <a:pt x="4033" y="5344"/>
                  </a:cubicBezTo>
                  <a:cubicBezTo>
                    <a:pt x="4201" y="4705"/>
                    <a:pt x="4201" y="4100"/>
                    <a:pt x="4134" y="3462"/>
                  </a:cubicBezTo>
                  <a:cubicBezTo>
                    <a:pt x="4033" y="2823"/>
                    <a:pt x="3831" y="2185"/>
                    <a:pt x="3495" y="1647"/>
                  </a:cubicBezTo>
                  <a:cubicBezTo>
                    <a:pt x="3193" y="1143"/>
                    <a:pt x="2723" y="672"/>
                    <a:pt x="2218" y="336"/>
                  </a:cubicBezTo>
                  <a:cubicBezTo>
                    <a:pt x="1983" y="236"/>
                    <a:pt x="1681" y="101"/>
                    <a:pt x="1378" y="67"/>
                  </a:cubicBezTo>
                  <a:cubicBezTo>
                    <a:pt x="1210" y="0"/>
                    <a:pt x="1009" y="0"/>
                    <a:pt x="8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1"/>
            <p:cNvSpPr/>
            <p:nvPr/>
          </p:nvSpPr>
          <p:spPr>
            <a:xfrm>
              <a:off x="4042300" y="1296450"/>
              <a:ext cx="43700" cy="44600"/>
            </a:xfrm>
            <a:custGeom>
              <a:avLst/>
              <a:gdLst/>
              <a:ahLst/>
              <a:cxnLst/>
              <a:rect l="l" t="t" r="r" b="b"/>
              <a:pathLst>
                <a:path w="1748" h="1784" extrusionOk="0">
                  <a:moveTo>
                    <a:pt x="823" y="0"/>
                  </a:moveTo>
                  <a:cubicBezTo>
                    <a:pt x="375" y="0"/>
                    <a:pt x="0" y="424"/>
                    <a:pt x="0" y="910"/>
                  </a:cubicBezTo>
                  <a:cubicBezTo>
                    <a:pt x="0" y="1414"/>
                    <a:pt x="403" y="1783"/>
                    <a:pt x="874" y="1783"/>
                  </a:cubicBezTo>
                  <a:cubicBezTo>
                    <a:pt x="1378" y="1783"/>
                    <a:pt x="1748" y="1346"/>
                    <a:pt x="1748" y="910"/>
                  </a:cubicBezTo>
                  <a:cubicBezTo>
                    <a:pt x="1748" y="405"/>
                    <a:pt x="1344" y="2"/>
                    <a:pt x="874" y="2"/>
                  </a:cubicBezTo>
                  <a:cubicBezTo>
                    <a:pt x="857" y="1"/>
                    <a:pt x="840" y="0"/>
                    <a:pt x="8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1"/>
            <p:cNvSpPr/>
            <p:nvPr/>
          </p:nvSpPr>
          <p:spPr>
            <a:xfrm>
              <a:off x="4036425" y="1543013"/>
              <a:ext cx="128698" cy="127824"/>
            </a:xfrm>
            <a:custGeom>
              <a:avLst/>
              <a:gdLst/>
              <a:ahLst/>
              <a:cxnLst/>
              <a:rect l="l" t="t" r="r" b="b"/>
              <a:pathLst>
                <a:path w="4874" h="4840" extrusionOk="0">
                  <a:moveTo>
                    <a:pt x="2454" y="1"/>
                  </a:moveTo>
                  <a:cubicBezTo>
                    <a:pt x="1110" y="1"/>
                    <a:pt x="1" y="1076"/>
                    <a:pt x="1" y="2420"/>
                  </a:cubicBezTo>
                  <a:cubicBezTo>
                    <a:pt x="1" y="3764"/>
                    <a:pt x="1110" y="4840"/>
                    <a:pt x="2454" y="4840"/>
                  </a:cubicBezTo>
                  <a:cubicBezTo>
                    <a:pt x="3093" y="4840"/>
                    <a:pt x="3697" y="4571"/>
                    <a:pt x="4168" y="4101"/>
                  </a:cubicBezTo>
                  <a:cubicBezTo>
                    <a:pt x="4638" y="3664"/>
                    <a:pt x="4874" y="3059"/>
                    <a:pt x="4874" y="2387"/>
                  </a:cubicBezTo>
                  <a:cubicBezTo>
                    <a:pt x="4840" y="1076"/>
                    <a:pt x="3765" y="1"/>
                    <a:pt x="24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a:off x="3371600" y="1548595"/>
              <a:ext cx="128700" cy="126943"/>
            </a:xfrm>
            <a:custGeom>
              <a:avLst/>
              <a:gdLst/>
              <a:ahLst/>
              <a:cxnLst/>
              <a:rect l="l" t="t" r="r" b="b"/>
              <a:pathLst>
                <a:path w="4908" h="4841" extrusionOk="0">
                  <a:moveTo>
                    <a:pt x="2454" y="1"/>
                  </a:moveTo>
                  <a:cubicBezTo>
                    <a:pt x="1782" y="1"/>
                    <a:pt x="1177" y="270"/>
                    <a:pt x="740" y="740"/>
                  </a:cubicBezTo>
                  <a:cubicBezTo>
                    <a:pt x="270" y="1177"/>
                    <a:pt x="1" y="1782"/>
                    <a:pt x="1" y="2454"/>
                  </a:cubicBezTo>
                  <a:cubicBezTo>
                    <a:pt x="1" y="3798"/>
                    <a:pt x="1110" y="4840"/>
                    <a:pt x="2454" y="4840"/>
                  </a:cubicBezTo>
                  <a:cubicBezTo>
                    <a:pt x="3093" y="4840"/>
                    <a:pt x="3697" y="4605"/>
                    <a:pt x="4168" y="4134"/>
                  </a:cubicBezTo>
                  <a:cubicBezTo>
                    <a:pt x="4638" y="3664"/>
                    <a:pt x="4907" y="3093"/>
                    <a:pt x="4907" y="2420"/>
                  </a:cubicBezTo>
                  <a:cubicBezTo>
                    <a:pt x="4907" y="1110"/>
                    <a:pt x="3798" y="1"/>
                    <a:pt x="24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26">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Gaegu"/>
              <a:buNone/>
              <a:defRPr sz="2800" b="1">
                <a:solidFill>
                  <a:schemeClr val="dk2"/>
                </a:solidFill>
                <a:latin typeface="Gaegu"/>
                <a:ea typeface="Gaegu"/>
                <a:cs typeface="Gaegu"/>
                <a:sym typeface="Gaegu"/>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1pPr>
            <a:lvl2pPr marL="914400" lvl="1"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2pPr>
            <a:lvl3pPr marL="1371600" lvl="2"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3pPr>
            <a:lvl4pPr marL="1828800" lvl="3"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4pPr>
            <a:lvl5pPr marL="2286000" lvl="4"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5pPr>
            <a:lvl6pPr marL="2743200" lvl="5"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6pPr>
            <a:lvl7pPr marL="3200400" lvl="6"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7pPr>
            <a:lvl8pPr marL="3657600" lvl="7"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8pPr>
            <a:lvl9pPr marL="4114800" lvl="8"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9" r:id="rId10"/>
    <p:sldLayoutId id="2147483660" r:id="rId11"/>
    <p:sldLayoutId id="2147483661" r:id="rId12"/>
    <p:sldLayoutId id="2147483662" r:id="rId13"/>
    <p:sldLayoutId id="2147483663" r:id="rId14"/>
    <p:sldLayoutId id="2147483665" r:id="rId15"/>
    <p:sldLayoutId id="2147483668" r:id="rId16"/>
    <p:sldLayoutId id="2147483669" r:id="rId17"/>
    <p:sldLayoutId id="2147483671" r:id="rId18"/>
    <p:sldLayoutId id="2147483674" r:id="rId19"/>
    <p:sldLayoutId id="2147483676" r:id="rId20"/>
    <p:sldLayoutId id="2147483677" r:id="rId21"/>
    <p:sldLayoutId id="2147483681" r:id="rId22"/>
    <p:sldLayoutId id="2147483683" r:id="rId23"/>
    <p:sldLayoutId id="2147483684"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2.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2.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35"/>
          <p:cNvSpPr txBox="1">
            <a:spLocks noGrp="1"/>
          </p:cNvSpPr>
          <p:nvPr>
            <p:ph type="ctrTitle"/>
          </p:nvPr>
        </p:nvSpPr>
        <p:spPr>
          <a:xfrm>
            <a:off x="1265274" y="1273324"/>
            <a:ext cx="6426415" cy="23556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US" sz="3600" i="1" u="sng" dirty="0">
                <a:solidFill>
                  <a:srgbClr val="FF0000"/>
                </a:solidFill>
                <a:latin typeface="Times New Roman" panose="02020603050405020304" pitchFamily="18" charset="0"/>
                <a:cs typeface="Times New Roman" panose="02020603050405020304" pitchFamily="18" charset="0"/>
              </a:rPr>
              <a:t>B</a:t>
            </a:r>
            <a:r>
              <a:rPr lang="en" sz="3600" i="1" u="sng" dirty="0">
                <a:solidFill>
                  <a:srgbClr val="FF0000"/>
                </a:solidFill>
                <a:latin typeface="Times New Roman" panose="02020603050405020304" pitchFamily="18" charset="0"/>
                <a:cs typeface="Times New Roman" panose="02020603050405020304" pitchFamily="18" charset="0"/>
              </a:rPr>
              <a:t>ài 5:</a:t>
            </a:r>
            <a:br>
              <a:rPr lang="en" sz="3600" i="1" u="sng" dirty="0">
                <a:solidFill>
                  <a:srgbClr val="FF0000"/>
                </a:solidFill>
                <a:latin typeface="Times New Roman" panose="02020603050405020304" pitchFamily="18" charset="0"/>
                <a:cs typeface="Times New Roman" panose="02020603050405020304" pitchFamily="18" charset="0"/>
              </a:rPr>
            </a:br>
            <a:r>
              <a:rPr lang="en" sz="4400" dirty="0">
                <a:solidFill>
                  <a:srgbClr val="FF0000"/>
                </a:solidFill>
                <a:latin typeface="Times New Roman" panose="02020603050405020304" pitchFamily="18" charset="0"/>
                <a:cs typeface="Times New Roman" panose="02020603050405020304" pitchFamily="18" charset="0"/>
              </a:rPr>
              <a:t>ĐỊNH LUẬT BẢO TOÀN KHỐI LƯỢNG VÀ PHƯƠNG TRÌNH HÓA HỌC</a:t>
            </a:r>
            <a:endParaRPr sz="44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lt">
                                    <p:tmPct val="0"/>
                                  </p:iterate>
                                  <p:childTnLst>
                                    <p:set>
                                      <p:cBhvr>
                                        <p:cTn id="6" dur="1" fill="hold">
                                          <p:stCondLst>
                                            <p:cond delay="0"/>
                                          </p:stCondLst>
                                        </p:cTn>
                                        <p:tgtEl>
                                          <p:spTgt spid="639"/>
                                        </p:tgtEl>
                                        <p:attrNameLst>
                                          <p:attrName>style.visibility</p:attrName>
                                        </p:attrNameLst>
                                      </p:cBhvr>
                                      <p:to>
                                        <p:strVal val="visible"/>
                                      </p:to>
                                    </p:set>
                                    <p:animEffect transition="in" filter="fade">
                                      <p:cBhvr>
                                        <p:cTn id="7" dur="1000"/>
                                        <p:tgtEl>
                                          <p:spTgt spid="639"/>
                                        </p:tgtEl>
                                      </p:cBhvr>
                                    </p:animEffect>
                                    <p:anim calcmode="lin" valueType="num">
                                      <p:cBhvr>
                                        <p:cTn id="8" dur="1000" fill="hold"/>
                                        <p:tgtEl>
                                          <p:spTgt spid="639"/>
                                        </p:tgtEl>
                                        <p:attrNameLst>
                                          <p:attrName>ppt_x</p:attrName>
                                        </p:attrNameLst>
                                      </p:cBhvr>
                                      <p:tavLst>
                                        <p:tav tm="0">
                                          <p:val>
                                            <p:strVal val="#ppt_x"/>
                                          </p:val>
                                        </p:tav>
                                        <p:tav tm="100000">
                                          <p:val>
                                            <p:strVal val="#ppt_x"/>
                                          </p:val>
                                        </p:tav>
                                      </p:tavLst>
                                    </p:anim>
                                    <p:anim calcmode="lin" valueType="num">
                                      <p:cBhvr>
                                        <p:cTn id="9" dur="1000" fill="hold"/>
                                        <p:tgtEl>
                                          <p:spTgt spid="6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4" presetClass="emph" presetSubtype="0" fill="hold" grpId="1" nodeType="click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639"/>
                                        </p:tgtEl>
                                        <p:attrNameLst>
                                          <p:attrName>ppt_x</p:attrName>
                                          <p:attrName>ppt_y</p:attrName>
                                        </p:attrNameLst>
                                      </p:cBhvr>
                                    </p:animMotion>
                                    <p:animRot by="1500000">
                                      <p:cBhvr>
                                        <p:cTn id="14" dur="125" fill="hold">
                                          <p:stCondLst>
                                            <p:cond delay="0"/>
                                          </p:stCondLst>
                                        </p:cTn>
                                        <p:tgtEl>
                                          <p:spTgt spid="639"/>
                                        </p:tgtEl>
                                        <p:attrNameLst>
                                          <p:attrName>r</p:attrName>
                                        </p:attrNameLst>
                                      </p:cBhvr>
                                    </p:animRot>
                                    <p:animRot by="-1500000">
                                      <p:cBhvr>
                                        <p:cTn id="15" dur="125" fill="hold">
                                          <p:stCondLst>
                                            <p:cond delay="125"/>
                                          </p:stCondLst>
                                        </p:cTn>
                                        <p:tgtEl>
                                          <p:spTgt spid="639"/>
                                        </p:tgtEl>
                                        <p:attrNameLst>
                                          <p:attrName>r</p:attrName>
                                        </p:attrNameLst>
                                      </p:cBhvr>
                                    </p:animRot>
                                    <p:animRot by="-1500000">
                                      <p:cBhvr>
                                        <p:cTn id="16" dur="125" fill="hold">
                                          <p:stCondLst>
                                            <p:cond delay="250"/>
                                          </p:stCondLst>
                                        </p:cTn>
                                        <p:tgtEl>
                                          <p:spTgt spid="639"/>
                                        </p:tgtEl>
                                        <p:attrNameLst>
                                          <p:attrName>r</p:attrName>
                                        </p:attrNameLst>
                                      </p:cBhvr>
                                    </p:animRot>
                                    <p:animRot by="1500000">
                                      <p:cBhvr>
                                        <p:cTn id="17" dur="125" fill="hold">
                                          <p:stCondLst>
                                            <p:cond delay="375"/>
                                          </p:stCondLst>
                                        </p:cTn>
                                        <p:tgtEl>
                                          <p:spTgt spid="63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9" grpId="0"/>
      <p:bldP spid="63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ext Box 3">
            <a:extLst>
              <a:ext uri="{FF2B5EF4-FFF2-40B4-BE49-F238E27FC236}">
                <a16:creationId xmlns:a16="http://schemas.microsoft.com/office/drawing/2014/main" id="{2D6A6F01-188A-40AD-AA7D-DAE9C79FDBDC}"/>
              </a:ext>
            </a:extLst>
          </p:cNvPr>
          <p:cNvSpPr txBox="1">
            <a:spLocks noChangeArrowheads="1"/>
          </p:cNvSpPr>
          <p:nvPr/>
        </p:nvSpPr>
        <p:spPr bwMode="auto">
          <a:xfrm>
            <a:off x="2971800" y="4629151"/>
            <a:ext cx="394335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vi-VN" sz="2100" b="1" dirty="0">
                <a:solidFill>
                  <a:schemeClr val="bg2"/>
                </a:solidFill>
                <a:latin typeface="Times New Roman" panose="02020603050405020304" pitchFamily="18" charset="0"/>
                <a:cs typeface="Times New Roman" panose="02020603050405020304" pitchFamily="18" charset="0"/>
              </a:rPr>
              <a:t>SAU PHẢN ỨNG</a:t>
            </a:r>
          </a:p>
        </p:txBody>
      </p:sp>
      <p:grpSp>
        <p:nvGrpSpPr>
          <p:cNvPr id="51206" name="Group 6">
            <a:extLst>
              <a:ext uri="{FF2B5EF4-FFF2-40B4-BE49-F238E27FC236}">
                <a16:creationId xmlns:a16="http://schemas.microsoft.com/office/drawing/2014/main" id="{E1E45F05-987D-4317-8CA9-9E2F3490A067}"/>
              </a:ext>
            </a:extLst>
          </p:cNvPr>
          <p:cNvGrpSpPr>
            <a:grpSpLocks/>
          </p:cNvGrpSpPr>
          <p:nvPr/>
        </p:nvGrpSpPr>
        <p:grpSpPr bwMode="auto">
          <a:xfrm>
            <a:off x="6155531" y="3036094"/>
            <a:ext cx="1200150" cy="400050"/>
            <a:chOff x="3888" y="2448"/>
            <a:chExt cx="1008" cy="384"/>
          </a:xfrm>
        </p:grpSpPr>
        <p:sp>
          <p:nvSpPr>
            <p:cNvPr id="14365" name="AutoShape 7">
              <a:extLst>
                <a:ext uri="{FF2B5EF4-FFF2-40B4-BE49-F238E27FC236}">
                  <a16:creationId xmlns:a16="http://schemas.microsoft.com/office/drawing/2014/main" id="{8A28B5FE-AC3C-49BA-B3A6-ACEC82B5660B}"/>
                </a:ext>
              </a:extLst>
            </p:cNvPr>
            <p:cNvSpPr>
              <a:spLocks noChangeArrowheads="1"/>
            </p:cNvSpPr>
            <p:nvPr/>
          </p:nvSpPr>
          <p:spPr bwMode="auto">
            <a:xfrm>
              <a:off x="3888" y="2448"/>
              <a:ext cx="480" cy="384"/>
            </a:xfrm>
            <a:prstGeom prst="flowChartMagneticDisk">
              <a:avLst/>
            </a:prstGeom>
            <a:solidFill>
              <a:srgbClr val="66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endParaRPr lang="vi-VN" altLang="vi-VN" sz="1350"/>
            </a:p>
          </p:txBody>
        </p:sp>
        <p:sp>
          <p:nvSpPr>
            <p:cNvPr id="14366" name="AutoShape 8">
              <a:extLst>
                <a:ext uri="{FF2B5EF4-FFF2-40B4-BE49-F238E27FC236}">
                  <a16:creationId xmlns:a16="http://schemas.microsoft.com/office/drawing/2014/main" id="{FDB2BABF-4629-4751-8870-A0066F3B125B}"/>
                </a:ext>
              </a:extLst>
            </p:cNvPr>
            <p:cNvSpPr>
              <a:spLocks noChangeArrowheads="1"/>
            </p:cNvSpPr>
            <p:nvPr/>
          </p:nvSpPr>
          <p:spPr bwMode="auto">
            <a:xfrm>
              <a:off x="4416" y="2448"/>
              <a:ext cx="480" cy="384"/>
            </a:xfrm>
            <a:prstGeom prst="flowChartMagneticDisk">
              <a:avLst/>
            </a:prstGeom>
            <a:solidFill>
              <a:srgbClr val="66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endParaRPr lang="vi-VN" altLang="vi-VN" sz="1350"/>
            </a:p>
          </p:txBody>
        </p:sp>
      </p:grpSp>
      <p:sp>
        <p:nvSpPr>
          <p:cNvPr id="51209" name="Line 9">
            <a:extLst>
              <a:ext uri="{FF2B5EF4-FFF2-40B4-BE49-F238E27FC236}">
                <a16:creationId xmlns:a16="http://schemas.microsoft.com/office/drawing/2014/main" id="{E04BBF62-8C7B-43EC-B191-4FDBA0010895}"/>
              </a:ext>
            </a:extLst>
          </p:cNvPr>
          <p:cNvSpPr>
            <a:spLocks noChangeShapeType="1"/>
          </p:cNvSpPr>
          <p:nvPr/>
        </p:nvSpPr>
        <p:spPr bwMode="auto">
          <a:xfrm flipV="1">
            <a:off x="4947047" y="3302794"/>
            <a:ext cx="0" cy="514350"/>
          </a:xfrm>
          <a:prstGeom prst="line">
            <a:avLst/>
          </a:prstGeom>
          <a:noFill/>
          <a:ln w="76200">
            <a:solidFill>
              <a:srgbClr val="A5002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51210" name="Text Box 10">
            <a:extLst>
              <a:ext uri="{FF2B5EF4-FFF2-40B4-BE49-F238E27FC236}">
                <a16:creationId xmlns:a16="http://schemas.microsoft.com/office/drawing/2014/main" id="{F09B9C0E-39E4-467C-9D35-94AA1784C4C4}"/>
              </a:ext>
            </a:extLst>
          </p:cNvPr>
          <p:cNvSpPr txBox="1">
            <a:spLocks noChangeArrowheads="1"/>
          </p:cNvSpPr>
          <p:nvPr/>
        </p:nvSpPr>
        <p:spPr bwMode="auto">
          <a:xfrm>
            <a:off x="647060" y="1091804"/>
            <a:ext cx="1961210" cy="1061829"/>
          </a:xfrm>
          <a:prstGeom prst="rect">
            <a:avLst/>
          </a:prstGeom>
          <a:solidFill>
            <a:schemeClr val="bg1">
              <a:lumMod val="40000"/>
              <a:lumOff val="60000"/>
            </a:schemeClr>
          </a:solidFill>
          <a:ln>
            <a:noFill/>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defRPr/>
            </a:pPr>
            <a:r>
              <a:rPr lang="en-US" altLang="vi-VN" sz="2100" dirty="0">
                <a:solidFill>
                  <a:srgbClr val="0070C0"/>
                </a:solidFill>
                <a:latin typeface="Times New Roman" panose="02020603050405020304" pitchFamily="18" charset="0"/>
                <a:cs typeface="Times New Roman" panose="02020603050405020304" pitchFamily="18" charset="0"/>
              </a:rPr>
              <a:t>Dung </a:t>
            </a:r>
            <a:r>
              <a:rPr lang="en-US" altLang="vi-VN" sz="2100" dirty="0" err="1">
                <a:solidFill>
                  <a:srgbClr val="0070C0"/>
                </a:solidFill>
                <a:latin typeface="Times New Roman" panose="02020603050405020304" pitchFamily="18" charset="0"/>
                <a:cs typeface="Times New Roman" panose="02020603050405020304" pitchFamily="18" charset="0"/>
              </a:rPr>
              <a:t>dịch</a:t>
            </a:r>
            <a:r>
              <a:rPr lang="en-US" altLang="vi-VN" sz="2100" dirty="0">
                <a:solidFill>
                  <a:srgbClr val="0070C0"/>
                </a:solidFill>
                <a:latin typeface="Times New Roman" panose="02020603050405020304" pitchFamily="18" charset="0"/>
                <a:cs typeface="Times New Roman" panose="02020603050405020304" pitchFamily="18" charset="0"/>
              </a:rPr>
              <a:t> barium chloride BaCl</a:t>
            </a:r>
            <a:r>
              <a:rPr lang="en-US" altLang="vi-VN" sz="2100" baseline="-25000" dirty="0">
                <a:solidFill>
                  <a:srgbClr val="0070C0"/>
                </a:solidFill>
                <a:latin typeface="Times New Roman" panose="02020603050405020304" pitchFamily="18" charset="0"/>
                <a:cs typeface="Times New Roman" panose="02020603050405020304" pitchFamily="18" charset="0"/>
              </a:rPr>
              <a:t>2</a:t>
            </a:r>
            <a:endParaRPr lang="en-US" altLang="vi-VN" sz="2100" dirty="0">
              <a:solidFill>
                <a:srgbClr val="0070C0"/>
              </a:solidFill>
              <a:latin typeface="Times New Roman" panose="02020603050405020304" pitchFamily="18" charset="0"/>
              <a:cs typeface="Times New Roman" panose="02020603050405020304" pitchFamily="18" charset="0"/>
            </a:endParaRPr>
          </a:p>
        </p:txBody>
      </p:sp>
      <p:sp>
        <p:nvSpPr>
          <p:cNvPr id="51212" name="Text Box 12">
            <a:extLst>
              <a:ext uri="{FF2B5EF4-FFF2-40B4-BE49-F238E27FC236}">
                <a16:creationId xmlns:a16="http://schemas.microsoft.com/office/drawing/2014/main" id="{07EDE80D-EC1F-40DD-9F1E-780620344AA6}"/>
              </a:ext>
            </a:extLst>
          </p:cNvPr>
          <p:cNvSpPr txBox="1">
            <a:spLocks noChangeArrowheads="1"/>
          </p:cNvSpPr>
          <p:nvPr/>
        </p:nvSpPr>
        <p:spPr bwMode="auto">
          <a:xfrm>
            <a:off x="3970039" y="354237"/>
            <a:ext cx="2080020" cy="1107996"/>
          </a:xfrm>
          <a:prstGeom prst="rect">
            <a:avLst/>
          </a:prstGeom>
          <a:solidFill>
            <a:schemeClr val="bg1">
              <a:lumMod val="40000"/>
              <a:lumOff val="60000"/>
            </a:schemeClr>
          </a:solidFill>
          <a:ln>
            <a:noFill/>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defRPr/>
            </a:pPr>
            <a:r>
              <a:rPr lang="en-US" altLang="vi-VN" sz="2100" dirty="0">
                <a:solidFill>
                  <a:srgbClr val="0070C0"/>
                </a:solidFill>
                <a:latin typeface="Times New Roman" panose="02020603050405020304" pitchFamily="18" charset="0"/>
                <a:cs typeface="Times New Roman" panose="02020603050405020304" pitchFamily="18" charset="0"/>
              </a:rPr>
              <a:t>Dung </a:t>
            </a:r>
            <a:r>
              <a:rPr lang="en-US" altLang="vi-VN" sz="2100" dirty="0" err="1">
                <a:solidFill>
                  <a:srgbClr val="0070C0"/>
                </a:solidFill>
                <a:latin typeface="Times New Roman" panose="02020603050405020304" pitchFamily="18" charset="0"/>
                <a:cs typeface="Times New Roman" panose="02020603050405020304" pitchFamily="18" charset="0"/>
              </a:rPr>
              <a:t>dịch</a:t>
            </a:r>
            <a:r>
              <a:rPr lang="en-US" altLang="vi-VN" sz="2100" dirty="0">
                <a:solidFill>
                  <a:srgbClr val="0070C0"/>
                </a:solidFill>
                <a:latin typeface="Times New Roman" panose="02020603050405020304" pitchFamily="18" charset="0"/>
                <a:cs typeface="Times New Roman" panose="02020603050405020304" pitchFamily="18" charset="0"/>
              </a:rPr>
              <a:t> </a:t>
            </a:r>
            <a:r>
              <a:rPr lang="vi-VN"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sodium sulfate </a:t>
            </a:r>
            <a:r>
              <a:rPr lang="en-US" altLang="vi-VN" sz="2100" dirty="0">
                <a:solidFill>
                  <a:srgbClr val="0070C0"/>
                </a:solidFill>
                <a:latin typeface="Times New Roman" panose="02020603050405020304" pitchFamily="18" charset="0"/>
                <a:cs typeface="Times New Roman" panose="02020603050405020304" pitchFamily="18" charset="0"/>
              </a:rPr>
              <a:t>Na</a:t>
            </a:r>
            <a:r>
              <a:rPr lang="en-US" altLang="vi-VN" sz="2100" baseline="-25000" dirty="0">
                <a:solidFill>
                  <a:srgbClr val="0070C0"/>
                </a:solidFill>
                <a:latin typeface="Times New Roman" panose="02020603050405020304" pitchFamily="18" charset="0"/>
                <a:cs typeface="Times New Roman" panose="02020603050405020304" pitchFamily="18" charset="0"/>
              </a:rPr>
              <a:t>2</a:t>
            </a:r>
            <a:r>
              <a:rPr lang="en-US" altLang="vi-VN" sz="2100" dirty="0">
                <a:solidFill>
                  <a:srgbClr val="0070C0"/>
                </a:solidFill>
                <a:latin typeface="Times New Roman" panose="02020603050405020304" pitchFamily="18" charset="0"/>
                <a:cs typeface="Times New Roman" panose="02020603050405020304" pitchFamily="18" charset="0"/>
              </a:rPr>
              <a:t>SO</a:t>
            </a:r>
            <a:r>
              <a:rPr lang="en-US" altLang="vi-VN" sz="2100" baseline="-25000" dirty="0">
                <a:solidFill>
                  <a:srgbClr val="0070C0"/>
                </a:solidFill>
                <a:latin typeface="Times New Roman" panose="02020603050405020304" pitchFamily="18" charset="0"/>
                <a:cs typeface="Times New Roman" panose="02020603050405020304" pitchFamily="18" charset="0"/>
              </a:rPr>
              <a:t>4</a:t>
            </a:r>
            <a:endParaRPr lang="en-US" altLang="vi-VN" sz="2100" dirty="0">
              <a:solidFill>
                <a:srgbClr val="0070C0"/>
              </a:solidFill>
              <a:latin typeface="Times New Roman" panose="02020603050405020304" pitchFamily="18" charset="0"/>
              <a:cs typeface="Times New Roman" panose="02020603050405020304" pitchFamily="18" charset="0"/>
            </a:endParaRPr>
          </a:p>
        </p:txBody>
      </p:sp>
      <p:sp>
        <p:nvSpPr>
          <p:cNvPr id="51213" name="Line 13">
            <a:extLst>
              <a:ext uri="{FF2B5EF4-FFF2-40B4-BE49-F238E27FC236}">
                <a16:creationId xmlns:a16="http://schemas.microsoft.com/office/drawing/2014/main" id="{EA81B47D-35E7-4153-8F55-6EED5C257C66}"/>
              </a:ext>
            </a:extLst>
          </p:cNvPr>
          <p:cNvSpPr>
            <a:spLocks noChangeShapeType="1"/>
          </p:cNvSpPr>
          <p:nvPr/>
        </p:nvSpPr>
        <p:spPr bwMode="auto">
          <a:xfrm flipH="1">
            <a:off x="3337696" y="1218395"/>
            <a:ext cx="628650" cy="569119"/>
          </a:xfrm>
          <a:prstGeom prst="line">
            <a:avLst/>
          </a:prstGeom>
          <a:noFill/>
          <a:ln w="9525">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grpSp>
        <p:nvGrpSpPr>
          <p:cNvPr id="51214" name="Group 14">
            <a:extLst>
              <a:ext uri="{FF2B5EF4-FFF2-40B4-BE49-F238E27FC236}">
                <a16:creationId xmlns:a16="http://schemas.microsoft.com/office/drawing/2014/main" id="{5812E4DA-A134-4A15-A0F1-CB38C1D9BD97}"/>
              </a:ext>
            </a:extLst>
          </p:cNvPr>
          <p:cNvGrpSpPr>
            <a:grpSpLocks/>
          </p:cNvGrpSpPr>
          <p:nvPr/>
        </p:nvGrpSpPr>
        <p:grpSpPr bwMode="auto">
          <a:xfrm>
            <a:off x="2277666" y="2400300"/>
            <a:ext cx="5372100" cy="2057400"/>
            <a:chOff x="761" y="2112"/>
            <a:chExt cx="4512" cy="1728"/>
          </a:xfrm>
        </p:grpSpPr>
        <p:sp>
          <p:nvSpPr>
            <p:cNvPr id="14349" name="Line 15">
              <a:extLst>
                <a:ext uri="{FF2B5EF4-FFF2-40B4-BE49-F238E27FC236}">
                  <a16:creationId xmlns:a16="http://schemas.microsoft.com/office/drawing/2014/main" id="{06300036-37A0-4DE0-B387-A9A6103D271B}"/>
                </a:ext>
              </a:extLst>
            </p:cNvPr>
            <p:cNvSpPr>
              <a:spLocks noChangeShapeType="1"/>
            </p:cNvSpPr>
            <p:nvPr/>
          </p:nvSpPr>
          <p:spPr bwMode="auto">
            <a:xfrm>
              <a:off x="1575" y="3382"/>
              <a:ext cx="2930" cy="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sz="1050"/>
            </a:p>
          </p:txBody>
        </p:sp>
        <p:grpSp>
          <p:nvGrpSpPr>
            <p:cNvPr id="14350" name="Group 16">
              <a:extLst>
                <a:ext uri="{FF2B5EF4-FFF2-40B4-BE49-F238E27FC236}">
                  <a16:creationId xmlns:a16="http://schemas.microsoft.com/office/drawing/2014/main" id="{24BDD0FB-48BF-4539-9E53-875228FBB6AB}"/>
                </a:ext>
              </a:extLst>
            </p:cNvPr>
            <p:cNvGrpSpPr>
              <a:grpSpLocks/>
            </p:cNvGrpSpPr>
            <p:nvPr/>
          </p:nvGrpSpPr>
          <p:grpSpPr bwMode="auto">
            <a:xfrm>
              <a:off x="761" y="3552"/>
              <a:ext cx="4512" cy="288"/>
              <a:chOff x="432" y="3395"/>
              <a:chExt cx="2029" cy="253"/>
            </a:xfrm>
          </p:grpSpPr>
          <p:sp>
            <p:nvSpPr>
              <p:cNvPr id="14361" name="Line 17">
                <a:extLst>
                  <a:ext uri="{FF2B5EF4-FFF2-40B4-BE49-F238E27FC236}">
                    <a16:creationId xmlns:a16="http://schemas.microsoft.com/office/drawing/2014/main" id="{EEE5C228-3E74-40D1-89CD-4AEC86E45C49}"/>
                  </a:ext>
                </a:extLst>
              </p:cNvPr>
              <p:cNvSpPr>
                <a:spLocks noChangeShapeType="1"/>
              </p:cNvSpPr>
              <p:nvPr/>
            </p:nvSpPr>
            <p:spPr bwMode="auto">
              <a:xfrm>
                <a:off x="432" y="3635"/>
                <a:ext cx="2016" cy="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sz="1050"/>
              </a:p>
            </p:txBody>
          </p:sp>
          <p:sp>
            <p:nvSpPr>
              <p:cNvPr id="14362" name="Line 18">
                <a:extLst>
                  <a:ext uri="{FF2B5EF4-FFF2-40B4-BE49-F238E27FC236}">
                    <a16:creationId xmlns:a16="http://schemas.microsoft.com/office/drawing/2014/main" id="{DDDB83A0-47C3-4847-AD8A-8226D0027445}"/>
                  </a:ext>
                </a:extLst>
              </p:cNvPr>
              <p:cNvSpPr>
                <a:spLocks noChangeShapeType="1"/>
              </p:cNvSpPr>
              <p:nvPr/>
            </p:nvSpPr>
            <p:spPr bwMode="auto">
              <a:xfrm>
                <a:off x="768" y="3408"/>
                <a:ext cx="1392" cy="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sz="1050"/>
              </a:p>
            </p:txBody>
          </p:sp>
          <p:sp>
            <p:nvSpPr>
              <p:cNvPr id="14363" name="Line 19">
                <a:extLst>
                  <a:ext uri="{FF2B5EF4-FFF2-40B4-BE49-F238E27FC236}">
                    <a16:creationId xmlns:a16="http://schemas.microsoft.com/office/drawing/2014/main" id="{273C41F9-E614-4DFC-9989-D08D6AAB7CD2}"/>
                  </a:ext>
                </a:extLst>
              </p:cNvPr>
              <p:cNvSpPr>
                <a:spLocks noChangeShapeType="1"/>
              </p:cNvSpPr>
              <p:nvPr/>
            </p:nvSpPr>
            <p:spPr bwMode="auto">
              <a:xfrm flipV="1">
                <a:off x="432" y="3395"/>
                <a:ext cx="384" cy="24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sz="1050"/>
              </a:p>
            </p:txBody>
          </p:sp>
          <p:sp>
            <p:nvSpPr>
              <p:cNvPr id="14364" name="Line 20">
                <a:extLst>
                  <a:ext uri="{FF2B5EF4-FFF2-40B4-BE49-F238E27FC236}">
                    <a16:creationId xmlns:a16="http://schemas.microsoft.com/office/drawing/2014/main" id="{255ED7AA-E3ED-4FA7-9EBC-7D204BDD2986}"/>
                  </a:ext>
                </a:extLst>
              </p:cNvPr>
              <p:cNvSpPr>
                <a:spLocks noChangeShapeType="1"/>
              </p:cNvSpPr>
              <p:nvPr/>
            </p:nvSpPr>
            <p:spPr bwMode="auto">
              <a:xfrm flipH="1" flipV="1">
                <a:off x="2125" y="3408"/>
                <a:ext cx="336" cy="24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sz="1050"/>
              </a:p>
            </p:txBody>
          </p:sp>
        </p:grpSp>
        <p:sp>
          <p:nvSpPr>
            <p:cNvPr id="14351" name="Line 21">
              <a:extLst>
                <a:ext uri="{FF2B5EF4-FFF2-40B4-BE49-F238E27FC236}">
                  <a16:creationId xmlns:a16="http://schemas.microsoft.com/office/drawing/2014/main" id="{552DE903-3CC0-48B2-851A-8CD16E88F8B2}"/>
                </a:ext>
              </a:extLst>
            </p:cNvPr>
            <p:cNvSpPr>
              <a:spLocks noChangeShapeType="1"/>
            </p:cNvSpPr>
            <p:nvPr/>
          </p:nvSpPr>
          <p:spPr bwMode="auto">
            <a:xfrm>
              <a:off x="1561" y="2928"/>
              <a:ext cx="7" cy="655"/>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sz="1050"/>
            </a:p>
          </p:txBody>
        </p:sp>
        <p:sp>
          <p:nvSpPr>
            <p:cNvPr id="14352" name="Line 22">
              <a:extLst>
                <a:ext uri="{FF2B5EF4-FFF2-40B4-BE49-F238E27FC236}">
                  <a16:creationId xmlns:a16="http://schemas.microsoft.com/office/drawing/2014/main" id="{AE40DA96-B0CB-4923-8E3A-F0CC82AC19E4}"/>
                </a:ext>
              </a:extLst>
            </p:cNvPr>
            <p:cNvSpPr>
              <a:spLocks noChangeShapeType="1"/>
            </p:cNvSpPr>
            <p:nvPr/>
          </p:nvSpPr>
          <p:spPr bwMode="auto">
            <a:xfrm>
              <a:off x="4522" y="2976"/>
              <a:ext cx="0" cy="598"/>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sz="1050"/>
            </a:p>
          </p:txBody>
        </p:sp>
        <p:sp>
          <p:nvSpPr>
            <p:cNvPr id="14353" name="Freeform 23">
              <a:extLst>
                <a:ext uri="{FF2B5EF4-FFF2-40B4-BE49-F238E27FC236}">
                  <a16:creationId xmlns:a16="http://schemas.microsoft.com/office/drawing/2014/main" id="{BA1B7809-B3DB-455B-902F-0910422C801B}"/>
                </a:ext>
              </a:extLst>
            </p:cNvPr>
            <p:cNvSpPr>
              <a:spLocks/>
            </p:cNvSpPr>
            <p:nvPr/>
          </p:nvSpPr>
          <p:spPr bwMode="auto">
            <a:xfrm>
              <a:off x="3936" y="2832"/>
              <a:ext cx="1145" cy="172"/>
            </a:xfrm>
            <a:custGeom>
              <a:avLst/>
              <a:gdLst>
                <a:gd name="T0" fmla="*/ 146 w 1064"/>
                <a:gd name="T1" fmla="*/ 0 h 224"/>
                <a:gd name="T2" fmla="*/ 436 w 1064"/>
                <a:gd name="T3" fmla="*/ 4 h 224"/>
                <a:gd name="T4" fmla="*/ 2738 w 1064"/>
                <a:gd name="T5" fmla="*/ 4 h 224"/>
                <a:gd name="T6" fmla="*/ 3170 w 1064"/>
                <a:gd name="T7" fmla="*/ 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64" h="224">
                  <a:moveTo>
                    <a:pt x="48" y="0"/>
                  </a:moveTo>
                  <a:cubicBezTo>
                    <a:pt x="24" y="80"/>
                    <a:pt x="0" y="160"/>
                    <a:pt x="144" y="192"/>
                  </a:cubicBezTo>
                  <a:cubicBezTo>
                    <a:pt x="288" y="224"/>
                    <a:pt x="760" y="224"/>
                    <a:pt x="912" y="192"/>
                  </a:cubicBezTo>
                  <a:cubicBezTo>
                    <a:pt x="1064" y="160"/>
                    <a:pt x="1060" y="80"/>
                    <a:pt x="1056" y="0"/>
                  </a:cubicBezTo>
                </a:path>
              </a:pathLst>
            </a:custGeom>
            <a:noFill/>
            <a:ln w="76200" cmpd="sng">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solidFill>
                    <a:schemeClr val="accent1"/>
                  </a:solidFill>
                </a14:hiddenFill>
              </a:ext>
            </a:extLst>
          </p:spPr>
          <p:txBody>
            <a:bodyPr/>
            <a:lstStyle/>
            <a:p>
              <a:endParaRPr lang="en-US" sz="1050"/>
            </a:p>
          </p:txBody>
        </p:sp>
        <p:sp>
          <p:nvSpPr>
            <p:cNvPr id="14354" name="Freeform 24">
              <a:extLst>
                <a:ext uri="{FF2B5EF4-FFF2-40B4-BE49-F238E27FC236}">
                  <a16:creationId xmlns:a16="http://schemas.microsoft.com/office/drawing/2014/main" id="{886CEFE3-98D6-48DA-938F-457E918AEB75}"/>
                </a:ext>
              </a:extLst>
            </p:cNvPr>
            <p:cNvSpPr>
              <a:spLocks/>
            </p:cNvSpPr>
            <p:nvPr/>
          </p:nvSpPr>
          <p:spPr bwMode="auto">
            <a:xfrm>
              <a:off x="866" y="2784"/>
              <a:ext cx="1405" cy="144"/>
            </a:xfrm>
            <a:custGeom>
              <a:avLst/>
              <a:gdLst>
                <a:gd name="T0" fmla="*/ 146 w 1064"/>
                <a:gd name="T1" fmla="*/ 0 h 224"/>
                <a:gd name="T2" fmla="*/ 436 w 1064"/>
                <a:gd name="T3" fmla="*/ 4 h 224"/>
                <a:gd name="T4" fmla="*/ 2738 w 1064"/>
                <a:gd name="T5" fmla="*/ 4 h 224"/>
                <a:gd name="T6" fmla="*/ 3170 w 1064"/>
                <a:gd name="T7" fmla="*/ 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64" h="224">
                  <a:moveTo>
                    <a:pt x="48" y="0"/>
                  </a:moveTo>
                  <a:cubicBezTo>
                    <a:pt x="24" y="80"/>
                    <a:pt x="0" y="160"/>
                    <a:pt x="144" y="192"/>
                  </a:cubicBezTo>
                  <a:cubicBezTo>
                    <a:pt x="288" y="224"/>
                    <a:pt x="760" y="224"/>
                    <a:pt x="912" y="192"/>
                  </a:cubicBezTo>
                  <a:cubicBezTo>
                    <a:pt x="1064" y="160"/>
                    <a:pt x="1060" y="80"/>
                    <a:pt x="1056" y="0"/>
                  </a:cubicBezTo>
                </a:path>
              </a:pathLst>
            </a:custGeom>
            <a:noFill/>
            <a:ln w="76200" cmpd="sng">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solidFill>
                    <a:schemeClr val="accent1"/>
                  </a:solidFill>
                </a14:hiddenFill>
              </a:ext>
            </a:extLst>
          </p:spPr>
          <p:txBody>
            <a:bodyPr/>
            <a:lstStyle/>
            <a:p>
              <a:endParaRPr lang="en-US" sz="1050" dirty="0"/>
            </a:p>
          </p:txBody>
        </p:sp>
        <p:grpSp>
          <p:nvGrpSpPr>
            <p:cNvPr id="14355" name="Group 25">
              <a:extLst>
                <a:ext uri="{FF2B5EF4-FFF2-40B4-BE49-F238E27FC236}">
                  <a16:creationId xmlns:a16="http://schemas.microsoft.com/office/drawing/2014/main" id="{734F061F-71E2-40C5-9E4C-59AE1DA607B9}"/>
                </a:ext>
              </a:extLst>
            </p:cNvPr>
            <p:cNvGrpSpPr>
              <a:grpSpLocks/>
            </p:cNvGrpSpPr>
            <p:nvPr/>
          </p:nvGrpSpPr>
          <p:grpSpPr bwMode="auto">
            <a:xfrm>
              <a:off x="2537" y="2112"/>
              <a:ext cx="922" cy="720"/>
              <a:chOff x="1824" y="2256"/>
              <a:chExt cx="776" cy="720"/>
            </a:xfrm>
          </p:grpSpPr>
          <p:sp>
            <p:nvSpPr>
              <p:cNvPr id="14358" name="Freeform 26">
                <a:extLst>
                  <a:ext uri="{FF2B5EF4-FFF2-40B4-BE49-F238E27FC236}">
                    <a16:creationId xmlns:a16="http://schemas.microsoft.com/office/drawing/2014/main" id="{9B6439E1-E131-4119-8077-013958E32BAA}"/>
                  </a:ext>
                </a:extLst>
              </p:cNvPr>
              <p:cNvSpPr>
                <a:spLocks/>
              </p:cNvSpPr>
              <p:nvPr/>
            </p:nvSpPr>
            <p:spPr bwMode="auto">
              <a:xfrm>
                <a:off x="1824" y="2736"/>
                <a:ext cx="768" cy="96"/>
              </a:xfrm>
              <a:custGeom>
                <a:avLst/>
                <a:gdLst>
                  <a:gd name="T0" fmla="*/ 2 w 984"/>
                  <a:gd name="T1" fmla="*/ 0 h 336"/>
                  <a:gd name="T2" fmla="*/ 3 w 984"/>
                  <a:gd name="T3" fmla="*/ 0 h 336"/>
                  <a:gd name="T4" fmla="*/ 21 w 984"/>
                  <a:gd name="T5" fmla="*/ 0 h 336"/>
                  <a:gd name="T6" fmla="*/ 23 w 984"/>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4" h="336">
                    <a:moveTo>
                      <a:pt x="80" y="336"/>
                    </a:moveTo>
                    <a:cubicBezTo>
                      <a:pt x="40" y="216"/>
                      <a:pt x="0" y="96"/>
                      <a:pt x="128" y="48"/>
                    </a:cubicBezTo>
                    <a:cubicBezTo>
                      <a:pt x="256" y="0"/>
                      <a:pt x="712" y="24"/>
                      <a:pt x="848" y="48"/>
                    </a:cubicBezTo>
                    <a:cubicBezTo>
                      <a:pt x="984" y="72"/>
                      <a:pt x="964" y="132"/>
                      <a:pt x="944" y="192"/>
                    </a:cubicBezTo>
                  </a:path>
                </a:pathLst>
              </a:custGeom>
              <a:noFill/>
              <a:ln w="76200" cmpd="sng">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solidFill>
                      <a:schemeClr val="accent1"/>
                    </a:solidFill>
                  </a14:hiddenFill>
                </a:ext>
              </a:extLst>
            </p:spPr>
            <p:txBody>
              <a:bodyPr/>
              <a:lstStyle/>
              <a:p>
                <a:endParaRPr lang="en-US" sz="1050"/>
              </a:p>
            </p:txBody>
          </p:sp>
          <p:sp>
            <p:nvSpPr>
              <p:cNvPr id="14359" name="Text Box 27">
                <a:extLst>
                  <a:ext uri="{FF2B5EF4-FFF2-40B4-BE49-F238E27FC236}">
                    <a16:creationId xmlns:a16="http://schemas.microsoft.com/office/drawing/2014/main" id="{7FF14AC6-79B7-42EC-BFE5-30857376A523}"/>
                  </a:ext>
                </a:extLst>
              </p:cNvPr>
              <p:cNvSpPr txBox="1">
                <a:spLocks noChangeArrowheads="1"/>
              </p:cNvSpPr>
              <p:nvPr/>
            </p:nvSpPr>
            <p:spPr bwMode="auto">
              <a:xfrm>
                <a:off x="2072" y="2256"/>
                <a:ext cx="528"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0000CC"/>
                    </a:solidFill>
                    <a:miter lim="800000"/>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vi-VN" sz="2400" b="1" dirty="0">
                    <a:solidFill>
                      <a:schemeClr val="bg2"/>
                    </a:solidFill>
                    <a:latin typeface="Times New Roman" panose="02020603050405020304" pitchFamily="18" charset="0"/>
                    <a:cs typeface="Times New Roman" panose="02020603050405020304" pitchFamily="18" charset="0"/>
                  </a:rPr>
                  <a:t>0</a:t>
                </a:r>
              </a:p>
            </p:txBody>
          </p:sp>
          <p:sp>
            <p:nvSpPr>
              <p:cNvPr id="14360" name="Line 28">
                <a:extLst>
                  <a:ext uri="{FF2B5EF4-FFF2-40B4-BE49-F238E27FC236}">
                    <a16:creationId xmlns:a16="http://schemas.microsoft.com/office/drawing/2014/main" id="{A05F089D-667C-4315-9522-72FDA2A532C6}"/>
                  </a:ext>
                </a:extLst>
              </p:cNvPr>
              <p:cNvSpPr>
                <a:spLocks noChangeShapeType="1"/>
              </p:cNvSpPr>
              <p:nvPr/>
            </p:nvSpPr>
            <p:spPr bwMode="auto">
              <a:xfrm>
                <a:off x="2208" y="2688"/>
                <a:ext cx="0" cy="288"/>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sz="1050"/>
              </a:p>
            </p:txBody>
          </p:sp>
        </p:grpSp>
        <p:sp>
          <p:nvSpPr>
            <p:cNvPr id="14356" name="Text Box 29">
              <a:extLst>
                <a:ext uri="{FF2B5EF4-FFF2-40B4-BE49-F238E27FC236}">
                  <a16:creationId xmlns:a16="http://schemas.microsoft.com/office/drawing/2014/main" id="{49BE2517-C1FE-4CB4-B144-9BDF3E300FEA}"/>
                </a:ext>
              </a:extLst>
            </p:cNvPr>
            <p:cNvSpPr txBox="1">
              <a:spLocks noChangeArrowheads="1"/>
            </p:cNvSpPr>
            <p:nvPr/>
          </p:nvSpPr>
          <p:spPr bwMode="auto">
            <a:xfrm>
              <a:off x="1001" y="3120"/>
              <a:ext cx="432"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vi-VN" sz="2000" b="1" dirty="0">
                  <a:solidFill>
                    <a:schemeClr val="bg2"/>
                  </a:solidFill>
                  <a:latin typeface="Times New Roman" panose="02020603050405020304" pitchFamily="18" charset="0"/>
                  <a:cs typeface="Times New Roman" panose="02020603050405020304" pitchFamily="18" charset="0"/>
                </a:rPr>
                <a:t>A</a:t>
              </a:r>
            </a:p>
          </p:txBody>
        </p:sp>
        <p:sp>
          <p:nvSpPr>
            <p:cNvPr id="14357" name="Text Box 30">
              <a:extLst>
                <a:ext uri="{FF2B5EF4-FFF2-40B4-BE49-F238E27FC236}">
                  <a16:creationId xmlns:a16="http://schemas.microsoft.com/office/drawing/2014/main" id="{96A09147-FF7E-4302-8964-C25B2F5D7D2E}"/>
                </a:ext>
              </a:extLst>
            </p:cNvPr>
            <p:cNvSpPr txBox="1">
              <a:spLocks noChangeArrowheads="1"/>
            </p:cNvSpPr>
            <p:nvPr/>
          </p:nvSpPr>
          <p:spPr bwMode="auto">
            <a:xfrm>
              <a:off x="4683" y="3109"/>
              <a:ext cx="432"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vi-VN" sz="2000" b="1" dirty="0">
                  <a:solidFill>
                    <a:schemeClr val="bg2"/>
                  </a:solidFill>
                  <a:latin typeface="Times New Roman" panose="02020603050405020304" pitchFamily="18" charset="0"/>
                  <a:cs typeface="Times New Roman" panose="02020603050405020304" pitchFamily="18" charset="0"/>
                </a:rPr>
                <a:t>B</a:t>
              </a:r>
            </a:p>
          </p:txBody>
        </p:sp>
      </p:grpSp>
      <p:sp>
        <p:nvSpPr>
          <p:cNvPr id="37" name="Line 11">
            <a:extLst>
              <a:ext uri="{FF2B5EF4-FFF2-40B4-BE49-F238E27FC236}">
                <a16:creationId xmlns:a16="http://schemas.microsoft.com/office/drawing/2014/main" id="{E85F6FA6-AE24-4B41-AB68-7BE947A7F0B8}"/>
              </a:ext>
            </a:extLst>
          </p:cNvPr>
          <p:cNvSpPr>
            <a:spLocks noChangeShapeType="1"/>
          </p:cNvSpPr>
          <p:nvPr/>
        </p:nvSpPr>
        <p:spPr bwMode="auto">
          <a:xfrm>
            <a:off x="1845470" y="2183606"/>
            <a:ext cx="703660" cy="686991"/>
          </a:xfrm>
          <a:prstGeom prst="line">
            <a:avLst/>
          </a:prstGeom>
          <a:noFill/>
          <a:ln w="9525">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grpSp>
        <p:nvGrpSpPr>
          <p:cNvPr id="3" name="Group 2">
            <a:extLst>
              <a:ext uri="{FF2B5EF4-FFF2-40B4-BE49-F238E27FC236}">
                <a16:creationId xmlns:a16="http://schemas.microsoft.com/office/drawing/2014/main" id="{42686F8B-A013-4739-387E-0A107BC2A177}"/>
              </a:ext>
            </a:extLst>
          </p:cNvPr>
          <p:cNvGrpSpPr/>
          <p:nvPr/>
        </p:nvGrpSpPr>
        <p:grpSpPr>
          <a:xfrm>
            <a:off x="2573598" y="2574412"/>
            <a:ext cx="661969" cy="704727"/>
            <a:chOff x="3578882" y="2921880"/>
            <a:chExt cx="1432446" cy="1677130"/>
          </a:xfrm>
        </p:grpSpPr>
        <p:sp>
          <p:nvSpPr>
            <p:cNvPr id="5" name="Freeform: Shape 4">
              <a:extLst>
                <a:ext uri="{FF2B5EF4-FFF2-40B4-BE49-F238E27FC236}">
                  <a16:creationId xmlns:a16="http://schemas.microsoft.com/office/drawing/2014/main" id="{61FD87A3-28CF-F668-1F35-C2CF626B7248}"/>
                </a:ext>
              </a:extLst>
            </p:cNvPr>
            <p:cNvSpPr/>
            <p:nvPr/>
          </p:nvSpPr>
          <p:spPr>
            <a:xfrm>
              <a:off x="3582766" y="3720834"/>
              <a:ext cx="1358579" cy="878176"/>
            </a:xfrm>
            <a:custGeom>
              <a:avLst/>
              <a:gdLst>
                <a:gd name="connsiteX0" fmla="*/ 270728 w 1358579"/>
                <a:gd name="connsiteY0" fmla="*/ 5 h 1172396"/>
                <a:gd name="connsiteX1" fmla="*/ 525389 w 1358579"/>
                <a:gd name="connsiteY1" fmla="*/ 2386 h 1172396"/>
                <a:gd name="connsiteX2" fmla="*/ 1211189 w 1358579"/>
                <a:gd name="connsiteY2" fmla="*/ 87053 h 1172396"/>
                <a:gd name="connsiteX3" fmla="*/ 1297352 w 1358579"/>
                <a:gd name="connsiteY3" fmla="*/ 82687 h 1172396"/>
                <a:gd name="connsiteX4" fmla="*/ 1358579 w 1358579"/>
                <a:gd name="connsiteY4" fmla="*/ 72560 h 1172396"/>
                <a:gd name="connsiteX5" fmla="*/ 1356308 w 1358579"/>
                <a:gd name="connsiteY5" fmla="*/ 992893 h 1172396"/>
                <a:gd name="connsiteX6" fmla="*/ 1176804 w 1358579"/>
                <a:gd name="connsiteY6" fmla="*/ 1172396 h 1172396"/>
                <a:gd name="connsiteX7" fmla="*/ 689214 w 1358579"/>
                <a:gd name="connsiteY7" fmla="*/ 1172396 h 1172396"/>
                <a:gd name="connsiteX8" fmla="*/ 671601 w 1358579"/>
                <a:gd name="connsiteY8" fmla="*/ 1172396 h 1172396"/>
                <a:gd name="connsiteX9" fmla="*/ 184010 w 1358579"/>
                <a:gd name="connsiteY9" fmla="*/ 1172396 h 1172396"/>
                <a:gd name="connsiteX10" fmla="*/ 4506 w 1358579"/>
                <a:gd name="connsiteY10" fmla="*/ 992893 h 1172396"/>
                <a:gd name="connsiteX11" fmla="*/ 208 w 1358579"/>
                <a:gd name="connsiteY11" fmla="*/ 46835 h 1172396"/>
                <a:gd name="connsiteX12" fmla="*/ 0 w 1358579"/>
                <a:gd name="connsiteY12" fmla="*/ 3934 h 1172396"/>
                <a:gd name="connsiteX13" fmla="*/ 124397 w 1358579"/>
                <a:gd name="connsiteY13" fmla="*/ 1097 h 1172396"/>
                <a:gd name="connsiteX14" fmla="*/ 270728 w 1358579"/>
                <a:gd name="connsiteY14" fmla="*/ 5 h 1172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579" h="1172396">
                  <a:moveTo>
                    <a:pt x="270728" y="5"/>
                  </a:moveTo>
                  <a:cubicBezTo>
                    <a:pt x="365669" y="-83"/>
                    <a:pt x="453776" y="975"/>
                    <a:pt x="525389" y="2386"/>
                  </a:cubicBezTo>
                  <a:cubicBezTo>
                    <a:pt x="811844" y="8030"/>
                    <a:pt x="989645" y="79998"/>
                    <a:pt x="1211189" y="87053"/>
                  </a:cubicBezTo>
                  <a:cubicBezTo>
                    <a:pt x="1238882" y="87935"/>
                    <a:pt x="1267766" y="86193"/>
                    <a:pt x="1297352" y="82687"/>
                  </a:cubicBezTo>
                  <a:lnTo>
                    <a:pt x="1358579" y="72560"/>
                  </a:lnTo>
                  <a:lnTo>
                    <a:pt x="1356308" y="992893"/>
                  </a:lnTo>
                  <a:cubicBezTo>
                    <a:pt x="1356308" y="1092029"/>
                    <a:pt x="1275941" y="1172396"/>
                    <a:pt x="1176804" y="1172396"/>
                  </a:cubicBezTo>
                  <a:lnTo>
                    <a:pt x="689214" y="1172396"/>
                  </a:lnTo>
                  <a:lnTo>
                    <a:pt x="671601" y="1172396"/>
                  </a:lnTo>
                  <a:lnTo>
                    <a:pt x="184010" y="1172396"/>
                  </a:lnTo>
                  <a:cubicBezTo>
                    <a:pt x="84873" y="1172396"/>
                    <a:pt x="4506" y="1092029"/>
                    <a:pt x="4506" y="992893"/>
                  </a:cubicBezTo>
                  <a:cubicBezTo>
                    <a:pt x="3824" y="716589"/>
                    <a:pt x="1855" y="373344"/>
                    <a:pt x="208" y="46835"/>
                  </a:cubicBezTo>
                  <a:lnTo>
                    <a:pt x="0" y="3934"/>
                  </a:lnTo>
                  <a:lnTo>
                    <a:pt x="124397" y="1097"/>
                  </a:lnTo>
                  <a:cubicBezTo>
                    <a:pt x="174078" y="380"/>
                    <a:pt x="223257" y="49"/>
                    <a:pt x="270728" y="5"/>
                  </a:cubicBezTo>
                  <a:close/>
                </a:path>
              </a:pathLst>
            </a:custGeom>
            <a:noFill/>
            <a:ln>
              <a:solidFill>
                <a:schemeClr val="bg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 name="!!CocThuyTinh">
              <a:extLst>
                <a:ext uri="{FF2B5EF4-FFF2-40B4-BE49-F238E27FC236}">
                  <a16:creationId xmlns:a16="http://schemas.microsoft.com/office/drawing/2014/main" id="{1F51FECD-EC6E-22F2-DA91-7B26EECDBC7A}"/>
                </a:ext>
              </a:extLst>
            </p:cNvPr>
            <p:cNvGrpSpPr/>
            <p:nvPr/>
          </p:nvGrpSpPr>
          <p:grpSpPr>
            <a:xfrm>
              <a:off x="3578882" y="2921880"/>
              <a:ext cx="1432446" cy="1677130"/>
              <a:chOff x="3543300" y="3878556"/>
              <a:chExt cx="1525116" cy="1785629"/>
            </a:xfrm>
          </p:grpSpPr>
          <p:sp>
            <p:nvSpPr>
              <p:cNvPr id="7" name="Freeform: Shape 6">
                <a:extLst>
                  <a:ext uri="{FF2B5EF4-FFF2-40B4-BE49-F238E27FC236}">
                    <a16:creationId xmlns:a16="http://schemas.microsoft.com/office/drawing/2014/main" id="{8865691B-1E68-AB65-695D-D3DE425BC151}"/>
                  </a:ext>
                </a:extLst>
              </p:cNvPr>
              <p:cNvSpPr/>
              <p:nvPr/>
            </p:nvSpPr>
            <p:spPr>
              <a:xfrm flipH="1">
                <a:off x="3543300" y="3878556"/>
                <a:ext cx="1525116" cy="1785629"/>
              </a:xfrm>
              <a:custGeom>
                <a:avLst/>
                <a:gdLst>
                  <a:gd name="connsiteX0" fmla="*/ 240242 w 486193"/>
                  <a:gd name="connsiteY0" fmla="*/ 0 h 532394"/>
                  <a:gd name="connsiteX1" fmla="*/ 3 w 486193"/>
                  <a:gd name="connsiteY1" fmla="*/ 0 h 532394"/>
                  <a:gd name="connsiteX2" fmla="*/ 22950 w 486193"/>
                  <a:gd name="connsiteY2" fmla="*/ 44320 h 532394"/>
                  <a:gd name="connsiteX3" fmla="*/ 24011 w 486193"/>
                  <a:gd name="connsiteY3" fmla="*/ 474210 h 532394"/>
                  <a:gd name="connsiteX4" fmla="*/ 82195 w 486193"/>
                  <a:gd name="connsiteY4" fmla="*/ 532394 h 532394"/>
                  <a:gd name="connsiteX5" fmla="*/ 240242 w 486193"/>
                  <a:gd name="connsiteY5" fmla="*/ 532394 h 532394"/>
                  <a:gd name="connsiteX6" fmla="*/ 486190 w 486193"/>
                  <a:gd name="connsiteY6" fmla="*/ 0 h 532394"/>
                  <a:gd name="connsiteX7" fmla="*/ 245951 w 486193"/>
                  <a:gd name="connsiteY7" fmla="*/ 0 h 532394"/>
                  <a:gd name="connsiteX8" fmla="*/ 245951 w 486193"/>
                  <a:gd name="connsiteY8" fmla="*/ 532394 h 532394"/>
                  <a:gd name="connsiteX9" fmla="*/ 403998 w 486193"/>
                  <a:gd name="connsiteY9" fmla="*/ 532394 h 532394"/>
                  <a:gd name="connsiteX10" fmla="*/ 462182 w 486193"/>
                  <a:gd name="connsiteY10" fmla="*/ 474210 h 532394"/>
                  <a:gd name="connsiteX11" fmla="*/ 463243 w 486193"/>
                  <a:gd name="connsiteY11" fmla="*/ 44320 h 532394"/>
                  <a:gd name="connsiteX12" fmla="*/ 486190 w 486193"/>
                  <a:gd name="connsiteY12" fmla="*/ 0 h 532394"/>
                  <a:gd name="connsiteX0" fmla="*/ 245951 w 486193"/>
                  <a:gd name="connsiteY0" fmla="*/ 0 h 532394"/>
                  <a:gd name="connsiteX1" fmla="*/ 245951 w 486193"/>
                  <a:gd name="connsiteY1" fmla="*/ 532394 h 532394"/>
                  <a:gd name="connsiteX2" fmla="*/ 403998 w 486193"/>
                  <a:gd name="connsiteY2" fmla="*/ 532394 h 532394"/>
                  <a:gd name="connsiteX3" fmla="*/ 462182 w 486193"/>
                  <a:gd name="connsiteY3" fmla="*/ 474210 h 532394"/>
                  <a:gd name="connsiteX4" fmla="*/ 463243 w 486193"/>
                  <a:gd name="connsiteY4" fmla="*/ 44320 h 532394"/>
                  <a:gd name="connsiteX5" fmla="*/ 486190 w 486193"/>
                  <a:gd name="connsiteY5" fmla="*/ 0 h 532394"/>
                  <a:gd name="connsiteX6" fmla="*/ 3 w 486193"/>
                  <a:gd name="connsiteY6" fmla="*/ 0 h 532394"/>
                  <a:gd name="connsiteX7" fmla="*/ 22950 w 486193"/>
                  <a:gd name="connsiteY7" fmla="*/ 44320 h 532394"/>
                  <a:gd name="connsiteX8" fmla="*/ 24011 w 486193"/>
                  <a:gd name="connsiteY8" fmla="*/ 474210 h 532394"/>
                  <a:gd name="connsiteX9" fmla="*/ 82195 w 486193"/>
                  <a:gd name="connsiteY9" fmla="*/ 532394 h 532394"/>
                  <a:gd name="connsiteX10" fmla="*/ 240242 w 486193"/>
                  <a:gd name="connsiteY10" fmla="*/ 532394 h 532394"/>
                  <a:gd name="connsiteX11" fmla="*/ 240242 w 486193"/>
                  <a:gd name="connsiteY11" fmla="*/ 0 h 532394"/>
                  <a:gd name="connsiteX12" fmla="*/ 486190 w 486193"/>
                  <a:gd name="connsiteY12" fmla="*/ 0 h 532394"/>
                  <a:gd name="connsiteX13" fmla="*/ 337391 w 486193"/>
                  <a:gd name="connsiteY13" fmla="*/ 91440 h 532394"/>
                  <a:gd name="connsiteX0" fmla="*/ 245951 w 486193"/>
                  <a:gd name="connsiteY0" fmla="*/ 0 h 532394"/>
                  <a:gd name="connsiteX1" fmla="*/ 245951 w 486193"/>
                  <a:gd name="connsiteY1" fmla="*/ 532394 h 532394"/>
                  <a:gd name="connsiteX2" fmla="*/ 403998 w 486193"/>
                  <a:gd name="connsiteY2" fmla="*/ 532394 h 532394"/>
                  <a:gd name="connsiteX3" fmla="*/ 462182 w 486193"/>
                  <a:gd name="connsiteY3" fmla="*/ 474210 h 532394"/>
                  <a:gd name="connsiteX4" fmla="*/ 463243 w 486193"/>
                  <a:gd name="connsiteY4" fmla="*/ 44320 h 532394"/>
                  <a:gd name="connsiteX5" fmla="*/ 486190 w 486193"/>
                  <a:gd name="connsiteY5" fmla="*/ 0 h 532394"/>
                  <a:gd name="connsiteX6" fmla="*/ 3 w 486193"/>
                  <a:gd name="connsiteY6" fmla="*/ 0 h 532394"/>
                  <a:gd name="connsiteX7" fmla="*/ 22950 w 486193"/>
                  <a:gd name="connsiteY7" fmla="*/ 44320 h 532394"/>
                  <a:gd name="connsiteX8" fmla="*/ 24011 w 486193"/>
                  <a:gd name="connsiteY8" fmla="*/ 474210 h 532394"/>
                  <a:gd name="connsiteX9" fmla="*/ 82195 w 486193"/>
                  <a:gd name="connsiteY9" fmla="*/ 532394 h 532394"/>
                  <a:gd name="connsiteX10" fmla="*/ 240242 w 486193"/>
                  <a:gd name="connsiteY10" fmla="*/ 532394 h 532394"/>
                  <a:gd name="connsiteX11" fmla="*/ 240242 w 486193"/>
                  <a:gd name="connsiteY11" fmla="*/ 0 h 532394"/>
                  <a:gd name="connsiteX12" fmla="*/ 245951 w 486193"/>
                  <a:gd name="connsiteY12" fmla="*/ 0 h 532394"/>
                  <a:gd name="connsiteX0" fmla="*/ 240242 w 486193"/>
                  <a:gd name="connsiteY0" fmla="*/ 0 h 532394"/>
                  <a:gd name="connsiteX1" fmla="*/ 245951 w 486193"/>
                  <a:gd name="connsiteY1" fmla="*/ 532394 h 532394"/>
                  <a:gd name="connsiteX2" fmla="*/ 403998 w 486193"/>
                  <a:gd name="connsiteY2" fmla="*/ 532394 h 532394"/>
                  <a:gd name="connsiteX3" fmla="*/ 462182 w 486193"/>
                  <a:gd name="connsiteY3" fmla="*/ 474210 h 532394"/>
                  <a:gd name="connsiteX4" fmla="*/ 463243 w 486193"/>
                  <a:gd name="connsiteY4" fmla="*/ 44320 h 532394"/>
                  <a:gd name="connsiteX5" fmla="*/ 486190 w 486193"/>
                  <a:gd name="connsiteY5" fmla="*/ 0 h 532394"/>
                  <a:gd name="connsiteX6" fmla="*/ 3 w 486193"/>
                  <a:gd name="connsiteY6" fmla="*/ 0 h 532394"/>
                  <a:gd name="connsiteX7" fmla="*/ 22950 w 486193"/>
                  <a:gd name="connsiteY7" fmla="*/ 44320 h 532394"/>
                  <a:gd name="connsiteX8" fmla="*/ 24011 w 486193"/>
                  <a:gd name="connsiteY8" fmla="*/ 474210 h 532394"/>
                  <a:gd name="connsiteX9" fmla="*/ 82195 w 486193"/>
                  <a:gd name="connsiteY9" fmla="*/ 532394 h 532394"/>
                  <a:gd name="connsiteX10" fmla="*/ 240242 w 486193"/>
                  <a:gd name="connsiteY10" fmla="*/ 532394 h 532394"/>
                  <a:gd name="connsiteX11" fmla="*/ 240242 w 486193"/>
                  <a:gd name="connsiteY11" fmla="*/ 0 h 532394"/>
                  <a:gd name="connsiteX0" fmla="*/ 240242 w 486193"/>
                  <a:gd name="connsiteY0" fmla="*/ 532394 h 532394"/>
                  <a:gd name="connsiteX1" fmla="*/ 245951 w 486193"/>
                  <a:gd name="connsiteY1" fmla="*/ 532394 h 532394"/>
                  <a:gd name="connsiteX2" fmla="*/ 403998 w 486193"/>
                  <a:gd name="connsiteY2" fmla="*/ 532394 h 532394"/>
                  <a:gd name="connsiteX3" fmla="*/ 462182 w 486193"/>
                  <a:gd name="connsiteY3" fmla="*/ 474210 h 532394"/>
                  <a:gd name="connsiteX4" fmla="*/ 463243 w 486193"/>
                  <a:gd name="connsiteY4" fmla="*/ 44320 h 532394"/>
                  <a:gd name="connsiteX5" fmla="*/ 486190 w 486193"/>
                  <a:gd name="connsiteY5" fmla="*/ 0 h 532394"/>
                  <a:gd name="connsiteX6" fmla="*/ 3 w 486193"/>
                  <a:gd name="connsiteY6" fmla="*/ 0 h 532394"/>
                  <a:gd name="connsiteX7" fmla="*/ 22950 w 486193"/>
                  <a:gd name="connsiteY7" fmla="*/ 44320 h 532394"/>
                  <a:gd name="connsiteX8" fmla="*/ 24011 w 486193"/>
                  <a:gd name="connsiteY8" fmla="*/ 474210 h 532394"/>
                  <a:gd name="connsiteX9" fmla="*/ 82195 w 486193"/>
                  <a:gd name="connsiteY9" fmla="*/ 532394 h 532394"/>
                  <a:gd name="connsiteX10" fmla="*/ 240242 w 486193"/>
                  <a:gd name="connsiteY10" fmla="*/ 532394 h 532394"/>
                  <a:gd name="connsiteX0" fmla="*/ 3 w 486193"/>
                  <a:gd name="connsiteY0" fmla="*/ 0 h 532394"/>
                  <a:gd name="connsiteX1" fmla="*/ 22950 w 486193"/>
                  <a:gd name="connsiteY1" fmla="*/ 44320 h 532394"/>
                  <a:gd name="connsiteX2" fmla="*/ 24011 w 486193"/>
                  <a:gd name="connsiteY2" fmla="*/ 474210 h 532394"/>
                  <a:gd name="connsiteX3" fmla="*/ 82195 w 486193"/>
                  <a:gd name="connsiteY3" fmla="*/ 532394 h 532394"/>
                  <a:gd name="connsiteX4" fmla="*/ 240242 w 486193"/>
                  <a:gd name="connsiteY4" fmla="*/ 532394 h 532394"/>
                  <a:gd name="connsiteX5" fmla="*/ 245951 w 486193"/>
                  <a:gd name="connsiteY5" fmla="*/ 532394 h 532394"/>
                  <a:gd name="connsiteX6" fmla="*/ 403998 w 486193"/>
                  <a:gd name="connsiteY6" fmla="*/ 532394 h 532394"/>
                  <a:gd name="connsiteX7" fmla="*/ 462182 w 486193"/>
                  <a:gd name="connsiteY7" fmla="*/ 474210 h 532394"/>
                  <a:gd name="connsiteX8" fmla="*/ 463243 w 486193"/>
                  <a:gd name="connsiteY8" fmla="*/ 44320 h 532394"/>
                  <a:gd name="connsiteX9" fmla="*/ 486190 w 486193"/>
                  <a:gd name="connsiteY9" fmla="*/ 0 h 532394"/>
                  <a:gd name="connsiteX10" fmla="*/ 91443 w 486193"/>
                  <a:gd name="connsiteY10" fmla="*/ 91440 h 532394"/>
                  <a:gd name="connsiteX0" fmla="*/ 3 w 486193"/>
                  <a:gd name="connsiteY0" fmla="*/ 0 h 532394"/>
                  <a:gd name="connsiteX1" fmla="*/ 22950 w 486193"/>
                  <a:gd name="connsiteY1" fmla="*/ 44320 h 532394"/>
                  <a:gd name="connsiteX2" fmla="*/ 24011 w 486193"/>
                  <a:gd name="connsiteY2" fmla="*/ 474210 h 532394"/>
                  <a:gd name="connsiteX3" fmla="*/ 82195 w 486193"/>
                  <a:gd name="connsiteY3" fmla="*/ 532394 h 532394"/>
                  <a:gd name="connsiteX4" fmla="*/ 240242 w 486193"/>
                  <a:gd name="connsiteY4" fmla="*/ 532394 h 532394"/>
                  <a:gd name="connsiteX5" fmla="*/ 245951 w 486193"/>
                  <a:gd name="connsiteY5" fmla="*/ 532394 h 532394"/>
                  <a:gd name="connsiteX6" fmla="*/ 403998 w 486193"/>
                  <a:gd name="connsiteY6" fmla="*/ 532394 h 532394"/>
                  <a:gd name="connsiteX7" fmla="*/ 462182 w 486193"/>
                  <a:gd name="connsiteY7" fmla="*/ 474210 h 532394"/>
                  <a:gd name="connsiteX8" fmla="*/ 463243 w 486193"/>
                  <a:gd name="connsiteY8" fmla="*/ 44320 h 532394"/>
                  <a:gd name="connsiteX9" fmla="*/ 486190 w 486193"/>
                  <a:gd name="connsiteY9" fmla="*/ 0 h 532394"/>
                  <a:gd name="connsiteX0" fmla="*/ 3 w 463243"/>
                  <a:gd name="connsiteY0" fmla="*/ 0 h 532394"/>
                  <a:gd name="connsiteX1" fmla="*/ 22950 w 463243"/>
                  <a:gd name="connsiteY1" fmla="*/ 44320 h 532394"/>
                  <a:gd name="connsiteX2" fmla="*/ 24011 w 463243"/>
                  <a:gd name="connsiteY2" fmla="*/ 474210 h 532394"/>
                  <a:gd name="connsiteX3" fmla="*/ 82195 w 463243"/>
                  <a:gd name="connsiteY3" fmla="*/ 532394 h 532394"/>
                  <a:gd name="connsiteX4" fmla="*/ 240242 w 463243"/>
                  <a:gd name="connsiteY4" fmla="*/ 532394 h 532394"/>
                  <a:gd name="connsiteX5" fmla="*/ 245951 w 463243"/>
                  <a:gd name="connsiteY5" fmla="*/ 532394 h 532394"/>
                  <a:gd name="connsiteX6" fmla="*/ 403998 w 463243"/>
                  <a:gd name="connsiteY6" fmla="*/ 532394 h 532394"/>
                  <a:gd name="connsiteX7" fmla="*/ 462182 w 463243"/>
                  <a:gd name="connsiteY7" fmla="*/ 474210 h 532394"/>
                  <a:gd name="connsiteX8" fmla="*/ 463243 w 463243"/>
                  <a:gd name="connsiteY8" fmla="*/ 44320 h 532394"/>
                  <a:gd name="connsiteX0" fmla="*/ 3 w 464311"/>
                  <a:gd name="connsiteY0" fmla="*/ 0 h 532394"/>
                  <a:gd name="connsiteX1" fmla="*/ 22950 w 464311"/>
                  <a:gd name="connsiteY1" fmla="*/ 44320 h 532394"/>
                  <a:gd name="connsiteX2" fmla="*/ 24011 w 464311"/>
                  <a:gd name="connsiteY2" fmla="*/ 474210 h 532394"/>
                  <a:gd name="connsiteX3" fmla="*/ 82195 w 464311"/>
                  <a:gd name="connsiteY3" fmla="*/ 532394 h 532394"/>
                  <a:gd name="connsiteX4" fmla="*/ 240242 w 464311"/>
                  <a:gd name="connsiteY4" fmla="*/ 532394 h 532394"/>
                  <a:gd name="connsiteX5" fmla="*/ 245951 w 464311"/>
                  <a:gd name="connsiteY5" fmla="*/ 532394 h 532394"/>
                  <a:gd name="connsiteX6" fmla="*/ 403998 w 464311"/>
                  <a:gd name="connsiteY6" fmla="*/ 532394 h 532394"/>
                  <a:gd name="connsiteX7" fmla="*/ 462182 w 464311"/>
                  <a:gd name="connsiteY7" fmla="*/ 474210 h 532394"/>
                  <a:gd name="connsiteX8" fmla="*/ 464311 w 464311"/>
                  <a:gd name="connsiteY8" fmla="*/ 8000 h 532394"/>
                  <a:gd name="connsiteX0" fmla="*/ 3 w 466447"/>
                  <a:gd name="connsiteY0" fmla="*/ 10160 h 542554"/>
                  <a:gd name="connsiteX1" fmla="*/ 22950 w 466447"/>
                  <a:gd name="connsiteY1" fmla="*/ 54480 h 542554"/>
                  <a:gd name="connsiteX2" fmla="*/ 24011 w 466447"/>
                  <a:gd name="connsiteY2" fmla="*/ 484370 h 542554"/>
                  <a:gd name="connsiteX3" fmla="*/ 82195 w 466447"/>
                  <a:gd name="connsiteY3" fmla="*/ 542554 h 542554"/>
                  <a:gd name="connsiteX4" fmla="*/ 240242 w 466447"/>
                  <a:gd name="connsiteY4" fmla="*/ 542554 h 542554"/>
                  <a:gd name="connsiteX5" fmla="*/ 245951 w 466447"/>
                  <a:gd name="connsiteY5" fmla="*/ 542554 h 542554"/>
                  <a:gd name="connsiteX6" fmla="*/ 403998 w 466447"/>
                  <a:gd name="connsiteY6" fmla="*/ 542554 h 542554"/>
                  <a:gd name="connsiteX7" fmla="*/ 462182 w 466447"/>
                  <a:gd name="connsiteY7" fmla="*/ 484370 h 542554"/>
                  <a:gd name="connsiteX8" fmla="*/ 466447 w 466447"/>
                  <a:gd name="connsiteY8" fmla="*/ 0 h 542554"/>
                  <a:gd name="connsiteX0" fmla="*/ 3 w 464311"/>
                  <a:gd name="connsiteY0" fmla="*/ 11228 h 543622"/>
                  <a:gd name="connsiteX1" fmla="*/ 22950 w 464311"/>
                  <a:gd name="connsiteY1" fmla="*/ 55548 h 543622"/>
                  <a:gd name="connsiteX2" fmla="*/ 24011 w 464311"/>
                  <a:gd name="connsiteY2" fmla="*/ 485438 h 543622"/>
                  <a:gd name="connsiteX3" fmla="*/ 82195 w 464311"/>
                  <a:gd name="connsiteY3" fmla="*/ 543622 h 543622"/>
                  <a:gd name="connsiteX4" fmla="*/ 240242 w 464311"/>
                  <a:gd name="connsiteY4" fmla="*/ 543622 h 543622"/>
                  <a:gd name="connsiteX5" fmla="*/ 245951 w 464311"/>
                  <a:gd name="connsiteY5" fmla="*/ 543622 h 543622"/>
                  <a:gd name="connsiteX6" fmla="*/ 403998 w 464311"/>
                  <a:gd name="connsiteY6" fmla="*/ 543622 h 543622"/>
                  <a:gd name="connsiteX7" fmla="*/ 462182 w 464311"/>
                  <a:gd name="connsiteY7" fmla="*/ 485438 h 543622"/>
                  <a:gd name="connsiteX8" fmla="*/ 464311 w 464311"/>
                  <a:gd name="connsiteY8" fmla="*/ 0 h 54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311" h="543622">
                    <a:moveTo>
                      <a:pt x="3" y="11228"/>
                    </a:moveTo>
                    <a:cubicBezTo>
                      <a:pt x="-351" y="26002"/>
                      <a:pt x="23304" y="40775"/>
                      <a:pt x="22950" y="55548"/>
                    </a:cubicBezTo>
                    <a:cubicBezTo>
                      <a:pt x="23304" y="198845"/>
                      <a:pt x="23657" y="342141"/>
                      <a:pt x="24011" y="485438"/>
                    </a:cubicBezTo>
                    <a:cubicBezTo>
                      <a:pt x="24011" y="517572"/>
                      <a:pt x="50061" y="543622"/>
                      <a:pt x="82195" y="543622"/>
                    </a:cubicBezTo>
                    <a:lnTo>
                      <a:pt x="240242" y="543622"/>
                    </a:lnTo>
                    <a:lnTo>
                      <a:pt x="245951" y="543622"/>
                    </a:lnTo>
                    <a:lnTo>
                      <a:pt x="403998" y="543622"/>
                    </a:lnTo>
                    <a:cubicBezTo>
                      <a:pt x="436132" y="543622"/>
                      <a:pt x="462182" y="517572"/>
                      <a:pt x="462182" y="485438"/>
                    </a:cubicBezTo>
                    <a:cubicBezTo>
                      <a:pt x="462536" y="342141"/>
                      <a:pt x="463957" y="143297"/>
                      <a:pt x="464311" y="0"/>
                    </a:cubicBezTo>
                  </a:path>
                </a:pathLst>
              </a:custGeom>
              <a:noFill/>
              <a:ln w="50800" cap="rnd">
                <a:solidFill>
                  <a:srgbClr val="0070C0"/>
                </a:solid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8" name="Straight Connector 7">
                <a:extLst>
                  <a:ext uri="{FF2B5EF4-FFF2-40B4-BE49-F238E27FC236}">
                    <a16:creationId xmlns:a16="http://schemas.microsoft.com/office/drawing/2014/main" id="{06473048-DFE7-6D2A-A059-80100E34AF06}"/>
                  </a:ext>
                </a:extLst>
              </p:cNvPr>
              <p:cNvCxnSpPr>
                <a:cxnSpLocks/>
              </p:cNvCxnSpPr>
              <p:nvPr/>
            </p:nvCxnSpPr>
            <p:spPr>
              <a:xfrm flipH="1">
                <a:off x="3629321" y="4066677"/>
                <a:ext cx="93639" cy="0"/>
              </a:xfrm>
              <a:prstGeom prst="line">
                <a:avLst/>
              </a:prstGeom>
              <a:ln w="38100" cap="rnd">
                <a:solidFill>
                  <a:srgbClr val="002060">
                    <a:alpha val="51000"/>
                  </a:srgbClr>
                </a:solidFill>
                <a:roun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B740766-B8EA-9B8F-8ED1-D34E29302498}"/>
                  </a:ext>
                </a:extLst>
              </p:cNvPr>
              <p:cNvCxnSpPr>
                <a:cxnSpLocks/>
              </p:cNvCxnSpPr>
              <p:nvPr/>
            </p:nvCxnSpPr>
            <p:spPr>
              <a:xfrm flipH="1">
                <a:off x="3629321" y="4397938"/>
                <a:ext cx="93639" cy="0"/>
              </a:xfrm>
              <a:prstGeom prst="line">
                <a:avLst/>
              </a:prstGeom>
              <a:ln w="38100" cap="rnd">
                <a:solidFill>
                  <a:srgbClr val="002060">
                    <a:alpha val="51000"/>
                  </a:srgbClr>
                </a:solidFill>
                <a:roun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81B40A6-160F-6927-C4DF-BB3651AC89CF}"/>
                  </a:ext>
                </a:extLst>
              </p:cNvPr>
              <p:cNvCxnSpPr>
                <a:cxnSpLocks/>
              </p:cNvCxnSpPr>
              <p:nvPr/>
            </p:nvCxnSpPr>
            <p:spPr>
              <a:xfrm flipH="1">
                <a:off x="3629321" y="4729198"/>
                <a:ext cx="93639" cy="0"/>
              </a:xfrm>
              <a:prstGeom prst="line">
                <a:avLst/>
              </a:prstGeom>
              <a:ln w="38100" cap="rnd">
                <a:solidFill>
                  <a:srgbClr val="002060">
                    <a:alpha val="51000"/>
                  </a:srgbClr>
                </a:solidFill>
                <a:roun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FF655A7-63B4-08AA-F27B-AFAB804145A4}"/>
                  </a:ext>
                </a:extLst>
              </p:cNvPr>
              <p:cNvCxnSpPr>
                <a:cxnSpLocks/>
              </p:cNvCxnSpPr>
              <p:nvPr/>
            </p:nvCxnSpPr>
            <p:spPr>
              <a:xfrm flipH="1">
                <a:off x="3629321" y="5060459"/>
                <a:ext cx="93639" cy="0"/>
              </a:xfrm>
              <a:prstGeom prst="line">
                <a:avLst/>
              </a:prstGeom>
              <a:ln w="38100" cap="rnd">
                <a:solidFill>
                  <a:srgbClr val="002060">
                    <a:alpha val="51000"/>
                  </a:srgbClr>
                </a:solidFill>
                <a:roun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2E0CBA1-7485-5402-14DC-8CC13B92F23A}"/>
                  </a:ext>
                </a:extLst>
              </p:cNvPr>
              <p:cNvCxnSpPr>
                <a:cxnSpLocks/>
              </p:cNvCxnSpPr>
              <p:nvPr/>
            </p:nvCxnSpPr>
            <p:spPr>
              <a:xfrm flipH="1">
                <a:off x="3629321" y="5391720"/>
                <a:ext cx="93639" cy="0"/>
              </a:xfrm>
              <a:prstGeom prst="line">
                <a:avLst/>
              </a:prstGeom>
              <a:ln w="38100" cap="rnd">
                <a:solidFill>
                  <a:srgbClr val="002060">
                    <a:alpha val="51000"/>
                  </a:srgbClr>
                </a:solidFill>
                <a:round/>
              </a:ln>
            </p:spPr>
            <p:style>
              <a:lnRef idx="1">
                <a:schemeClr val="accent1"/>
              </a:lnRef>
              <a:fillRef idx="0">
                <a:schemeClr val="accent1"/>
              </a:fillRef>
              <a:effectRef idx="0">
                <a:schemeClr val="accent1"/>
              </a:effectRef>
              <a:fontRef idx="minor">
                <a:schemeClr val="tx1"/>
              </a:fontRef>
            </p:style>
          </p:cxnSp>
        </p:grpSp>
      </p:grpSp>
      <p:grpSp>
        <p:nvGrpSpPr>
          <p:cNvPr id="13" name="Group 12">
            <a:extLst>
              <a:ext uri="{FF2B5EF4-FFF2-40B4-BE49-F238E27FC236}">
                <a16:creationId xmlns:a16="http://schemas.microsoft.com/office/drawing/2014/main" id="{9AAEFB50-2916-86D6-1836-7B4756914A0D}"/>
              </a:ext>
            </a:extLst>
          </p:cNvPr>
          <p:cNvGrpSpPr/>
          <p:nvPr/>
        </p:nvGrpSpPr>
        <p:grpSpPr>
          <a:xfrm rot="15930883">
            <a:off x="3152497" y="1750415"/>
            <a:ext cx="661969" cy="704727"/>
            <a:chOff x="3578882" y="2921880"/>
            <a:chExt cx="1432446" cy="1677130"/>
          </a:xfrm>
        </p:grpSpPr>
        <p:sp>
          <p:nvSpPr>
            <p:cNvPr id="14" name="Freeform: Shape 13">
              <a:extLst>
                <a:ext uri="{FF2B5EF4-FFF2-40B4-BE49-F238E27FC236}">
                  <a16:creationId xmlns:a16="http://schemas.microsoft.com/office/drawing/2014/main" id="{C980D2DD-71E5-6503-AE88-A10186A58EFA}"/>
                </a:ext>
              </a:extLst>
            </p:cNvPr>
            <p:cNvSpPr/>
            <p:nvPr/>
          </p:nvSpPr>
          <p:spPr>
            <a:xfrm>
              <a:off x="3582766" y="3720834"/>
              <a:ext cx="1358579" cy="878176"/>
            </a:xfrm>
            <a:custGeom>
              <a:avLst/>
              <a:gdLst>
                <a:gd name="connsiteX0" fmla="*/ 270728 w 1358579"/>
                <a:gd name="connsiteY0" fmla="*/ 5 h 1172396"/>
                <a:gd name="connsiteX1" fmla="*/ 525389 w 1358579"/>
                <a:gd name="connsiteY1" fmla="*/ 2386 h 1172396"/>
                <a:gd name="connsiteX2" fmla="*/ 1211189 w 1358579"/>
                <a:gd name="connsiteY2" fmla="*/ 87053 h 1172396"/>
                <a:gd name="connsiteX3" fmla="*/ 1297352 w 1358579"/>
                <a:gd name="connsiteY3" fmla="*/ 82687 h 1172396"/>
                <a:gd name="connsiteX4" fmla="*/ 1358579 w 1358579"/>
                <a:gd name="connsiteY4" fmla="*/ 72560 h 1172396"/>
                <a:gd name="connsiteX5" fmla="*/ 1356308 w 1358579"/>
                <a:gd name="connsiteY5" fmla="*/ 992893 h 1172396"/>
                <a:gd name="connsiteX6" fmla="*/ 1176804 w 1358579"/>
                <a:gd name="connsiteY6" fmla="*/ 1172396 h 1172396"/>
                <a:gd name="connsiteX7" fmla="*/ 689214 w 1358579"/>
                <a:gd name="connsiteY7" fmla="*/ 1172396 h 1172396"/>
                <a:gd name="connsiteX8" fmla="*/ 671601 w 1358579"/>
                <a:gd name="connsiteY8" fmla="*/ 1172396 h 1172396"/>
                <a:gd name="connsiteX9" fmla="*/ 184010 w 1358579"/>
                <a:gd name="connsiteY9" fmla="*/ 1172396 h 1172396"/>
                <a:gd name="connsiteX10" fmla="*/ 4506 w 1358579"/>
                <a:gd name="connsiteY10" fmla="*/ 992893 h 1172396"/>
                <a:gd name="connsiteX11" fmla="*/ 208 w 1358579"/>
                <a:gd name="connsiteY11" fmla="*/ 46835 h 1172396"/>
                <a:gd name="connsiteX12" fmla="*/ 0 w 1358579"/>
                <a:gd name="connsiteY12" fmla="*/ 3934 h 1172396"/>
                <a:gd name="connsiteX13" fmla="*/ 124397 w 1358579"/>
                <a:gd name="connsiteY13" fmla="*/ 1097 h 1172396"/>
                <a:gd name="connsiteX14" fmla="*/ 270728 w 1358579"/>
                <a:gd name="connsiteY14" fmla="*/ 5 h 1172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579" h="1172396">
                  <a:moveTo>
                    <a:pt x="270728" y="5"/>
                  </a:moveTo>
                  <a:cubicBezTo>
                    <a:pt x="365669" y="-83"/>
                    <a:pt x="453776" y="975"/>
                    <a:pt x="525389" y="2386"/>
                  </a:cubicBezTo>
                  <a:cubicBezTo>
                    <a:pt x="811844" y="8030"/>
                    <a:pt x="989645" y="79998"/>
                    <a:pt x="1211189" y="87053"/>
                  </a:cubicBezTo>
                  <a:cubicBezTo>
                    <a:pt x="1238882" y="87935"/>
                    <a:pt x="1267766" y="86193"/>
                    <a:pt x="1297352" y="82687"/>
                  </a:cubicBezTo>
                  <a:lnTo>
                    <a:pt x="1358579" y="72560"/>
                  </a:lnTo>
                  <a:lnTo>
                    <a:pt x="1356308" y="992893"/>
                  </a:lnTo>
                  <a:cubicBezTo>
                    <a:pt x="1356308" y="1092029"/>
                    <a:pt x="1275941" y="1172396"/>
                    <a:pt x="1176804" y="1172396"/>
                  </a:cubicBezTo>
                  <a:lnTo>
                    <a:pt x="689214" y="1172396"/>
                  </a:lnTo>
                  <a:lnTo>
                    <a:pt x="671601" y="1172396"/>
                  </a:lnTo>
                  <a:lnTo>
                    <a:pt x="184010" y="1172396"/>
                  </a:lnTo>
                  <a:cubicBezTo>
                    <a:pt x="84873" y="1172396"/>
                    <a:pt x="4506" y="1092029"/>
                    <a:pt x="4506" y="992893"/>
                  </a:cubicBezTo>
                  <a:cubicBezTo>
                    <a:pt x="3824" y="716589"/>
                    <a:pt x="1855" y="373344"/>
                    <a:pt x="208" y="46835"/>
                  </a:cubicBezTo>
                  <a:lnTo>
                    <a:pt x="0" y="3934"/>
                  </a:lnTo>
                  <a:lnTo>
                    <a:pt x="124397" y="1097"/>
                  </a:lnTo>
                  <a:cubicBezTo>
                    <a:pt x="174078" y="380"/>
                    <a:pt x="223257" y="49"/>
                    <a:pt x="270728" y="5"/>
                  </a:cubicBezTo>
                  <a:close/>
                </a:path>
              </a:pathLst>
            </a:custGeom>
            <a:noFill/>
            <a:ln>
              <a:solidFill>
                <a:schemeClr val="bg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5" name="!!CocThuyTinh">
              <a:extLst>
                <a:ext uri="{FF2B5EF4-FFF2-40B4-BE49-F238E27FC236}">
                  <a16:creationId xmlns:a16="http://schemas.microsoft.com/office/drawing/2014/main" id="{C8BAAD6D-95D2-375E-C96C-520E7495EFE2}"/>
                </a:ext>
              </a:extLst>
            </p:cNvPr>
            <p:cNvGrpSpPr/>
            <p:nvPr/>
          </p:nvGrpSpPr>
          <p:grpSpPr>
            <a:xfrm>
              <a:off x="3578882" y="2921880"/>
              <a:ext cx="1432446" cy="1677130"/>
              <a:chOff x="3543300" y="3878556"/>
              <a:chExt cx="1525116" cy="1785629"/>
            </a:xfrm>
          </p:grpSpPr>
          <p:sp>
            <p:nvSpPr>
              <p:cNvPr id="16" name="Freeform: Shape 15">
                <a:extLst>
                  <a:ext uri="{FF2B5EF4-FFF2-40B4-BE49-F238E27FC236}">
                    <a16:creationId xmlns:a16="http://schemas.microsoft.com/office/drawing/2014/main" id="{2AAA719E-F642-D1C9-B424-F0AE5628332D}"/>
                  </a:ext>
                </a:extLst>
              </p:cNvPr>
              <p:cNvSpPr/>
              <p:nvPr/>
            </p:nvSpPr>
            <p:spPr>
              <a:xfrm flipH="1">
                <a:off x="3543300" y="3878556"/>
                <a:ext cx="1525116" cy="1785629"/>
              </a:xfrm>
              <a:custGeom>
                <a:avLst/>
                <a:gdLst>
                  <a:gd name="connsiteX0" fmla="*/ 240242 w 486193"/>
                  <a:gd name="connsiteY0" fmla="*/ 0 h 532394"/>
                  <a:gd name="connsiteX1" fmla="*/ 3 w 486193"/>
                  <a:gd name="connsiteY1" fmla="*/ 0 h 532394"/>
                  <a:gd name="connsiteX2" fmla="*/ 22950 w 486193"/>
                  <a:gd name="connsiteY2" fmla="*/ 44320 h 532394"/>
                  <a:gd name="connsiteX3" fmla="*/ 24011 w 486193"/>
                  <a:gd name="connsiteY3" fmla="*/ 474210 h 532394"/>
                  <a:gd name="connsiteX4" fmla="*/ 82195 w 486193"/>
                  <a:gd name="connsiteY4" fmla="*/ 532394 h 532394"/>
                  <a:gd name="connsiteX5" fmla="*/ 240242 w 486193"/>
                  <a:gd name="connsiteY5" fmla="*/ 532394 h 532394"/>
                  <a:gd name="connsiteX6" fmla="*/ 486190 w 486193"/>
                  <a:gd name="connsiteY6" fmla="*/ 0 h 532394"/>
                  <a:gd name="connsiteX7" fmla="*/ 245951 w 486193"/>
                  <a:gd name="connsiteY7" fmla="*/ 0 h 532394"/>
                  <a:gd name="connsiteX8" fmla="*/ 245951 w 486193"/>
                  <a:gd name="connsiteY8" fmla="*/ 532394 h 532394"/>
                  <a:gd name="connsiteX9" fmla="*/ 403998 w 486193"/>
                  <a:gd name="connsiteY9" fmla="*/ 532394 h 532394"/>
                  <a:gd name="connsiteX10" fmla="*/ 462182 w 486193"/>
                  <a:gd name="connsiteY10" fmla="*/ 474210 h 532394"/>
                  <a:gd name="connsiteX11" fmla="*/ 463243 w 486193"/>
                  <a:gd name="connsiteY11" fmla="*/ 44320 h 532394"/>
                  <a:gd name="connsiteX12" fmla="*/ 486190 w 486193"/>
                  <a:gd name="connsiteY12" fmla="*/ 0 h 532394"/>
                  <a:gd name="connsiteX0" fmla="*/ 245951 w 486193"/>
                  <a:gd name="connsiteY0" fmla="*/ 0 h 532394"/>
                  <a:gd name="connsiteX1" fmla="*/ 245951 w 486193"/>
                  <a:gd name="connsiteY1" fmla="*/ 532394 h 532394"/>
                  <a:gd name="connsiteX2" fmla="*/ 403998 w 486193"/>
                  <a:gd name="connsiteY2" fmla="*/ 532394 h 532394"/>
                  <a:gd name="connsiteX3" fmla="*/ 462182 w 486193"/>
                  <a:gd name="connsiteY3" fmla="*/ 474210 h 532394"/>
                  <a:gd name="connsiteX4" fmla="*/ 463243 w 486193"/>
                  <a:gd name="connsiteY4" fmla="*/ 44320 h 532394"/>
                  <a:gd name="connsiteX5" fmla="*/ 486190 w 486193"/>
                  <a:gd name="connsiteY5" fmla="*/ 0 h 532394"/>
                  <a:gd name="connsiteX6" fmla="*/ 3 w 486193"/>
                  <a:gd name="connsiteY6" fmla="*/ 0 h 532394"/>
                  <a:gd name="connsiteX7" fmla="*/ 22950 w 486193"/>
                  <a:gd name="connsiteY7" fmla="*/ 44320 h 532394"/>
                  <a:gd name="connsiteX8" fmla="*/ 24011 w 486193"/>
                  <a:gd name="connsiteY8" fmla="*/ 474210 h 532394"/>
                  <a:gd name="connsiteX9" fmla="*/ 82195 w 486193"/>
                  <a:gd name="connsiteY9" fmla="*/ 532394 h 532394"/>
                  <a:gd name="connsiteX10" fmla="*/ 240242 w 486193"/>
                  <a:gd name="connsiteY10" fmla="*/ 532394 h 532394"/>
                  <a:gd name="connsiteX11" fmla="*/ 240242 w 486193"/>
                  <a:gd name="connsiteY11" fmla="*/ 0 h 532394"/>
                  <a:gd name="connsiteX12" fmla="*/ 486190 w 486193"/>
                  <a:gd name="connsiteY12" fmla="*/ 0 h 532394"/>
                  <a:gd name="connsiteX13" fmla="*/ 337391 w 486193"/>
                  <a:gd name="connsiteY13" fmla="*/ 91440 h 532394"/>
                  <a:gd name="connsiteX0" fmla="*/ 245951 w 486193"/>
                  <a:gd name="connsiteY0" fmla="*/ 0 h 532394"/>
                  <a:gd name="connsiteX1" fmla="*/ 245951 w 486193"/>
                  <a:gd name="connsiteY1" fmla="*/ 532394 h 532394"/>
                  <a:gd name="connsiteX2" fmla="*/ 403998 w 486193"/>
                  <a:gd name="connsiteY2" fmla="*/ 532394 h 532394"/>
                  <a:gd name="connsiteX3" fmla="*/ 462182 w 486193"/>
                  <a:gd name="connsiteY3" fmla="*/ 474210 h 532394"/>
                  <a:gd name="connsiteX4" fmla="*/ 463243 w 486193"/>
                  <a:gd name="connsiteY4" fmla="*/ 44320 h 532394"/>
                  <a:gd name="connsiteX5" fmla="*/ 486190 w 486193"/>
                  <a:gd name="connsiteY5" fmla="*/ 0 h 532394"/>
                  <a:gd name="connsiteX6" fmla="*/ 3 w 486193"/>
                  <a:gd name="connsiteY6" fmla="*/ 0 h 532394"/>
                  <a:gd name="connsiteX7" fmla="*/ 22950 w 486193"/>
                  <a:gd name="connsiteY7" fmla="*/ 44320 h 532394"/>
                  <a:gd name="connsiteX8" fmla="*/ 24011 w 486193"/>
                  <a:gd name="connsiteY8" fmla="*/ 474210 h 532394"/>
                  <a:gd name="connsiteX9" fmla="*/ 82195 w 486193"/>
                  <a:gd name="connsiteY9" fmla="*/ 532394 h 532394"/>
                  <a:gd name="connsiteX10" fmla="*/ 240242 w 486193"/>
                  <a:gd name="connsiteY10" fmla="*/ 532394 h 532394"/>
                  <a:gd name="connsiteX11" fmla="*/ 240242 w 486193"/>
                  <a:gd name="connsiteY11" fmla="*/ 0 h 532394"/>
                  <a:gd name="connsiteX12" fmla="*/ 245951 w 486193"/>
                  <a:gd name="connsiteY12" fmla="*/ 0 h 532394"/>
                  <a:gd name="connsiteX0" fmla="*/ 240242 w 486193"/>
                  <a:gd name="connsiteY0" fmla="*/ 0 h 532394"/>
                  <a:gd name="connsiteX1" fmla="*/ 245951 w 486193"/>
                  <a:gd name="connsiteY1" fmla="*/ 532394 h 532394"/>
                  <a:gd name="connsiteX2" fmla="*/ 403998 w 486193"/>
                  <a:gd name="connsiteY2" fmla="*/ 532394 h 532394"/>
                  <a:gd name="connsiteX3" fmla="*/ 462182 w 486193"/>
                  <a:gd name="connsiteY3" fmla="*/ 474210 h 532394"/>
                  <a:gd name="connsiteX4" fmla="*/ 463243 w 486193"/>
                  <a:gd name="connsiteY4" fmla="*/ 44320 h 532394"/>
                  <a:gd name="connsiteX5" fmla="*/ 486190 w 486193"/>
                  <a:gd name="connsiteY5" fmla="*/ 0 h 532394"/>
                  <a:gd name="connsiteX6" fmla="*/ 3 w 486193"/>
                  <a:gd name="connsiteY6" fmla="*/ 0 h 532394"/>
                  <a:gd name="connsiteX7" fmla="*/ 22950 w 486193"/>
                  <a:gd name="connsiteY7" fmla="*/ 44320 h 532394"/>
                  <a:gd name="connsiteX8" fmla="*/ 24011 w 486193"/>
                  <a:gd name="connsiteY8" fmla="*/ 474210 h 532394"/>
                  <a:gd name="connsiteX9" fmla="*/ 82195 w 486193"/>
                  <a:gd name="connsiteY9" fmla="*/ 532394 h 532394"/>
                  <a:gd name="connsiteX10" fmla="*/ 240242 w 486193"/>
                  <a:gd name="connsiteY10" fmla="*/ 532394 h 532394"/>
                  <a:gd name="connsiteX11" fmla="*/ 240242 w 486193"/>
                  <a:gd name="connsiteY11" fmla="*/ 0 h 532394"/>
                  <a:gd name="connsiteX0" fmla="*/ 240242 w 486193"/>
                  <a:gd name="connsiteY0" fmla="*/ 532394 h 532394"/>
                  <a:gd name="connsiteX1" fmla="*/ 245951 w 486193"/>
                  <a:gd name="connsiteY1" fmla="*/ 532394 h 532394"/>
                  <a:gd name="connsiteX2" fmla="*/ 403998 w 486193"/>
                  <a:gd name="connsiteY2" fmla="*/ 532394 h 532394"/>
                  <a:gd name="connsiteX3" fmla="*/ 462182 w 486193"/>
                  <a:gd name="connsiteY3" fmla="*/ 474210 h 532394"/>
                  <a:gd name="connsiteX4" fmla="*/ 463243 w 486193"/>
                  <a:gd name="connsiteY4" fmla="*/ 44320 h 532394"/>
                  <a:gd name="connsiteX5" fmla="*/ 486190 w 486193"/>
                  <a:gd name="connsiteY5" fmla="*/ 0 h 532394"/>
                  <a:gd name="connsiteX6" fmla="*/ 3 w 486193"/>
                  <a:gd name="connsiteY6" fmla="*/ 0 h 532394"/>
                  <a:gd name="connsiteX7" fmla="*/ 22950 w 486193"/>
                  <a:gd name="connsiteY7" fmla="*/ 44320 h 532394"/>
                  <a:gd name="connsiteX8" fmla="*/ 24011 w 486193"/>
                  <a:gd name="connsiteY8" fmla="*/ 474210 h 532394"/>
                  <a:gd name="connsiteX9" fmla="*/ 82195 w 486193"/>
                  <a:gd name="connsiteY9" fmla="*/ 532394 h 532394"/>
                  <a:gd name="connsiteX10" fmla="*/ 240242 w 486193"/>
                  <a:gd name="connsiteY10" fmla="*/ 532394 h 532394"/>
                  <a:gd name="connsiteX0" fmla="*/ 3 w 486193"/>
                  <a:gd name="connsiteY0" fmla="*/ 0 h 532394"/>
                  <a:gd name="connsiteX1" fmla="*/ 22950 w 486193"/>
                  <a:gd name="connsiteY1" fmla="*/ 44320 h 532394"/>
                  <a:gd name="connsiteX2" fmla="*/ 24011 w 486193"/>
                  <a:gd name="connsiteY2" fmla="*/ 474210 h 532394"/>
                  <a:gd name="connsiteX3" fmla="*/ 82195 w 486193"/>
                  <a:gd name="connsiteY3" fmla="*/ 532394 h 532394"/>
                  <a:gd name="connsiteX4" fmla="*/ 240242 w 486193"/>
                  <a:gd name="connsiteY4" fmla="*/ 532394 h 532394"/>
                  <a:gd name="connsiteX5" fmla="*/ 245951 w 486193"/>
                  <a:gd name="connsiteY5" fmla="*/ 532394 h 532394"/>
                  <a:gd name="connsiteX6" fmla="*/ 403998 w 486193"/>
                  <a:gd name="connsiteY6" fmla="*/ 532394 h 532394"/>
                  <a:gd name="connsiteX7" fmla="*/ 462182 w 486193"/>
                  <a:gd name="connsiteY7" fmla="*/ 474210 h 532394"/>
                  <a:gd name="connsiteX8" fmla="*/ 463243 w 486193"/>
                  <a:gd name="connsiteY8" fmla="*/ 44320 h 532394"/>
                  <a:gd name="connsiteX9" fmla="*/ 486190 w 486193"/>
                  <a:gd name="connsiteY9" fmla="*/ 0 h 532394"/>
                  <a:gd name="connsiteX10" fmla="*/ 91443 w 486193"/>
                  <a:gd name="connsiteY10" fmla="*/ 91440 h 532394"/>
                  <a:gd name="connsiteX0" fmla="*/ 3 w 486193"/>
                  <a:gd name="connsiteY0" fmla="*/ 0 h 532394"/>
                  <a:gd name="connsiteX1" fmla="*/ 22950 w 486193"/>
                  <a:gd name="connsiteY1" fmla="*/ 44320 h 532394"/>
                  <a:gd name="connsiteX2" fmla="*/ 24011 w 486193"/>
                  <a:gd name="connsiteY2" fmla="*/ 474210 h 532394"/>
                  <a:gd name="connsiteX3" fmla="*/ 82195 w 486193"/>
                  <a:gd name="connsiteY3" fmla="*/ 532394 h 532394"/>
                  <a:gd name="connsiteX4" fmla="*/ 240242 w 486193"/>
                  <a:gd name="connsiteY4" fmla="*/ 532394 h 532394"/>
                  <a:gd name="connsiteX5" fmla="*/ 245951 w 486193"/>
                  <a:gd name="connsiteY5" fmla="*/ 532394 h 532394"/>
                  <a:gd name="connsiteX6" fmla="*/ 403998 w 486193"/>
                  <a:gd name="connsiteY6" fmla="*/ 532394 h 532394"/>
                  <a:gd name="connsiteX7" fmla="*/ 462182 w 486193"/>
                  <a:gd name="connsiteY7" fmla="*/ 474210 h 532394"/>
                  <a:gd name="connsiteX8" fmla="*/ 463243 w 486193"/>
                  <a:gd name="connsiteY8" fmla="*/ 44320 h 532394"/>
                  <a:gd name="connsiteX9" fmla="*/ 486190 w 486193"/>
                  <a:gd name="connsiteY9" fmla="*/ 0 h 532394"/>
                  <a:gd name="connsiteX0" fmla="*/ 3 w 463243"/>
                  <a:gd name="connsiteY0" fmla="*/ 0 h 532394"/>
                  <a:gd name="connsiteX1" fmla="*/ 22950 w 463243"/>
                  <a:gd name="connsiteY1" fmla="*/ 44320 h 532394"/>
                  <a:gd name="connsiteX2" fmla="*/ 24011 w 463243"/>
                  <a:gd name="connsiteY2" fmla="*/ 474210 h 532394"/>
                  <a:gd name="connsiteX3" fmla="*/ 82195 w 463243"/>
                  <a:gd name="connsiteY3" fmla="*/ 532394 h 532394"/>
                  <a:gd name="connsiteX4" fmla="*/ 240242 w 463243"/>
                  <a:gd name="connsiteY4" fmla="*/ 532394 h 532394"/>
                  <a:gd name="connsiteX5" fmla="*/ 245951 w 463243"/>
                  <a:gd name="connsiteY5" fmla="*/ 532394 h 532394"/>
                  <a:gd name="connsiteX6" fmla="*/ 403998 w 463243"/>
                  <a:gd name="connsiteY6" fmla="*/ 532394 h 532394"/>
                  <a:gd name="connsiteX7" fmla="*/ 462182 w 463243"/>
                  <a:gd name="connsiteY7" fmla="*/ 474210 h 532394"/>
                  <a:gd name="connsiteX8" fmla="*/ 463243 w 463243"/>
                  <a:gd name="connsiteY8" fmla="*/ 44320 h 532394"/>
                  <a:gd name="connsiteX0" fmla="*/ 3 w 464311"/>
                  <a:gd name="connsiteY0" fmla="*/ 0 h 532394"/>
                  <a:gd name="connsiteX1" fmla="*/ 22950 w 464311"/>
                  <a:gd name="connsiteY1" fmla="*/ 44320 h 532394"/>
                  <a:gd name="connsiteX2" fmla="*/ 24011 w 464311"/>
                  <a:gd name="connsiteY2" fmla="*/ 474210 h 532394"/>
                  <a:gd name="connsiteX3" fmla="*/ 82195 w 464311"/>
                  <a:gd name="connsiteY3" fmla="*/ 532394 h 532394"/>
                  <a:gd name="connsiteX4" fmla="*/ 240242 w 464311"/>
                  <a:gd name="connsiteY4" fmla="*/ 532394 h 532394"/>
                  <a:gd name="connsiteX5" fmla="*/ 245951 w 464311"/>
                  <a:gd name="connsiteY5" fmla="*/ 532394 h 532394"/>
                  <a:gd name="connsiteX6" fmla="*/ 403998 w 464311"/>
                  <a:gd name="connsiteY6" fmla="*/ 532394 h 532394"/>
                  <a:gd name="connsiteX7" fmla="*/ 462182 w 464311"/>
                  <a:gd name="connsiteY7" fmla="*/ 474210 h 532394"/>
                  <a:gd name="connsiteX8" fmla="*/ 464311 w 464311"/>
                  <a:gd name="connsiteY8" fmla="*/ 8000 h 532394"/>
                  <a:gd name="connsiteX0" fmla="*/ 3 w 466447"/>
                  <a:gd name="connsiteY0" fmla="*/ 10160 h 542554"/>
                  <a:gd name="connsiteX1" fmla="*/ 22950 w 466447"/>
                  <a:gd name="connsiteY1" fmla="*/ 54480 h 542554"/>
                  <a:gd name="connsiteX2" fmla="*/ 24011 w 466447"/>
                  <a:gd name="connsiteY2" fmla="*/ 484370 h 542554"/>
                  <a:gd name="connsiteX3" fmla="*/ 82195 w 466447"/>
                  <a:gd name="connsiteY3" fmla="*/ 542554 h 542554"/>
                  <a:gd name="connsiteX4" fmla="*/ 240242 w 466447"/>
                  <a:gd name="connsiteY4" fmla="*/ 542554 h 542554"/>
                  <a:gd name="connsiteX5" fmla="*/ 245951 w 466447"/>
                  <a:gd name="connsiteY5" fmla="*/ 542554 h 542554"/>
                  <a:gd name="connsiteX6" fmla="*/ 403998 w 466447"/>
                  <a:gd name="connsiteY6" fmla="*/ 542554 h 542554"/>
                  <a:gd name="connsiteX7" fmla="*/ 462182 w 466447"/>
                  <a:gd name="connsiteY7" fmla="*/ 484370 h 542554"/>
                  <a:gd name="connsiteX8" fmla="*/ 466447 w 466447"/>
                  <a:gd name="connsiteY8" fmla="*/ 0 h 542554"/>
                  <a:gd name="connsiteX0" fmla="*/ 3 w 464311"/>
                  <a:gd name="connsiteY0" fmla="*/ 11228 h 543622"/>
                  <a:gd name="connsiteX1" fmla="*/ 22950 w 464311"/>
                  <a:gd name="connsiteY1" fmla="*/ 55548 h 543622"/>
                  <a:gd name="connsiteX2" fmla="*/ 24011 w 464311"/>
                  <a:gd name="connsiteY2" fmla="*/ 485438 h 543622"/>
                  <a:gd name="connsiteX3" fmla="*/ 82195 w 464311"/>
                  <a:gd name="connsiteY3" fmla="*/ 543622 h 543622"/>
                  <a:gd name="connsiteX4" fmla="*/ 240242 w 464311"/>
                  <a:gd name="connsiteY4" fmla="*/ 543622 h 543622"/>
                  <a:gd name="connsiteX5" fmla="*/ 245951 w 464311"/>
                  <a:gd name="connsiteY5" fmla="*/ 543622 h 543622"/>
                  <a:gd name="connsiteX6" fmla="*/ 403998 w 464311"/>
                  <a:gd name="connsiteY6" fmla="*/ 543622 h 543622"/>
                  <a:gd name="connsiteX7" fmla="*/ 462182 w 464311"/>
                  <a:gd name="connsiteY7" fmla="*/ 485438 h 543622"/>
                  <a:gd name="connsiteX8" fmla="*/ 464311 w 464311"/>
                  <a:gd name="connsiteY8" fmla="*/ 0 h 54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311" h="543622">
                    <a:moveTo>
                      <a:pt x="3" y="11228"/>
                    </a:moveTo>
                    <a:cubicBezTo>
                      <a:pt x="-351" y="26002"/>
                      <a:pt x="23304" y="40775"/>
                      <a:pt x="22950" y="55548"/>
                    </a:cubicBezTo>
                    <a:cubicBezTo>
                      <a:pt x="23304" y="198845"/>
                      <a:pt x="23657" y="342141"/>
                      <a:pt x="24011" y="485438"/>
                    </a:cubicBezTo>
                    <a:cubicBezTo>
                      <a:pt x="24011" y="517572"/>
                      <a:pt x="50061" y="543622"/>
                      <a:pt x="82195" y="543622"/>
                    </a:cubicBezTo>
                    <a:lnTo>
                      <a:pt x="240242" y="543622"/>
                    </a:lnTo>
                    <a:lnTo>
                      <a:pt x="245951" y="543622"/>
                    </a:lnTo>
                    <a:lnTo>
                      <a:pt x="403998" y="543622"/>
                    </a:lnTo>
                    <a:cubicBezTo>
                      <a:pt x="436132" y="543622"/>
                      <a:pt x="462182" y="517572"/>
                      <a:pt x="462182" y="485438"/>
                    </a:cubicBezTo>
                    <a:cubicBezTo>
                      <a:pt x="462536" y="342141"/>
                      <a:pt x="463957" y="143297"/>
                      <a:pt x="464311" y="0"/>
                    </a:cubicBezTo>
                  </a:path>
                </a:pathLst>
              </a:custGeom>
              <a:noFill/>
              <a:ln w="50800" cap="rnd">
                <a:solidFill>
                  <a:srgbClr val="0070C0"/>
                </a:solid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17" name="Straight Connector 16">
                <a:extLst>
                  <a:ext uri="{FF2B5EF4-FFF2-40B4-BE49-F238E27FC236}">
                    <a16:creationId xmlns:a16="http://schemas.microsoft.com/office/drawing/2014/main" id="{17C25DED-6EC8-B85F-E741-8A5283484F1C}"/>
                  </a:ext>
                </a:extLst>
              </p:cNvPr>
              <p:cNvCxnSpPr>
                <a:cxnSpLocks/>
              </p:cNvCxnSpPr>
              <p:nvPr/>
            </p:nvCxnSpPr>
            <p:spPr>
              <a:xfrm flipH="1">
                <a:off x="3629321" y="4066677"/>
                <a:ext cx="93639" cy="0"/>
              </a:xfrm>
              <a:prstGeom prst="line">
                <a:avLst/>
              </a:prstGeom>
              <a:ln w="38100" cap="rnd">
                <a:solidFill>
                  <a:srgbClr val="002060">
                    <a:alpha val="51000"/>
                  </a:srgbClr>
                </a:solidFill>
                <a:roun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98C18CD-7C80-10A3-E5AE-3051F7528740}"/>
                  </a:ext>
                </a:extLst>
              </p:cNvPr>
              <p:cNvCxnSpPr>
                <a:cxnSpLocks/>
              </p:cNvCxnSpPr>
              <p:nvPr/>
            </p:nvCxnSpPr>
            <p:spPr>
              <a:xfrm flipH="1">
                <a:off x="3629321" y="4397938"/>
                <a:ext cx="93639" cy="0"/>
              </a:xfrm>
              <a:prstGeom prst="line">
                <a:avLst/>
              </a:prstGeom>
              <a:ln w="38100" cap="rnd">
                <a:solidFill>
                  <a:srgbClr val="002060">
                    <a:alpha val="51000"/>
                  </a:srgbClr>
                </a:solidFill>
                <a:roun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41FFD30-F3CA-4B5C-140D-EC2B2031DC43}"/>
                  </a:ext>
                </a:extLst>
              </p:cNvPr>
              <p:cNvCxnSpPr>
                <a:cxnSpLocks/>
              </p:cNvCxnSpPr>
              <p:nvPr/>
            </p:nvCxnSpPr>
            <p:spPr>
              <a:xfrm flipH="1">
                <a:off x="3629321" y="4729198"/>
                <a:ext cx="93639" cy="0"/>
              </a:xfrm>
              <a:prstGeom prst="line">
                <a:avLst/>
              </a:prstGeom>
              <a:ln w="38100" cap="rnd">
                <a:solidFill>
                  <a:srgbClr val="002060">
                    <a:alpha val="51000"/>
                  </a:srgbClr>
                </a:solidFill>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D45E80D-3462-6B8A-EF22-CBF056FE5452}"/>
                  </a:ext>
                </a:extLst>
              </p:cNvPr>
              <p:cNvCxnSpPr>
                <a:cxnSpLocks/>
              </p:cNvCxnSpPr>
              <p:nvPr/>
            </p:nvCxnSpPr>
            <p:spPr>
              <a:xfrm flipH="1">
                <a:off x="3629321" y="5060459"/>
                <a:ext cx="93639" cy="0"/>
              </a:xfrm>
              <a:prstGeom prst="line">
                <a:avLst/>
              </a:prstGeom>
              <a:ln w="38100" cap="rnd">
                <a:solidFill>
                  <a:srgbClr val="002060">
                    <a:alpha val="51000"/>
                  </a:srgbClr>
                </a:solidFill>
                <a:roun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036D2E0-D25F-3113-0EEF-96330BE37137}"/>
                  </a:ext>
                </a:extLst>
              </p:cNvPr>
              <p:cNvCxnSpPr>
                <a:cxnSpLocks/>
              </p:cNvCxnSpPr>
              <p:nvPr/>
            </p:nvCxnSpPr>
            <p:spPr>
              <a:xfrm flipH="1">
                <a:off x="3629321" y="5391720"/>
                <a:ext cx="93639" cy="0"/>
              </a:xfrm>
              <a:prstGeom prst="line">
                <a:avLst/>
              </a:prstGeom>
              <a:ln w="38100" cap="rnd">
                <a:solidFill>
                  <a:srgbClr val="002060">
                    <a:alpha val="51000"/>
                  </a:srgbClr>
                </a:solidFill>
                <a:round/>
              </a:ln>
            </p:spPr>
            <p:style>
              <a:lnRef idx="1">
                <a:schemeClr val="accent1"/>
              </a:lnRef>
              <a:fillRef idx="0">
                <a:schemeClr val="accent1"/>
              </a:fillRef>
              <a:effectRef idx="0">
                <a:schemeClr val="accent1"/>
              </a:effectRef>
              <a:fontRef idx="minor">
                <a:schemeClr val="tx1"/>
              </a:fontRef>
            </p:style>
          </p:cxnSp>
        </p:grpSp>
      </p:grpSp>
      <p:sp>
        <p:nvSpPr>
          <p:cNvPr id="2" name="Text Box 10">
            <a:extLst>
              <a:ext uri="{FF2B5EF4-FFF2-40B4-BE49-F238E27FC236}">
                <a16:creationId xmlns:a16="http://schemas.microsoft.com/office/drawing/2014/main" id="{152E7FA9-5CB3-DDD6-2DC7-EE31FFB7F657}"/>
              </a:ext>
            </a:extLst>
          </p:cNvPr>
          <p:cNvSpPr txBox="1">
            <a:spLocks noChangeArrowheads="1"/>
          </p:cNvSpPr>
          <p:nvPr/>
        </p:nvSpPr>
        <p:spPr bwMode="auto">
          <a:xfrm>
            <a:off x="372069" y="1042586"/>
            <a:ext cx="1961210" cy="1800493"/>
          </a:xfrm>
          <a:prstGeom prst="rect">
            <a:avLst/>
          </a:prstGeom>
          <a:solidFill>
            <a:schemeClr val="bg1">
              <a:lumMod val="40000"/>
              <a:lumOff val="60000"/>
            </a:schemeClr>
          </a:solidFill>
          <a:ln>
            <a:noFill/>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defRPr/>
            </a:pPr>
            <a:r>
              <a:rPr lang="en-US" altLang="vi-VN" sz="2100" dirty="0">
                <a:solidFill>
                  <a:srgbClr val="0070C0"/>
                </a:solidFill>
                <a:latin typeface="Times New Roman" panose="02020603050405020304" pitchFamily="18" charset="0"/>
                <a:cs typeface="Times New Roman" panose="02020603050405020304" pitchFamily="18" charset="0"/>
              </a:rPr>
              <a:t>Dung </a:t>
            </a:r>
            <a:r>
              <a:rPr lang="en-US" altLang="vi-VN" sz="2100" dirty="0" err="1">
                <a:solidFill>
                  <a:srgbClr val="0070C0"/>
                </a:solidFill>
                <a:latin typeface="Times New Roman" panose="02020603050405020304" pitchFamily="18" charset="0"/>
                <a:cs typeface="Times New Roman" panose="02020603050405020304" pitchFamily="18" charset="0"/>
              </a:rPr>
              <a:t>dịch</a:t>
            </a:r>
            <a:r>
              <a:rPr lang="en-US" altLang="vi-VN" sz="2100" dirty="0">
                <a:solidFill>
                  <a:srgbClr val="0070C0"/>
                </a:solidFill>
                <a:latin typeface="Times New Roman" panose="02020603050405020304" pitchFamily="18" charset="0"/>
                <a:cs typeface="Times New Roman" panose="02020603050405020304" pitchFamily="18" charset="0"/>
              </a:rPr>
              <a:t> barium chloride BaCl</a:t>
            </a:r>
            <a:r>
              <a:rPr lang="en-US" altLang="vi-VN" sz="2100" baseline="-25000" dirty="0">
                <a:solidFill>
                  <a:srgbClr val="0070C0"/>
                </a:solidFill>
                <a:latin typeface="Times New Roman" panose="02020603050405020304" pitchFamily="18" charset="0"/>
                <a:cs typeface="Times New Roman" panose="02020603050405020304" pitchFamily="18" charset="0"/>
              </a:rPr>
              <a:t>2</a:t>
            </a:r>
            <a:r>
              <a:rPr lang="en-US" altLang="vi-VN" sz="2100" dirty="0">
                <a:solidFill>
                  <a:srgbClr val="0070C0"/>
                </a:solidFill>
                <a:latin typeface="Times New Roman" panose="02020603050405020304" pitchFamily="18" charset="0"/>
                <a:cs typeface="Times New Roman" panose="02020603050405020304" pitchFamily="18" charset="0"/>
              </a:rPr>
              <a:t> </a:t>
            </a:r>
            <a:r>
              <a:rPr lang="en-US" altLang="vi-VN" sz="2100" dirty="0" err="1">
                <a:solidFill>
                  <a:srgbClr val="0070C0"/>
                </a:solidFill>
                <a:latin typeface="Times New Roman" panose="02020603050405020304" pitchFamily="18" charset="0"/>
                <a:cs typeface="Times New Roman" panose="02020603050405020304" pitchFamily="18" charset="0"/>
              </a:rPr>
              <a:t>và</a:t>
            </a:r>
            <a:r>
              <a:rPr lang="en-US" altLang="vi-VN" sz="2100" dirty="0">
                <a:solidFill>
                  <a:srgbClr val="0070C0"/>
                </a:solidFill>
                <a:latin typeface="Times New Roman" panose="02020603050405020304" pitchFamily="18" charset="0"/>
                <a:cs typeface="Times New Roman" panose="02020603050405020304" pitchFamily="18" charset="0"/>
              </a:rPr>
              <a:t> Dung </a:t>
            </a:r>
            <a:r>
              <a:rPr lang="en-US" altLang="vi-VN" sz="2100" dirty="0" err="1">
                <a:solidFill>
                  <a:srgbClr val="0070C0"/>
                </a:solidFill>
                <a:latin typeface="Times New Roman" panose="02020603050405020304" pitchFamily="18" charset="0"/>
                <a:cs typeface="Times New Roman" panose="02020603050405020304" pitchFamily="18" charset="0"/>
              </a:rPr>
              <a:t>dịch</a:t>
            </a:r>
            <a:r>
              <a:rPr lang="en-US" altLang="vi-VN" sz="2100" dirty="0">
                <a:solidFill>
                  <a:srgbClr val="0070C0"/>
                </a:solidFill>
                <a:latin typeface="Times New Roman" panose="02020603050405020304" pitchFamily="18" charset="0"/>
                <a:cs typeface="Times New Roman" panose="02020603050405020304" pitchFamily="18" charset="0"/>
              </a:rPr>
              <a:t> </a:t>
            </a:r>
            <a:r>
              <a:rPr lang="vi-VN"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sodium sulfate </a:t>
            </a:r>
            <a:r>
              <a:rPr lang="en-US" altLang="vi-VN" sz="2100" dirty="0">
                <a:solidFill>
                  <a:srgbClr val="0070C0"/>
                </a:solidFill>
                <a:latin typeface="Times New Roman" panose="02020603050405020304" pitchFamily="18" charset="0"/>
                <a:cs typeface="Times New Roman" panose="02020603050405020304" pitchFamily="18" charset="0"/>
              </a:rPr>
              <a:t>Na</a:t>
            </a:r>
            <a:r>
              <a:rPr lang="en-US" altLang="vi-VN" sz="2100" baseline="-25000" dirty="0">
                <a:solidFill>
                  <a:srgbClr val="0070C0"/>
                </a:solidFill>
                <a:latin typeface="Times New Roman" panose="02020603050405020304" pitchFamily="18" charset="0"/>
                <a:cs typeface="Times New Roman" panose="02020603050405020304" pitchFamily="18" charset="0"/>
              </a:rPr>
              <a:t>2</a:t>
            </a:r>
            <a:r>
              <a:rPr lang="en-US" altLang="vi-VN" sz="2100" dirty="0">
                <a:solidFill>
                  <a:srgbClr val="0070C0"/>
                </a:solidFill>
                <a:latin typeface="Times New Roman" panose="02020603050405020304" pitchFamily="18" charset="0"/>
                <a:cs typeface="Times New Roman" panose="02020603050405020304" pitchFamily="18" charset="0"/>
              </a:rPr>
              <a:t>SO</a:t>
            </a:r>
            <a:r>
              <a:rPr lang="en-US" altLang="vi-VN" sz="2100" baseline="-25000" dirty="0">
                <a:solidFill>
                  <a:srgbClr val="0070C0"/>
                </a:solidFill>
                <a:latin typeface="Times New Roman" panose="02020603050405020304" pitchFamily="18" charset="0"/>
                <a:cs typeface="Times New Roman" panose="02020603050405020304" pitchFamily="18" charset="0"/>
              </a:rPr>
              <a:t>4</a:t>
            </a:r>
            <a:endParaRPr lang="en-US" altLang="vi-VN" sz="2100" dirty="0">
              <a:solidFill>
                <a:srgbClr val="0070C0"/>
              </a:solidFill>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7CA6F4B3-8B9D-A856-E2C1-831972EC96C9}"/>
              </a:ext>
            </a:extLst>
          </p:cNvPr>
          <p:cNvGrpSpPr/>
          <p:nvPr/>
        </p:nvGrpSpPr>
        <p:grpSpPr>
          <a:xfrm>
            <a:off x="2573688" y="2555535"/>
            <a:ext cx="661969" cy="704727"/>
            <a:chOff x="3578882" y="2921880"/>
            <a:chExt cx="1432446" cy="1677130"/>
          </a:xfrm>
        </p:grpSpPr>
        <p:sp>
          <p:nvSpPr>
            <p:cNvPr id="22" name="Freeform: Shape 21">
              <a:extLst>
                <a:ext uri="{FF2B5EF4-FFF2-40B4-BE49-F238E27FC236}">
                  <a16:creationId xmlns:a16="http://schemas.microsoft.com/office/drawing/2014/main" id="{C419D721-991A-FC64-2445-6DE931AEA852}"/>
                </a:ext>
              </a:extLst>
            </p:cNvPr>
            <p:cNvSpPr/>
            <p:nvPr/>
          </p:nvSpPr>
          <p:spPr>
            <a:xfrm>
              <a:off x="3582766" y="3140503"/>
              <a:ext cx="1358579" cy="1458507"/>
            </a:xfrm>
            <a:custGeom>
              <a:avLst/>
              <a:gdLst>
                <a:gd name="connsiteX0" fmla="*/ 270728 w 1358579"/>
                <a:gd name="connsiteY0" fmla="*/ 5 h 1172396"/>
                <a:gd name="connsiteX1" fmla="*/ 525389 w 1358579"/>
                <a:gd name="connsiteY1" fmla="*/ 2386 h 1172396"/>
                <a:gd name="connsiteX2" fmla="*/ 1211189 w 1358579"/>
                <a:gd name="connsiteY2" fmla="*/ 87053 h 1172396"/>
                <a:gd name="connsiteX3" fmla="*/ 1297352 w 1358579"/>
                <a:gd name="connsiteY3" fmla="*/ 82687 h 1172396"/>
                <a:gd name="connsiteX4" fmla="*/ 1358579 w 1358579"/>
                <a:gd name="connsiteY4" fmla="*/ 72560 h 1172396"/>
                <a:gd name="connsiteX5" fmla="*/ 1356308 w 1358579"/>
                <a:gd name="connsiteY5" fmla="*/ 992893 h 1172396"/>
                <a:gd name="connsiteX6" fmla="*/ 1176804 w 1358579"/>
                <a:gd name="connsiteY6" fmla="*/ 1172396 h 1172396"/>
                <a:gd name="connsiteX7" fmla="*/ 689214 w 1358579"/>
                <a:gd name="connsiteY7" fmla="*/ 1172396 h 1172396"/>
                <a:gd name="connsiteX8" fmla="*/ 671601 w 1358579"/>
                <a:gd name="connsiteY8" fmla="*/ 1172396 h 1172396"/>
                <a:gd name="connsiteX9" fmla="*/ 184010 w 1358579"/>
                <a:gd name="connsiteY9" fmla="*/ 1172396 h 1172396"/>
                <a:gd name="connsiteX10" fmla="*/ 4506 w 1358579"/>
                <a:gd name="connsiteY10" fmla="*/ 992893 h 1172396"/>
                <a:gd name="connsiteX11" fmla="*/ 208 w 1358579"/>
                <a:gd name="connsiteY11" fmla="*/ 46835 h 1172396"/>
                <a:gd name="connsiteX12" fmla="*/ 0 w 1358579"/>
                <a:gd name="connsiteY12" fmla="*/ 3934 h 1172396"/>
                <a:gd name="connsiteX13" fmla="*/ 124397 w 1358579"/>
                <a:gd name="connsiteY13" fmla="*/ 1097 h 1172396"/>
                <a:gd name="connsiteX14" fmla="*/ 270728 w 1358579"/>
                <a:gd name="connsiteY14" fmla="*/ 5 h 1172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579" h="1172396">
                  <a:moveTo>
                    <a:pt x="270728" y="5"/>
                  </a:moveTo>
                  <a:cubicBezTo>
                    <a:pt x="365669" y="-83"/>
                    <a:pt x="453776" y="975"/>
                    <a:pt x="525389" y="2386"/>
                  </a:cubicBezTo>
                  <a:cubicBezTo>
                    <a:pt x="811844" y="8030"/>
                    <a:pt x="989645" y="79998"/>
                    <a:pt x="1211189" y="87053"/>
                  </a:cubicBezTo>
                  <a:cubicBezTo>
                    <a:pt x="1238882" y="87935"/>
                    <a:pt x="1267766" y="86193"/>
                    <a:pt x="1297352" y="82687"/>
                  </a:cubicBezTo>
                  <a:lnTo>
                    <a:pt x="1358579" y="72560"/>
                  </a:lnTo>
                  <a:lnTo>
                    <a:pt x="1356308" y="992893"/>
                  </a:lnTo>
                  <a:cubicBezTo>
                    <a:pt x="1356308" y="1092029"/>
                    <a:pt x="1275941" y="1172396"/>
                    <a:pt x="1176804" y="1172396"/>
                  </a:cubicBezTo>
                  <a:lnTo>
                    <a:pt x="689214" y="1172396"/>
                  </a:lnTo>
                  <a:lnTo>
                    <a:pt x="671601" y="1172396"/>
                  </a:lnTo>
                  <a:lnTo>
                    <a:pt x="184010" y="1172396"/>
                  </a:lnTo>
                  <a:cubicBezTo>
                    <a:pt x="84873" y="1172396"/>
                    <a:pt x="4506" y="1092029"/>
                    <a:pt x="4506" y="992893"/>
                  </a:cubicBezTo>
                  <a:cubicBezTo>
                    <a:pt x="3824" y="716589"/>
                    <a:pt x="1855" y="373344"/>
                    <a:pt x="208" y="46835"/>
                  </a:cubicBezTo>
                  <a:lnTo>
                    <a:pt x="0" y="3934"/>
                  </a:lnTo>
                  <a:lnTo>
                    <a:pt x="124397" y="1097"/>
                  </a:lnTo>
                  <a:cubicBezTo>
                    <a:pt x="174078" y="380"/>
                    <a:pt x="223257" y="49"/>
                    <a:pt x="270728" y="5"/>
                  </a:cubicBezTo>
                  <a:close/>
                </a:path>
              </a:pathLst>
            </a:custGeom>
            <a:solidFill>
              <a:schemeClr val="bg2"/>
            </a:solidFill>
            <a:ln>
              <a:solidFill>
                <a:schemeClr val="bg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23" name="!!CocThuyTinh">
              <a:extLst>
                <a:ext uri="{FF2B5EF4-FFF2-40B4-BE49-F238E27FC236}">
                  <a16:creationId xmlns:a16="http://schemas.microsoft.com/office/drawing/2014/main" id="{D6712C09-4856-5A48-0CF2-C3F5759D6805}"/>
                </a:ext>
              </a:extLst>
            </p:cNvPr>
            <p:cNvGrpSpPr/>
            <p:nvPr/>
          </p:nvGrpSpPr>
          <p:grpSpPr>
            <a:xfrm>
              <a:off x="3578882" y="2921880"/>
              <a:ext cx="1432446" cy="1677130"/>
              <a:chOff x="3543300" y="3878556"/>
              <a:chExt cx="1525116" cy="1785629"/>
            </a:xfrm>
          </p:grpSpPr>
          <p:sp>
            <p:nvSpPr>
              <p:cNvPr id="24" name="Freeform: Shape 23">
                <a:extLst>
                  <a:ext uri="{FF2B5EF4-FFF2-40B4-BE49-F238E27FC236}">
                    <a16:creationId xmlns:a16="http://schemas.microsoft.com/office/drawing/2014/main" id="{68024A3F-058B-3C24-95CA-00EED3053135}"/>
                  </a:ext>
                </a:extLst>
              </p:cNvPr>
              <p:cNvSpPr/>
              <p:nvPr/>
            </p:nvSpPr>
            <p:spPr>
              <a:xfrm flipH="1">
                <a:off x="3543300" y="3878556"/>
                <a:ext cx="1525116" cy="1785629"/>
              </a:xfrm>
              <a:custGeom>
                <a:avLst/>
                <a:gdLst>
                  <a:gd name="connsiteX0" fmla="*/ 240242 w 486193"/>
                  <a:gd name="connsiteY0" fmla="*/ 0 h 532394"/>
                  <a:gd name="connsiteX1" fmla="*/ 3 w 486193"/>
                  <a:gd name="connsiteY1" fmla="*/ 0 h 532394"/>
                  <a:gd name="connsiteX2" fmla="*/ 22950 w 486193"/>
                  <a:gd name="connsiteY2" fmla="*/ 44320 h 532394"/>
                  <a:gd name="connsiteX3" fmla="*/ 24011 w 486193"/>
                  <a:gd name="connsiteY3" fmla="*/ 474210 h 532394"/>
                  <a:gd name="connsiteX4" fmla="*/ 82195 w 486193"/>
                  <a:gd name="connsiteY4" fmla="*/ 532394 h 532394"/>
                  <a:gd name="connsiteX5" fmla="*/ 240242 w 486193"/>
                  <a:gd name="connsiteY5" fmla="*/ 532394 h 532394"/>
                  <a:gd name="connsiteX6" fmla="*/ 486190 w 486193"/>
                  <a:gd name="connsiteY6" fmla="*/ 0 h 532394"/>
                  <a:gd name="connsiteX7" fmla="*/ 245951 w 486193"/>
                  <a:gd name="connsiteY7" fmla="*/ 0 h 532394"/>
                  <a:gd name="connsiteX8" fmla="*/ 245951 w 486193"/>
                  <a:gd name="connsiteY8" fmla="*/ 532394 h 532394"/>
                  <a:gd name="connsiteX9" fmla="*/ 403998 w 486193"/>
                  <a:gd name="connsiteY9" fmla="*/ 532394 h 532394"/>
                  <a:gd name="connsiteX10" fmla="*/ 462182 w 486193"/>
                  <a:gd name="connsiteY10" fmla="*/ 474210 h 532394"/>
                  <a:gd name="connsiteX11" fmla="*/ 463243 w 486193"/>
                  <a:gd name="connsiteY11" fmla="*/ 44320 h 532394"/>
                  <a:gd name="connsiteX12" fmla="*/ 486190 w 486193"/>
                  <a:gd name="connsiteY12" fmla="*/ 0 h 532394"/>
                  <a:gd name="connsiteX0" fmla="*/ 245951 w 486193"/>
                  <a:gd name="connsiteY0" fmla="*/ 0 h 532394"/>
                  <a:gd name="connsiteX1" fmla="*/ 245951 w 486193"/>
                  <a:gd name="connsiteY1" fmla="*/ 532394 h 532394"/>
                  <a:gd name="connsiteX2" fmla="*/ 403998 w 486193"/>
                  <a:gd name="connsiteY2" fmla="*/ 532394 h 532394"/>
                  <a:gd name="connsiteX3" fmla="*/ 462182 w 486193"/>
                  <a:gd name="connsiteY3" fmla="*/ 474210 h 532394"/>
                  <a:gd name="connsiteX4" fmla="*/ 463243 w 486193"/>
                  <a:gd name="connsiteY4" fmla="*/ 44320 h 532394"/>
                  <a:gd name="connsiteX5" fmla="*/ 486190 w 486193"/>
                  <a:gd name="connsiteY5" fmla="*/ 0 h 532394"/>
                  <a:gd name="connsiteX6" fmla="*/ 3 w 486193"/>
                  <a:gd name="connsiteY6" fmla="*/ 0 h 532394"/>
                  <a:gd name="connsiteX7" fmla="*/ 22950 w 486193"/>
                  <a:gd name="connsiteY7" fmla="*/ 44320 h 532394"/>
                  <a:gd name="connsiteX8" fmla="*/ 24011 w 486193"/>
                  <a:gd name="connsiteY8" fmla="*/ 474210 h 532394"/>
                  <a:gd name="connsiteX9" fmla="*/ 82195 w 486193"/>
                  <a:gd name="connsiteY9" fmla="*/ 532394 h 532394"/>
                  <a:gd name="connsiteX10" fmla="*/ 240242 w 486193"/>
                  <a:gd name="connsiteY10" fmla="*/ 532394 h 532394"/>
                  <a:gd name="connsiteX11" fmla="*/ 240242 w 486193"/>
                  <a:gd name="connsiteY11" fmla="*/ 0 h 532394"/>
                  <a:gd name="connsiteX12" fmla="*/ 486190 w 486193"/>
                  <a:gd name="connsiteY12" fmla="*/ 0 h 532394"/>
                  <a:gd name="connsiteX13" fmla="*/ 337391 w 486193"/>
                  <a:gd name="connsiteY13" fmla="*/ 91440 h 532394"/>
                  <a:gd name="connsiteX0" fmla="*/ 245951 w 486193"/>
                  <a:gd name="connsiteY0" fmla="*/ 0 h 532394"/>
                  <a:gd name="connsiteX1" fmla="*/ 245951 w 486193"/>
                  <a:gd name="connsiteY1" fmla="*/ 532394 h 532394"/>
                  <a:gd name="connsiteX2" fmla="*/ 403998 w 486193"/>
                  <a:gd name="connsiteY2" fmla="*/ 532394 h 532394"/>
                  <a:gd name="connsiteX3" fmla="*/ 462182 w 486193"/>
                  <a:gd name="connsiteY3" fmla="*/ 474210 h 532394"/>
                  <a:gd name="connsiteX4" fmla="*/ 463243 w 486193"/>
                  <a:gd name="connsiteY4" fmla="*/ 44320 h 532394"/>
                  <a:gd name="connsiteX5" fmla="*/ 486190 w 486193"/>
                  <a:gd name="connsiteY5" fmla="*/ 0 h 532394"/>
                  <a:gd name="connsiteX6" fmla="*/ 3 w 486193"/>
                  <a:gd name="connsiteY6" fmla="*/ 0 h 532394"/>
                  <a:gd name="connsiteX7" fmla="*/ 22950 w 486193"/>
                  <a:gd name="connsiteY7" fmla="*/ 44320 h 532394"/>
                  <a:gd name="connsiteX8" fmla="*/ 24011 w 486193"/>
                  <a:gd name="connsiteY8" fmla="*/ 474210 h 532394"/>
                  <a:gd name="connsiteX9" fmla="*/ 82195 w 486193"/>
                  <a:gd name="connsiteY9" fmla="*/ 532394 h 532394"/>
                  <a:gd name="connsiteX10" fmla="*/ 240242 w 486193"/>
                  <a:gd name="connsiteY10" fmla="*/ 532394 h 532394"/>
                  <a:gd name="connsiteX11" fmla="*/ 240242 w 486193"/>
                  <a:gd name="connsiteY11" fmla="*/ 0 h 532394"/>
                  <a:gd name="connsiteX12" fmla="*/ 245951 w 486193"/>
                  <a:gd name="connsiteY12" fmla="*/ 0 h 532394"/>
                  <a:gd name="connsiteX0" fmla="*/ 240242 w 486193"/>
                  <a:gd name="connsiteY0" fmla="*/ 0 h 532394"/>
                  <a:gd name="connsiteX1" fmla="*/ 245951 w 486193"/>
                  <a:gd name="connsiteY1" fmla="*/ 532394 h 532394"/>
                  <a:gd name="connsiteX2" fmla="*/ 403998 w 486193"/>
                  <a:gd name="connsiteY2" fmla="*/ 532394 h 532394"/>
                  <a:gd name="connsiteX3" fmla="*/ 462182 w 486193"/>
                  <a:gd name="connsiteY3" fmla="*/ 474210 h 532394"/>
                  <a:gd name="connsiteX4" fmla="*/ 463243 w 486193"/>
                  <a:gd name="connsiteY4" fmla="*/ 44320 h 532394"/>
                  <a:gd name="connsiteX5" fmla="*/ 486190 w 486193"/>
                  <a:gd name="connsiteY5" fmla="*/ 0 h 532394"/>
                  <a:gd name="connsiteX6" fmla="*/ 3 w 486193"/>
                  <a:gd name="connsiteY6" fmla="*/ 0 h 532394"/>
                  <a:gd name="connsiteX7" fmla="*/ 22950 w 486193"/>
                  <a:gd name="connsiteY7" fmla="*/ 44320 h 532394"/>
                  <a:gd name="connsiteX8" fmla="*/ 24011 w 486193"/>
                  <a:gd name="connsiteY8" fmla="*/ 474210 h 532394"/>
                  <a:gd name="connsiteX9" fmla="*/ 82195 w 486193"/>
                  <a:gd name="connsiteY9" fmla="*/ 532394 h 532394"/>
                  <a:gd name="connsiteX10" fmla="*/ 240242 w 486193"/>
                  <a:gd name="connsiteY10" fmla="*/ 532394 h 532394"/>
                  <a:gd name="connsiteX11" fmla="*/ 240242 w 486193"/>
                  <a:gd name="connsiteY11" fmla="*/ 0 h 532394"/>
                  <a:gd name="connsiteX0" fmla="*/ 240242 w 486193"/>
                  <a:gd name="connsiteY0" fmla="*/ 532394 h 532394"/>
                  <a:gd name="connsiteX1" fmla="*/ 245951 w 486193"/>
                  <a:gd name="connsiteY1" fmla="*/ 532394 h 532394"/>
                  <a:gd name="connsiteX2" fmla="*/ 403998 w 486193"/>
                  <a:gd name="connsiteY2" fmla="*/ 532394 h 532394"/>
                  <a:gd name="connsiteX3" fmla="*/ 462182 w 486193"/>
                  <a:gd name="connsiteY3" fmla="*/ 474210 h 532394"/>
                  <a:gd name="connsiteX4" fmla="*/ 463243 w 486193"/>
                  <a:gd name="connsiteY4" fmla="*/ 44320 h 532394"/>
                  <a:gd name="connsiteX5" fmla="*/ 486190 w 486193"/>
                  <a:gd name="connsiteY5" fmla="*/ 0 h 532394"/>
                  <a:gd name="connsiteX6" fmla="*/ 3 w 486193"/>
                  <a:gd name="connsiteY6" fmla="*/ 0 h 532394"/>
                  <a:gd name="connsiteX7" fmla="*/ 22950 w 486193"/>
                  <a:gd name="connsiteY7" fmla="*/ 44320 h 532394"/>
                  <a:gd name="connsiteX8" fmla="*/ 24011 w 486193"/>
                  <a:gd name="connsiteY8" fmla="*/ 474210 h 532394"/>
                  <a:gd name="connsiteX9" fmla="*/ 82195 w 486193"/>
                  <a:gd name="connsiteY9" fmla="*/ 532394 h 532394"/>
                  <a:gd name="connsiteX10" fmla="*/ 240242 w 486193"/>
                  <a:gd name="connsiteY10" fmla="*/ 532394 h 532394"/>
                  <a:gd name="connsiteX0" fmla="*/ 3 w 486193"/>
                  <a:gd name="connsiteY0" fmla="*/ 0 h 532394"/>
                  <a:gd name="connsiteX1" fmla="*/ 22950 w 486193"/>
                  <a:gd name="connsiteY1" fmla="*/ 44320 h 532394"/>
                  <a:gd name="connsiteX2" fmla="*/ 24011 w 486193"/>
                  <a:gd name="connsiteY2" fmla="*/ 474210 h 532394"/>
                  <a:gd name="connsiteX3" fmla="*/ 82195 w 486193"/>
                  <a:gd name="connsiteY3" fmla="*/ 532394 h 532394"/>
                  <a:gd name="connsiteX4" fmla="*/ 240242 w 486193"/>
                  <a:gd name="connsiteY4" fmla="*/ 532394 h 532394"/>
                  <a:gd name="connsiteX5" fmla="*/ 245951 w 486193"/>
                  <a:gd name="connsiteY5" fmla="*/ 532394 h 532394"/>
                  <a:gd name="connsiteX6" fmla="*/ 403998 w 486193"/>
                  <a:gd name="connsiteY6" fmla="*/ 532394 h 532394"/>
                  <a:gd name="connsiteX7" fmla="*/ 462182 w 486193"/>
                  <a:gd name="connsiteY7" fmla="*/ 474210 h 532394"/>
                  <a:gd name="connsiteX8" fmla="*/ 463243 w 486193"/>
                  <a:gd name="connsiteY8" fmla="*/ 44320 h 532394"/>
                  <a:gd name="connsiteX9" fmla="*/ 486190 w 486193"/>
                  <a:gd name="connsiteY9" fmla="*/ 0 h 532394"/>
                  <a:gd name="connsiteX10" fmla="*/ 91443 w 486193"/>
                  <a:gd name="connsiteY10" fmla="*/ 91440 h 532394"/>
                  <a:gd name="connsiteX0" fmla="*/ 3 w 486193"/>
                  <a:gd name="connsiteY0" fmla="*/ 0 h 532394"/>
                  <a:gd name="connsiteX1" fmla="*/ 22950 w 486193"/>
                  <a:gd name="connsiteY1" fmla="*/ 44320 h 532394"/>
                  <a:gd name="connsiteX2" fmla="*/ 24011 w 486193"/>
                  <a:gd name="connsiteY2" fmla="*/ 474210 h 532394"/>
                  <a:gd name="connsiteX3" fmla="*/ 82195 w 486193"/>
                  <a:gd name="connsiteY3" fmla="*/ 532394 h 532394"/>
                  <a:gd name="connsiteX4" fmla="*/ 240242 w 486193"/>
                  <a:gd name="connsiteY4" fmla="*/ 532394 h 532394"/>
                  <a:gd name="connsiteX5" fmla="*/ 245951 w 486193"/>
                  <a:gd name="connsiteY5" fmla="*/ 532394 h 532394"/>
                  <a:gd name="connsiteX6" fmla="*/ 403998 w 486193"/>
                  <a:gd name="connsiteY6" fmla="*/ 532394 h 532394"/>
                  <a:gd name="connsiteX7" fmla="*/ 462182 w 486193"/>
                  <a:gd name="connsiteY7" fmla="*/ 474210 h 532394"/>
                  <a:gd name="connsiteX8" fmla="*/ 463243 w 486193"/>
                  <a:gd name="connsiteY8" fmla="*/ 44320 h 532394"/>
                  <a:gd name="connsiteX9" fmla="*/ 486190 w 486193"/>
                  <a:gd name="connsiteY9" fmla="*/ 0 h 532394"/>
                  <a:gd name="connsiteX0" fmla="*/ 3 w 463243"/>
                  <a:gd name="connsiteY0" fmla="*/ 0 h 532394"/>
                  <a:gd name="connsiteX1" fmla="*/ 22950 w 463243"/>
                  <a:gd name="connsiteY1" fmla="*/ 44320 h 532394"/>
                  <a:gd name="connsiteX2" fmla="*/ 24011 w 463243"/>
                  <a:gd name="connsiteY2" fmla="*/ 474210 h 532394"/>
                  <a:gd name="connsiteX3" fmla="*/ 82195 w 463243"/>
                  <a:gd name="connsiteY3" fmla="*/ 532394 h 532394"/>
                  <a:gd name="connsiteX4" fmla="*/ 240242 w 463243"/>
                  <a:gd name="connsiteY4" fmla="*/ 532394 h 532394"/>
                  <a:gd name="connsiteX5" fmla="*/ 245951 w 463243"/>
                  <a:gd name="connsiteY5" fmla="*/ 532394 h 532394"/>
                  <a:gd name="connsiteX6" fmla="*/ 403998 w 463243"/>
                  <a:gd name="connsiteY6" fmla="*/ 532394 h 532394"/>
                  <a:gd name="connsiteX7" fmla="*/ 462182 w 463243"/>
                  <a:gd name="connsiteY7" fmla="*/ 474210 h 532394"/>
                  <a:gd name="connsiteX8" fmla="*/ 463243 w 463243"/>
                  <a:gd name="connsiteY8" fmla="*/ 44320 h 532394"/>
                  <a:gd name="connsiteX0" fmla="*/ 3 w 464311"/>
                  <a:gd name="connsiteY0" fmla="*/ 0 h 532394"/>
                  <a:gd name="connsiteX1" fmla="*/ 22950 w 464311"/>
                  <a:gd name="connsiteY1" fmla="*/ 44320 h 532394"/>
                  <a:gd name="connsiteX2" fmla="*/ 24011 w 464311"/>
                  <a:gd name="connsiteY2" fmla="*/ 474210 h 532394"/>
                  <a:gd name="connsiteX3" fmla="*/ 82195 w 464311"/>
                  <a:gd name="connsiteY3" fmla="*/ 532394 h 532394"/>
                  <a:gd name="connsiteX4" fmla="*/ 240242 w 464311"/>
                  <a:gd name="connsiteY4" fmla="*/ 532394 h 532394"/>
                  <a:gd name="connsiteX5" fmla="*/ 245951 w 464311"/>
                  <a:gd name="connsiteY5" fmla="*/ 532394 h 532394"/>
                  <a:gd name="connsiteX6" fmla="*/ 403998 w 464311"/>
                  <a:gd name="connsiteY6" fmla="*/ 532394 h 532394"/>
                  <a:gd name="connsiteX7" fmla="*/ 462182 w 464311"/>
                  <a:gd name="connsiteY7" fmla="*/ 474210 h 532394"/>
                  <a:gd name="connsiteX8" fmla="*/ 464311 w 464311"/>
                  <a:gd name="connsiteY8" fmla="*/ 8000 h 532394"/>
                  <a:gd name="connsiteX0" fmla="*/ 3 w 466447"/>
                  <a:gd name="connsiteY0" fmla="*/ 10160 h 542554"/>
                  <a:gd name="connsiteX1" fmla="*/ 22950 w 466447"/>
                  <a:gd name="connsiteY1" fmla="*/ 54480 h 542554"/>
                  <a:gd name="connsiteX2" fmla="*/ 24011 w 466447"/>
                  <a:gd name="connsiteY2" fmla="*/ 484370 h 542554"/>
                  <a:gd name="connsiteX3" fmla="*/ 82195 w 466447"/>
                  <a:gd name="connsiteY3" fmla="*/ 542554 h 542554"/>
                  <a:gd name="connsiteX4" fmla="*/ 240242 w 466447"/>
                  <a:gd name="connsiteY4" fmla="*/ 542554 h 542554"/>
                  <a:gd name="connsiteX5" fmla="*/ 245951 w 466447"/>
                  <a:gd name="connsiteY5" fmla="*/ 542554 h 542554"/>
                  <a:gd name="connsiteX6" fmla="*/ 403998 w 466447"/>
                  <a:gd name="connsiteY6" fmla="*/ 542554 h 542554"/>
                  <a:gd name="connsiteX7" fmla="*/ 462182 w 466447"/>
                  <a:gd name="connsiteY7" fmla="*/ 484370 h 542554"/>
                  <a:gd name="connsiteX8" fmla="*/ 466447 w 466447"/>
                  <a:gd name="connsiteY8" fmla="*/ 0 h 542554"/>
                  <a:gd name="connsiteX0" fmla="*/ 3 w 464311"/>
                  <a:gd name="connsiteY0" fmla="*/ 11228 h 543622"/>
                  <a:gd name="connsiteX1" fmla="*/ 22950 w 464311"/>
                  <a:gd name="connsiteY1" fmla="*/ 55548 h 543622"/>
                  <a:gd name="connsiteX2" fmla="*/ 24011 w 464311"/>
                  <a:gd name="connsiteY2" fmla="*/ 485438 h 543622"/>
                  <a:gd name="connsiteX3" fmla="*/ 82195 w 464311"/>
                  <a:gd name="connsiteY3" fmla="*/ 543622 h 543622"/>
                  <a:gd name="connsiteX4" fmla="*/ 240242 w 464311"/>
                  <a:gd name="connsiteY4" fmla="*/ 543622 h 543622"/>
                  <a:gd name="connsiteX5" fmla="*/ 245951 w 464311"/>
                  <a:gd name="connsiteY5" fmla="*/ 543622 h 543622"/>
                  <a:gd name="connsiteX6" fmla="*/ 403998 w 464311"/>
                  <a:gd name="connsiteY6" fmla="*/ 543622 h 543622"/>
                  <a:gd name="connsiteX7" fmla="*/ 462182 w 464311"/>
                  <a:gd name="connsiteY7" fmla="*/ 485438 h 543622"/>
                  <a:gd name="connsiteX8" fmla="*/ 464311 w 464311"/>
                  <a:gd name="connsiteY8" fmla="*/ 0 h 54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311" h="543622">
                    <a:moveTo>
                      <a:pt x="3" y="11228"/>
                    </a:moveTo>
                    <a:cubicBezTo>
                      <a:pt x="-351" y="26002"/>
                      <a:pt x="23304" y="40775"/>
                      <a:pt x="22950" y="55548"/>
                    </a:cubicBezTo>
                    <a:cubicBezTo>
                      <a:pt x="23304" y="198845"/>
                      <a:pt x="23657" y="342141"/>
                      <a:pt x="24011" y="485438"/>
                    </a:cubicBezTo>
                    <a:cubicBezTo>
                      <a:pt x="24011" y="517572"/>
                      <a:pt x="50061" y="543622"/>
                      <a:pt x="82195" y="543622"/>
                    </a:cubicBezTo>
                    <a:lnTo>
                      <a:pt x="240242" y="543622"/>
                    </a:lnTo>
                    <a:lnTo>
                      <a:pt x="245951" y="543622"/>
                    </a:lnTo>
                    <a:lnTo>
                      <a:pt x="403998" y="543622"/>
                    </a:lnTo>
                    <a:cubicBezTo>
                      <a:pt x="436132" y="543622"/>
                      <a:pt x="462182" y="517572"/>
                      <a:pt x="462182" y="485438"/>
                    </a:cubicBezTo>
                    <a:cubicBezTo>
                      <a:pt x="462536" y="342141"/>
                      <a:pt x="463957" y="143297"/>
                      <a:pt x="464311" y="0"/>
                    </a:cubicBezTo>
                  </a:path>
                </a:pathLst>
              </a:custGeom>
              <a:noFill/>
              <a:ln w="50800" cap="rnd">
                <a:solidFill>
                  <a:srgbClr val="0070C0"/>
                </a:solid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25" name="Straight Connector 24">
                <a:extLst>
                  <a:ext uri="{FF2B5EF4-FFF2-40B4-BE49-F238E27FC236}">
                    <a16:creationId xmlns:a16="http://schemas.microsoft.com/office/drawing/2014/main" id="{145D69CA-CA27-45B0-F8F6-E170E5A12A98}"/>
                  </a:ext>
                </a:extLst>
              </p:cNvPr>
              <p:cNvCxnSpPr>
                <a:cxnSpLocks/>
              </p:cNvCxnSpPr>
              <p:nvPr/>
            </p:nvCxnSpPr>
            <p:spPr>
              <a:xfrm flipH="1">
                <a:off x="3629321" y="4066677"/>
                <a:ext cx="93639" cy="0"/>
              </a:xfrm>
              <a:prstGeom prst="line">
                <a:avLst/>
              </a:prstGeom>
              <a:ln w="38100" cap="rnd">
                <a:solidFill>
                  <a:srgbClr val="002060">
                    <a:alpha val="51000"/>
                  </a:srgbClr>
                </a:solidFill>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617D9BB-023E-980D-E3A8-BB28C2437F75}"/>
                  </a:ext>
                </a:extLst>
              </p:cNvPr>
              <p:cNvCxnSpPr>
                <a:cxnSpLocks/>
              </p:cNvCxnSpPr>
              <p:nvPr/>
            </p:nvCxnSpPr>
            <p:spPr>
              <a:xfrm flipH="1">
                <a:off x="3629321" y="4397938"/>
                <a:ext cx="93639" cy="0"/>
              </a:xfrm>
              <a:prstGeom prst="line">
                <a:avLst/>
              </a:prstGeom>
              <a:ln w="38100" cap="rnd">
                <a:solidFill>
                  <a:srgbClr val="002060">
                    <a:alpha val="51000"/>
                  </a:srgbClr>
                </a:solidFill>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1CA995D-A276-2943-CD37-C32E5E848A0C}"/>
                  </a:ext>
                </a:extLst>
              </p:cNvPr>
              <p:cNvCxnSpPr>
                <a:cxnSpLocks/>
              </p:cNvCxnSpPr>
              <p:nvPr/>
            </p:nvCxnSpPr>
            <p:spPr>
              <a:xfrm flipH="1">
                <a:off x="3629321" y="4729198"/>
                <a:ext cx="93639" cy="0"/>
              </a:xfrm>
              <a:prstGeom prst="line">
                <a:avLst/>
              </a:prstGeom>
              <a:ln w="38100" cap="rnd">
                <a:solidFill>
                  <a:srgbClr val="002060">
                    <a:alpha val="51000"/>
                  </a:srgbClr>
                </a:solidFill>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78F7E43-5CB6-C748-49BE-F4C0C7E0863C}"/>
                  </a:ext>
                </a:extLst>
              </p:cNvPr>
              <p:cNvCxnSpPr>
                <a:cxnSpLocks/>
              </p:cNvCxnSpPr>
              <p:nvPr/>
            </p:nvCxnSpPr>
            <p:spPr>
              <a:xfrm flipH="1">
                <a:off x="3629321" y="5060459"/>
                <a:ext cx="93639" cy="0"/>
              </a:xfrm>
              <a:prstGeom prst="line">
                <a:avLst/>
              </a:prstGeom>
              <a:ln w="38100" cap="rnd">
                <a:solidFill>
                  <a:srgbClr val="002060">
                    <a:alpha val="51000"/>
                  </a:srgbClr>
                </a:solidFill>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773337E-F6D9-755E-CE8B-1DE0F98B9B3B}"/>
                  </a:ext>
                </a:extLst>
              </p:cNvPr>
              <p:cNvCxnSpPr>
                <a:cxnSpLocks/>
              </p:cNvCxnSpPr>
              <p:nvPr/>
            </p:nvCxnSpPr>
            <p:spPr>
              <a:xfrm flipH="1">
                <a:off x="3629321" y="5391720"/>
                <a:ext cx="93639" cy="0"/>
              </a:xfrm>
              <a:prstGeom prst="line">
                <a:avLst/>
              </a:prstGeom>
              <a:ln w="38100" cap="rnd">
                <a:solidFill>
                  <a:srgbClr val="002060">
                    <a:alpha val="51000"/>
                  </a:srgbClr>
                </a:solidFill>
                <a:round/>
              </a:ln>
            </p:spPr>
            <p:style>
              <a:lnRef idx="1">
                <a:schemeClr val="accent1"/>
              </a:lnRef>
              <a:fillRef idx="0">
                <a:schemeClr val="accent1"/>
              </a:fillRef>
              <a:effectRef idx="0">
                <a:schemeClr val="accent1"/>
              </a:effectRef>
              <a:fontRef idx="minor">
                <a:schemeClr val="tx1"/>
              </a:fontRef>
            </p:style>
          </p:cxnSp>
        </p:grpSp>
      </p:grpSp>
      <p:sp>
        <p:nvSpPr>
          <p:cNvPr id="30" name="Line 11">
            <a:extLst>
              <a:ext uri="{FF2B5EF4-FFF2-40B4-BE49-F238E27FC236}">
                <a16:creationId xmlns:a16="http://schemas.microsoft.com/office/drawing/2014/main" id="{6C51E95C-B80B-F2DC-1750-EE39243BFDC4}"/>
              </a:ext>
            </a:extLst>
          </p:cNvPr>
          <p:cNvSpPr>
            <a:spLocks noChangeShapeType="1"/>
          </p:cNvSpPr>
          <p:nvPr/>
        </p:nvSpPr>
        <p:spPr bwMode="auto">
          <a:xfrm>
            <a:off x="1488471" y="2795831"/>
            <a:ext cx="1119798" cy="159107"/>
          </a:xfrm>
          <a:prstGeom prst="line">
            <a:avLst/>
          </a:prstGeom>
          <a:noFill/>
          <a:ln w="9525">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grpSp>
        <p:nvGrpSpPr>
          <p:cNvPr id="14337" name="!!CocThuyTinh">
            <a:extLst>
              <a:ext uri="{FF2B5EF4-FFF2-40B4-BE49-F238E27FC236}">
                <a16:creationId xmlns:a16="http://schemas.microsoft.com/office/drawing/2014/main" id="{67447781-7C38-F5D9-A10E-24A0C60BA231}"/>
              </a:ext>
            </a:extLst>
          </p:cNvPr>
          <p:cNvGrpSpPr/>
          <p:nvPr/>
        </p:nvGrpSpPr>
        <p:grpSpPr>
          <a:xfrm>
            <a:off x="3304377" y="2572364"/>
            <a:ext cx="661969" cy="704727"/>
            <a:chOff x="3543300" y="3878556"/>
            <a:chExt cx="1525116" cy="1785629"/>
          </a:xfrm>
        </p:grpSpPr>
        <p:sp>
          <p:nvSpPr>
            <p:cNvPr id="14338" name="Freeform: Shape 14337">
              <a:extLst>
                <a:ext uri="{FF2B5EF4-FFF2-40B4-BE49-F238E27FC236}">
                  <a16:creationId xmlns:a16="http://schemas.microsoft.com/office/drawing/2014/main" id="{F4E136D2-E1BF-3F6F-4A84-ECF19F5BEBCF}"/>
                </a:ext>
              </a:extLst>
            </p:cNvPr>
            <p:cNvSpPr/>
            <p:nvPr/>
          </p:nvSpPr>
          <p:spPr>
            <a:xfrm flipH="1">
              <a:off x="3543300" y="3878556"/>
              <a:ext cx="1525116" cy="1785629"/>
            </a:xfrm>
            <a:custGeom>
              <a:avLst/>
              <a:gdLst>
                <a:gd name="connsiteX0" fmla="*/ 240242 w 486193"/>
                <a:gd name="connsiteY0" fmla="*/ 0 h 532394"/>
                <a:gd name="connsiteX1" fmla="*/ 3 w 486193"/>
                <a:gd name="connsiteY1" fmla="*/ 0 h 532394"/>
                <a:gd name="connsiteX2" fmla="*/ 22950 w 486193"/>
                <a:gd name="connsiteY2" fmla="*/ 44320 h 532394"/>
                <a:gd name="connsiteX3" fmla="*/ 24011 w 486193"/>
                <a:gd name="connsiteY3" fmla="*/ 474210 h 532394"/>
                <a:gd name="connsiteX4" fmla="*/ 82195 w 486193"/>
                <a:gd name="connsiteY4" fmla="*/ 532394 h 532394"/>
                <a:gd name="connsiteX5" fmla="*/ 240242 w 486193"/>
                <a:gd name="connsiteY5" fmla="*/ 532394 h 532394"/>
                <a:gd name="connsiteX6" fmla="*/ 486190 w 486193"/>
                <a:gd name="connsiteY6" fmla="*/ 0 h 532394"/>
                <a:gd name="connsiteX7" fmla="*/ 245951 w 486193"/>
                <a:gd name="connsiteY7" fmla="*/ 0 h 532394"/>
                <a:gd name="connsiteX8" fmla="*/ 245951 w 486193"/>
                <a:gd name="connsiteY8" fmla="*/ 532394 h 532394"/>
                <a:gd name="connsiteX9" fmla="*/ 403998 w 486193"/>
                <a:gd name="connsiteY9" fmla="*/ 532394 h 532394"/>
                <a:gd name="connsiteX10" fmla="*/ 462182 w 486193"/>
                <a:gd name="connsiteY10" fmla="*/ 474210 h 532394"/>
                <a:gd name="connsiteX11" fmla="*/ 463243 w 486193"/>
                <a:gd name="connsiteY11" fmla="*/ 44320 h 532394"/>
                <a:gd name="connsiteX12" fmla="*/ 486190 w 486193"/>
                <a:gd name="connsiteY12" fmla="*/ 0 h 532394"/>
                <a:gd name="connsiteX0" fmla="*/ 245951 w 486193"/>
                <a:gd name="connsiteY0" fmla="*/ 0 h 532394"/>
                <a:gd name="connsiteX1" fmla="*/ 245951 w 486193"/>
                <a:gd name="connsiteY1" fmla="*/ 532394 h 532394"/>
                <a:gd name="connsiteX2" fmla="*/ 403998 w 486193"/>
                <a:gd name="connsiteY2" fmla="*/ 532394 h 532394"/>
                <a:gd name="connsiteX3" fmla="*/ 462182 w 486193"/>
                <a:gd name="connsiteY3" fmla="*/ 474210 h 532394"/>
                <a:gd name="connsiteX4" fmla="*/ 463243 w 486193"/>
                <a:gd name="connsiteY4" fmla="*/ 44320 h 532394"/>
                <a:gd name="connsiteX5" fmla="*/ 486190 w 486193"/>
                <a:gd name="connsiteY5" fmla="*/ 0 h 532394"/>
                <a:gd name="connsiteX6" fmla="*/ 3 w 486193"/>
                <a:gd name="connsiteY6" fmla="*/ 0 h 532394"/>
                <a:gd name="connsiteX7" fmla="*/ 22950 w 486193"/>
                <a:gd name="connsiteY7" fmla="*/ 44320 h 532394"/>
                <a:gd name="connsiteX8" fmla="*/ 24011 w 486193"/>
                <a:gd name="connsiteY8" fmla="*/ 474210 h 532394"/>
                <a:gd name="connsiteX9" fmla="*/ 82195 w 486193"/>
                <a:gd name="connsiteY9" fmla="*/ 532394 h 532394"/>
                <a:gd name="connsiteX10" fmla="*/ 240242 w 486193"/>
                <a:gd name="connsiteY10" fmla="*/ 532394 h 532394"/>
                <a:gd name="connsiteX11" fmla="*/ 240242 w 486193"/>
                <a:gd name="connsiteY11" fmla="*/ 0 h 532394"/>
                <a:gd name="connsiteX12" fmla="*/ 486190 w 486193"/>
                <a:gd name="connsiteY12" fmla="*/ 0 h 532394"/>
                <a:gd name="connsiteX13" fmla="*/ 337391 w 486193"/>
                <a:gd name="connsiteY13" fmla="*/ 91440 h 532394"/>
                <a:gd name="connsiteX0" fmla="*/ 245951 w 486193"/>
                <a:gd name="connsiteY0" fmla="*/ 0 h 532394"/>
                <a:gd name="connsiteX1" fmla="*/ 245951 w 486193"/>
                <a:gd name="connsiteY1" fmla="*/ 532394 h 532394"/>
                <a:gd name="connsiteX2" fmla="*/ 403998 w 486193"/>
                <a:gd name="connsiteY2" fmla="*/ 532394 h 532394"/>
                <a:gd name="connsiteX3" fmla="*/ 462182 w 486193"/>
                <a:gd name="connsiteY3" fmla="*/ 474210 h 532394"/>
                <a:gd name="connsiteX4" fmla="*/ 463243 w 486193"/>
                <a:gd name="connsiteY4" fmla="*/ 44320 h 532394"/>
                <a:gd name="connsiteX5" fmla="*/ 486190 w 486193"/>
                <a:gd name="connsiteY5" fmla="*/ 0 h 532394"/>
                <a:gd name="connsiteX6" fmla="*/ 3 w 486193"/>
                <a:gd name="connsiteY6" fmla="*/ 0 h 532394"/>
                <a:gd name="connsiteX7" fmla="*/ 22950 w 486193"/>
                <a:gd name="connsiteY7" fmla="*/ 44320 h 532394"/>
                <a:gd name="connsiteX8" fmla="*/ 24011 w 486193"/>
                <a:gd name="connsiteY8" fmla="*/ 474210 h 532394"/>
                <a:gd name="connsiteX9" fmla="*/ 82195 w 486193"/>
                <a:gd name="connsiteY9" fmla="*/ 532394 h 532394"/>
                <a:gd name="connsiteX10" fmla="*/ 240242 w 486193"/>
                <a:gd name="connsiteY10" fmla="*/ 532394 h 532394"/>
                <a:gd name="connsiteX11" fmla="*/ 240242 w 486193"/>
                <a:gd name="connsiteY11" fmla="*/ 0 h 532394"/>
                <a:gd name="connsiteX12" fmla="*/ 245951 w 486193"/>
                <a:gd name="connsiteY12" fmla="*/ 0 h 532394"/>
                <a:gd name="connsiteX0" fmla="*/ 240242 w 486193"/>
                <a:gd name="connsiteY0" fmla="*/ 0 h 532394"/>
                <a:gd name="connsiteX1" fmla="*/ 245951 w 486193"/>
                <a:gd name="connsiteY1" fmla="*/ 532394 h 532394"/>
                <a:gd name="connsiteX2" fmla="*/ 403998 w 486193"/>
                <a:gd name="connsiteY2" fmla="*/ 532394 h 532394"/>
                <a:gd name="connsiteX3" fmla="*/ 462182 w 486193"/>
                <a:gd name="connsiteY3" fmla="*/ 474210 h 532394"/>
                <a:gd name="connsiteX4" fmla="*/ 463243 w 486193"/>
                <a:gd name="connsiteY4" fmla="*/ 44320 h 532394"/>
                <a:gd name="connsiteX5" fmla="*/ 486190 w 486193"/>
                <a:gd name="connsiteY5" fmla="*/ 0 h 532394"/>
                <a:gd name="connsiteX6" fmla="*/ 3 w 486193"/>
                <a:gd name="connsiteY6" fmla="*/ 0 h 532394"/>
                <a:gd name="connsiteX7" fmla="*/ 22950 w 486193"/>
                <a:gd name="connsiteY7" fmla="*/ 44320 h 532394"/>
                <a:gd name="connsiteX8" fmla="*/ 24011 w 486193"/>
                <a:gd name="connsiteY8" fmla="*/ 474210 h 532394"/>
                <a:gd name="connsiteX9" fmla="*/ 82195 w 486193"/>
                <a:gd name="connsiteY9" fmla="*/ 532394 h 532394"/>
                <a:gd name="connsiteX10" fmla="*/ 240242 w 486193"/>
                <a:gd name="connsiteY10" fmla="*/ 532394 h 532394"/>
                <a:gd name="connsiteX11" fmla="*/ 240242 w 486193"/>
                <a:gd name="connsiteY11" fmla="*/ 0 h 532394"/>
                <a:gd name="connsiteX0" fmla="*/ 240242 w 486193"/>
                <a:gd name="connsiteY0" fmla="*/ 532394 h 532394"/>
                <a:gd name="connsiteX1" fmla="*/ 245951 w 486193"/>
                <a:gd name="connsiteY1" fmla="*/ 532394 h 532394"/>
                <a:gd name="connsiteX2" fmla="*/ 403998 w 486193"/>
                <a:gd name="connsiteY2" fmla="*/ 532394 h 532394"/>
                <a:gd name="connsiteX3" fmla="*/ 462182 w 486193"/>
                <a:gd name="connsiteY3" fmla="*/ 474210 h 532394"/>
                <a:gd name="connsiteX4" fmla="*/ 463243 w 486193"/>
                <a:gd name="connsiteY4" fmla="*/ 44320 h 532394"/>
                <a:gd name="connsiteX5" fmla="*/ 486190 w 486193"/>
                <a:gd name="connsiteY5" fmla="*/ 0 h 532394"/>
                <a:gd name="connsiteX6" fmla="*/ 3 w 486193"/>
                <a:gd name="connsiteY6" fmla="*/ 0 h 532394"/>
                <a:gd name="connsiteX7" fmla="*/ 22950 w 486193"/>
                <a:gd name="connsiteY7" fmla="*/ 44320 h 532394"/>
                <a:gd name="connsiteX8" fmla="*/ 24011 w 486193"/>
                <a:gd name="connsiteY8" fmla="*/ 474210 h 532394"/>
                <a:gd name="connsiteX9" fmla="*/ 82195 w 486193"/>
                <a:gd name="connsiteY9" fmla="*/ 532394 h 532394"/>
                <a:gd name="connsiteX10" fmla="*/ 240242 w 486193"/>
                <a:gd name="connsiteY10" fmla="*/ 532394 h 532394"/>
                <a:gd name="connsiteX0" fmla="*/ 3 w 486193"/>
                <a:gd name="connsiteY0" fmla="*/ 0 h 532394"/>
                <a:gd name="connsiteX1" fmla="*/ 22950 w 486193"/>
                <a:gd name="connsiteY1" fmla="*/ 44320 h 532394"/>
                <a:gd name="connsiteX2" fmla="*/ 24011 w 486193"/>
                <a:gd name="connsiteY2" fmla="*/ 474210 h 532394"/>
                <a:gd name="connsiteX3" fmla="*/ 82195 w 486193"/>
                <a:gd name="connsiteY3" fmla="*/ 532394 h 532394"/>
                <a:gd name="connsiteX4" fmla="*/ 240242 w 486193"/>
                <a:gd name="connsiteY4" fmla="*/ 532394 h 532394"/>
                <a:gd name="connsiteX5" fmla="*/ 245951 w 486193"/>
                <a:gd name="connsiteY5" fmla="*/ 532394 h 532394"/>
                <a:gd name="connsiteX6" fmla="*/ 403998 w 486193"/>
                <a:gd name="connsiteY6" fmla="*/ 532394 h 532394"/>
                <a:gd name="connsiteX7" fmla="*/ 462182 w 486193"/>
                <a:gd name="connsiteY7" fmla="*/ 474210 h 532394"/>
                <a:gd name="connsiteX8" fmla="*/ 463243 w 486193"/>
                <a:gd name="connsiteY8" fmla="*/ 44320 h 532394"/>
                <a:gd name="connsiteX9" fmla="*/ 486190 w 486193"/>
                <a:gd name="connsiteY9" fmla="*/ 0 h 532394"/>
                <a:gd name="connsiteX10" fmla="*/ 91443 w 486193"/>
                <a:gd name="connsiteY10" fmla="*/ 91440 h 532394"/>
                <a:gd name="connsiteX0" fmla="*/ 3 w 486193"/>
                <a:gd name="connsiteY0" fmla="*/ 0 h 532394"/>
                <a:gd name="connsiteX1" fmla="*/ 22950 w 486193"/>
                <a:gd name="connsiteY1" fmla="*/ 44320 h 532394"/>
                <a:gd name="connsiteX2" fmla="*/ 24011 w 486193"/>
                <a:gd name="connsiteY2" fmla="*/ 474210 h 532394"/>
                <a:gd name="connsiteX3" fmla="*/ 82195 w 486193"/>
                <a:gd name="connsiteY3" fmla="*/ 532394 h 532394"/>
                <a:gd name="connsiteX4" fmla="*/ 240242 w 486193"/>
                <a:gd name="connsiteY4" fmla="*/ 532394 h 532394"/>
                <a:gd name="connsiteX5" fmla="*/ 245951 w 486193"/>
                <a:gd name="connsiteY5" fmla="*/ 532394 h 532394"/>
                <a:gd name="connsiteX6" fmla="*/ 403998 w 486193"/>
                <a:gd name="connsiteY6" fmla="*/ 532394 h 532394"/>
                <a:gd name="connsiteX7" fmla="*/ 462182 w 486193"/>
                <a:gd name="connsiteY7" fmla="*/ 474210 h 532394"/>
                <a:gd name="connsiteX8" fmla="*/ 463243 w 486193"/>
                <a:gd name="connsiteY8" fmla="*/ 44320 h 532394"/>
                <a:gd name="connsiteX9" fmla="*/ 486190 w 486193"/>
                <a:gd name="connsiteY9" fmla="*/ 0 h 532394"/>
                <a:gd name="connsiteX0" fmla="*/ 3 w 463243"/>
                <a:gd name="connsiteY0" fmla="*/ 0 h 532394"/>
                <a:gd name="connsiteX1" fmla="*/ 22950 w 463243"/>
                <a:gd name="connsiteY1" fmla="*/ 44320 h 532394"/>
                <a:gd name="connsiteX2" fmla="*/ 24011 w 463243"/>
                <a:gd name="connsiteY2" fmla="*/ 474210 h 532394"/>
                <a:gd name="connsiteX3" fmla="*/ 82195 w 463243"/>
                <a:gd name="connsiteY3" fmla="*/ 532394 h 532394"/>
                <a:gd name="connsiteX4" fmla="*/ 240242 w 463243"/>
                <a:gd name="connsiteY4" fmla="*/ 532394 h 532394"/>
                <a:gd name="connsiteX5" fmla="*/ 245951 w 463243"/>
                <a:gd name="connsiteY5" fmla="*/ 532394 h 532394"/>
                <a:gd name="connsiteX6" fmla="*/ 403998 w 463243"/>
                <a:gd name="connsiteY6" fmla="*/ 532394 h 532394"/>
                <a:gd name="connsiteX7" fmla="*/ 462182 w 463243"/>
                <a:gd name="connsiteY7" fmla="*/ 474210 h 532394"/>
                <a:gd name="connsiteX8" fmla="*/ 463243 w 463243"/>
                <a:gd name="connsiteY8" fmla="*/ 44320 h 532394"/>
                <a:gd name="connsiteX0" fmla="*/ 3 w 464311"/>
                <a:gd name="connsiteY0" fmla="*/ 0 h 532394"/>
                <a:gd name="connsiteX1" fmla="*/ 22950 w 464311"/>
                <a:gd name="connsiteY1" fmla="*/ 44320 h 532394"/>
                <a:gd name="connsiteX2" fmla="*/ 24011 w 464311"/>
                <a:gd name="connsiteY2" fmla="*/ 474210 h 532394"/>
                <a:gd name="connsiteX3" fmla="*/ 82195 w 464311"/>
                <a:gd name="connsiteY3" fmla="*/ 532394 h 532394"/>
                <a:gd name="connsiteX4" fmla="*/ 240242 w 464311"/>
                <a:gd name="connsiteY4" fmla="*/ 532394 h 532394"/>
                <a:gd name="connsiteX5" fmla="*/ 245951 w 464311"/>
                <a:gd name="connsiteY5" fmla="*/ 532394 h 532394"/>
                <a:gd name="connsiteX6" fmla="*/ 403998 w 464311"/>
                <a:gd name="connsiteY6" fmla="*/ 532394 h 532394"/>
                <a:gd name="connsiteX7" fmla="*/ 462182 w 464311"/>
                <a:gd name="connsiteY7" fmla="*/ 474210 h 532394"/>
                <a:gd name="connsiteX8" fmla="*/ 464311 w 464311"/>
                <a:gd name="connsiteY8" fmla="*/ 8000 h 532394"/>
                <a:gd name="connsiteX0" fmla="*/ 3 w 466447"/>
                <a:gd name="connsiteY0" fmla="*/ 10160 h 542554"/>
                <a:gd name="connsiteX1" fmla="*/ 22950 w 466447"/>
                <a:gd name="connsiteY1" fmla="*/ 54480 h 542554"/>
                <a:gd name="connsiteX2" fmla="*/ 24011 w 466447"/>
                <a:gd name="connsiteY2" fmla="*/ 484370 h 542554"/>
                <a:gd name="connsiteX3" fmla="*/ 82195 w 466447"/>
                <a:gd name="connsiteY3" fmla="*/ 542554 h 542554"/>
                <a:gd name="connsiteX4" fmla="*/ 240242 w 466447"/>
                <a:gd name="connsiteY4" fmla="*/ 542554 h 542554"/>
                <a:gd name="connsiteX5" fmla="*/ 245951 w 466447"/>
                <a:gd name="connsiteY5" fmla="*/ 542554 h 542554"/>
                <a:gd name="connsiteX6" fmla="*/ 403998 w 466447"/>
                <a:gd name="connsiteY6" fmla="*/ 542554 h 542554"/>
                <a:gd name="connsiteX7" fmla="*/ 462182 w 466447"/>
                <a:gd name="connsiteY7" fmla="*/ 484370 h 542554"/>
                <a:gd name="connsiteX8" fmla="*/ 466447 w 466447"/>
                <a:gd name="connsiteY8" fmla="*/ 0 h 542554"/>
                <a:gd name="connsiteX0" fmla="*/ 3 w 464311"/>
                <a:gd name="connsiteY0" fmla="*/ 11228 h 543622"/>
                <a:gd name="connsiteX1" fmla="*/ 22950 w 464311"/>
                <a:gd name="connsiteY1" fmla="*/ 55548 h 543622"/>
                <a:gd name="connsiteX2" fmla="*/ 24011 w 464311"/>
                <a:gd name="connsiteY2" fmla="*/ 485438 h 543622"/>
                <a:gd name="connsiteX3" fmla="*/ 82195 w 464311"/>
                <a:gd name="connsiteY3" fmla="*/ 543622 h 543622"/>
                <a:gd name="connsiteX4" fmla="*/ 240242 w 464311"/>
                <a:gd name="connsiteY4" fmla="*/ 543622 h 543622"/>
                <a:gd name="connsiteX5" fmla="*/ 245951 w 464311"/>
                <a:gd name="connsiteY5" fmla="*/ 543622 h 543622"/>
                <a:gd name="connsiteX6" fmla="*/ 403998 w 464311"/>
                <a:gd name="connsiteY6" fmla="*/ 543622 h 543622"/>
                <a:gd name="connsiteX7" fmla="*/ 462182 w 464311"/>
                <a:gd name="connsiteY7" fmla="*/ 485438 h 543622"/>
                <a:gd name="connsiteX8" fmla="*/ 464311 w 464311"/>
                <a:gd name="connsiteY8" fmla="*/ 0 h 54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311" h="543622">
                  <a:moveTo>
                    <a:pt x="3" y="11228"/>
                  </a:moveTo>
                  <a:cubicBezTo>
                    <a:pt x="-351" y="26002"/>
                    <a:pt x="23304" y="40775"/>
                    <a:pt x="22950" y="55548"/>
                  </a:cubicBezTo>
                  <a:cubicBezTo>
                    <a:pt x="23304" y="198845"/>
                    <a:pt x="23657" y="342141"/>
                    <a:pt x="24011" y="485438"/>
                  </a:cubicBezTo>
                  <a:cubicBezTo>
                    <a:pt x="24011" y="517572"/>
                    <a:pt x="50061" y="543622"/>
                    <a:pt x="82195" y="543622"/>
                  </a:cubicBezTo>
                  <a:lnTo>
                    <a:pt x="240242" y="543622"/>
                  </a:lnTo>
                  <a:lnTo>
                    <a:pt x="245951" y="543622"/>
                  </a:lnTo>
                  <a:lnTo>
                    <a:pt x="403998" y="543622"/>
                  </a:lnTo>
                  <a:cubicBezTo>
                    <a:pt x="436132" y="543622"/>
                    <a:pt x="462182" y="517572"/>
                    <a:pt x="462182" y="485438"/>
                  </a:cubicBezTo>
                  <a:cubicBezTo>
                    <a:pt x="462536" y="342141"/>
                    <a:pt x="463957" y="143297"/>
                    <a:pt x="464311" y="0"/>
                  </a:cubicBezTo>
                </a:path>
              </a:pathLst>
            </a:custGeom>
            <a:noFill/>
            <a:ln w="50800" cap="rnd">
              <a:solidFill>
                <a:srgbClr val="0070C0"/>
              </a:solid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14339" name="Straight Connector 14338">
              <a:extLst>
                <a:ext uri="{FF2B5EF4-FFF2-40B4-BE49-F238E27FC236}">
                  <a16:creationId xmlns:a16="http://schemas.microsoft.com/office/drawing/2014/main" id="{6312EC89-1926-9C2D-65C0-C62AEF05834A}"/>
                </a:ext>
              </a:extLst>
            </p:cNvPr>
            <p:cNvCxnSpPr>
              <a:cxnSpLocks/>
            </p:cNvCxnSpPr>
            <p:nvPr/>
          </p:nvCxnSpPr>
          <p:spPr>
            <a:xfrm flipH="1">
              <a:off x="3629321" y="4066677"/>
              <a:ext cx="93639" cy="0"/>
            </a:xfrm>
            <a:prstGeom prst="line">
              <a:avLst/>
            </a:prstGeom>
            <a:ln w="38100" cap="rnd">
              <a:solidFill>
                <a:srgbClr val="002060">
                  <a:alpha val="51000"/>
                </a:srgbClr>
              </a:solidFill>
              <a:round/>
            </a:ln>
          </p:spPr>
          <p:style>
            <a:lnRef idx="1">
              <a:schemeClr val="accent1"/>
            </a:lnRef>
            <a:fillRef idx="0">
              <a:schemeClr val="accent1"/>
            </a:fillRef>
            <a:effectRef idx="0">
              <a:schemeClr val="accent1"/>
            </a:effectRef>
            <a:fontRef idx="minor">
              <a:schemeClr val="tx1"/>
            </a:fontRef>
          </p:style>
        </p:cxnSp>
        <p:cxnSp>
          <p:nvCxnSpPr>
            <p:cNvPr id="14340" name="Straight Connector 14339">
              <a:extLst>
                <a:ext uri="{FF2B5EF4-FFF2-40B4-BE49-F238E27FC236}">
                  <a16:creationId xmlns:a16="http://schemas.microsoft.com/office/drawing/2014/main" id="{69960402-FEDB-219F-5F77-3258CE0FEB9C}"/>
                </a:ext>
              </a:extLst>
            </p:cNvPr>
            <p:cNvCxnSpPr>
              <a:cxnSpLocks/>
            </p:cNvCxnSpPr>
            <p:nvPr/>
          </p:nvCxnSpPr>
          <p:spPr>
            <a:xfrm flipH="1">
              <a:off x="3629321" y="4397938"/>
              <a:ext cx="93639" cy="0"/>
            </a:xfrm>
            <a:prstGeom prst="line">
              <a:avLst/>
            </a:prstGeom>
            <a:ln w="38100" cap="rnd">
              <a:solidFill>
                <a:srgbClr val="002060">
                  <a:alpha val="51000"/>
                </a:srgbClr>
              </a:solidFill>
              <a:round/>
            </a:ln>
          </p:spPr>
          <p:style>
            <a:lnRef idx="1">
              <a:schemeClr val="accent1"/>
            </a:lnRef>
            <a:fillRef idx="0">
              <a:schemeClr val="accent1"/>
            </a:fillRef>
            <a:effectRef idx="0">
              <a:schemeClr val="accent1"/>
            </a:effectRef>
            <a:fontRef idx="minor">
              <a:schemeClr val="tx1"/>
            </a:fontRef>
          </p:style>
        </p:cxnSp>
        <p:cxnSp>
          <p:nvCxnSpPr>
            <p:cNvPr id="14341" name="Straight Connector 14340">
              <a:extLst>
                <a:ext uri="{FF2B5EF4-FFF2-40B4-BE49-F238E27FC236}">
                  <a16:creationId xmlns:a16="http://schemas.microsoft.com/office/drawing/2014/main" id="{88805318-B215-4163-4F62-62F4068998EA}"/>
                </a:ext>
              </a:extLst>
            </p:cNvPr>
            <p:cNvCxnSpPr>
              <a:cxnSpLocks/>
            </p:cNvCxnSpPr>
            <p:nvPr/>
          </p:nvCxnSpPr>
          <p:spPr>
            <a:xfrm flipH="1">
              <a:off x="3629321" y="4729198"/>
              <a:ext cx="93639" cy="0"/>
            </a:xfrm>
            <a:prstGeom prst="line">
              <a:avLst/>
            </a:prstGeom>
            <a:ln w="38100" cap="rnd">
              <a:solidFill>
                <a:srgbClr val="002060">
                  <a:alpha val="51000"/>
                </a:srgbClr>
              </a:solidFill>
              <a:round/>
            </a:ln>
          </p:spPr>
          <p:style>
            <a:lnRef idx="1">
              <a:schemeClr val="accent1"/>
            </a:lnRef>
            <a:fillRef idx="0">
              <a:schemeClr val="accent1"/>
            </a:fillRef>
            <a:effectRef idx="0">
              <a:schemeClr val="accent1"/>
            </a:effectRef>
            <a:fontRef idx="minor">
              <a:schemeClr val="tx1"/>
            </a:fontRef>
          </p:style>
        </p:cxnSp>
        <p:cxnSp>
          <p:nvCxnSpPr>
            <p:cNvPr id="14342" name="Straight Connector 14341">
              <a:extLst>
                <a:ext uri="{FF2B5EF4-FFF2-40B4-BE49-F238E27FC236}">
                  <a16:creationId xmlns:a16="http://schemas.microsoft.com/office/drawing/2014/main" id="{AD26A09B-0363-DCB4-8146-1805982EF86F}"/>
                </a:ext>
              </a:extLst>
            </p:cNvPr>
            <p:cNvCxnSpPr>
              <a:cxnSpLocks/>
            </p:cNvCxnSpPr>
            <p:nvPr/>
          </p:nvCxnSpPr>
          <p:spPr>
            <a:xfrm flipH="1">
              <a:off x="3629321" y="5060459"/>
              <a:ext cx="93639" cy="0"/>
            </a:xfrm>
            <a:prstGeom prst="line">
              <a:avLst/>
            </a:prstGeom>
            <a:ln w="38100" cap="rnd">
              <a:solidFill>
                <a:srgbClr val="002060">
                  <a:alpha val="51000"/>
                </a:srgbClr>
              </a:solidFill>
              <a:round/>
            </a:ln>
          </p:spPr>
          <p:style>
            <a:lnRef idx="1">
              <a:schemeClr val="accent1"/>
            </a:lnRef>
            <a:fillRef idx="0">
              <a:schemeClr val="accent1"/>
            </a:fillRef>
            <a:effectRef idx="0">
              <a:schemeClr val="accent1"/>
            </a:effectRef>
            <a:fontRef idx="minor">
              <a:schemeClr val="tx1"/>
            </a:fontRef>
          </p:style>
        </p:cxnSp>
        <p:cxnSp>
          <p:nvCxnSpPr>
            <p:cNvPr id="14343" name="Straight Connector 14342">
              <a:extLst>
                <a:ext uri="{FF2B5EF4-FFF2-40B4-BE49-F238E27FC236}">
                  <a16:creationId xmlns:a16="http://schemas.microsoft.com/office/drawing/2014/main" id="{A8AAF437-8E9F-25B7-4EE0-73EACC46365A}"/>
                </a:ext>
              </a:extLst>
            </p:cNvPr>
            <p:cNvCxnSpPr>
              <a:cxnSpLocks/>
            </p:cNvCxnSpPr>
            <p:nvPr/>
          </p:nvCxnSpPr>
          <p:spPr>
            <a:xfrm flipH="1">
              <a:off x="3629321" y="5391720"/>
              <a:ext cx="93639" cy="0"/>
            </a:xfrm>
            <a:prstGeom prst="line">
              <a:avLst/>
            </a:prstGeom>
            <a:ln w="38100" cap="rnd">
              <a:solidFill>
                <a:srgbClr val="002060">
                  <a:alpha val="51000"/>
                </a:srgbClr>
              </a:solidFill>
              <a:round/>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026936333"/>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32" presetClass="emph" presetSubtype="0" fill="hold" nodeType="withEffect">
                                  <p:stCondLst>
                                    <p:cond delay="0"/>
                                  </p:stCondLst>
                                  <p:childTnLst>
                                    <p:animRot by="120000">
                                      <p:cBhvr>
                                        <p:cTn id="9" dur="510" fill="hold">
                                          <p:stCondLst>
                                            <p:cond delay="0"/>
                                          </p:stCondLst>
                                        </p:cTn>
                                        <p:tgtEl>
                                          <p:spTgt spid="13"/>
                                        </p:tgtEl>
                                        <p:attrNameLst>
                                          <p:attrName>r</p:attrName>
                                        </p:attrNameLst>
                                      </p:cBhvr>
                                    </p:animRot>
                                    <p:animRot by="-240000">
                                      <p:cBhvr>
                                        <p:cTn id="10" dur="1020" fill="hold">
                                          <p:stCondLst>
                                            <p:cond delay="1020"/>
                                          </p:stCondLst>
                                        </p:cTn>
                                        <p:tgtEl>
                                          <p:spTgt spid="13"/>
                                        </p:tgtEl>
                                        <p:attrNameLst>
                                          <p:attrName>r</p:attrName>
                                        </p:attrNameLst>
                                      </p:cBhvr>
                                    </p:animRot>
                                    <p:animRot by="240000">
                                      <p:cBhvr>
                                        <p:cTn id="11" dur="1020" fill="hold">
                                          <p:stCondLst>
                                            <p:cond delay="2040"/>
                                          </p:stCondLst>
                                        </p:cTn>
                                        <p:tgtEl>
                                          <p:spTgt spid="13"/>
                                        </p:tgtEl>
                                        <p:attrNameLst>
                                          <p:attrName>r</p:attrName>
                                        </p:attrNameLst>
                                      </p:cBhvr>
                                    </p:animRot>
                                    <p:animRot by="-240000">
                                      <p:cBhvr>
                                        <p:cTn id="12" dur="1020" fill="hold">
                                          <p:stCondLst>
                                            <p:cond delay="3060"/>
                                          </p:stCondLst>
                                        </p:cTn>
                                        <p:tgtEl>
                                          <p:spTgt spid="13"/>
                                        </p:tgtEl>
                                        <p:attrNameLst>
                                          <p:attrName>r</p:attrName>
                                        </p:attrNameLst>
                                      </p:cBhvr>
                                    </p:animRot>
                                    <p:animRot by="120000">
                                      <p:cBhvr>
                                        <p:cTn id="13" dur="1020" fill="hold">
                                          <p:stCondLst>
                                            <p:cond delay="4080"/>
                                          </p:stCondLst>
                                        </p:cTn>
                                        <p:tgtEl>
                                          <p:spTgt spid="13"/>
                                        </p:tgtEl>
                                        <p:attrNameLst>
                                          <p:attrName>r</p:attrName>
                                        </p:attrNameLst>
                                      </p:cBhvr>
                                    </p:animRot>
                                  </p:childTnLst>
                                </p:cTn>
                              </p:par>
                              <p:par>
                                <p:cTn id="14" presetID="47" presetClass="entr" presetSubtype="0" fill="hold" nodeType="withEffect">
                                  <p:stCondLst>
                                    <p:cond delay="0"/>
                                  </p:stCondLst>
                                  <p:childTnLst>
                                    <p:set>
                                      <p:cBhvr>
                                        <p:cTn id="15" dur="1" fill="hold">
                                          <p:stCondLst>
                                            <p:cond delay="0"/>
                                          </p:stCondLst>
                                        </p:cTn>
                                        <p:tgtEl>
                                          <p:spTgt spid="51213"/>
                                        </p:tgtEl>
                                        <p:attrNameLst>
                                          <p:attrName>style.visibility</p:attrName>
                                        </p:attrNameLst>
                                      </p:cBhvr>
                                      <p:to>
                                        <p:strVal val="visible"/>
                                      </p:to>
                                    </p:set>
                                    <p:animEffect transition="in" filter="fade">
                                      <p:cBhvr>
                                        <p:cTn id="16" dur="1000"/>
                                        <p:tgtEl>
                                          <p:spTgt spid="51213"/>
                                        </p:tgtEl>
                                      </p:cBhvr>
                                    </p:animEffect>
                                    <p:anim calcmode="lin" valueType="num">
                                      <p:cBhvr>
                                        <p:cTn id="17" dur="1000" fill="hold"/>
                                        <p:tgtEl>
                                          <p:spTgt spid="51213"/>
                                        </p:tgtEl>
                                        <p:attrNameLst>
                                          <p:attrName>ppt_x</p:attrName>
                                        </p:attrNameLst>
                                      </p:cBhvr>
                                      <p:tavLst>
                                        <p:tav tm="0">
                                          <p:val>
                                            <p:strVal val="#ppt_x"/>
                                          </p:val>
                                        </p:tav>
                                        <p:tav tm="100000">
                                          <p:val>
                                            <p:strVal val="#ppt_x"/>
                                          </p:val>
                                        </p:tav>
                                      </p:tavLst>
                                    </p:anim>
                                    <p:anim calcmode="lin" valueType="num">
                                      <p:cBhvr>
                                        <p:cTn id="18" dur="1000" fill="hold"/>
                                        <p:tgtEl>
                                          <p:spTgt spid="5121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1212"/>
                                        </p:tgtEl>
                                        <p:attrNameLst>
                                          <p:attrName>style.visibility</p:attrName>
                                        </p:attrNameLst>
                                      </p:cBhvr>
                                      <p:to>
                                        <p:strVal val="visible"/>
                                      </p:to>
                                    </p:set>
                                    <p:animEffect transition="in" filter="fade">
                                      <p:cBhvr>
                                        <p:cTn id="21" dur="1000"/>
                                        <p:tgtEl>
                                          <p:spTgt spid="51212"/>
                                        </p:tgtEl>
                                      </p:cBhvr>
                                    </p:animEffect>
                                    <p:anim calcmode="lin" valueType="num">
                                      <p:cBhvr>
                                        <p:cTn id="22" dur="1000" fill="hold"/>
                                        <p:tgtEl>
                                          <p:spTgt spid="51212"/>
                                        </p:tgtEl>
                                        <p:attrNameLst>
                                          <p:attrName>ppt_x</p:attrName>
                                        </p:attrNameLst>
                                      </p:cBhvr>
                                      <p:tavLst>
                                        <p:tav tm="0">
                                          <p:val>
                                            <p:strVal val="#ppt_x"/>
                                          </p:val>
                                        </p:tav>
                                        <p:tav tm="100000">
                                          <p:val>
                                            <p:strVal val="#ppt_x"/>
                                          </p:val>
                                        </p:tav>
                                      </p:tavLst>
                                    </p:anim>
                                    <p:anim calcmode="lin" valueType="num">
                                      <p:cBhvr>
                                        <p:cTn id="23" dur="1000" fill="hold"/>
                                        <p:tgtEl>
                                          <p:spTgt spid="512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13"/>
                                        </p:tgtEl>
                                        <p:attrNameLst>
                                          <p:attrName>ppt_x</p:attrName>
                                        </p:attrNameLst>
                                      </p:cBhvr>
                                      <p:tavLst>
                                        <p:tav tm="0">
                                          <p:val>
                                            <p:strVal val="ppt_x"/>
                                          </p:val>
                                        </p:tav>
                                        <p:tav tm="100000">
                                          <p:val>
                                            <p:strVal val="ppt_x"/>
                                          </p:val>
                                        </p:tav>
                                      </p:tavLst>
                                    </p:anim>
                                    <p:anim calcmode="lin" valueType="num">
                                      <p:cBhvr additive="base">
                                        <p:cTn id="28" dur="500"/>
                                        <p:tgtEl>
                                          <p:spTgt spid="13"/>
                                        </p:tgtEl>
                                        <p:attrNameLst>
                                          <p:attrName>ppt_y</p:attrName>
                                        </p:attrNameLst>
                                      </p:cBhvr>
                                      <p:tavLst>
                                        <p:tav tm="0">
                                          <p:val>
                                            <p:strVal val="ppt_y"/>
                                          </p:val>
                                        </p:tav>
                                        <p:tav tm="100000">
                                          <p:val>
                                            <p:strVal val="1+ppt_h/2"/>
                                          </p:val>
                                        </p:tav>
                                      </p:tavLst>
                                    </p:anim>
                                    <p:set>
                                      <p:cBhvr>
                                        <p:cTn id="29" dur="1" fill="hold">
                                          <p:stCondLst>
                                            <p:cond delay="499"/>
                                          </p:stCondLst>
                                        </p:cTn>
                                        <p:tgtEl>
                                          <p:spTgt spid="13"/>
                                        </p:tgtEl>
                                        <p:attrNameLst>
                                          <p:attrName>style.visibility</p:attrName>
                                        </p:attrNameLst>
                                      </p:cBhvr>
                                      <p:to>
                                        <p:strVal val="hidden"/>
                                      </p:to>
                                    </p:set>
                                  </p:childTnLst>
                                </p:cTn>
                              </p:par>
                              <p:par>
                                <p:cTn id="30" presetID="2" presetClass="exit" presetSubtype="4" fill="hold" grpId="0" nodeType="withEffect">
                                  <p:stCondLst>
                                    <p:cond delay="0"/>
                                  </p:stCondLst>
                                  <p:childTnLst>
                                    <p:anim calcmode="lin" valueType="num">
                                      <p:cBhvr additive="base">
                                        <p:cTn id="31" dur="500"/>
                                        <p:tgtEl>
                                          <p:spTgt spid="51213"/>
                                        </p:tgtEl>
                                        <p:attrNameLst>
                                          <p:attrName>ppt_x</p:attrName>
                                        </p:attrNameLst>
                                      </p:cBhvr>
                                      <p:tavLst>
                                        <p:tav tm="0">
                                          <p:val>
                                            <p:strVal val="ppt_x"/>
                                          </p:val>
                                        </p:tav>
                                        <p:tav tm="100000">
                                          <p:val>
                                            <p:strVal val="ppt_x"/>
                                          </p:val>
                                        </p:tav>
                                      </p:tavLst>
                                    </p:anim>
                                    <p:anim calcmode="lin" valueType="num">
                                      <p:cBhvr additive="base">
                                        <p:cTn id="32" dur="500"/>
                                        <p:tgtEl>
                                          <p:spTgt spid="51213"/>
                                        </p:tgtEl>
                                        <p:attrNameLst>
                                          <p:attrName>ppt_y</p:attrName>
                                        </p:attrNameLst>
                                      </p:cBhvr>
                                      <p:tavLst>
                                        <p:tav tm="0">
                                          <p:val>
                                            <p:strVal val="ppt_y"/>
                                          </p:val>
                                        </p:tav>
                                        <p:tav tm="100000">
                                          <p:val>
                                            <p:strVal val="1+ppt_h/2"/>
                                          </p:val>
                                        </p:tav>
                                      </p:tavLst>
                                    </p:anim>
                                    <p:set>
                                      <p:cBhvr>
                                        <p:cTn id="33" dur="1" fill="hold">
                                          <p:stCondLst>
                                            <p:cond delay="499"/>
                                          </p:stCondLst>
                                        </p:cTn>
                                        <p:tgtEl>
                                          <p:spTgt spid="51213"/>
                                        </p:tgtEl>
                                        <p:attrNameLst>
                                          <p:attrName>style.visibility</p:attrName>
                                        </p:attrNameLst>
                                      </p:cBhvr>
                                      <p:to>
                                        <p:strVal val="hidden"/>
                                      </p:to>
                                    </p:set>
                                  </p:childTnLst>
                                </p:cTn>
                              </p:par>
                              <p:par>
                                <p:cTn id="34" presetID="2" presetClass="exit" presetSubtype="4" fill="hold" grpId="1" nodeType="withEffect">
                                  <p:stCondLst>
                                    <p:cond delay="0"/>
                                  </p:stCondLst>
                                  <p:childTnLst>
                                    <p:anim calcmode="lin" valueType="num">
                                      <p:cBhvr additive="base">
                                        <p:cTn id="35" dur="500"/>
                                        <p:tgtEl>
                                          <p:spTgt spid="51212"/>
                                        </p:tgtEl>
                                        <p:attrNameLst>
                                          <p:attrName>ppt_x</p:attrName>
                                        </p:attrNameLst>
                                      </p:cBhvr>
                                      <p:tavLst>
                                        <p:tav tm="0">
                                          <p:val>
                                            <p:strVal val="ppt_x"/>
                                          </p:val>
                                        </p:tav>
                                        <p:tav tm="100000">
                                          <p:val>
                                            <p:strVal val="ppt_x"/>
                                          </p:val>
                                        </p:tav>
                                      </p:tavLst>
                                    </p:anim>
                                    <p:anim calcmode="lin" valueType="num">
                                      <p:cBhvr additive="base">
                                        <p:cTn id="36" dur="500"/>
                                        <p:tgtEl>
                                          <p:spTgt spid="51212"/>
                                        </p:tgtEl>
                                        <p:attrNameLst>
                                          <p:attrName>ppt_y</p:attrName>
                                        </p:attrNameLst>
                                      </p:cBhvr>
                                      <p:tavLst>
                                        <p:tav tm="0">
                                          <p:val>
                                            <p:strVal val="ppt_y"/>
                                          </p:val>
                                        </p:tav>
                                        <p:tav tm="100000">
                                          <p:val>
                                            <p:strVal val="1+ppt_h/2"/>
                                          </p:val>
                                        </p:tav>
                                      </p:tavLst>
                                    </p:anim>
                                    <p:set>
                                      <p:cBhvr>
                                        <p:cTn id="37" dur="1" fill="hold">
                                          <p:stCondLst>
                                            <p:cond delay="499"/>
                                          </p:stCondLst>
                                        </p:cTn>
                                        <p:tgtEl>
                                          <p:spTgt spid="51212"/>
                                        </p:tgtEl>
                                        <p:attrNameLst>
                                          <p:attrName>style.visibility</p:attrName>
                                        </p:attrNameLst>
                                      </p:cBhvr>
                                      <p:to>
                                        <p:strVal val="hidden"/>
                                      </p:to>
                                    </p:set>
                                  </p:childTnLst>
                                </p:cTn>
                              </p:par>
                              <p:par>
                                <p:cTn id="38" presetID="42" presetClass="exit" presetSubtype="0" fill="hold" grpId="0" nodeType="withEffect">
                                  <p:stCondLst>
                                    <p:cond delay="0"/>
                                  </p:stCondLst>
                                  <p:childTnLst>
                                    <p:animEffect transition="out" filter="fade">
                                      <p:cBhvr>
                                        <p:cTn id="39" dur="1000"/>
                                        <p:tgtEl>
                                          <p:spTgt spid="51210"/>
                                        </p:tgtEl>
                                      </p:cBhvr>
                                    </p:animEffect>
                                    <p:anim calcmode="lin" valueType="num">
                                      <p:cBhvr>
                                        <p:cTn id="40" dur="1000"/>
                                        <p:tgtEl>
                                          <p:spTgt spid="51210"/>
                                        </p:tgtEl>
                                        <p:attrNameLst>
                                          <p:attrName>ppt_x</p:attrName>
                                        </p:attrNameLst>
                                      </p:cBhvr>
                                      <p:tavLst>
                                        <p:tav tm="0">
                                          <p:val>
                                            <p:strVal val="ppt_x"/>
                                          </p:val>
                                        </p:tav>
                                        <p:tav tm="100000">
                                          <p:val>
                                            <p:strVal val="ppt_x"/>
                                          </p:val>
                                        </p:tav>
                                      </p:tavLst>
                                    </p:anim>
                                    <p:anim calcmode="lin" valueType="num">
                                      <p:cBhvr>
                                        <p:cTn id="41" dur="1000"/>
                                        <p:tgtEl>
                                          <p:spTgt spid="51210"/>
                                        </p:tgtEl>
                                        <p:attrNameLst>
                                          <p:attrName>ppt_y</p:attrName>
                                        </p:attrNameLst>
                                      </p:cBhvr>
                                      <p:tavLst>
                                        <p:tav tm="0">
                                          <p:val>
                                            <p:strVal val="ppt_y"/>
                                          </p:val>
                                        </p:tav>
                                        <p:tav tm="100000">
                                          <p:val>
                                            <p:strVal val="ppt_y+.1"/>
                                          </p:val>
                                        </p:tav>
                                      </p:tavLst>
                                    </p:anim>
                                    <p:set>
                                      <p:cBhvr>
                                        <p:cTn id="42" dur="1" fill="hold">
                                          <p:stCondLst>
                                            <p:cond delay="999"/>
                                          </p:stCondLst>
                                        </p:cTn>
                                        <p:tgtEl>
                                          <p:spTgt spid="51210"/>
                                        </p:tgtEl>
                                        <p:attrNameLst>
                                          <p:attrName>style.visibility</p:attrName>
                                        </p:attrNameLst>
                                      </p:cBhvr>
                                      <p:to>
                                        <p:strVal val="hidden"/>
                                      </p:to>
                                    </p:set>
                                  </p:childTnLst>
                                </p:cTn>
                              </p:par>
                              <p:par>
                                <p:cTn id="43" presetID="42" presetClass="exit" presetSubtype="0" fill="hold" grpId="0" nodeType="withEffect">
                                  <p:stCondLst>
                                    <p:cond delay="0"/>
                                  </p:stCondLst>
                                  <p:childTnLst>
                                    <p:animEffect transition="out" filter="fade">
                                      <p:cBhvr>
                                        <p:cTn id="44" dur="1000"/>
                                        <p:tgtEl>
                                          <p:spTgt spid="37"/>
                                        </p:tgtEl>
                                      </p:cBhvr>
                                    </p:animEffect>
                                    <p:anim calcmode="lin" valueType="num">
                                      <p:cBhvr>
                                        <p:cTn id="45" dur="1000"/>
                                        <p:tgtEl>
                                          <p:spTgt spid="37"/>
                                        </p:tgtEl>
                                        <p:attrNameLst>
                                          <p:attrName>ppt_x</p:attrName>
                                        </p:attrNameLst>
                                      </p:cBhvr>
                                      <p:tavLst>
                                        <p:tav tm="0">
                                          <p:val>
                                            <p:strVal val="ppt_x"/>
                                          </p:val>
                                        </p:tav>
                                        <p:tav tm="100000">
                                          <p:val>
                                            <p:strVal val="ppt_x"/>
                                          </p:val>
                                        </p:tav>
                                      </p:tavLst>
                                    </p:anim>
                                    <p:anim calcmode="lin" valueType="num">
                                      <p:cBhvr>
                                        <p:cTn id="46" dur="1000"/>
                                        <p:tgtEl>
                                          <p:spTgt spid="37"/>
                                        </p:tgtEl>
                                        <p:attrNameLst>
                                          <p:attrName>ppt_y</p:attrName>
                                        </p:attrNameLst>
                                      </p:cBhvr>
                                      <p:tavLst>
                                        <p:tav tm="0">
                                          <p:val>
                                            <p:strVal val="ppt_y"/>
                                          </p:val>
                                        </p:tav>
                                        <p:tav tm="100000">
                                          <p:val>
                                            <p:strVal val="ppt_y+.1"/>
                                          </p:val>
                                        </p:tav>
                                      </p:tavLst>
                                    </p:anim>
                                    <p:set>
                                      <p:cBhvr>
                                        <p:cTn id="47" dur="1" fill="hold">
                                          <p:stCondLst>
                                            <p:cond delay="999"/>
                                          </p:stCondLst>
                                        </p:cTn>
                                        <p:tgtEl>
                                          <p:spTgt spid="37"/>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3" presetClass="entr" presetSubtype="16" fill="hold" grpId="0" nodeType="clickEffect">
                                  <p:stCondLst>
                                    <p:cond delay="0"/>
                                  </p:stCondLst>
                                  <p:childTnLst>
                                    <p:set>
                                      <p:cBhvr>
                                        <p:cTn id="51" dur="1" fill="hold">
                                          <p:stCondLst>
                                            <p:cond delay="0"/>
                                          </p:stCondLst>
                                        </p:cTn>
                                        <p:tgtEl>
                                          <p:spTgt spid="51203"/>
                                        </p:tgtEl>
                                        <p:attrNameLst>
                                          <p:attrName>style.visibility</p:attrName>
                                        </p:attrNameLst>
                                      </p:cBhvr>
                                      <p:to>
                                        <p:strVal val="visible"/>
                                      </p:to>
                                    </p:set>
                                    <p:anim calcmode="lin" valueType="num">
                                      <p:cBhvr>
                                        <p:cTn id="52" dur="500" fill="hold"/>
                                        <p:tgtEl>
                                          <p:spTgt spid="51203"/>
                                        </p:tgtEl>
                                        <p:attrNameLst>
                                          <p:attrName>ppt_w</p:attrName>
                                        </p:attrNameLst>
                                      </p:cBhvr>
                                      <p:tavLst>
                                        <p:tav tm="0">
                                          <p:val>
                                            <p:fltVal val="0"/>
                                          </p:val>
                                        </p:tav>
                                        <p:tav tm="100000">
                                          <p:val>
                                            <p:strVal val="#ppt_w"/>
                                          </p:val>
                                        </p:tav>
                                      </p:tavLst>
                                    </p:anim>
                                    <p:anim calcmode="lin" valueType="num">
                                      <p:cBhvr>
                                        <p:cTn id="53" dur="500" fill="hold"/>
                                        <p:tgtEl>
                                          <p:spTgt spid="51203"/>
                                        </p:tgtEl>
                                        <p:attrNameLst>
                                          <p:attrName>ppt_h</p:attrName>
                                        </p:attrNameLst>
                                      </p:cBhvr>
                                      <p:tavLst>
                                        <p:tav tm="0">
                                          <p:val>
                                            <p:fltVal val="0"/>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barn(inVertical)">
                                      <p:cBhvr>
                                        <p:cTn id="58" dur="500"/>
                                        <p:tgtEl>
                                          <p:spTgt spid="4"/>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barn(inVertical)">
                                      <p:cBhvr>
                                        <p:cTn id="61" dur="500"/>
                                        <p:tgtEl>
                                          <p:spTgt spid="2"/>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barn(inVertical)">
                                      <p:cBhvr>
                                        <p:cTn id="64" dur="500"/>
                                        <p:tgtEl>
                                          <p:spTgt spid="30"/>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14337"/>
                                        </p:tgtEl>
                                        <p:attrNameLst>
                                          <p:attrName>style.visibility</p:attrName>
                                        </p:attrNameLst>
                                      </p:cBhvr>
                                      <p:to>
                                        <p:strVal val="visible"/>
                                      </p:to>
                                    </p:set>
                                    <p:animEffect transition="in" filter="barn(inVertical)">
                                      <p:cBhvr>
                                        <p:cTn id="69" dur="500"/>
                                        <p:tgtEl>
                                          <p:spTgt spid="14337"/>
                                        </p:tgtEl>
                                      </p:cBhvr>
                                    </p:animEffect>
                                  </p:childTnLst>
                                </p:cTn>
                              </p:par>
                            </p:childTnLst>
                          </p:cTn>
                        </p:par>
                      </p:childTnLst>
                    </p:cTn>
                  </p:par>
                  <p:par>
                    <p:cTn id="70" fill="hold">
                      <p:stCondLst>
                        <p:cond delay="indefinite"/>
                      </p:stCondLst>
                      <p:childTnLst>
                        <p:par>
                          <p:cTn id="71" fill="hold">
                            <p:stCondLst>
                              <p:cond delay="0"/>
                            </p:stCondLst>
                            <p:childTnLst>
                              <p:par>
                                <p:cTn id="72" presetID="54" presetClass="entr" presetSubtype="0" accel="100000" fill="hold" nodeType="clickEffect">
                                  <p:stCondLst>
                                    <p:cond delay="0"/>
                                  </p:stCondLst>
                                  <p:childTnLst>
                                    <p:set>
                                      <p:cBhvr>
                                        <p:cTn id="73" dur="1" fill="hold">
                                          <p:stCondLst>
                                            <p:cond delay="0"/>
                                          </p:stCondLst>
                                        </p:cTn>
                                        <p:tgtEl>
                                          <p:spTgt spid="51209"/>
                                        </p:tgtEl>
                                        <p:attrNameLst>
                                          <p:attrName>style.visibility</p:attrName>
                                        </p:attrNameLst>
                                      </p:cBhvr>
                                      <p:to>
                                        <p:strVal val="visible"/>
                                      </p:to>
                                    </p:set>
                                    <p:anim calcmode="lin" valueType="num">
                                      <p:cBhvr>
                                        <p:cTn id="74" dur="3300" fill="hold"/>
                                        <p:tgtEl>
                                          <p:spTgt spid="51209"/>
                                        </p:tgtEl>
                                        <p:attrNameLst>
                                          <p:attrName>ppt_w</p:attrName>
                                        </p:attrNameLst>
                                      </p:cBhvr>
                                      <p:tavLst>
                                        <p:tav tm="0">
                                          <p:val>
                                            <p:strVal val="#ppt_w*0.05"/>
                                          </p:val>
                                        </p:tav>
                                        <p:tav tm="100000">
                                          <p:val>
                                            <p:strVal val="#ppt_w"/>
                                          </p:val>
                                        </p:tav>
                                      </p:tavLst>
                                    </p:anim>
                                    <p:anim calcmode="lin" valueType="num">
                                      <p:cBhvr>
                                        <p:cTn id="75" dur="3300" fill="hold"/>
                                        <p:tgtEl>
                                          <p:spTgt spid="51209"/>
                                        </p:tgtEl>
                                        <p:attrNameLst>
                                          <p:attrName>ppt_h</p:attrName>
                                        </p:attrNameLst>
                                      </p:cBhvr>
                                      <p:tavLst>
                                        <p:tav tm="0">
                                          <p:val>
                                            <p:strVal val="#ppt_h"/>
                                          </p:val>
                                        </p:tav>
                                        <p:tav tm="100000">
                                          <p:val>
                                            <p:strVal val="#ppt_h"/>
                                          </p:val>
                                        </p:tav>
                                      </p:tavLst>
                                    </p:anim>
                                    <p:anim calcmode="lin" valueType="num">
                                      <p:cBhvr>
                                        <p:cTn id="76" dur="3300" fill="hold"/>
                                        <p:tgtEl>
                                          <p:spTgt spid="51209"/>
                                        </p:tgtEl>
                                        <p:attrNameLst>
                                          <p:attrName>ppt_x</p:attrName>
                                        </p:attrNameLst>
                                      </p:cBhvr>
                                      <p:tavLst>
                                        <p:tav tm="0">
                                          <p:val>
                                            <p:strVal val="#ppt_x-.2"/>
                                          </p:val>
                                        </p:tav>
                                        <p:tav tm="100000">
                                          <p:val>
                                            <p:strVal val="#ppt_x"/>
                                          </p:val>
                                        </p:tav>
                                      </p:tavLst>
                                    </p:anim>
                                    <p:anim calcmode="lin" valueType="num">
                                      <p:cBhvr>
                                        <p:cTn id="77" dur="3300" fill="hold"/>
                                        <p:tgtEl>
                                          <p:spTgt spid="51209"/>
                                        </p:tgtEl>
                                        <p:attrNameLst>
                                          <p:attrName>ppt_y</p:attrName>
                                        </p:attrNameLst>
                                      </p:cBhvr>
                                      <p:tavLst>
                                        <p:tav tm="0">
                                          <p:val>
                                            <p:strVal val="#ppt_y"/>
                                          </p:val>
                                        </p:tav>
                                        <p:tav tm="100000">
                                          <p:val>
                                            <p:strVal val="#ppt_y"/>
                                          </p:val>
                                        </p:tav>
                                      </p:tavLst>
                                    </p:anim>
                                    <p:animEffect transition="in" filter="fade">
                                      <p:cBhvr>
                                        <p:cTn id="78" dur="3300"/>
                                        <p:tgtEl>
                                          <p:spTgt spid="51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p:bldP spid="51210" grpId="0" animBg="1"/>
      <p:bldP spid="51212" grpId="0" animBg="1"/>
      <p:bldP spid="51212" grpId="1" animBg="1"/>
      <p:bldP spid="51213" grpId="0" animBg="1"/>
      <p:bldP spid="37" grpId="0" animBg="1"/>
      <p:bldP spid="2" grpId="0" animBg="1"/>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sp>
        <p:nvSpPr>
          <p:cNvPr id="5" name="TextBox 4">
            <a:extLst>
              <a:ext uri="{FF2B5EF4-FFF2-40B4-BE49-F238E27FC236}">
                <a16:creationId xmlns:a16="http://schemas.microsoft.com/office/drawing/2014/main" id="{091A4ABF-6E05-6034-3E70-2DA83790EA89}"/>
              </a:ext>
            </a:extLst>
          </p:cNvPr>
          <p:cNvSpPr txBox="1"/>
          <p:nvPr/>
        </p:nvSpPr>
        <p:spPr>
          <a:xfrm>
            <a:off x="885160" y="602193"/>
            <a:ext cx="7373679" cy="1332481"/>
          </a:xfrm>
          <a:prstGeom prst="rect">
            <a:avLst/>
          </a:prstGeom>
          <a:noFill/>
          <a:ln>
            <a:solidFill>
              <a:schemeClr val="bg2"/>
            </a:solidFill>
          </a:ln>
        </p:spPr>
        <p:txBody>
          <a:bodyPr wrap="square">
            <a:spAutoFit/>
          </a:bodyPr>
          <a:lstStyle/>
          <a:p>
            <a:pPr marL="0" marR="0" indent="203200" algn="just">
              <a:lnSpc>
                <a:spcPct val="115000"/>
              </a:lnSpc>
              <a:spcBef>
                <a:spcPts val="0"/>
              </a:spcBef>
              <a:spcAft>
                <a:spcPts val="0"/>
              </a:spcAft>
            </a:pPr>
            <a:r>
              <a:rPr lang="vi-VN" sz="2400" b="1" i="1" dirty="0">
                <a:solidFill>
                  <a:srgbClr val="FF0000"/>
                </a:solidFill>
                <a:effectLst/>
                <a:latin typeface="Times New Roman" panose="02020603050405020304" pitchFamily="18" charset="0"/>
                <a:ea typeface="Times New Roman" panose="02020603050405020304" pitchFamily="18" charset="0"/>
              </a:rPr>
              <a:t>Thực hiện yêu cầu sau:</a:t>
            </a:r>
            <a:endParaRPr lang="en-US" sz="2400" b="1" dirty="0">
              <a:solidFill>
                <a:srgbClr val="FF0000"/>
              </a:solidFill>
              <a:effectLst/>
              <a:latin typeface="Times New Roman" panose="02020603050405020304" pitchFamily="18" charset="0"/>
              <a:ea typeface="Times New Roman" panose="02020603050405020304" pitchFamily="18" charset="0"/>
            </a:endParaRPr>
          </a:p>
          <a:p>
            <a:pPr marL="203200" marR="0" indent="25400" algn="just">
              <a:lnSpc>
                <a:spcPct val="115000"/>
              </a:lnSpc>
              <a:spcBef>
                <a:spcPts val="0"/>
              </a:spcBef>
              <a:spcAft>
                <a:spcPts val="3300"/>
              </a:spcAft>
            </a:pPr>
            <a:r>
              <a:rPr lang="vi-VN" sz="2400" dirty="0">
                <a:solidFill>
                  <a:schemeClr val="bg2"/>
                </a:solidFill>
                <a:effectLst/>
                <a:latin typeface="Times New Roman" panose="02020603050405020304" pitchFamily="18" charset="0"/>
                <a:ea typeface="Times New Roman" panose="02020603050405020304" pitchFamily="18" charset="0"/>
              </a:rPr>
              <a:t>So sánh tổng khối lượng của các chất trước phản ứng với tổng khối lượng các chất sau phản ứng.</a:t>
            </a:r>
            <a:endParaRPr lang="en-US" sz="2400" dirty="0">
              <a:solidFill>
                <a:schemeClr val="bg2"/>
              </a:solidFill>
              <a:effectLst/>
              <a:latin typeface="Times New Roman" panose="02020603050405020304" pitchFamily="18" charset="0"/>
              <a:ea typeface="Times New Roman" panose="02020603050405020304" pitchFamily="18" charset="0"/>
            </a:endParaRPr>
          </a:p>
        </p:txBody>
      </p:sp>
      <p:sp>
        <p:nvSpPr>
          <p:cNvPr id="2" name="Rectangle 1"/>
          <p:cNvSpPr/>
          <p:nvPr/>
        </p:nvSpPr>
        <p:spPr>
          <a:xfrm>
            <a:off x="885159" y="2094697"/>
            <a:ext cx="7373679" cy="1569660"/>
          </a:xfrm>
          <a:prstGeom prst="rect">
            <a:avLst/>
          </a:prstGeom>
        </p:spPr>
        <p:txBody>
          <a:bodyPr wrap="square">
            <a:spAutoFit/>
          </a:bodyPr>
          <a:lstStyle/>
          <a:p>
            <a:pPr algn="just"/>
            <a:r>
              <a:rPr lang="en-US" sz="2400" b="1" i="1" dirty="0">
                <a:solidFill>
                  <a:schemeClr val="bg2"/>
                </a:solidFill>
                <a:latin typeface="Times New Roman" panose="02020603050405020304" pitchFamily="18" charset="0"/>
                <a:cs typeface="Times New Roman" panose="02020603050405020304" pitchFamily="18" charset="0"/>
              </a:rPr>
              <a:t>Lời giải</a:t>
            </a:r>
            <a:r>
              <a:rPr lang="vi-VN" sz="2400" b="1" i="1" dirty="0">
                <a:solidFill>
                  <a:schemeClr val="bg2"/>
                </a:solidFill>
                <a:latin typeface="Times New Roman" panose="02020603050405020304" pitchFamily="18" charset="0"/>
                <a:cs typeface="Times New Roman" panose="02020603050405020304" pitchFamily="18" charset="0"/>
              </a:rPr>
              <a:t>:</a:t>
            </a:r>
            <a:endParaRPr lang="vi-VN" sz="2400" i="1" dirty="0">
              <a:solidFill>
                <a:schemeClr val="bg2"/>
              </a:solidFill>
              <a:latin typeface="Times New Roman" panose="02020603050405020304" pitchFamily="18" charset="0"/>
              <a:cs typeface="Times New Roman" panose="02020603050405020304" pitchFamily="18" charset="0"/>
            </a:endParaRPr>
          </a:p>
          <a:p>
            <a:pPr algn="just"/>
            <a:r>
              <a:rPr lang="vi-VN" sz="2400" dirty="0">
                <a:solidFill>
                  <a:schemeClr val="bg2"/>
                </a:solidFill>
                <a:latin typeface="Times New Roman" panose="02020603050405020304" pitchFamily="18" charset="0"/>
                <a:cs typeface="Times New Roman" panose="02020603050405020304" pitchFamily="18" charset="0"/>
              </a:rPr>
              <a:t>Học sinh làm thí nghiệm và rút ra kết luận: </a:t>
            </a:r>
            <a:r>
              <a:rPr lang="vi-VN" sz="2400" i="1" dirty="0">
                <a:solidFill>
                  <a:schemeClr val="bg2"/>
                </a:solidFill>
                <a:latin typeface="Times New Roman" panose="02020603050405020304" pitchFamily="18" charset="0"/>
                <a:cs typeface="Times New Roman" panose="02020603050405020304" pitchFamily="18" charset="0"/>
              </a:rPr>
              <a:t>Tổng khối lượng của các chất trước phản ứng bằng tổng khối lượng của các chất sau phản ứng.</a:t>
            </a:r>
            <a:endParaRPr lang="vi-VN" sz="2400" dirty="0">
              <a:solidFill>
                <a:schemeClr val="bg2"/>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93"/>
        <p:cNvGrpSpPr/>
        <p:nvPr/>
      </p:nvGrpSpPr>
      <p:grpSpPr>
        <a:xfrm>
          <a:off x="0" y="0"/>
          <a:ext cx="0" cy="0"/>
          <a:chOff x="0" y="0"/>
          <a:chExt cx="0" cy="0"/>
        </a:xfrm>
      </p:grpSpPr>
      <p:grpSp>
        <p:nvGrpSpPr>
          <p:cNvPr id="896" name="Google Shape;896;p47"/>
          <p:cNvGrpSpPr/>
          <p:nvPr/>
        </p:nvGrpSpPr>
        <p:grpSpPr>
          <a:xfrm rot="5400000">
            <a:off x="7058696" y="2585665"/>
            <a:ext cx="754467" cy="322482"/>
            <a:chOff x="1848388" y="1192013"/>
            <a:chExt cx="533418" cy="227983"/>
          </a:xfrm>
        </p:grpSpPr>
        <p:sp>
          <p:nvSpPr>
            <p:cNvPr id="897" name="Google Shape;897;p47"/>
            <p:cNvSpPr/>
            <p:nvPr/>
          </p:nvSpPr>
          <p:spPr>
            <a:xfrm rot="-2238940">
              <a:off x="1909116" y="1193895"/>
              <a:ext cx="48950" cy="216887"/>
            </a:xfrm>
            <a:custGeom>
              <a:avLst/>
              <a:gdLst/>
              <a:ahLst/>
              <a:cxnLst/>
              <a:rect l="l" t="t" r="r" b="b"/>
              <a:pathLst>
                <a:path w="1958" h="5621" extrusionOk="0">
                  <a:moveTo>
                    <a:pt x="973" y="1"/>
                  </a:moveTo>
                  <a:cubicBezTo>
                    <a:pt x="486" y="1"/>
                    <a:pt x="1" y="311"/>
                    <a:pt x="1" y="930"/>
                  </a:cubicBezTo>
                  <a:lnTo>
                    <a:pt x="1" y="4679"/>
                  </a:lnTo>
                  <a:cubicBezTo>
                    <a:pt x="1" y="5307"/>
                    <a:pt x="490" y="5620"/>
                    <a:pt x="979" y="5620"/>
                  </a:cubicBezTo>
                  <a:cubicBezTo>
                    <a:pt x="1468" y="5620"/>
                    <a:pt x="1957" y="5307"/>
                    <a:pt x="1957" y="4679"/>
                  </a:cubicBezTo>
                  <a:lnTo>
                    <a:pt x="1957" y="930"/>
                  </a:lnTo>
                  <a:cubicBezTo>
                    <a:pt x="1950" y="311"/>
                    <a:pt x="1461" y="1"/>
                    <a:pt x="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7"/>
            <p:cNvSpPr/>
            <p:nvPr/>
          </p:nvSpPr>
          <p:spPr>
            <a:xfrm>
              <a:off x="2086205" y="1192013"/>
              <a:ext cx="63150" cy="215308"/>
            </a:xfrm>
            <a:custGeom>
              <a:avLst/>
              <a:gdLst/>
              <a:ahLst/>
              <a:cxnLst/>
              <a:rect l="l" t="t" r="r" b="b"/>
              <a:pathLst>
                <a:path w="2526" h="5970" extrusionOk="0">
                  <a:moveTo>
                    <a:pt x="1338" y="0"/>
                  </a:moveTo>
                  <a:cubicBezTo>
                    <a:pt x="954" y="0"/>
                    <a:pt x="583" y="214"/>
                    <a:pt x="464" y="709"/>
                  </a:cubicBezTo>
                  <a:cubicBezTo>
                    <a:pt x="106" y="2128"/>
                    <a:pt x="1" y="3576"/>
                    <a:pt x="150" y="5040"/>
                  </a:cubicBezTo>
                  <a:cubicBezTo>
                    <a:pt x="218" y="5656"/>
                    <a:pt x="747" y="5970"/>
                    <a:pt x="1238" y="5970"/>
                  </a:cubicBezTo>
                  <a:cubicBezTo>
                    <a:pt x="1724" y="5970"/>
                    <a:pt x="2174" y="5664"/>
                    <a:pt x="2107" y="5040"/>
                  </a:cubicBezTo>
                  <a:cubicBezTo>
                    <a:pt x="1972" y="3756"/>
                    <a:pt x="2047" y="2486"/>
                    <a:pt x="2346" y="1231"/>
                  </a:cubicBezTo>
                  <a:cubicBezTo>
                    <a:pt x="2525" y="486"/>
                    <a:pt x="1917" y="0"/>
                    <a:pt x="13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7"/>
            <p:cNvSpPr/>
            <p:nvPr/>
          </p:nvSpPr>
          <p:spPr>
            <a:xfrm rot="1767252">
              <a:off x="2271346" y="1204629"/>
              <a:ext cx="61847" cy="213990"/>
            </a:xfrm>
            <a:custGeom>
              <a:avLst/>
              <a:gdLst/>
              <a:ahLst/>
              <a:cxnLst/>
              <a:rect l="l" t="t" r="r" b="b"/>
              <a:pathLst>
                <a:path w="2474" h="6624" extrusionOk="0">
                  <a:moveTo>
                    <a:pt x="1104" y="1"/>
                  </a:moveTo>
                  <a:cubicBezTo>
                    <a:pt x="616" y="1"/>
                    <a:pt x="112" y="314"/>
                    <a:pt x="75" y="942"/>
                  </a:cubicBezTo>
                  <a:cubicBezTo>
                    <a:pt x="0" y="2615"/>
                    <a:pt x="135" y="4272"/>
                    <a:pt x="433" y="5915"/>
                  </a:cubicBezTo>
                  <a:cubicBezTo>
                    <a:pt x="535" y="6410"/>
                    <a:pt x="895" y="6624"/>
                    <a:pt x="1276" y="6624"/>
                  </a:cubicBezTo>
                  <a:cubicBezTo>
                    <a:pt x="1851" y="6624"/>
                    <a:pt x="2474" y="6138"/>
                    <a:pt x="2330" y="5393"/>
                  </a:cubicBezTo>
                  <a:cubicBezTo>
                    <a:pt x="2046" y="3929"/>
                    <a:pt x="1972" y="2435"/>
                    <a:pt x="2031" y="942"/>
                  </a:cubicBezTo>
                  <a:cubicBezTo>
                    <a:pt x="2061" y="314"/>
                    <a:pt x="1591" y="1"/>
                    <a:pt x="11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0" name="Google Shape;900;p47"/>
          <p:cNvGrpSpPr/>
          <p:nvPr/>
        </p:nvGrpSpPr>
        <p:grpSpPr>
          <a:xfrm rot="-5400000">
            <a:off x="1375747" y="2608023"/>
            <a:ext cx="747746" cy="319633"/>
            <a:chOff x="1848388" y="1192013"/>
            <a:chExt cx="533418" cy="227983"/>
          </a:xfrm>
        </p:grpSpPr>
        <p:sp>
          <p:nvSpPr>
            <p:cNvPr id="901" name="Google Shape;901;p47"/>
            <p:cNvSpPr/>
            <p:nvPr/>
          </p:nvSpPr>
          <p:spPr>
            <a:xfrm rot="-2238940">
              <a:off x="1909116" y="1193895"/>
              <a:ext cx="48950" cy="216887"/>
            </a:xfrm>
            <a:custGeom>
              <a:avLst/>
              <a:gdLst/>
              <a:ahLst/>
              <a:cxnLst/>
              <a:rect l="l" t="t" r="r" b="b"/>
              <a:pathLst>
                <a:path w="1958" h="5621" extrusionOk="0">
                  <a:moveTo>
                    <a:pt x="973" y="1"/>
                  </a:moveTo>
                  <a:cubicBezTo>
                    <a:pt x="486" y="1"/>
                    <a:pt x="1" y="311"/>
                    <a:pt x="1" y="930"/>
                  </a:cubicBezTo>
                  <a:lnTo>
                    <a:pt x="1" y="4679"/>
                  </a:lnTo>
                  <a:cubicBezTo>
                    <a:pt x="1" y="5307"/>
                    <a:pt x="490" y="5620"/>
                    <a:pt x="979" y="5620"/>
                  </a:cubicBezTo>
                  <a:cubicBezTo>
                    <a:pt x="1468" y="5620"/>
                    <a:pt x="1957" y="5307"/>
                    <a:pt x="1957" y="4679"/>
                  </a:cubicBezTo>
                  <a:lnTo>
                    <a:pt x="1957" y="930"/>
                  </a:lnTo>
                  <a:cubicBezTo>
                    <a:pt x="1950" y="311"/>
                    <a:pt x="1461" y="1"/>
                    <a:pt x="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7"/>
            <p:cNvSpPr/>
            <p:nvPr/>
          </p:nvSpPr>
          <p:spPr>
            <a:xfrm>
              <a:off x="2086205" y="1192013"/>
              <a:ext cx="63150" cy="215308"/>
            </a:xfrm>
            <a:custGeom>
              <a:avLst/>
              <a:gdLst/>
              <a:ahLst/>
              <a:cxnLst/>
              <a:rect l="l" t="t" r="r" b="b"/>
              <a:pathLst>
                <a:path w="2526" h="5970" extrusionOk="0">
                  <a:moveTo>
                    <a:pt x="1338" y="0"/>
                  </a:moveTo>
                  <a:cubicBezTo>
                    <a:pt x="954" y="0"/>
                    <a:pt x="583" y="214"/>
                    <a:pt x="464" y="709"/>
                  </a:cubicBezTo>
                  <a:cubicBezTo>
                    <a:pt x="106" y="2128"/>
                    <a:pt x="1" y="3576"/>
                    <a:pt x="150" y="5040"/>
                  </a:cubicBezTo>
                  <a:cubicBezTo>
                    <a:pt x="218" y="5656"/>
                    <a:pt x="747" y="5970"/>
                    <a:pt x="1238" y="5970"/>
                  </a:cubicBezTo>
                  <a:cubicBezTo>
                    <a:pt x="1724" y="5970"/>
                    <a:pt x="2174" y="5664"/>
                    <a:pt x="2107" y="5040"/>
                  </a:cubicBezTo>
                  <a:cubicBezTo>
                    <a:pt x="1972" y="3756"/>
                    <a:pt x="2047" y="2486"/>
                    <a:pt x="2346" y="1231"/>
                  </a:cubicBezTo>
                  <a:cubicBezTo>
                    <a:pt x="2525" y="486"/>
                    <a:pt x="1917" y="0"/>
                    <a:pt x="13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7"/>
            <p:cNvSpPr/>
            <p:nvPr/>
          </p:nvSpPr>
          <p:spPr>
            <a:xfrm rot="1767252">
              <a:off x="2271346" y="1204629"/>
              <a:ext cx="61847" cy="213990"/>
            </a:xfrm>
            <a:custGeom>
              <a:avLst/>
              <a:gdLst/>
              <a:ahLst/>
              <a:cxnLst/>
              <a:rect l="l" t="t" r="r" b="b"/>
              <a:pathLst>
                <a:path w="2474" h="6624" extrusionOk="0">
                  <a:moveTo>
                    <a:pt x="1104" y="1"/>
                  </a:moveTo>
                  <a:cubicBezTo>
                    <a:pt x="616" y="1"/>
                    <a:pt x="112" y="314"/>
                    <a:pt x="75" y="942"/>
                  </a:cubicBezTo>
                  <a:cubicBezTo>
                    <a:pt x="0" y="2615"/>
                    <a:pt x="135" y="4272"/>
                    <a:pt x="433" y="5915"/>
                  </a:cubicBezTo>
                  <a:cubicBezTo>
                    <a:pt x="535" y="6410"/>
                    <a:pt x="895" y="6624"/>
                    <a:pt x="1276" y="6624"/>
                  </a:cubicBezTo>
                  <a:cubicBezTo>
                    <a:pt x="1851" y="6624"/>
                    <a:pt x="2474" y="6138"/>
                    <a:pt x="2330" y="5393"/>
                  </a:cubicBezTo>
                  <a:cubicBezTo>
                    <a:pt x="2046" y="3929"/>
                    <a:pt x="1972" y="2435"/>
                    <a:pt x="2031" y="942"/>
                  </a:cubicBezTo>
                  <a:cubicBezTo>
                    <a:pt x="2061" y="314"/>
                    <a:pt x="1591" y="1"/>
                    <a:pt x="11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4" name="Google Shape;904;p47"/>
          <p:cNvSpPr/>
          <p:nvPr/>
        </p:nvSpPr>
        <p:spPr>
          <a:xfrm>
            <a:off x="3570238" y="3856038"/>
            <a:ext cx="1749750" cy="138200"/>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10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 name="Rectangle 2">
            <a:extLst>
              <a:ext uri="{FF2B5EF4-FFF2-40B4-BE49-F238E27FC236}">
                <a16:creationId xmlns:a16="http://schemas.microsoft.com/office/drawing/2014/main" id="{231C1B28-746E-A99D-8EC2-4B2AD47FC87B}"/>
              </a:ext>
            </a:extLst>
          </p:cNvPr>
          <p:cNvSpPr txBox="1">
            <a:spLocks noRot="1" noChangeArrowheads="1"/>
          </p:cNvSpPr>
          <p:nvPr/>
        </p:nvSpPr>
        <p:spPr>
          <a:xfrm>
            <a:off x="2334903" y="1266704"/>
            <a:ext cx="4480733" cy="663615"/>
          </a:xfrm>
          <a:prstGeom prst="rect">
            <a:avLst/>
          </a:prstGeom>
          <a:noFill/>
          <a:ln>
            <a:noFill/>
          </a:ln>
        </p:spPr>
        <p:txBody>
          <a:bodyPr spcFirstLastPara="1" wrap="square" lIns="91425" tIns="91425" rIns="91425" bIns="91425" anchor="t" anchorCtr="0">
            <a:normAutofit fontScale="7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Gaegu"/>
              <a:buNone/>
              <a:defRPr sz="2800" b="1" i="0" u="none" strike="noStrike" cap="none">
                <a:solidFill>
                  <a:schemeClr val="dk2"/>
                </a:solidFill>
                <a:latin typeface="Gaegu"/>
                <a:ea typeface="Gaegu"/>
                <a:cs typeface="Gaegu"/>
                <a:sym typeface="Gaegu"/>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Font typeface="Wingdings" panose="05000000000000000000" pitchFamily="2" charset="2"/>
              <a:buNone/>
            </a:pPr>
            <a:r>
              <a:rPr lang="en-US" altLang="vi-VN" sz="2400" dirty="0">
                <a:solidFill>
                  <a:schemeClr val="bg2"/>
                </a:solidFill>
                <a:latin typeface="Times New Roman" panose="02020603050405020304" pitchFamily="18" charset="0"/>
                <a:cs typeface="Times New Roman" panose="02020603050405020304" pitchFamily="18" charset="0"/>
              </a:rPr>
              <a:t>ĐỊNH LUẬT BẢO TOÀN KHỐI LƯỢNG</a:t>
            </a:r>
          </a:p>
        </p:txBody>
      </p:sp>
      <p:grpSp>
        <p:nvGrpSpPr>
          <p:cNvPr id="8" name="Group 11">
            <a:extLst>
              <a:ext uri="{FF2B5EF4-FFF2-40B4-BE49-F238E27FC236}">
                <a16:creationId xmlns:a16="http://schemas.microsoft.com/office/drawing/2014/main" id="{5637B10B-94A3-8E62-5CBC-EC0B3B777011}"/>
              </a:ext>
            </a:extLst>
          </p:cNvPr>
          <p:cNvGrpSpPr>
            <a:grpSpLocks/>
          </p:cNvGrpSpPr>
          <p:nvPr/>
        </p:nvGrpSpPr>
        <p:grpSpPr bwMode="auto">
          <a:xfrm>
            <a:off x="1720999" y="3230288"/>
            <a:ext cx="5387340" cy="369093"/>
            <a:chOff x="2140" y="2177"/>
            <a:chExt cx="4144" cy="310"/>
          </a:xfrm>
        </p:grpSpPr>
        <p:sp>
          <p:nvSpPr>
            <p:cNvPr id="9" name="Text Box 12">
              <a:extLst>
                <a:ext uri="{FF2B5EF4-FFF2-40B4-BE49-F238E27FC236}">
                  <a16:creationId xmlns:a16="http://schemas.microsoft.com/office/drawing/2014/main" id="{4648745E-0D38-F6DD-4E1D-984AC1FD9089}"/>
                </a:ext>
              </a:extLst>
            </p:cNvPr>
            <p:cNvSpPr txBox="1">
              <a:spLocks noChangeArrowheads="1"/>
            </p:cNvSpPr>
            <p:nvPr/>
          </p:nvSpPr>
          <p:spPr bwMode="auto">
            <a:xfrm>
              <a:off x="2140" y="2177"/>
              <a:ext cx="4144"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vi-VN" sz="1800" b="1" dirty="0" err="1">
                  <a:solidFill>
                    <a:schemeClr val="bg2"/>
                  </a:solidFill>
                  <a:latin typeface="Times New Roman" panose="02020603050405020304" pitchFamily="18" charset="0"/>
                  <a:cs typeface="Times New Roman" panose="02020603050405020304" pitchFamily="18" charset="0"/>
                </a:rPr>
                <a:t>Các</a:t>
              </a:r>
              <a:r>
                <a:rPr lang="en-US" altLang="vi-VN" sz="1800" b="1" dirty="0">
                  <a:solidFill>
                    <a:schemeClr val="bg2"/>
                  </a:solidFill>
                  <a:latin typeface="Times New Roman" panose="02020603050405020304" pitchFamily="18" charset="0"/>
                  <a:cs typeface="Times New Roman" panose="02020603050405020304" pitchFamily="18" charset="0"/>
                </a:rPr>
                <a:t> </a:t>
              </a:r>
              <a:r>
                <a:rPr lang="en-US" altLang="vi-VN" sz="1800" b="1" dirty="0" err="1">
                  <a:solidFill>
                    <a:schemeClr val="bg2"/>
                  </a:solidFill>
                  <a:latin typeface="Times New Roman" panose="02020603050405020304" pitchFamily="18" charset="0"/>
                  <a:cs typeface="Times New Roman" panose="02020603050405020304" pitchFamily="18" charset="0"/>
                </a:rPr>
                <a:t>chất</a:t>
              </a:r>
              <a:r>
                <a:rPr lang="en-US" altLang="vi-VN" sz="1800" b="1" dirty="0">
                  <a:solidFill>
                    <a:schemeClr val="bg2"/>
                  </a:solidFill>
                  <a:latin typeface="Times New Roman" panose="02020603050405020304" pitchFamily="18" charset="0"/>
                  <a:cs typeface="Times New Roman" panose="02020603050405020304" pitchFamily="18" charset="0"/>
                </a:rPr>
                <a:t> </a:t>
              </a:r>
              <a:r>
                <a:rPr lang="en-US" altLang="vi-VN" sz="1800" b="1" dirty="0" err="1">
                  <a:solidFill>
                    <a:schemeClr val="bg2"/>
                  </a:solidFill>
                  <a:latin typeface="Times New Roman" panose="02020603050405020304" pitchFamily="18" charset="0"/>
                  <a:cs typeface="Times New Roman" panose="02020603050405020304" pitchFamily="18" charset="0"/>
                </a:rPr>
                <a:t>tham</a:t>
              </a:r>
              <a:r>
                <a:rPr lang="en-US" altLang="vi-VN" sz="1800" b="1" dirty="0">
                  <a:solidFill>
                    <a:schemeClr val="bg2"/>
                  </a:solidFill>
                  <a:latin typeface="Times New Roman" panose="02020603050405020304" pitchFamily="18" charset="0"/>
                  <a:cs typeface="Times New Roman" panose="02020603050405020304" pitchFamily="18" charset="0"/>
                </a:rPr>
                <a:t> </a:t>
              </a:r>
              <a:r>
                <a:rPr lang="en-US" altLang="vi-VN" sz="1800" b="1" dirty="0" err="1">
                  <a:solidFill>
                    <a:schemeClr val="bg2"/>
                  </a:solidFill>
                  <a:latin typeface="Times New Roman" panose="02020603050405020304" pitchFamily="18" charset="0"/>
                  <a:cs typeface="Times New Roman" panose="02020603050405020304" pitchFamily="18" charset="0"/>
                </a:rPr>
                <a:t>gia</a:t>
              </a:r>
              <a:r>
                <a:rPr lang="en-US" altLang="vi-VN" sz="1800" b="1" dirty="0">
                  <a:solidFill>
                    <a:schemeClr val="bg2"/>
                  </a:solidFill>
                  <a:latin typeface="Times New Roman" panose="02020603050405020304" pitchFamily="18" charset="0"/>
                  <a:cs typeface="Times New Roman" panose="02020603050405020304" pitchFamily="18" charset="0"/>
                </a:rPr>
                <a:t>                    </a:t>
              </a:r>
              <a:r>
                <a:rPr lang="en-US" altLang="vi-VN" sz="1800" b="1" dirty="0" err="1">
                  <a:solidFill>
                    <a:schemeClr val="bg2"/>
                  </a:solidFill>
                  <a:latin typeface="Times New Roman" panose="02020603050405020304" pitchFamily="18" charset="0"/>
                  <a:cs typeface="Times New Roman" panose="02020603050405020304" pitchFamily="18" charset="0"/>
                </a:rPr>
                <a:t>Các</a:t>
              </a:r>
              <a:r>
                <a:rPr lang="en-US" altLang="vi-VN" sz="1800" b="1" dirty="0">
                  <a:solidFill>
                    <a:schemeClr val="bg2"/>
                  </a:solidFill>
                  <a:latin typeface="Times New Roman" panose="02020603050405020304" pitchFamily="18" charset="0"/>
                  <a:cs typeface="Times New Roman" panose="02020603050405020304" pitchFamily="18" charset="0"/>
                </a:rPr>
                <a:t> </a:t>
              </a:r>
              <a:r>
                <a:rPr lang="en-US" altLang="vi-VN" sz="1800" b="1" dirty="0" err="1">
                  <a:solidFill>
                    <a:schemeClr val="bg2"/>
                  </a:solidFill>
                  <a:latin typeface="Times New Roman" panose="02020603050405020304" pitchFamily="18" charset="0"/>
                  <a:cs typeface="Times New Roman" panose="02020603050405020304" pitchFamily="18" charset="0"/>
                </a:rPr>
                <a:t>chất</a:t>
              </a:r>
              <a:r>
                <a:rPr lang="en-US" altLang="vi-VN" sz="1800" b="1" dirty="0">
                  <a:solidFill>
                    <a:schemeClr val="bg2"/>
                  </a:solidFill>
                  <a:latin typeface="Times New Roman" panose="02020603050405020304" pitchFamily="18" charset="0"/>
                  <a:cs typeface="Times New Roman" panose="02020603050405020304" pitchFamily="18" charset="0"/>
                </a:rPr>
                <a:t> </a:t>
              </a:r>
              <a:r>
                <a:rPr lang="en-US" altLang="vi-VN" sz="1800" b="1" dirty="0" err="1">
                  <a:solidFill>
                    <a:schemeClr val="bg2"/>
                  </a:solidFill>
                  <a:latin typeface="Times New Roman" panose="02020603050405020304" pitchFamily="18" charset="0"/>
                  <a:cs typeface="Times New Roman" panose="02020603050405020304" pitchFamily="18" charset="0"/>
                </a:rPr>
                <a:t>sản</a:t>
              </a:r>
              <a:r>
                <a:rPr lang="en-US" altLang="vi-VN" sz="1800" b="1" dirty="0">
                  <a:solidFill>
                    <a:schemeClr val="bg2"/>
                  </a:solidFill>
                  <a:latin typeface="Times New Roman" panose="02020603050405020304" pitchFamily="18" charset="0"/>
                  <a:cs typeface="Times New Roman" panose="02020603050405020304" pitchFamily="18" charset="0"/>
                </a:rPr>
                <a:t> </a:t>
              </a:r>
              <a:r>
                <a:rPr lang="en-US" altLang="vi-VN" sz="1800" b="1" dirty="0" err="1">
                  <a:solidFill>
                    <a:schemeClr val="bg2"/>
                  </a:solidFill>
                  <a:latin typeface="Times New Roman" panose="02020603050405020304" pitchFamily="18" charset="0"/>
                  <a:cs typeface="Times New Roman" panose="02020603050405020304" pitchFamily="18" charset="0"/>
                </a:rPr>
                <a:t>phẩm</a:t>
              </a:r>
              <a:endParaRPr lang="en-US" altLang="vi-VN" sz="1800" b="1" dirty="0">
                <a:solidFill>
                  <a:schemeClr val="bg2"/>
                </a:solidFill>
                <a:latin typeface="Times New Roman" panose="02020603050405020304" pitchFamily="18" charset="0"/>
                <a:cs typeface="Times New Roman" panose="02020603050405020304" pitchFamily="18" charset="0"/>
              </a:endParaRPr>
            </a:p>
          </p:txBody>
        </p:sp>
        <p:sp>
          <p:nvSpPr>
            <p:cNvPr id="10" name="Line 13">
              <a:extLst>
                <a:ext uri="{FF2B5EF4-FFF2-40B4-BE49-F238E27FC236}">
                  <a16:creationId xmlns:a16="http://schemas.microsoft.com/office/drawing/2014/main" id="{7CB6B21C-75BC-008C-E28E-F2430D2510FD}"/>
                </a:ext>
              </a:extLst>
            </p:cNvPr>
            <p:cNvSpPr>
              <a:spLocks noChangeShapeType="1"/>
            </p:cNvSpPr>
            <p:nvPr/>
          </p:nvSpPr>
          <p:spPr bwMode="auto">
            <a:xfrm>
              <a:off x="3943" y="2379"/>
              <a:ext cx="384" cy="0"/>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b="1" dirty="0">
                <a:solidFill>
                  <a:srgbClr val="7030A0"/>
                </a:solidFill>
                <a:latin typeface="Times New Roman" panose="02020603050405020304" pitchFamily="18" charset="0"/>
                <a:cs typeface="Times New Roman" panose="02020603050405020304" pitchFamily="18" charset="0"/>
              </a:endParaRPr>
            </a:p>
          </p:txBody>
        </p:sp>
      </p:grpSp>
      <p:sp>
        <p:nvSpPr>
          <p:cNvPr id="11" name="AutoShape 16">
            <a:extLst>
              <a:ext uri="{FF2B5EF4-FFF2-40B4-BE49-F238E27FC236}">
                <a16:creationId xmlns:a16="http://schemas.microsoft.com/office/drawing/2014/main" id="{BAA64929-EEDB-922C-9A43-909194069681}"/>
              </a:ext>
            </a:extLst>
          </p:cNvPr>
          <p:cNvSpPr>
            <a:spLocks/>
          </p:cNvSpPr>
          <p:nvPr/>
        </p:nvSpPr>
        <p:spPr bwMode="auto">
          <a:xfrm rot="16200000">
            <a:off x="2662324" y="2934038"/>
            <a:ext cx="200025" cy="1543050"/>
          </a:xfrm>
          <a:prstGeom prst="leftBrace">
            <a:avLst>
              <a:gd name="adj1" fmla="val 64286"/>
              <a:gd name="adj2" fmla="val 46431"/>
            </a:avLst>
          </a:pr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endParaRPr lang="vi-VN" altLang="vi-VN" sz="1350" b="1">
              <a:latin typeface="Times New Roman" panose="02020603050405020304" pitchFamily="18" charset="0"/>
              <a:cs typeface="Times New Roman" panose="02020603050405020304" pitchFamily="18" charset="0"/>
            </a:endParaRPr>
          </a:p>
        </p:txBody>
      </p:sp>
      <p:sp>
        <p:nvSpPr>
          <p:cNvPr id="12" name="Text Box 17">
            <a:extLst>
              <a:ext uri="{FF2B5EF4-FFF2-40B4-BE49-F238E27FC236}">
                <a16:creationId xmlns:a16="http://schemas.microsoft.com/office/drawing/2014/main" id="{E446F980-186A-3C7D-82A5-BC28280A4799}"/>
              </a:ext>
            </a:extLst>
          </p:cNvPr>
          <p:cNvSpPr txBox="1">
            <a:spLocks noChangeArrowheads="1"/>
          </p:cNvSpPr>
          <p:nvPr/>
        </p:nvSpPr>
        <p:spPr bwMode="auto">
          <a:xfrm>
            <a:off x="1666909" y="3982809"/>
            <a:ext cx="2462012" cy="784830"/>
          </a:xfrm>
          <a:prstGeom prst="rect">
            <a:avLst/>
          </a:prstGeom>
          <a:noFill/>
          <a:ln w="28575">
            <a:solidFill>
              <a:srgbClr val="C00000"/>
            </a:solidFill>
            <a:prstDash val="dashDot"/>
            <a:miter lim="800000"/>
            <a:headEnd/>
            <a:tailEnd/>
          </a:ln>
          <a:effectLst/>
          <a:extLst>
            <a:ext uri="{909E8E84-426E-40DD-AFC4-6F175D3DCCD1}">
              <a14:hiddenFill xmlns:a14="http://schemas.microsoft.com/office/drawing/2010/main">
                <a:solidFill>
                  <a:srgbClr val="00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vi-VN" sz="1800" b="1" dirty="0" err="1">
                <a:solidFill>
                  <a:srgbClr val="FF0000"/>
                </a:solidFill>
                <a:latin typeface="Times New Roman" panose="02020603050405020304" pitchFamily="18" charset="0"/>
                <a:cs typeface="Times New Roman" panose="02020603050405020304" pitchFamily="18" charset="0"/>
              </a:rPr>
              <a:t>Tổng</a:t>
            </a:r>
            <a:r>
              <a:rPr lang="en-US" altLang="vi-VN" sz="1800" b="1" dirty="0">
                <a:solidFill>
                  <a:srgbClr val="FF0000"/>
                </a:solidFill>
                <a:latin typeface="Times New Roman" panose="02020603050405020304" pitchFamily="18" charset="0"/>
                <a:cs typeface="Times New Roman" panose="02020603050405020304" pitchFamily="18" charset="0"/>
              </a:rPr>
              <a:t> </a:t>
            </a:r>
            <a:r>
              <a:rPr lang="en-US" altLang="vi-VN" sz="1800" b="1" dirty="0" err="1">
                <a:solidFill>
                  <a:srgbClr val="FF0000"/>
                </a:solidFill>
                <a:latin typeface="Times New Roman" panose="02020603050405020304" pitchFamily="18" charset="0"/>
                <a:cs typeface="Times New Roman" panose="02020603050405020304" pitchFamily="18" charset="0"/>
              </a:rPr>
              <a:t>khối</a:t>
            </a:r>
            <a:r>
              <a:rPr lang="en-US" altLang="vi-VN" sz="1800" b="1" dirty="0">
                <a:solidFill>
                  <a:srgbClr val="FF0000"/>
                </a:solidFill>
                <a:latin typeface="Times New Roman" panose="02020603050405020304" pitchFamily="18" charset="0"/>
                <a:cs typeface="Times New Roman" panose="02020603050405020304" pitchFamily="18" charset="0"/>
              </a:rPr>
              <a:t> </a:t>
            </a:r>
            <a:r>
              <a:rPr lang="en-US" altLang="vi-VN" sz="1800" b="1" dirty="0" err="1">
                <a:solidFill>
                  <a:srgbClr val="FF0000"/>
                </a:solidFill>
                <a:latin typeface="Times New Roman" panose="02020603050405020304" pitchFamily="18" charset="0"/>
                <a:cs typeface="Times New Roman" panose="02020603050405020304" pitchFamily="18" charset="0"/>
              </a:rPr>
              <a:t>lượng</a:t>
            </a:r>
            <a:r>
              <a:rPr lang="en-US" altLang="vi-VN" sz="1800" b="1" dirty="0">
                <a:solidFill>
                  <a:srgbClr val="FF0000"/>
                </a:solidFill>
                <a:latin typeface="Times New Roman" panose="02020603050405020304" pitchFamily="18" charset="0"/>
                <a:cs typeface="Times New Roman" panose="02020603050405020304" pitchFamily="18" charset="0"/>
              </a:rPr>
              <a:t> </a:t>
            </a:r>
            <a:r>
              <a:rPr lang="en-US" altLang="vi-VN" sz="1800" b="1" dirty="0" err="1">
                <a:solidFill>
                  <a:srgbClr val="FF0000"/>
                </a:solidFill>
                <a:latin typeface="Times New Roman" panose="02020603050405020304" pitchFamily="18" charset="0"/>
                <a:cs typeface="Times New Roman" panose="02020603050405020304" pitchFamily="18" charset="0"/>
              </a:rPr>
              <a:t>các</a:t>
            </a:r>
            <a:r>
              <a:rPr lang="en-US" altLang="vi-VN" sz="1800" b="1" dirty="0">
                <a:solidFill>
                  <a:srgbClr val="FF0000"/>
                </a:solidFill>
                <a:latin typeface="Times New Roman" panose="02020603050405020304" pitchFamily="18" charset="0"/>
                <a:cs typeface="Times New Roman" panose="02020603050405020304" pitchFamily="18" charset="0"/>
              </a:rPr>
              <a:t> </a:t>
            </a:r>
            <a:endParaRPr lang="vi-VN" altLang="vi-VN" sz="1800" b="1" dirty="0">
              <a:solidFill>
                <a:srgbClr val="FF0000"/>
              </a:solidFill>
              <a:latin typeface="Times New Roman" panose="02020603050405020304" pitchFamily="18" charset="0"/>
              <a:cs typeface="Times New Roman" panose="02020603050405020304" pitchFamily="18" charset="0"/>
            </a:endParaRPr>
          </a:p>
          <a:p>
            <a:pPr algn="ctr" eaLnBrk="1" hangingPunct="1">
              <a:spcBef>
                <a:spcPct val="50000"/>
              </a:spcBef>
              <a:buClrTx/>
              <a:buFontTx/>
              <a:buNone/>
            </a:pPr>
            <a:r>
              <a:rPr lang="en-US" altLang="vi-VN" sz="1800" b="1" dirty="0" err="1">
                <a:solidFill>
                  <a:srgbClr val="FF0000"/>
                </a:solidFill>
                <a:latin typeface="Times New Roman" panose="02020603050405020304" pitchFamily="18" charset="0"/>
                <a:cs typeface="Times New Roman" panose="02020603050405020304" pitchFamily="18" charset="0"/>
              </a:rPr>
              <a:t>chất</a:t>
            </a:r>
            <a:r>
              <a:rPr lang="en-US" altLang="vi-VN" sz="1800" b="1" dirty="0">
                <a:solidFill>
                  <a:srgbClr val="FF0000"/>
                </a:solidFill>
                <a:latin typeface="Times New Roman" panose="02020603050405020304" pitchFamily="18" charset="0"/>
                <a:cs typeface="Times New Roman" panose="02020603050405020304" pitchFamily="18" charset="0"/>
              </a:rPr>
              <a:t> </a:t>
            </a:r>
            <a:r>
              <a:rPr lang="en-US" altLang="vi-VN" sz="1800" b="1" dirty="0" err="1">
                <a:solidFill>
                  <a:srgbClr val="FF0000"/>
                </a:solidFill>
                <a:latin typeface="Times New Roman" panose="02020603050405020304" pitchFamily="18" charset="0"/>
                <a:cs typeface="Times New Roman" panose="02020603050405020304" pitchFamily="18" charset="0"/>
              </a:rPr>
              <a:t>tham</a:t>
            </a:r>
            <a:r>
              <a:rPr lang="en-US" altLang="vi-VN" sz="1800" b="1" dirty="0">
                <a:solidFill>
                  <a:srgbClr val="FF0000"/>
                </a:solidFill>
                <a:latin typeface="Times New Roman" panose="02020603050405020304" pitchFamily="18" charset="0"/>
                <a:cs typeface="Times New Roman" panose="02020603050405020304" pitchFamily="18" charset="0"/>
              </a:rPr>
              <a:t> </a:t>
            </a:r>
            <a:r>
              <a:rPr lang="en-US" altLang="vi-VN" sz="1800" b="1" dirty="0" err="1">
                <a:solidFill>
                  <a:srgbClr val="FF0000"/>
                </a:solidFill>
                <a:latin typeface="Times New Roman" panose="02020603050405020304" pitchFamily="18" charset="0"/>
                <a:cs typeface="Times New Roman" panose="02020603050405020304" pitchFamily="18" charset="0"/>
              </a:rPr>
              <a:t>gia</a:t>
            </a:r>
            <a:endParaRPr lang="en-US" altLang="vi-VN" sz="1800" b="1" dirty="0">
              <a:solidFill>
                <a:srgbClr val="FF0000"/>
              </a:solidFill>
              <a:latin typeface="Times New Roman" panose="02020603050405020304" pitchFamily="18" charset="0"/>
              <a:cs typeface="Times New Roman" panose="02020603050405020304" pitchFamily="18" charset="0"/>
            </a:endParaRPr>
          </a:p>
        </p:txBody>
      </p:sp>
      <p:sp>
        <p:nvSpPr>
          <p:cNvPr id="13" name="AutoShape 20">
            <a:extLst>
              <a:ext uri="{FF2B5EF4-FFF2-40B4-BE49-F238E27FC236}">
                <a16:creationId xmlns:a16="http://schemas.microsoft.com/office/drawing/2014/main" id="{B83D3B4F-6D93-995E-E544-4E9977B69ECB}"/>
              </a:ext>
            </a:extLst>
          </p:cNvPr>
          <p:cNvSpPr>
            <a:spLocks/>
          </p:cNvSpPr>
          <p:nvPr/>
        </p:nvSpPr>
        <p:spPr bwMode="auto">
          <a:xfrm rot="16200000">
            <a:off x="5627234" y="2849504"/>
            <a:ext cx="200025" cy="1657350"/>
          </a:xfrm>
          <a:prstGeom prst="leftBrace">
            <a:avLst>
              <a:gd name="adj1" fmla="val 69048"/>
              <a:gd name="adj2" fmla="val 46431"/>
            </a:avLst>
          </a:pr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endParaRPr lang="vi-VN" altLang="vi-VN" sz="1350" b="1">
              <a:latin typeface="Times New Roman" panose="02020603050405020304" pitchFamily="18" charset="0"/>
              <a:cs typeface="Times New Roman" panose="02020603050405020304" pitchFamily="18" charset="0"/>
            </a:endParaRPr>
          </a:p>
        </p:txBody>
      </p:sp>
      <p:sp>
        <p:nvSpPr>
          <p:cNvPr id="14" name="Text Box 21">
            <a:extLst>
              <a:ext uri="{FF2B5EF4-FFF2-40B4-BE49-F238E27FC236}">
                <a16:creationId xmlns:a16="http://schemas.microsoft.com/office/drawing/2014/main" id="{DA9A3227-DED7-589D-EB24-892643E811A0}"/>
              </a:ext>
            </a:extLst>
          </p:cNvPr>
          <p:cNvSpPr txBox="1">
            <a:spLocks noChangeArrowheads="1"/>
          </p:cNvSpPr>
          <p:nvPr/>
        </p:nvSpPr>
        <p:spPr bwMode="auto">
          <a:xfrm>
            <a:off x="4857749" y="3982810"/>
            <a:ext cx="2028826" cy="784830"/>
          </a:xfrm>
          <a:prstGeom prst="rect">
            <a:avLst/>
          </a:prstGeom>
          <a:noFill/>
          <a:ln w="28575">
            <a:solidFill>
              <a:srgbClr val="C00000"/>
            </a:solidFill>
            <a:prstDash val="dashDot"/>
            <a:miter lim="800000"/>
            <a:headEnd/>
            <a:tailEnd/>
          </a:ln>
          <a:effectLst/>
          <a:extLst>
            <a:ext uri="{909E8E84-426E-40DD-AFC4-6F175D3DCCD1}">
              <a14:hiddenFill xmlns:a14="http://schemas.microsoft.com/office/drawing/2010/main">
                <a:solidFill>
                  <a:srgbClr val="00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vi-VN" sz="1800" b="1" dirty="0" err="1">
                <a:solidFill>
                  <a:srgbClr val="FF0000"/>
                </a:solidFill>
                <a:latin typeface="Times New Roman" panose="02020603050405020304" pitchFamily="18" charset="0"/>
                <a:cs typeface="Times New Roman" panose="02020603050405020304" pitchFamily="18" charset="0"/>
              </a:rPr>
              <a:t>Tổng</a:t>
            </a:r>
            <a:r>
              <a:rPr lang="en-US" altLang="vi-VN" sz="1800" b="1" dirty="0">
                <a:solidFill>
                  <a:srgbClr val="FF0000"/>
                </a:solidFill>
                <a:latin typeface="Times New Roman" panose="02020603050405020304" pitchFamily="18" charset="0"/>
                <a:cs typeface="Times New Roman" panose="02020603050405020304" pitchFamily="18" charset="0"/>
              </a:rPr>
              <a:t> </a:t>
            </a:r>
            <a:r>
              <a:rPr lang="en-US" altLang="vi-VN" sz="1800" b="1" dirty="0" err="1">
                <a:solidFill>
                  <a:srgbClr val="FF0000"/>
                </a:solidFill>
                <a:latin typeface="Times New Roman" panose="02020603050405020304" pitchFamily="18" charset="0"/>
                <a:cs typeface="Times New Roman" panose="02020603050405020304" pitchFamily="18" charset="0"/>
              </a:rPr>
              <a:t>khối</a:t>
            </a:r>
            <a:r>
              <a:rPr lang="en-US" altLang="vi-VN" sz="1800" b="1" dirty="0">
                <a:solidFill>
                  <a:srgbClr val="FF0000"/>
                </a:solidFill>
                <a:latin typeface="Times New Roman" panose="02020603050405020304" pitchFamily="18" charset="0"/>
                <a:cs typeface="Times New Roman" panose="02020603050405020304" pitchFamily="18" charset="0"/>
              </a:rPr>
              <a:t> </a:t>
            </a:r>
            <a:r>
              <a:rPr lang="en-US" altLang="vi-VN" sz="1800" b="1" err="1">
                <a:solidFill>
                  <a:srgbClr val="FF0000"/>
                </a:solidFill>
                <a:latin typeface="Times New Roman" panose="02020603050405020304" pitchFamily="18" charset="0"/>
                <a:cs typeface="Times New Roman" panose="02020603050405020304" pitchFamily="18" charset="0"/>
              </a:rPr>
              <a:t>lượng</a:t>
            </a:r>
            <a:r>
              <a:rPr lang="en-US" altLang="vi-VN" sz="1800" b="1">
                <a:solidFill>
                  <a:srgbClr val="FF0000"/>
                </a:solidFill>
                <a:latin typeface="Times New Roman" panose="02020603050405020304" pitchFamily="18" charset="0"/>
                <a:cs typeface="Times New Roman" panose="02020603050405020304" pitchFamily="18" charset="0"/>
              </a:rPr>
              <a:t> </a:t>
            </a:r>
            <a:endParaRPr lang="vi-VN" altLang="vi-VN" sz="1800" b="1">
              <a:solidFill>
                <a:srgbClr val="FF0000"/>
              </a:solidFill>
              <a:latin typeface="Times New Roman" panose="02020603050405020304" pitchFamily="18" charset="0"/>
              <a:cs typeface="Times New Roman" panose="02020603050405020304" pitchFamily="18" charset="0"/>
            </a:endParaRPr>
          </a:p>
          <a:p>
            <a:pPr algn="ctr" eaLnBrk="1" hangingPunct="1">
              <a:spcBef>
                <a:spcPct val="50000"/>
              </a:spcBef>
              <a:buClrTx/>
              <a:buFontTx/>
              <a:buNone/>
            </a:pPr>
            <a:r>
              <a:rPr lang="en-US" altLang="vi-VN" sz="1800" b="1">
                <a:solidFill>
                  <a:srgbClr val="FF0000"/>
                </a:solidFill>
                <a:latin typeface="Times New Roman" panose="02020603050405020304" pitchFamily="18" charset="0"/>
                <a:cs typeface="Times New Roman" panose="02020603050405020304" pitchFamily="18" charset="0"/>
              </a:rPr>
              <a:t>sản </a:t>
            </a:r>
            <a:r>
              <a:rPr lang="en-US" altLang="vi-VN" sz="1800" b="1" dirty="0" err="1">
                <a:solidFill>
                  <a:srgbClr val="FF0000"/>
                </a:solidFill>
                <a:latin typeface="Times New Roman" panose="02020603050405020304" pitchFamily="18" charset="0"/>
                <a:cs typeface="Times New Roman" panose="02020603050405020304" pitchFamily="18" charset="0"/>
              </a:rPr>
              <a:t>phẩm</a:t>
            </a:r>
            <a:endParaRPr lang="en-US" altLang="vi-VN" sz="1800" b="1" dirty="0">
              <a:solidFill>
                <a:srgbClr val="FF00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D6C47955-5A51-A8C2-8C82-FCDCF7E70D08}"/>
              </a:ext>
            </a:extLst>
          </p:cNvPr>
          <p:cNvSpPr txBox="1">
            <a:spLocks noChangeArrowheads="1"/>
          </p:cNvSpPr>
          <p:nvPr/>
        </p:nvSpPr>
        <p:spPr bwMode="auto">
          <a:xfrm>
            <a:off x="4286251" y="3984256"/>
            <a:ext cx="256835" cy="707886"/>
          </a:xfrm>
          <a:prstGeom prst="rect">
            <a:avLst/>
          </a:prstGeom>
          <a:noFill/>
          <a:ln w="9525">
            <a:noFill/>
            <a:miter lim="800000"/>
            <a:headEnd/>
            <a:tailEnd/>
          </a:ln>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vi-VN" sz="4000" dirty="0">
                <a:solidFill>
                  <a:schemeClr val="bg2"/>
                </a:solidFill>
                <a:latin typeface="Times New Roman" panose="02020603050405020304" pitchFamily="18" charset="0"/>
                <a:cs typeface="Times New Roman" panose="02020603050405020304" pitchFamily="18" charset="0"/>
              </a:rPr>
              <a:t>=</a:t>
            </a:r>
            <a:endParaRPr lang="vi-VN" altLang="vi-VN" sz="4000" dirty="0">
              <a:solidFill>
                <a:schemeClr val="bg2"/>
              </a:solidFill>
              <a:latin typeface="Times New Roman" panose="02020603050405020304" pitchFamily="18" charset="0"/>
              <a:cs typeface="Times New Roman" panose="02020603050405020304" pitchFamily="18" charset="0"/>
            </a:endParaRPr>
          </a:p>
        </p:txBody>
      </p:sp>
      <p:sp>
        <p:nvSpPr>
          <p:cNvPr id="16" name="Rectangle: Rounded Corners 2">
            <a:extLst>
              <a:ext uri="{FF2B5EF4-FFF2-40B4-BE49-F238E27FC236}">
                <a16:creationId xmlns:a16="http://schemas.microsoft.com/office/drawing/2014/main" id="{041DBCAF-104A-94BE-B452-07FB42A21094}"/>
              </a:ext>
            </a:extLst>
          </p:cNvPr>
          <p:cNvSpPr/>
          <p:nvPr/>
        </p:nvSpPr>
        <p:spPr>
          <a:xfrm>
            <a:off x="495419" y="2206890"/>
            <a:ext cx="8047859" cy="938213"/>
          </a:xfrm>
          <a:custGeom>
            <a:avLst/>
            <a:gdLst>
              <a:gd name="connsiteX0" fmla="*/ 0 w 8047859"/>
              <a:gd name="connsiteY0" fmla="*/ 156372 h 938213"/>
              <a:gd name="connsiteX1" fmla="*/ 156372 w 8047859"/>
              <a:gd name="connsiteY1" fmla="*/ 0 h 938213"/>
              <a:gd name="connsiteX2" fmla="*/ 519327 w 8047859"/>
              <a:gd name="connsiteY2" fmla="*/ 0 h 938213"/>
              <a:gd name="connsiteX3" fmla="*/ 1269039 w 8047859"/>
              <a:gd name="connsiteY3" fmla="*/ 0 h 938213"/>
              <a:gd name="connsiteX4" fmla="*/ 1786696 w 8047859"/>
              <a:gd name="connsiteY4" fmla="*/ 0 h 938213"/>
              <a:gd name="connsiteX5" fmla="*/ 2149652 w 8047859"/>
              <a:gd name="connsiteY5" fmla="*/ 0 h 938213"/>
              <a:gd name="connsiteX6" fmla="*/ 2512607 w 8047859"/>
              <a:gd name="connsiteY6" fmla="*/ 0 h 938213"/>
              <a:gd name="connsiteX7" fmla="*/ 2952914 w 8047859"/>
              <a:gd name="connsiteY7" fmla="*/ 0 h 938213"/>
              <a:gd name="connsiteX8" fmla="*/ 3393220 w 8047859"/>
              <a:gd name="connsiteY8" fmla="*/ 0 h 938213"/>
              <a:gd name="connsiteX9" fmla="*/ 3988229 w 8047859"/>
              <a:gd name="connsiteY9" fmla="*/ 0 h 938213"/>
              <a:gd name="connsiteX10" fmla="*/ 4737940 w 8047859"/>
              <a:gd name="connsiteY10" fmla="*/ 0 h 938213"/>
              <a:gd name="connsiteX11" fmla="*/ 5255598 w 8047859"/>
              <a:gd name="connsiteY11" fmla="*/ 0 h 938213"/>
              <a:gd name="connsiteX12" fmla="*/ 5695904 w 8047859"/>
              <a:gd name="connsiteY12" fmla="*/ 0 h 938213"/>
              <a:gd name="connsiteX13" fmla="*/ 6058860 w 8047859"/>
              <a:gd name="connsiteY13" fmla="*/ 0 h 938213"/>
              <a:gd name="connsiteX14" fmla="*/ 6421815 w 8047859"/>
              <a:gd name="connsiteY14" fmla="*/ 0 h 938213"/>
              <a:gd name="connsiteX15" fmla="*/ 7016824 w 8047859"/>
              <a:gd name="connsiteY15" fmla="*/ 0 h 938213"/>
              <a:gd name="connsiteX16" fmla="*/ 7891487 w 8047859"/>
              <a:gd name="connsiteY16" fmla="*/ 0 h 938213"/>
              <a:gd name="connsiteX17" fmla="*/ 8047859 w 8047859"/>
              <a:gd name="connsiteY17" fmla="*/ 156372 h 938213"/>
              <a:gd name="connsiteX18" fmla="*/ 8047859 w 8047859"/>
              <a:gd name="connsiteY18" fmla="*/ 462852 h 938213"/>
              <a:gd name="connsiteX19" fmla="*/ 8047859 w 8047859"/>
              <a:gd name="connsiteY19" fmla="*/ 781841 h 938213"/>
              <a:gd name="connsiteX20" fmla="*/ 7891487 w 8047859"/>
              <a:gd name="connsiteY20" fmla="*/ 938213 h 938213"/>
              <a:gd name="connsiteX21" fmla="*/ 7219127 w 8047859"/>
              <a:gd name="connsiteY21" fmla="*/ 938213 h 938213"/>
              <a:gd name="connsiteX22" fmla="*/ 6856172 w 8047859"/>
              <a:gd name="connsiteY22" fmla="*/ 938213 h 938213"/>
              <a:gd name="connsiteX23" fmla="*/ 6106460 w 8047859"/>
              <a:gd name="connsiteY23" fmla="*/ 938213 h 938213"/>
              <a:gd name="connsiteX24" fmla="*/ 5666154 w 8047859"/>
              <a:gd name="connsiteY24" fmla="*/ 938213 h 938213"/>
              <a:gd name="connsiteX25" fmla="*/ 4993794 w 8047859"/>
              <a:gd name="connsiteY25" fmla="*/ 938213 h 938213"/>
              <a:gd name="connsiteX26" fmla="*/ 4553487 w 8047859"/>
              <a:gd name="connsiteY26" fmla="*/ 938213 h 938213"/>
              <a:gd name="connsiteX27" fmla="*/ 4190532 w 8047859"/>
              <a:gd name="connsiteY27" fmla="*/ 938213 h 938213"/>
              <a:gd name="connsiteX28" fmla="*/ 3440821 w 8047859"/>
              <a:gd name="connsiteY28" fmla="*/ 938213 h 938213"/>
              <a:gd name="connsiteX29" fmla="*/ 2923163 w 8047859"/>
              <a:gd name="connsiteY29" fmla="*/ 938213 h 938213"/>
              <a:gd name="connsiteX30" fmla="*/ 2250803 w 8047859"/>
              <a:gd name="connsiteY30" fmla="*/ 938213 h 938213"/>
              <a:gd name="connsiteX31" fmla="*/ 1578443 w 8047859"/>
              <a:gd name="connsiteY31" fmla="*/ 938213 h 938213"/>
              <a:gd name="connsiteX32" fmla="*/ 1215488 w 8047859"/>
              <a:gd name="connsiteY32" fmla="*/ 938213 h 938213"/>
              <a:gd name="connsiteX33" fmla="*/ 156372 w 8047859"/>
              <a:gd name="connsiteY33" fmla="*/ 938213 h 938213"/>
              <a:gd name="connsiteX34" fmla="*/ 0 w 8047859"/>
              <a:gd name="connsiteY34" fmla="*/ 781841 h 938213"/>
              <a:gd name="connsiteX35" fmla="*/ 0 w 8047859"/>
              <a:gd name="connsiteY35" fmla="*/ 487871 h 938213"/>
              <a:gd name="connsiteX36" fmla="*/ 0 w 8047859"/>
              <a:gd name="connsiteY36" fmla="*/ 156372 h 938213"/>
              <a:gd name="connsiteX0" fmla="*/ 0 w 8047859"/>
              <a:gd name="connsiteY0" fmla="*/ 156372 h 938213"/>
              <a:gd name="connsiteX1" fmla="*/ 156372 w 8047859"/>
              <a:gd name="connsiteY1" fmla="*/ 0 h 938213"/>
              <a:gd name="connsiteX2" fmla="*/ 751381 w 8047859"/>
              <a:gd name="connsiteY2" fmla="*/ 0 h 938213"/>
              <a:gd name="connsiteX3" fmla="*/ 1346390 w 8047859"/>
              <a:gd name="connsiteY3" fmla="*/ 0 h 938213"/>
              <a:gd name="connsiteX4" fmla="*/ 1786696 w 8047859"/>
              <a:gd name="connsiteY4" fmla="*/ 0 h 938213"/>
              <a:gd name="connsiteX5" fmla="*/ 2536407 w 8047859"/>
              <a:gd name="connsiteY5" fmla="*/ 0 h 938213"/>
              <a:gd name="connsiteX6" fmla="*/ 3131416 w 8047859"/>
              <a:gd name="connsiteY6" fmla="*/ 0 h 938213"/>
              <a:gd name="connsiteX7" fmla="*/ 3881127 w 8047859"/>
              <a:gd name="connsiteY7" fmla="*/ 0 h 938213"/>
              <a:gd name="connsiteX8" fmla="*/ 4476136 w 8047859"/>
              <a:gd name="connsiteY8" fmla="*/ 0 h 938213"/>
              <a:gd name="connsiteX9" fmla="*/ 4993794 w 8047859"/>
              <a:gd name="connsiteY9" fmla="*/ 0 h 938213"/>
              <a:gd name="connsiteX10" fmla="*/ 5588803 w 8047859"/>
              <a:gd name="connsiteY10" fmla="*/ 0 h 938213"/>
              <a:gd name="connsiteX11" fmla="*/ 6183812 w 8047859"/>
              <a:gd name="connsiteY11" fmla="*/ 0 h 938213"/>
              <a:gd name="connsiteX12" fmla="*/ 6546767 w 8047859"/>
              <a:gd name="connsiteY12" fmla="*/ 0 h 938213"/>
              <a:gd name="connsiteX13" fmla="*/ 7296478 w 8047859"/>
              <a:gd name="connsiteY13" fmla="*/ 0 h 938213"/>
              <a:gd name="connsiteX14" fmla="*/ 7891487 w 8047859"/>
              <a:gd name="connsiteY14" fmla="*/ 0 h 938213"/>
              <a:gd name="connsiteX15" fmla="*/ 8047859 w 8047859"/>
              <a:gd name="connsiteY15" fmla="*/ 156372 h 938213"/>
              <a:gd name="connsiteX16" fmla="*/ 8047859 w 8047859"/>
              <a:gd name="connsiteY16" fmla="*/ 462852 h 938213"/>
              <a:gd name="connsiteX17" fmla="*/ 8047859 w 8047859"/>
              <a:gd name="connsiteY17" fmla="*/ 781841 h 938213"/>
              <a:gd name="connsiteX18" fmla="*/ 7891487 w 8047859"/>
              <a:gd name="connsiteY18" fmla="*/ 938213 h 938213"/>
              <a:gd name="connsiteX19" fmla="*/ 7373829 w 8047859"/>
              <a:gd name="connsiteY19" fmla="*/ 938213 h 938213"/>
              <a:gd name="connsiteX20" fmla="*/ 7010874 w 8047859"/>
              <a:gd name="connsiteY20" fmla="*/ 938213 h 938213"/>
              <a:gd name="connsiteX21" fmla="*/ 6415865 w 8047859"/>
              <a:gd name="connsiteY21" fmla="*/ 938213 h 938213"/>
              <a:gd name="connsiteX22" fmla="*/ 5666154 w 8047859"/>
              <a:gd name="connsiteY22" fmla="*/ 938213 h 938213"/>
              <a:gd name="connsiteX23" fmla="*/ 5303199 w 8047859"/>
              <a:gd name="connsiteY23" fmla="*/ 938213 h 938213"/>
              <a:gd name="connsiteX24" fmla="*/ 4630839 w 8047859"/>
              <a:gd name="connsiteY24" fmla="*/ 938213 h 938213"/>
              <a:gd name="connsiteX25" fmla="*/ 4267883 w 8047859"/>
              <a:gd name="connsiteY25" fmla="*/ 938213 h 938213"/>
              <a:gd name="connsiteX26" fmla="*/ 3827577 w 8047859"/>
              <a:gd name="connsiteY26" fmla="*/ 938213 h 938213"/>
              <a:gd name="connsiteX27" fmla="*/ 3077865 w 8047859"/>
              <a:gd name="connsiteY27" fmla="*/ 938213 h 938213"/>
              <a:gd name="connsiteX28" fmla="*/ 2328154 w 8047859"/>
              <a:gd name="connsiteY28" fmla="*/ 938213 h 938213"/>
              <a:gd name="connsiteX29" fmla="*/ 1578443 w 8047859"/>
              <a:gd name="connsiteY29" fmla="*/ 938213 h 938213"/>
              <a:gd name="connsiteX30" fmla="*/ 1060785 w 8047859"/>
              <a:gd name="connsiteY30" fmla="*/ 938213 h 938213"/>
              <a:gd name="connsiteX31" fmla="*/ 156372 w 8047859"/>
              <a:gd name="connsiteY31" fmla="*/ 938213 h 938213"/>
              <a:gd name="connsiteX32" fmla="*/ 0 w 8047859"/>
              <a:gd name="connsiteY32" fmla="*/ 781841 h 938213"/>
              <a:gd name="connsiteX33" fmla="*/ 0 w 8047859"/>
              <a:gd name="connsiteY33" fmla="*/ 481616 h 938213"/>
              <a:gd name="connsiteX34" fmla="*/ 0 w 8047859"/>
              <a:gd name="connsiteY34" fmla="*/ 156372 h 938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047859" h="938213" fill="none" extrusionOk="0">
                <a:moveTo>
                  <a:pt x="0" y="156372"/>
                </a:moveTo>
                <a:cubicBezTo>
                  <a:pt x="-4217" y="74730"/>
                  <a:pt x="78092" y="25068"/>
                  <a:pt x="156372" y="0"/>
                </a:cubicBezTo>
                <a:cubicBezTo>
                  <a:pt x="328403" y="-42551"/>
                  <a:pt x="346264" y="11017"/>
                  <a:pt x="519327" y="0"/>
                </a:cubicBezTo>
                <a:cubicBezTo>
                  <a:pt x="683574" y="-31862"/>
                  <a:pt x="1098791" y="75833"/>
                  <a:pt x="1269039" y="0"/>
                </a:cubicBezTo>
                <a:cubicBezTo>
                  <a:pt x="1414318" y="-56953"/>
                  <a:pt x="1585224" y="4193"/>
                  <a:pt x="1786696" y="0"/>
                </a:cubicBezTo>
                <a:cubicBezTo>
                  <a:pt x="2022016" y="-45979"/>
                  <a:pt x="2006257" y="3800"/>
                  <a:pt x="2149652" y="0"/>
                </a:cubicBezTo>
                <a:cubicBezTo>
                  <a:pt x="2298059" y="-3568"/>
                  <a:pt x="2359062" y="34439"/>
                  <a:pt x="2512607" y="0"/>
                </a:cubicBezTo>
                <a:cubicBezTo>
                  <a:pt x="2658947" y="-28502"/>
                  <a:pt x="2872374" y="41257"/>
                  <a:pt x="2952914" y="0"/>
                </a:cubicBezTo>
                <a:cubicBezTo>
                  <a:pt x="3072238" y="-68282"/>
                  <a:pt x="3207066" y="4625"/>
                  <a:pt x="3393220" y="0"/>
                </a:cubicBezTo>
                <a:cubicBezTo>
                  <a:pt x="3539538" y="-59052"/>
                  <a:pt x="3807589" y="61712"/>
                  <a:pt x="3988229" y="0"/>
                </a:cubicBezTo>
                <a:cubicBezTo>
                  <a:pt x="4169569" y="-116993"/>
                  <a:pt x="4584769" y="115679"/>
                  <a:pt x="4737940" y="0"/>
                </a:cubicBezTo>
                <a:cubicBezTo>
                  <a:pt x="4937455" y="-75833"/>
                  <a:pt x="5037168" y="-15301"/>
                  <a:pt x="5255598" y="0"/>
                </a:cubicBezTo>
                <a:cubicBezTo>
                  <a:pt x="5496837" y="-12953"/>
                  <a:pt x="5569286" y="41610"/>
                  <a:pt x="5695904" y="0"/>
                </a:cubicBezTo>
                <a:cubicBezTo>
                  <a:pt x="5810081" y="-39473"/>
                  <a:pt x="5942102" y="-1179"/>
                  <a:pt x="6058860" y="0"/>
                </a:cubicBezTo>
                <a:cubicBezTo>
                  <a:pt x="6196353" y="347"/>
                  <a:pt x="6344773" y="43213"/>
                  <a:pt x="6421815" y="0"/>
                </a:cubicBezTo>
                <a:cubicBezTo>
                  <a:pt x="6508823" y="-24076"/>
                  <a:pt x="6835322" y="26134"/>
                  <a:pt x="7016824" y="0"/>
                </a:cubicBezTo>
                <a:cubicBezTo>
                  <a:pt x="7217377" y="21177"/>
                  <a:pt x="7479516" y="-5418"/>
                  <a:pt x="7891487" y="0"/>
                </a:cubicBezTo>
                <a:cubicBezTo>
                  <a:pt x="7998801" y="10148"/>
                  <a:pt x="8064405" y="87315"/>
                  <a:pt x="8047859" y="156372"/>
                </a:cubicBezTo>
                <a:cubicBezTo>
                  <a:pt x="8056044" y="242985"/>
                  <a:pt x="8002463" y="387483"/>
                  <a:pt x="8047859" y="462852"/>
                </a:cubicBezTo>
                <a:cubicBezTo>
                  <a:pt x="8047029" y="552961"/>
                  <a:pt x="8007549" y="692996"/>
                  <a:pt x="8047859" y="781841"/>
                </a:cubicBezTo>
                <a:cubicBezTo>
                  <a:pt x="8055267" y="874453"/>
                  <a:pt x="7953479" y="959184"/>
                  <a:pt x="7891487" y="938213"/>
                </a:cubicBezTo>
                <a:cubicBezTo>
                  <a:pt x="7667118" y="987283"/>
                  <a:pt x="7402619" y="893472"/>
                  <a:pt x="7219127" y="938213"/>
                </a:cubicBezTo>
                <a:cubicBezTo>
                  <a:pt x="7045092" y="1001013"/>
                  <a:pt x="6963600" y="883358"/>
                  <a:pt x="6856172" y="938213"/>
                </a:cubicBezTo>
                <a:cubicBezTo>
                  <a:pt x="6756754" y="966109"/>
                  <a:pt x="6362903" y="928087"/>
                  <a:pt x="6106460" y="938213"/>
                </a:cubicBezTo>
                <a:cubicBezTo>
                  <a:pt x="5861322" y="962271"/>
                  <a:pt x="5834445" y="914831"/>
                  <a:pt x="5666154" y="938213"/>
                </a:cubicBezTo>
                <a:cubicBezTo>
                  <a:pt x="5505646" y="940002"/>
                  <a:pt x="5210307" y="920945"/>
                  <a:pt x="4993794" y="938213"/>
                </a:cubicBezTo>
                <a:cubicBezTo>
                  <a:pt x="4759910" y="936390"/>
                  <a:pt x="4653882" y="884173"/>
                  <a:pt x="4553487" y="938213"/>
                </a:cubicBezTo>
                <a:cubicBezTo>
                  <a:pt x="4466960" y="977744"/>
                  <a:pt x="4273684" y="903781"/>
                  <a:pt x="4190532" y="938213"/>
                </a:cubicBezTo>
                <a:cubicBezTo>
                  <a:pt x="4084348" y="945730"/>
                  <a:pt x="3660556" y="846817"/>
                  <a:pt x="3440821" y="938213"/>
                </a:cubicBezTo>
                <a:cubicBezTo>
                  <a:pt x="3277064" y="1023049"/>
                  <a:pt x="3037517" y="908117"/>
                  <a:pt x="2923163" y="938213"/>
                </a:cubicBezTo>
                <a:cubicBezTo>
                  <a:pt x="2813952" y="993078"/>
                  <a:pt x="2561099" y="888832"/>
                  <a:pt x="2250803" y="938213"/>
                </a:cubicBezTo>
                <a:cubicBezTo>
                  <a:pt x="1956335" y="996463"/>
                  <a:pt x="1894548" y="925807"/>
                  <a:pt x="1578443" y="938213"/>
                </a:cubicBezTo>
                <a:cubicBezTo>
                  <a:pt x="1257192" y="957216"/>
                  <a:pt x="1324824" y="928485"/>
                  <a:pt x="1215488" y="938213"/>
                </a:cubicBezTo>
                <a:cubicBezTo>
                  <a:pt x="1139207" y="1066351"/>
                  <a:pt x="596451" y="860374"/>
                  <a:pt x="156372" y="938213"/>
                </a:cubicBezTo>
                <a:cubicBezTo>
                  <a:pt x="67886" y="921862"/>
                  <a:pt x="31433" y="866098"/>
                  <a:pt x="0" y="781841"/>
                </a:cubicBezTo>
                <a:cubicBezTo>
                  <a:pt x="-21067" y="650205"/>
                  <a:pt x="17431" y="614838"/>
                  <a:pt x="0" y="487871"/>
                </a:cubicBezTo>
                <a:cubicBezTo>
                  <a:pt x="-5436" y="357542"/>
                  <a:pt x="31956" y="288497"/>
                  <a:pt x="0" y="156372"/>
                </a:cubicBezTo>
                <a:close/>
              </a:path>
              <a:path w="8047859" h="938213" stroke="0" extrusionOk="0">
                <a:moveTo>
                  <a:pt x="0" y="156372"/>
                </a:moveTo>
                <a:cubicBezTo>
                  <a:pt x="-7820" y="74469"/>
                  <a:pt x="79674" y="10667"/>
                  <a:pt x="156372" y="0"/>
                </a:cubicBezTo>
                <a:cubicBezTo>
                  <a:pt x="397051" y="-22099"/>
                  <a:pt x="546299" y="63256"/>
                  <a:pt x="751381" y="0"/>
                </a:cubicBezTo>
                <a:cubicBezTo>
                  <a:pt x="917344" y="-68634"/>
                  <a:pt x="1019155" y="49982"/>
                  <a:pt x="1346390" y="0"/>
                </a:cubicBezTo>
                <a:cubicBezTo>
                  <a:pt x="1635437" y="-35674"/>
                  <a:pt x="1641330" y="66575"/>
                  <a:pt x="1786696" y="0"/>
                </a:cubicBezTo>
                <a:cubicBezTo>
                  <a:pt x="1934589" y="-58650"/>
                  <a:pt x="2266384" y="70052"/>
                  <a:pt x="2536407" y="0"/>
                </a:cubicBezTo>
                <a:cubicBezTo>
                  <a:pt x="2819034" y="-73607"/>
                  <a:pt x="2913346" y="48321"/>
                  <a:pt x="3131416" y="0"/>
                </a:cubicBezTo>
                <a:cubicBezTo>
                  <a:pt x="3337214" y="-30340"/>
                  <a:pt x="3605555" y="119990"/>
                  <a:pt x="3881127" y="0"/>
                </a:cubicBezTo>
                <a:cubicBezTo>
                  <a:pt x="4203338" y="-54038"/>
                  <a:pt x="4352216" y="24593"/>
                  <a:pt x="4476136" y="0"/>
                </a:cubicBezTo>
                <a:cubicBezTo>
                  <a:pt x="4638417" y="-56666"/>
                  <a:pt x="4805799" y="56828"/>
                  <a:pt x="4993794" y="0"/>
                </a:cubicBezTo>
                <a:cubicBezTo>
                  <a:pt x="5177883" y="-25161"/>
                  <a:pt x="5288010" y="-21152"/>
                  <a:pt x="5588803" y="0"/>
                </a:cubicBezTo>
                <a:cubicBezTo>
                  <a:pt x="5904626" y="15947"/>
                  <a:pt x="6046674" y="49336"/>
                  <a:pt x="6183812" y="0"/>
                </a:cubicBezTo>
                <a:cubicBezTo>
                  <a:pt x="6325650" y="-44201"/>
                  <a:pt x="6414556" y="28379"/>
                  <a:pt x="6546767" y="0"/>
                </a:cubicBezTo>
                <a:cubicBezTo>
                  <a:pt x="6662083" y="-815"/>
                  <a:pt x="7009290" y="56599"/>
                  <a:pt x="7296478" y="0"/>
                </a:cubicBezTo>
                <a:cubicBezTo>
                  <a:pt x="7581446" y="-34368"/>
                  <a:pt x="7719276" y="44961"/>
                  <a:pt x="7891487" y="0"/>
                </a:cubicBezTo>
                <a:cubicBezTo>
                  <a:pt x="7976746" y="16557"/>
                  <a:pt x="8043910" y="58676"/>
                  <a:pt x="8047859" y="156372"/>
                </a:cubicBezTo>
                <a:cubicBezTo>
                  <a:pt x="8080831" y="310839"/>
                  <a:pt x="8023981" y="382249"/>
                  <a:pt x="8047859" y="462852"/>
                </a:cubicBezTo>
                <a:cubicBezTo>
                  <a:pt x="8051934" y="547501"/>
                  <a:pt x="8025759" y="703661"/>
                  <a:pt x="8047859" y="781841"/>
                </a:cubicBezTo>
                <a:cubicBezTo>
                  <a:pt x="8038319" y="844321"/>
                  <a:pt x="7977372" y="937191"/>
                  <a:pt x="7891487" y="938213"/>
                </a:cubicBezTo>
                <a:cubicBezTo>
                  <a:pt x="7693358" y="1008908"/>
                  <a:pt x="7481186" y="919203"/>
                  <a:pt x="7373829" y="938213"/>
                </a:cubicBezTo>
                <a:cubicBezTo>
                  <a:pt x="7271814" y="936601"/>
                  <a:pt x="7185403" y="904587"/>
                  <a:pt x="7010874" y="938213"/>
                </a:cubicBezTo>
                <a:cubicBezTo>
                  <a:pt x="6842600" y="990010"/>
                  <a:pt x="6552299" y="894632"/>
                  <a:pt x="6415865" y="938213"/>
                </a:cubicBezTo>
                <a:cubicBezTo>
                  <a:pt x="6249888" y="973394"/>
                  <a:pt x="5875028" y="883317"/>
                  <a:pt x="5666154" y="938213"/>
                </a:cubicBezTo>
                <a:cubicBezTo>
                  <a:pt x="5438135" y="979534"/>
                  <a:pt x="5393601" y="928368"/>
                  <a:pt x="5303199" y="938213"/>
                </a:cubicBezTo>
                <a:cubicBezTo>
                  <a:pt x="5172002" y="974321"/>
                  <a:pt x="4817913" y="866194"/>
                  <a:pt x="4630839" y="938213"/>
                </a:cubicBezTo>
                <a:cubicBezTo>
                  <a:pt x="4454229" y="983310"/>
                  <a:pt x="4445151" y="938278"/>
                  <a:pt x="4267883" y="938213"/>
                </a:cubicBezTo>
                <a:cubicBezTo>
                  <a:pt x="4089288" y="954902"/>
                  <a:pt x="3988211" y="893736"/>
                  <a:pt x="3827577" y="938213"/>
                </a:cubicBezTo>
                <a:cubicBezTo>
                  <a:pt x="3621496" y="996861"/>
                  <a:pt x="3427192" y="874956"/>
                  <a:pt x="3077865" y="938213"/>
                </a:cubicBezTo>
                <a:cubicBezTo>
                  <a:pt x="2712263" y="952210"/>
                  <a:pt x="2584834" y="934911"/>
                  <a:pt x="2328154" y="938213"/>
                </a:cubicBezTo>
                <a:cubicBezTo>
                  <a:pt x="2111762" y="990541"/>
                  <a:pt x="1851622" y="847857"/>
                  <a:pt x="1578443" y="938213"/>
                </a:cubicBezTo>
                <a:cubicBezTo>
                  <a:pt x="1326820" y="1015189"/>
                  <a:pt x="1227951" y="914433"/>
                  <a:pt x="1060785" y="938213"/>
                </a:cubicBezTo>
                <a:cubicBezTo>
                  <a:pt x="886200" y="939794"/>
                  <a:pt x="473981" y="890252"/>
                  <a:pt x="156372" y="938213"/>
                </a:cubicBezTo>
                <a:cubicBezTo>
                  <a:pt x="68336" y="927776"/>
                  <a:pt x="3696" y="876038"/>
                  <a:pt x="0" y="781841"/>
                </a:cubicBezTo>
                <a:cubicBezTo>
                  <a:pt x="-11485" y="697738"/>
                  <a:pt x="7438" y="557826"/>
                  <a:pt x="0" y="481616"/>
                </a:cubicBezTo>
                <a:cubicBezTo>
                  <a:pt x="-1983" y="403001"/>
                  <a:pt x="-2715" y="213936"/>
                  <a:pt x="0" y="156372"/>
                </a:cubicBezTo>
                <a:close/>
              </a:path>
              <a:path w="8047859" h="938213" fill="none" stroke="0" extrusionOk="0">
                <a:moveTo>
                  <a:pt x="0" y="156372"/>
                </a:moveTo>
                <a:cubicBezTo>
                  <a:pt x="-21284" y="92394"/>
                  <a:pt x="81940" y="12358"/>
                  <a:pt x="156372" y="0"/>
                </a:cubicBezTo>
                <a:cubicBezTo>
                  <a:pt x="317591" y="-42371"/>
                  <a:pt x="342779" y="8144"/>
                  <a:pt x="519327" y="0"/>
                </a:cubicBezTo>
                <a:cubicBezTo>
                  <a:pt x="686072" y="-44622"/>
                  <a:pt x="1092662" y="31996"/>
                  <a:pt x="1269039" y="0"/>
                </a:cubicBezTo>
                <a:cubicBezTo>
                  <a:pt x="1433037" y="-127840"/>
                  <a:pt x="1514079" y="67209"/>
                  <a:pt x="1786696" y="0"/>
                </a:cubicBezTo>
                <a:cubicBezTo>
                  <a:pt x="2009175" y="-39135"/>
                  <a:pt x="2015493" y="-8499"/>
                  <a:pt x="2149652" y="0"/>
                </a:cubicBezTo>
                <a:cubicBezTo>
                  <a:pt x="2275935" y="-11024"/>
                  <a:pt x="2351749" y="15705"/>
                  <a:pt x="2512607" y="0"/>
                </a:cubicBezTo>
                <a:cubicBezTo>
                  <a:pt x="2652247" y="-29528"/>
                  <a:pt x="2858107" y="67386"/>
                  <a:pt x="2952914" y="0"/>
                </a:cubicBezTo>
                <a:cubicBezTo>
                  <a:pt x="3101105" y="-22558"/>
                  <a:pt x="3215614" y="10967"/>
                  <a:pt x="3393220" y="0"/>
                </a:cubicBezTo>
                <a:cubicBezTo>
                  <a:pt x="3612221" y="-49000"/>
                  <a:pt x="3831676" y="74753"/>
                  <a:pt x="3988229" y="0"/>
                </a:cubicBezTo>
                <a:cubicBezTo>
                  <a:pt x="4190984" y="-97922"/>
                  <a:pt x="4566102" y="84962"/>
                  <a:pt x="4737940" y="0"/>
                </a:cubicBezTo>
                <a:cubicBezTo>
                  <a:pt x="4889025" y="-101067"/>
                  <a:pt x="5010364" y="28966"/>
                  <a:pt x="5255598" y="0"/>
                </a:cubicBezTo>
                <a:cubicBezTo>
                  <a:pt x="5490195" y="-5582"/>
                  <a:pt x="5564064" y="54801"/>
                  <a:pt x="5695904" y="0"/>
                </a:cubicBezTo>
                <a:cubicBezTo>
                  <a:pt x="5804588" y="-76057"/>
                  <a:pt x="5940290" y="-15220"/>
                  <a:pt x="6058860" y="0"/>
                </a:cubicBezTo>
                <a:cubicBezTo>
                  <a:pt x="6188783" y="-18809"/>
                  <a:pt x="6348162" y="33959"/>
                  <a:pt x="6421815" y="0"/>
                </a:cubicBezTo>
                <a:cubicBezTo>
                  <a:pt x="6543576" y="-44766"/>
                  <a:pt x="6857639" y="-18"/>
                  <a:pt x="7016824" y="0"/>
                </a:cubicBezTo>
                <a:cubicBezTo>
                  <a:pt x="7200066" y="4257"/>
                  <a:pt x="7525093" y="-6302"/>
                  <a:pt x="7891487" y="0"/>
                </a:cubicBezTo>
                <a:cubicBezTo>
                  <a:pt x="7997908" y="12531"/>
                  <a:pt x="8063307" y="82763"/>
                  <a:pt x="8047859" y="156372"/>
                </a:cubicBezTo>
                <a:cubicBezTo>
                  <a:pt x="8067679" y="228459"/>
                  <a:pt x="8034497" y="368288"/>
                  <a:pt x="8047859" y="462852"/>
                </a:cubicBezTo>
                <a:cubicBezTo>
                  <a:pt x="8075437" y="563539"/>
                  <a:pt x="8023541" y="696720"/>
                  <a:pt x="8047859" y="781841"/>
                </a:cubicBezTo>
                <a:cubicBezTo>
                  <a:pt x="8060932" y="862265"/>
                  <a:pt x="7957782" y="964374"/>
                  <a:pt x="7891487" y="938213"/>
                </a:cubicBezTo>
                <a:cubicBezTo>
                  <a:pt x="7636546" y="978287"/>
                  <a:pt x="7420966" y="850341"/>
                  <a:pt x="7219127" y="938213"/>
                </a:cubicBezTo>
                <a:cubicBezTo>
                  <a:pt x="7024770" y="993625"/>
                  <a:pt x="6986130" y="899593"/>
                  <a:pt x="6856172" y="938213"/>
                </a:cubicBezTo>
                <a:cubicBezTo>
                  <a:pt x="6763744" y="950562"/>
                  <a:pt x="6337094" y="949287"/>
                  <a:pt x="6106460" y="938213"/>
                </a:cubicBezTo>
                <a:cubicBezTo>
                  <a:pt x="5870709" y="946666"/>
                  <a:pt x="5842894" y="912937"/>
                  <a:pt x="5666154" y="938213"/>
                </a:cubicBezTo>
                <a:cubicBezTo>
                  <a:pt x="5471949" y="955169"/>
                  <a:pt x="5193111" y="911257"/>
                  <a:pt x="4993794" y="938213"/>
                </a:cubicBezTo>
                <a:cubicBezTo>
                  <a:pt x="4742359" y="976029"/>
                  <a:pt x="4654881" y="903538"/>
                  <a:pt x="4553487" y="938213"/>
                </a:cubicBezTo>
                <a:cubicBezTo>
                  <a:pt x="4468199" y="970511"/>
                  <a:pt x="4264483" y="947490"/>
                  <a:pt x="4190532" y="938213"/>
                </a:cubicBezTo>
                <a:cubicBezTo>
                  <a:pt x="4099954" y="953925"/>
                  <a:pt x="3642139" y="911956"/>
                  <a:pt x="3440821" y="938213"/>
                </a:cubicBezTo>
                <a:cubicBezTo>
                  <a:pt x="3238471" y="1002436"/>
                  <a:pt x="3020963" y="910644"/>
                  <a:pt x="2923163" y="938213"/>
                </a:cubicBezTo>
                <a:cubicBezTo>
                  <a:pt x="2810675" y="1008233"/>
                  <a:pt x="2504746" y="914956"/>
                  <a:pt x="2250803" y="938213"/>
                </a:cubicBezTo>
                <a:cubicBezTo>
                  <a:pt x="1942379" y="966015"/>
                  <a:pt x="1893112" y="936087"/>
                  <a:pt x="1578443" y="938213"/>
                </a:cubicBezTo>
                <a:cubicBezTo>
                  <a:pt x="1272204" y="952281"/>
                  <a:pt x="1303790" y="902233"/>
                  <a:pt x="1215488" y="938213"/>
                </a:cubicBezTo>
                <a:cubicBezTo>
                  <a:pt x="1055461" y="911462"/>
                  <a:pt x="516500" y="955674"/>
                  <a:pt x="156372" y="938213"/>
                </a:cubicBezTo>
                <a:cubicBezTo>
                  <a:pt x="51005" y="934589"/>
                  <a:pt x="-2760" y="892911"/>
                  <a:pt x="0" y="781841"/>
                </a:cubicBezTo>
                <a:cubicBezTo>
                  <a:pt x="-38119" y="646697"/>
                  <a:pt x="9710" y="620528"/>
                  <a:pt x="0" y="487871"/>
                </a:cubicBezTo>
                <a:cubicBezTo>
                  <a:pt x="-1075" y="355721"/>
                  <a:pt x="21170" y="292389"/>
                  <a:pt x="0" y="156372"/>
                </a:cubicBezTo>
                <a:close/>
              </a:path>
            </a:pathLst>
          </a:custGeom>
          <a:solidFill>
            <a:srgbClr val="FFFF00"/>
          </a:solidFill>
          <a:ln>
            <a:solidFill>
              <a:schemeClr val="tx1"/>
            </a:solidFill>
            <a:extLst>
              <a:ext uri="{C807C97D-BFC1-408E-A445-0C87EB9F89A2}">
                <ask:lineSketchStyleProps xmlns:ask="http://schemas.microsoft.com/office/drawing/2018/sketchyshapes" sd="1037697081">
                  <a:custGeom>
                    <a:avLst/>
                    <a:gdLst>
                      <a:gd name="connsiteX0" fmla="*/ 0 w 8047859"/>
                      <a:gd name="connsiteY0" fmla="*/ 156372 h 938213"/>
                      <a:gd name="connsiteX1" fmla="*/ 156372 w 8047859"/>
                      <a:gd name="connsiteY1" fmla="*/ 0 h 938213"/>
                      <a:gd name="connsiteX2" fmla="*/ 519327 w 8047859"/>
                      <a:gd name="connsiteY2" fmla="*/ 0 h 938213"/>
                      <a:gd name="connsiteX3" fmla="*/ 1269039 w 8047859"/>
                      <a:gd name="connsiteY3" fmla="*/ 0 h 938213"/>
                      <a:gd name="connsiteX4" fmla="*/ 1786696 w 8047859"/>
                      <a:gd name="connsiteY4" fmla="*/ 0 h 938213"/>
                      <a:gd name="connsiteX5" fmla="*/ 2149652 w 8047859"/>
                      <a:gd name="connsiteY5" fmla="*/ 0 h 938213"/>
                      <a:gd name="connsiteX6" fmla="*/ 2512607 w 8047859"/>
                      <a:gd name="connsiteY6" fmla="*/ 0 h 938213"/>
                      <a:gd name="connsiteX7" fmla="*/ 2952914 w 8047859"/>
                      <a:gd name="connsiteY7" fmla="*/ 0 h 938213"/>
                      <a:gd name="connsiteX8" fmla="*/ 3393220 w 8047859"/>
                      <a:gd name="connsiteY8" fmla="*/ 0 h 938213"/>
                      <a:gd name="connsiteX9" fmla="*/ 3988229 w 8047859"/>
                      <a:gd name="connsiteY9" fmla="*/ 0 h 938213"/>
                      <a:gd name="connsiteX10" fmla="*/ 4737940 w 8047859"/>
                      <a:gd name="connsiteY10" fmla="*/ 0 h 938213"/>
                      <a:gd name="connsiteX11" fmla="*/ 5255598 w 8047859"/>
                      <a:gd name="connsiteY11" fmla="*/ 0 h 938213"/>
                      <a:gd name="connsiteX12" fmla="*/ 5695904 w 8047859"/>
                      <a:gd name="connsiteY12" fmla="*/ 0 h 938213"/>
                      <a:gd name="connsiteX13" fmla="*/ 6058860 w 8047859"/>
                      <a:gd name="connsiteY13" fmla="*/ 0 h 938213"/>
                      <a:gd name="connsiteX14" fmla="*/ 6421815 w 8047859"/>
                      <a:gd name="connsiteY14" fmla="*/ 0 h 938213"/>
                      <a:gd name="connsiteX15" fmla="*/ 7016824 w 8047859"/>
                      <a:gd name="connsiteY15" fmla="*/ 0 h 938213"/>
                      <a:gd name="connsiteX16" fmla="*/ 7891487 w 8047859"/>
                      <a:gd name="connsiteY16" fmla="*/ 0 h 938213"/>
                      <a:gd name="connsiteX17" fmla="*/ 8047859 w 8047859"/>
                      <a:gd name="connsiteY17" fmla="*/ 156372 h 938213"/>
                      <a:gd name="connsiteX18" fmla="*/ 8047859 w 8047859"/>
                      <a:gd name="connsiteY18" fmla="*/ 462852 h 938213"/>
                      <a:gd name="connsiteX19" fmla="*/ 8047859 w 8047859"/>
                      <a:gd name="connsiteY19" fmla="*/ 781841 h 938213"/>
                      <a:gd name="connsiteX20" fmla="*/ 7891487 w 8047859"/>
                      <a:gd name="connsiteY20" fmla="*/ 938213 h 938213"/>
                      <a:gd name="connsiteX21" fmla="*/ 7219127 w 8047859"/>
                      <a:gd name="connsiteY21" fmla="*/ 938213 h 938213"/>
                      <a:gd name="connsiteX22" fmla="*/ 6856172 w 8047859"/>
                      <a:gd name="connsiteY22" fmla="*/ 938213 h 938213"/>
                      <a:gd name="connsiteX23" fmla="*/ 6106460 w 8047859"/>
                      <a:gd name="connsiteY23" fmla="*/ 938213 h 938213"/>
                      <a:gd name="connsiteX24" fmla="*/ 5666154 w 8047859"/>
                      <a:gd name="connsiteY24" fmla="*/ 938213 h 938213"/>
                      <a:gd name="connsiteX25" fmla="*/ 4993794 w 8047859"/>
                      <a:gd name="connsiteY25" fmla="*/ 938213 h 938213"/>
                      <a:gd name="connsiteX26" fmla="*/ 4553487 w 8047859"/>
                      <a:gd name="connsiteY26" fmla="*/ 938213 h 938213"/>
                      <a:gd name="connsiteX27" fmla="*/ 4190532 w 8047859"/>
                      <a:gd name="connsiteY27" fmla="*/ 938213 h 938213"/>
                      <a:gd name="connsiteX28" fmla="*/ 3440821 w 8047859"/>
                      <a:gd name="connsiteY28" fmla="*/ 938213 h 938213"/>
                      <a:gd name="connsiteX29" fmla="*/ 2923163 w 8047859"/>
                      <a:gd name="connsiteY29" fmla="*/ 938213 h 938213"/>
                      <a:gd name="connsiteX30" fmla="*/ 2250803 w 8047859"/>
                      <a:gd name="connsiteY30" fmla="*/ 938213 h 938213"/>
                      <a:gd name="connsiteX31" fmla="*/ 1578443 w 8047859"/>
                      <a:gd name="connsiteY31" fmla="*/ 938213 h 938213"/>
                      <a:gd name="connsiteX32" fmla="*/ 1215488 w 8047859"/>
                      <a:gd name="connsiteY32" fmla="*/ 938213 h 938213"/>
                      <a:gd name="connsiteX33" fmla="*/ 156372 w 8047859"/>
                      <a:gd name="connsiteY33" fmla="*/ 938213 h 938213"/>
                      <a:gd name="connsiteX34" fmla="*/ 0 w 8047859"/>
                      <a:gd name="connsiteY34" fmla="*/ 781841 h 938213"/>
                      <a:gd name="connsiteX35" fmla="*/ 0 w 8047859"/>
                      <a:gd name="connsiteY35" fmla="*/ 487871 h 938213"/>
                      <a:gd name="connsiteX36" fmla="*/ 0 w 8047859"/>
                      <a:gd name="connsiteY36" fmla="*/ 156372 h 938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047859" h="938213" fill="none" extrusionOk="0">
                        <a:moveTo>
                          <a:pt x="0" y="156372"/>
                        </a:moveTo>
                        <a:cubicBezTo>
                          <a:pt x="-10774" y="82734"/>
                          <a:pt x="77127" y="7175"/>
                          <a:pt x="156372" y="0"/>
                        </a:cubicBezTo>
                        <a:cubicBezTo>
                          <a:pt x="328580" y="-35184"/>
                          <a:pt x="342455" y="17348"/>
                          <a:pt x="519327" y="0"/>
                        </a:cubicBezTo>
                        <a:cubicBezTo>
                          <a:pt x="696200" y="-17348"/>
                          <a:pt x="1115444" y="77545"/>
                          <a:pt x="1269039" y="0"/>
                        </a:cubicBezTo>
                        <a:cubicBezTo>
                          <a:pt x="1422634" y="-77545"/>
                          <a:pt x="1557679" y="42349"/>
                          <a:pt x="1786696" y="0"/>
                        </a:cubicBezTo>
                        <a:cubicBezTo>
                          <a:pt x="2015713" y="-42349"/>
                          <a:pt x="2010623" y="1001"/>
                          <a:pt x="2149652" y="0"/>
                        </a:cubicBezTo>
                        <a:cubicBezTo>
                          <a:pt x="2288681" y="-1001"/>
                          <a:pt x="2362841" y="28330"/>
                          <a:pt x="2512607" y="0"/>
                        </a:cubicBezTo>
                        <a:cubicBezTo>
                          <a:pt x="2662373" y="-28330"/>
                          <a:pt x="2835375" y="50955"/>
                          <a:pt x="2952914" y="0"/>
                        </a:cubicBezTo>
                        <a:cubicBezTo>
                          <a:pt x="3070453" y="-50955"/>
                          <a:pt x="3213101" y="25783"/>
                          <a:pt x="3393220" y="0"/>
                        </a:cubicBezTo>
                        <a:cubicBezTo>
                          <a:pt x="3573339" y="-25783"/>
                          <a:pt x="3812515" y="64966"/>
                          <a:pt x="3988229" y="0"/>
                        </a:cubicBezTo>
                        <a:cubicBezTo>
                          <a:pt x="4163943" y="-64966"/>
                          <a:pt x="4580222" y="88826"/>
                          <a:pt x="4737940" y="0"/>
                        </a:cubicBezTo>
                        <a:cubicBezTo>
                          <a:pt x="4895658" y="-88826"/>
                          <a:pt x="5004071" y="10522"/>
                          <a:pt x="5255598" y="0"/>
                        </a:cubicBezTo>
                        <a:cubicBezTo>
                          <a:pt x="5507125" y="-10522"/>
                          <a:pt x="5578046" y="45445"/>
                          <a:pt x="5695904" y="0"/>
                        </a:cubicBezTo>
                        <a:cubicBezTo>
                          <a:pt x="5813762" y="-45445"/>
                          <a:pt x="5921104" y="11608"/>
                          <a:pt x="6058860" y="0"/>
                        </a:cubicBezTo>
                        <a:cubicBezTo>
                          <a:pt x="6196616" y="-11608"/>
                          <a:pt x="6330825" y="26321"/>
                          <a:pt x="6421815" y="0"/>
                        </a:cubicBezTo>
                        <a:cubicBezTo>
                          <a:pt x="6512805" y="-26321"/>
                          <a:pt x="6859723" y="5999"/>
                          <a:pt x="7016824" y="0"/>
                        </a:cubicBezTo>
                        <a:cubicBezTo>
                          <a:pt x="7173925" y="-5999"/>
                          <a:pt x="7487157" y="14637"/>
                          <a:pt x="7891487" y="0"/>
                        </a:cubicBezTo>
                        <a:cubicBezTo>
                          <a:pt x="7989919" y="5845"/>
                          <a:pt x="8063122" y="88665"/>
                          <a:pt x="8047859" y="156372"/>
                        </a:cubicBezTo>
                        <a:cubicBezTo>
                          <a:pt x="8062779" y="240864"/>
                          <a:pt x="8026327" y="381196"/>
                          <a:pt x="8047859" y="462852"/>
                        </a:cubicBezTo>
                        <a:cubicBezTo>
                          <a:pt x="8069391" y="544508"/>
                          <a:pt x="8016442" y="699276"/>
                          <a:pt x="8047859" y="781841"/>
                        </a:cubicBezTo>
                        <a:cubicBezTo>
                          <a:pt x="8045443" y="870541"/>
                          <a:pt x="7958394" y="946275"/>
                          <a:pt x="7891487" y="938213"/>
                        </a:cubicBezTo>
                        <a:cubicBezTo>
                          <a:pt x="7663592" y="983748"/>
                          <a:pt x="7410577" y="892265"/>
                          <a:pt x="7219127" y="938213"/>
                        </a:cubicBezTo>
                        <a:cubicBezTo>
                          <a:pt x="7027677" y="984161"/>
                          <a:pt x="6965454" y="903107"/>
                          <a:pt x="6856172" y="938213"/>
                        </a:cubicBezTo>
                        <a:cubicBezTo>
                          <a:pt x="6746891" y="973319"/>
                          <a:pt x="6349008" y="922235"/>
                          <a:pt x="6106460" y="938213"/>
                        </a:cubicBezTo>
                        <a:cubicBezTo>
                          <a:pt x="5863912" y="954191"/>
                          <a:pt x="5835610" y="918798"/>
                          <a:pt x="5666154" y="938213"/>
                        </a:cubicBezTo>
                        <a:cubicBezTo>
                          <a:pt x="5496698" y="957628"/>
                          <a:pt x="5231034" y="908793"/>
                          <a:pt x="4993794" y="938213"/>
                        </a:cubicBezTo>
                        <a:cubicBezTo>
                          <a:pt x="4756554" y="967633"/>
                          <a:pt x="4653809" y="898094"/>
                          <a:pt x="4553487" y="938213"/>
                        </a:cubicBezTo>
                        <a:cubicBezTo>
                          <a:pt x="4453165" y="978332"/>
                          <a:pt x="4273305" y="928579"/>
                          <a:pt x="4190532" y="938213"/>
                        </a:cubicBezTo>
                        <a:cubicBezTo>
                          <a:pt x="4107759" y="947847"/>
                          <a:pt x="3628027" y="883564"/>
                          <a:pt x="3440821" y="938213"/>
                        </a:cubicBezTo>
                        <a:cubicBezTo>
                          <a:pt x="3253615" y="992862"/>
                          <a:pt x="3047120" y="879754"/>
                          <a:pt x="2923163" y="938213"/>
                        </a:cubicBezTo>
                        <a:cubicBezTo>
                          <a:pt x="2799206" y="996672"/>
                          <a:pt x="2553132" y="893164"/>
                          <a:pt x="2250803" y="938213"/>
                        </a:cubicBezTo>
                        <a:cubicBezTo>
                          <a:pt x="1948474" y="983262"/>
                          <a:pt x="1901525" y="921395"/>
                          <a:pt x="1578443" y="938213"/>
                        </a:cubicBezTo>
                        <a:cubicBezTo>
                          <a:pt x="1255361" y="955031"/>
                          <a:pt x="1322885" y="914904"/>
                          <a:pt x="1215488" y="938213"/>
                        </a:cubicBezTo>
                        <a:cubicBezTo>
                          <a:pt x="1108091" y="961522"/>
                          <a:pt x="647622" y="915624"/>
                          <a:pt x="156372" y="938213"/>
                        </a:cubicBezTo>
                        <a:cubicBezTo>
                          <a:pt x="67855" y="943875"/>
                          <a:pt x="5011" y="873226"/>
                          <a:pt x="0" y="781841"/>
                        </a:cubicBezTo>
                        <a:cubicBezTo>
                          <a:pt x="-29703" y="640887"/>
                          <a:pt x="9372" y="621515"/>
                          <a:pt x="0" y="487871"/>
                        </a:cubicBezTo>
                        <a:cubicBezTo>
                          <a:pt x="-9372" y="354227"/>
                          <a:pt x="36848" y="295316"/>
                          <a:pt x="0" y="156372"/>
                        </a:cubicBezTo>
                        <a:close/>
                      </a:path>
                      <a:path w="8047859" h="938213" stroke="0" extrusionOk="0">
                        <a:moveTo>
                          <a:pt x="0" y="156372"/>
                        </a:moveTo>
                        <a:cubicBezTo>
                          <a:pt x="-7057" y="76496"/>
                          <a:pt x="83350" y="14365"/>
                          <a:pt x="156372" y="0"/>
                        </a:cubicBezTo>
                        <a:cubicBezTo>
                          <a:pt x="434914" y="-37892"/>
                          <a:pt x="581183" y="62067"/>
                          <a:pt x="751381" y="0"/>
                        </a:cubicBezTo>
                        <a:cubicBezTo>
                          <a:pt x="921579" y="-62067"/>
                          <a:pt x="1050977" y="46505"/>
                          <a:pt x="1346390" y="0"/>
                        </a:cubicBezTo>
                        <a:cubicBezTo>
                          <a:pt x="1641803" y="-46505"/>
                          <a:pt x="1641147" y="50482"/>
                          <a:pt x="1786696" y="0"/>
                        </a:cubicBezTo>
                        <a:cubicBezTo>
                          <a:pt x="1932245" y="-50482"/>
                          <a:pt x="2266455" y="85157"/>
                          <a:pt x="2536407" y="0"/>
                        </a:cubicBezTo>
                        <a:cubicBezTo>
                          <a:pt x="2806359" y="-85157"/>
                          <a:pt x="2895984" y="44817"/>
                          <a:pt x="3131416" y="0"/>
                        </a:cubicBezTo>
                        <a:cubicBezTo>
                          <a:pt x="3366848" y="-44817"/>
                          <a:pt x="3600313" y="57502"/>
                          <a:pt x="3881127" y="0"/>
                        </a:cubicBezTo>
                        <a:cubicBezTo>
                          <a:pt x="4161941" y="-57502"/>
                          <a:pt x="4320067" y="52650"/>
                          <a:pt x="4476136" y="0"/>
                        </a:cubicBezTo>
                        <a:cubicBezTo>
                          <a:pt x="4632205" y="-52650"/>
                          <a:pt x="4807565" y="49412"/>
                          <a:pt x="4993794" y="0"/>
                        </a:cubicBezTo>
                        <a:cubicBezTo>
                          <a:pt x="5180023" y="-49412"/>
                          <a:pt x="5307015" y="8079"/>
                          <a:pt x="5588803" y="0"/>
                        </a:cubicBezTo>
                        <a:cubicBezTo>
                          <a:pt x="5870591" y="-8079"/>
                          <a:pt x="6044923" y="41979"/>
                          <a:pt x="6183812" y="0"/>
                        </a:cubicBezTo>
                        <a:cubicBezTo>
                          <a:pt x="6322701" y="-41979"/>
                          <a:pt x="6410242" y="25545"/>
                          <a:pt x="6546767" y="0"/>
                        </a:cubicBezTo>
                        <a:cubicBezTo>
                          <a:pt x="6683293" y="-25545"/>
                          <a:pt x="7011920" y="45640"/>
                          <a:pt x="7296478" y="0"/>
                        </a:cubicBezTo>
                        <a:cubicBezTo>
                          <a:pt x="7581036" y="-45640"/>
                          <a:pt x="7754744" y="34304"/>
                          <a:pt x="7891487" y="0"/>
                        </a:cubicBezTo>
                        <a:cubicBezTo>
                          <a:pt x="7967099" y="13968"/>
                          <a:pt x="8050049" y="67826"/>
                          <a:pt x="8047859" y="156372"/>
                        </a:cubicBezTo>
                        <a:cubicBezTo>
                          <a:pt x="8082248" y="304594"/>
                          <a:pt x="8034841" y="378217"/>
                          <a:pt x="8047859" y="462852"/>
                        </a:cubicBezTo>
                        <a:cubicBezTo>
                          <a:pt x="8060877" y="547487"/>
                          <a:pt x="8036499" y="686188"/>
                          <a:pt x="8047859" y="781841"/>
                        </a:cubicBezTo>
                        <a:cubicBezTo>
                          <a:pt x="8053987" y="847321"/>
                          <a:pt x="7974121" y="939425"/>
                          <a:pt x="7891487" y="938213"/>
                        </a:cubicBezTo>
                        <a:cubicBezTo>
                          <a:pt x="7681167" y="981849"/>
                          <a:pt x="7486174" y="923552"/>
                          <a:pt x="7373829" y="938213"/>
                        </a:cubicBezTo>
                        <a:cubicBezTo>
                          <a:pt x="7261484" y="952874"/>
                          <a:pt x="7184901" y="918135"/>
                          <a:pt x="7010874" y="938213"/>
                        </a:cubicBezTo>
                        <a:cubicBezTo>
                          <a:pt x="6836847" y="958291"/>
                          <a:pt x="6568617" y="894021"/>
                          <a:pt x="6415865" y="938213"/>
                        </a:cubicBezTo>
                        <a:cubicBezTo>
                          <a:pt x="6263113" y="982405"/>
                          <a:pt x="5888033" y="894816"/>
                          <a:pt x="5666154" y="938213"/>
                        </a:cubicBezTo>
                        <a:cubicBezTo>
                          <a:pt x="5444275" y="981610"/>
                          <a:pt x="5390607" y="928577"/>
                          <a:pt x="5303199" y="938213"/>
                        </a:cubicBezTo>
                        <a:cubicBezTo>
                          <a:pt x="5215792" y="947849"/>
                          <a:pt x="4804640" y="869597"/>
                          <a:pt x="4630839" y="938213"/>
                        </a:cubicBezTo>
                        <a:cubicBezTo>
                          <a:pt x="4457038" y="1006829"/>
                          <a:pt x="4434781" y="911865"/>
                          <a:pt x="4267883" y="938213"/>
                        </a:cubicBezTo>
                        <a:cubicBezTo>
                          <a:pt x="4100985" y="964561"/>
                          <a:pt x="4001541" y="909642"/>
                          <a:pt x="3827577" y="938213"/>
                        </a:cubicBezTo>
                        <a:cubicBezTo>
                          <a:pt x="3653613" y="966784"/>
                          <a:pt x="3435856" y="924171"/>
                          <a:pt x="3077865" y="938213"/>
                        </a:cubicBezTo>
                        <a:cubicBezTo>
                          <a:pt x="2719874" y="952255"/>
                          <a:pt x="2572336" y="932094"/>
                          <a:pt x="2328154" y="938213"/>
                        </a:cubicBezTo>
                        <a:cubicBezTo>
                          <a:pt x="2083972" y="944332"/>
                          <a:pt x="1815811" y="861620"/>
                          <a:pt x="1578443" y="938213"/>
                        </a:cubicBezTo>
                        <a:cubicBezTo>
                          <a:pt x="1341075" y="1014806"/>
                          <a:pt x="1225422" y="933685"/>
                          <a:pt x="1060785" y="938213"/>
                        </a:cubicBezTo>
                        <a:cubicBezTo>
                          <a:pt x="896148" y="942741"/>
                          <a:pt x="530702" y="845329"/>
                          <a:pt x="156372" y="938213"/>
                        </a:cubicBezTo>
                        <a:cubicBezTo>
                          <a:pt x="70459" y="940495"/>
                          <a:pt x="7583" y="864258"/>
                          <a:pt x="0" y="781841"/>
                        </a:cubicBezTo>
                        <a:cubicBezTo>
                          <a:pt x="-10722" y="695456"/>
                          <a:pt x="17504" y="560627"/>
                          <a:pt x="0" y="481616"/>
                        </a:cubicBezTo>
                        <a:cubicBezTo>
                          <a:pt x="-17504" y="402605"/>
                          <a:pt x="2557" y="237355"/>
                          <a:pt x="0" y="156372"/>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800" dirty="0">
              <a:solidFill>
                <a:schemeClr val="bg1"/>
              </a:solidFill>
              <a:latin typeface="Times New Roman" panose="02020603050405020304" pitchFamily="18" charset="0"/>
              <a:cs typeface="Times New Roman" panose="02020603050405020304" pitchFamily="18" charset="0"/>
            </a:endParaRPr>
          </a:p>
        </p:txBody>
      </p:sp>
      <p:sp>
        <p:nvSpPr>
          <p:cNvPr id="17" name="Rectangle 3">
            <a:extLst>
              <a:ext uri="{FF2B5EF4-FFF2-40B4-BE49-F238E27FC236}">
                <a16:creationId xmlns:a16="http://schemas.microsoft.com/office/drawing/2014/main" id="{31D1401B-BC63-B0AF-190D-8C1B8B4A5E49}"/>
              </a:ext>
            </a:extLst>
          </p:cNvPr>
          <p:cNvSpPr txBox="1">
            <a:spLocks noRot="1" noChangeArrowheads="1"/>
          </p:cNvSpPr>
          <p:nvPr/>
        </p:nvSpPr>
        <p:spPr>
          <a:xfrm>
            <a:off x="324191" y="2188326"/>
            <a:ext cx="7924120" cy="938213"/>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1pPr>
            <a:lvl2pPr marL="914400" marR="0" lvl="1"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2pPr>
            <a:lvl3pPr marL="1371600" marR="0" lvl="2"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3pPr>
            <a:lvl4pPr marL="1828800" marR="0" lvl="3"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4pPr>
            <a:lvl5pPr marL="2286000" marR="0" lvl="4"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5pPr>
            <a:lvl6pPr marL="2743200" marR="0" lvl="5"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6pPr>
            <a:lvl7pPr marL="3200400" marR="0" lvl="6"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7pPr>
            <a:lvl8pPr marL="3657600" marR="0" lvl="7"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8pPr>
            <a:lvl9pPr marL="4114800" marR="0" lvl="8"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9pPr>
          </a:lstStyle>
          <a:p>
            <a:pPr algn="just">
              <a:buFont typeface="Wingdings" panose="05000000000000000000" pitchFamily="2" charset="2"/>
              <a:buNone/>
            </a:pPr>
            <a:r>
              <a:rPr lang="en-US" altLang="vi-VN" sz="2100" b="1" dirty="0">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 “ </a:t>
            </a:r>
            <a:r>
              <a:rPr lang="en-US" altLang="vi-VN" sz="2100" b="1" dirty="0" err="1">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Trong</a:t>
            </a:r>
            <a:r>
              <a:rPr lang="en-US" altLang="vi-VN" sz="2100" b="1" dirty="0">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vi-VN" sz="2100" b="1" dirty="0" err="1">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một</a:t>
            </a:r>
            <a:r>
              <a:rPr lang="en-US" altLang="vi-VN" sz="2100" b="1" dirty="0">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vi-VN" sz="2100" b="1" dirty="0" err="1">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phản</a:t>
            </a:r>
            <a:r>
              <a:rPr lang="en-US" altLang="vi-VN" sz="2100" b="1" dirty="0">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vi-VN" sz="2100" b="1" dirty="0" err="1">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ứng</a:t>
            </a:r>
            <a:r>
              <a:rPr lang="en-US" altLang="vi-VN" sz="2100" b="1" dirty="0">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vi-VN" sz="2100" b="1" dirty="0" err="1">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hóa</a:t>
            </a:r>
            <a:r>
              <a:rPr lang="en-US" altLang="vi-VN" sz="2100" b="1" dirty="0">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vi-VN" sz="2100" b="1" dirty="0" err="1">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học</a:t>
            </a:r>
            <a:r>
              <a:rPr lang="en-US" altLang="vi-VN" sz="2100" b="1" dirty="0">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vi-VN" sz="2100" b="1" dirty="0" err="1">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tổng</a:t>
            </a:r>
            <a:r>
              <a:rPr lang="en-US" altLang="vi-VN" sz="2100" b="1" dirty="0">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vi-VN" sz="2100" b="1" dirty="0" err="1">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khối</a:t>
            </a:r>
            <a:r>
              <a:rPr lang="en-US" altLang="vi-VN" sz="2100" b="1" dirty="0">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vi-VN" sz="2100" b="1" dirty="0" err="1">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lượng</a:t>
            </a:r>
            <a:r>
              <a:rPr lang="en-US" altLang="vi-VN" sz="2100" b="1" dirty="0">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vi-VN" sz="2100" b="1" dirty="0" err="1">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của</a:t>
            </a:r>
            <a:r>
              <a:rPr lang="en-US" altLang="vi-VN" sz="2100" b="1" dirty="0">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vi-VN" sz="2100" b="1" dirty="0" err="1">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các</a:t>
            </a:r>
            <a:r>
              <a:rPr lang="en-US" altLang="vi-VN" sz="2100" b="1" dirty="0">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vi-VN" sz="2100" b="1" dirty="0" err="1">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chất</a:t>
            </a:r>
            <a:r>
              <a:rPr lang="en-US" altLang="vi-VN" sz="2100" b="1" dirty="0">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vi-VN" sz="2100" b="1" dirty="0" err="1">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sản</a:t>
            </a:r>
            <a:r>
              <a:rPr lang="en-US" altLang="vi-VN" sz="2100" b="1" dirty="0">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vi-VN" sz="2100" b="1" dirty="0" err="1">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phẩm</a:t>
            </a:r>
            <a:r>
              <a:rPr lang="en-US" altLang="vi-VN" sz="2100" b="1" dirty="0">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vi-VN" sz="2100" b="1" dirty="0" err="1">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bằng</a:t>
            </a:r>
            <a:r>
              <a:rPr lang="en-US" altLang="vi-VN" sz="2100" b="1" dirty="0">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vi-VN" sz="2100" b="1" dirty="0" err="1">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tổng</a:t>
            </a:r>
            <a:r>
              <a:rPr lang="en-US" altLang="vi-VN" sz="2100" b="1" dirty="0">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vi-VN" sz="2100" b="1" dirty="0" err="1">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khối</a:t>
            </a:r>
            <a:r>
              <a:rPr lang="en-US" altLang="vi-VN" sz="2100" b="1" dirty="0">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vi-VN" sz="2100" b="1" dirty="0" err="1">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lượng</a:t>
            </a:r>
            <a:r>
              <a:rPr lang="en-US" altLang="vi-VN" sz="2100" b="1" dirty="0">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vi-VN" sz="2100" b="1" dirty="0" err="1">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của</a:t>
            </a:r>
            <a:r>
              <a:rPr lang="en-US" altLang="vi-VN" sz="2100" b="1" dirty="0">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vi-VN" sz="2100" b="1" dirty="0" err="1">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các</a:t>
            </a:r>
            <a:r>
              <a:rPr lang="en-US" altLang="vi-VN" sz="2100" b="1" dirty="0">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vi-VN" sz="2100" b="1" dirty="0" err="1">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chất</a:t>
            </a:r>
            <a:r>
              <a:rPr lang="en-US" altLang="vi-VN" sz="2100" b="1" dirty="0">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vi-VN" sz="2100" b="1" dirty="0" err="1">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tham</a:t>
            </a:r>
            <a:r>
              <a:rPr lang="en-US" altLang="vi-VN" sz="2100" b="1" dirty="0">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vi-VN" sz="2100" b="1" dirty="0" err="1">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gia</a:t>
            </a:r>
            <a:r>
              <a:rPr lang="en-US" altLang="vi-VN" sz="2100" b="1" dirty="0">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vi-VN" sz="2100" b="1" dirty="0" err="1">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phản</a:t>
            </a:r>
            <a:r>
              <a:rPr lang="en-US" altLang="vi-VN" sz="2100" b="1" dirty="0">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vi-VN" sz="2100" b="1" dirty="0" err="1">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ứng</a:t>
            </a:r>
            <a:r>
              <a:rPr lang="en-US" altLang="vi-VN" sz="2100" b="1" dirty="0">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par>
                                <p:cTn id="7" presetID="2" presetClass="entr" presetSubtype="4"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anim calcmode="lin" valueType="num">
                                      <p:cBhvr additive="base">
                                        <p:cTn id="9" dur="500" fill="hold"/>
                                        <p:tgtEl>
                                          <p:spTgt spid="16"/>
                                        </p:tgtEl>
                                        <p:attrNameLst>
                                          <p:attrName>ppt_x</p:attrName>
                                        </p:attrNameLst>
                                      </p:cBhvr>
                                      <p:tavLst>
                                        <p:tav tm="0">
                                          <p:val>
                                            <p:strVal val="#ppt_x"/>
                                          </p:val>
                                        </p:tav>
                                        <p:tav tm="100000">
                                          <p:val>
                                            <p:strVal val="#ppt_x"/>
                                          </p:val>
                                        </p:tav>
                                      </p:tavLst>
                                    </p:anim>
                                    <p:anim calcmode="lin" valueType="num">
                                      <p:cBhvr additive="base">
                                        <p:cTn id="1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anim calcmode="lin" valueType="num">
                                      <p:cBhvr additive="base">
                                        <p:cTn id="15"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499"/>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1"/>
                                        </p:tgtEl>
                                        <p:attrNameLst>
                                          <p:attrName>style.visibility</p:attrName>
                                        </p:attrNameLst>
                                      </p:cBhvr>
                                      <p:to>
                                        <p:strVal val="visible"/>
                                      </p:to>
                                    </p:se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499"/>
                                          </p:stCondLst>
                                        </p:cTn>
                                        <p:tgtEl>
                                          <p:spTgt spid="1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13"/>
                                        </p:tgtEl>
                                        <p:attrNameLst>
                                          <p:attrName>style.visibility</p:attrName>
                                        </p:attrNameLst>
                                      </p:cBhvr>
                                      <p:to>
                                        <p:strVal val="visible"/>
                                      </p:to>
                                    </p:set>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499"/>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xit" presetSubtype="0" fill="hold" nodeType="clickEffect">
                                  <p:stCondLst>
                                    <p:cond delay="0"/>
                                  </p:stCondLst>
                                  <p:childTnLst>
                                    <p:animEffect transition="out" filter="dissolve">
                                      <p:cBhvr>
                                        <p:cTn id="42" dur="500"/>
                                        <p:tgtEl>
                                          <p:spTgt spid="8"/>
                                        </p:tgtEl>
                                      </p:cBhvr>
                                    </p:animEffect>
                                    <p:set>
                                      <p:cBhvr>
                                        <p:cTn id="43" dur="1" fill="hold">
                                          <p:stCondLst>
                                            <p:cond delay="499"/>
                                          </p:stCondLst>
                                        </p:cTn>
                                        <p:tgtEl>
                                          <p:spTgt spid="8"/>
                                        </p:tgtEl>
                                        <p:attrNameLst>
                                          <p:attrName>style.visibility</p:attrName>
                                        </p:attrNameLst>
                                      </p:cBhvr>
                                      <p:to>
                                        <p:strVal val="hidden"/>
                                      </p:to>
                                    </p:set>
                                  </p:childTnLst>
                                </p:cTn>
                              </p:par>
                              <p:par>
                                <p:cTn id="44" presetID="9" presetClass="exit" presetSubtype="0" fill="hold" grpId="1" nodeType="withEffect">
                                  <p:stCondLst>
                                    <p:cond delay="0"/>
                                  </p:stCondLst>
                                  <p:childTnLst>
                                    <p:animEffect transition="out" filter="dissolve">
                                      <p:cBhvr>
                                        <p:cTn id="45" dur="500"/>
                                        <p:tgtEl>
                                          <p:spTgt spid="11"/>
                                        </p:tgtEl>
                                      </p:cBhvr>
                                    </p:animEffect>
                                    <p:set>
                                      <p:cBhvr>
                                        <p:cTn id="46" dur="1" fill="hold">
                                          <p:stCondLst>
                                            <p:cond delay="499"/>
                                          </p:stCondLst>
                                        </p:cTn>
                                        <p:tgtEl>
                                          <p:spTgt spid="11"/>
                                        </p:tgtEl>
                                        <p:attrNameLst>
                                          <p:attrName>style.visibility</p:attrName>
                                        </p:attrNameLst>
                                      </p:cBhvr>
                                      <p:to>
                                        <p:strVal val="hidden"/>
                                      </p:to>
                                    </p:set>
                                  </p:childTnLst>
                                </p:cTn>
                              </p:par>
                              <p:par>
                                <p:cTn id="47" presetID="9" presetClass="exit" presetSubtype="0" fill="hold" grpId="1" nodeType="withEffect">
                                  <p:stCondLst>
                                    <p:cond delay="0"/>
                                  </p:stCondLst>
                                  <p:childTnLst>
                                    <p:animEffect transition="out" filter="dissolve">
                                      <p:cBhvr>
                                        <p:cTn id="48" dur="500"/>
                                        <p:tgtEl>
                                          <p:spTgt spid="12"/>
                                        </p:tgtEl>
                                      </p:cBhvr>
                                    </p:animEffect>
                                    <p:set>
                                      <p:cBhvr>
                                        <p:cTn id="49" dur="1" fill="hold">
                                          <p:stCondLst>
                                            <p:cond delay="499"/>
                                          </p:stCondLst>
                                        </p:cTn>
                                        <p:tgtEl>
                                          <p:spTgt spid="12"/>
                                        </p:tgtEl>
                                        <p:attrNameLst>
                                          <p:attrName>style.visibility</p:attrName>
                                        </p:attrNameLst>
                                      </p:cBhvr>
                                      <p:to>
                                        <p:strVal val="hidden"/>
                                      </p:to>
                                    </p:set>
                                  </p:childTnLst>
                                </p:cTn>
                              </p:par>
                              <p:par>
                                <p:cTn id="50" presetID="9" presetClass="exit" presetSubtype="0" fill="hold" grpId="1" nodeType="withEffect">
                                  <p:stCondLst>
                                    <p:cond delay="0"/>
                                  </p:stCondLst>
                                  <p:childTnLst>
                                    <p:animEffect transition="out" filter="dissolve">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par>
                                <p:cTn id="53" presetID="9" presetClass="exit" presetSubtype="0" fill="hold" grpId="1" nodeType="withEffect">
                                  <p:stCondLst>
                                    <p:cond delay="0"/>
                                  </p:stCondLst>
                                  <p:childTnLst>
                                    <p:animEffect transition="out" filter="dissolve">
                                      <p:cBhvr>
                                        <p:cTn id="54" dur="500"/>
                                        <p:tgtEl>
                                          <p:spTgt spid="14"/>
                                        </p:tgtEl>
                                      </p:cBhvr>
                                    </p:animEffect>
                                    <p:set>
                                      <p:cBhvr>
                                        <p:cTn id="55" dur="1" fill="hold">
                                          <p:stCondLst>
                                            <p:cond delay="499"/>
                                          </p:stCondLst>
                                        </p:cTn>
                                        <p:tgtEl>
                                          <p:spTgt spid="14"/>
                                        </p:tgtEl>
                                        <p:attrNameLst>
                                          <p:attrName>style.visibility</p:attrName>
                                        </p:attrNameLst>
                                      </p:cBhvr>
                                      <p:to>
                                        <p:strVal val="hidden"/>
                                      </p:to>
                                    </p:set>
                                  </p:childTnLst>
                                </p:cTn>
                              </p:par>
                              <p:par>
                                <p:cTn id="56" presetID="9" presetClass="exit" presetSubtype="0" fill="hold" grpId="1" nodeType="withEffect">
                                  <p:stCondLst>
                                    <p:cond delay="0"/>
                                  </p:stCondLst>
                                  <p:childTnLst>
                                    <p:animEffect transition="out" filter="dissolve">
                                      <p:cBhvr>
                                        <p:cTn id="57" dur="500"/>
                                        <p:tgtEl>
                                          <p:spTgt spid="15"/>
                                        </p:tgtEl>
                                      </p:cBhvr>
                                    </p:animEffect>
                                    <p:set>
                                      <p:cBhvr>
                                        <p:cTn id="5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11" grpId="0" animBg="1" autoUpdateAnimBg="0"/>
      <p:bldP spid="11" grpId="1" animBg="1"/>
      <p:bldP spid="12" grpId="0" animBg="1" autoUpdateAnimBg="0"/>
      <p:bldP spid="12" grpId="1" animBg="1"/>
      <p:bldP spid="13" grpId="0" animBg="1" autoUpdateAnimBg="0"/>
      <p:bldP spid="13" grpId="1" animBg="1"/>
      <p:bldP spid="14" grpId="0" animBg="1" autoUpdateAnimBg="0"/>
      <p:bldP spid="14" grpId="1" animBg="1"/>
      <p:bldP spid="15" grpId="0" autoUpdateAnimBg="0"/>
      <p:bldP spid="15" grpId="1"/>
      <p:bldP spid="16" grpId="0" animBg="1"/>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17"/>
        <p:cNvGrpSpPr/>
        <p:nvPr/>
      </p:nvGrpSpPr>
      <p:grpSpPr>
        <a:xfrm>
          <a:off x="0" y="0"/>
          <a:ext cx="0" cy="0"/>
          <a:chOff x="0" y="0"/>
          <a:chExt cx="0" cy="0"/>
        </a:xfrm>
      </p:grpSpPr>
      <p:grpSp>
        <p:nvGrpSpPr>
          <p:cNvPr id="6" name="Group 5">
            <a:extLst>
              <a:ext uri="{FF2B5EF4-FFF2-40B4-BE49-F238E27FC236}">
                <a16:creationId xmlns:a16="http://schemas.microsoft.com/office/drawing/2014/main" id="{730C2C47-971E-54A5-C6E9-05045E476BB7}"/>
              </a:ext>
            </a:extLst>
          </p:cNvPr>
          <p:cNvGrpSpPr/>
          <p:nvPr/>
        </p:nvGrpSpPr>
        <p:grpSpPr>
          <a:xfrm>
            <a:off x="1707362" y="955990"/>
            <a:ext cx="5922671" cy="2443945"/>
            <a:chOff x="1425878" y="2777388"/>
            <a:chExt cx="7896895" cy="3258591"/>
          </a:xfrm>
        </p:grpSpPr>
        <p:sp>
          <p:nvSpPr>
            <p:cNvPr id="7" name="Rectangle 24">
              <a:extLst>
                <a:ext uri="{FF2B5EF4-FFF2-40B4-BE49-F238E27FC236}">
                  <a16:creationId xmlns:a16="http://schemas.microsoft.com/office/drawing/2014/main" id="{DD3DEF24-AC24-50A9-0073-2A7D11C57FE0}"/>
                </a:ext>
              </a:extLst>
            </p:cNvPr>
            <p:cNvSpPr>
              <a:spLocks noChangeArrowheads="1"/>
            </p:cNvSpPr>
            <p:nvPr/>
          </p:nvSpPr>
          <p:spPr bwMode="auto">
            <a:xfrm>
              <a:off x="1425878" y="3440398"/>
              <a:ext cx="7127814" cy="2595581"/>
            </a:xfrm>
            <a:custGeom>
              <a:avLst/>
              <a:gdLst>
                <a:gd name="connsiteX0" fmla="*/ 0 w 7127814"/>
                <a:gd name="connsiteY0" fmla="*/ 0 h 2595581"/>
                <a:gd name="connsiteX1" fmla="*/ 790538 w 7127814"/>
                <a:gd name="connsiteY1" fmla="*/ 0 h 2595581"/>
                <a:gd name="connsiteX2" fmla="*/ 1295965 w 7127814"/>
                <a:gd name="connsiteY2" fmla="*/ 0 h 2595581"/>
                <a:gd name="connsiteX3" fmla="*/ 1872670 w 7127814"/>
                <a:gd name="connsiteY3" fmla="*/ 0 h 2595581"/>
                <a:gd name="connsiteX4" fmla="*/ 2378097 w 7127814"/>
                <a:gd name="connsiteY4" fmla="*/ 0 h 2595581"/>
                <a:gd name="connsiteX5" fmla="*/ 2812245 w 7127814"/>
                <a:gd name="connsiteY5" fmla="*/ 0 h 2595581"/>
                <a:gd name="connsiteX6" fmla="*/ 3317672 w 7127814"/>
                <a:gd name="connsiteY6" fmla="*/ 0 h 2595581"/>
                <a:gd name="connsiteX7" fmla="*/ 3894377 w 7127814"/>
                <a:gd name="connsiteY7" fmla="*/ 0 h 2595581"/>
                <a:gd name="connsiteX8" fmla="*/ 4328525 w 7127814"/>
                <a:gd name="connsiteY8" fmla="*/ 0 h 2595581"/>
                <a:gd name="connsiteX9" fmla="*/ 4976508 w 7127814"/>
                <a:gd name="connsiteY9" fmla="*/ 0 h 2595581"/>
                <a:gd name="connsiteX10" fmla="*/ 5553213 w 7127814"/>
                <a:gd name="connsiteY10" fmla="*/ 0 h 2595581"/>
                <a:gd name="connsiteX11" fmla="*/ 6129919 w 7127814"/>
                <a:gd name="connsiteY11" fmla="*/ 0 h 2595581"/>
                <a:gd name="connsiteX12" fmla="*/ 7127814 w 7127814"/>
                <a:gd name="connsiteY12" fmla="*/ 0 h 2595581"/>
                <a:gd name="connsiteX13" fmla="*/ 7127814 w 7127814"/>
                <a:gd name="connsiteY13" fmla="*/ 648894 h 2595581"/>
                <a:gd name="connsiteX14" fmla="*/ 7127814 w 7127814"/>
                <a:gd name="connsiteY14" fmla="*/ 1323745 h 2595581"/>
                <a:gd name="connsiteX15" fmla="*/ 7127814 w 7127814"/>
                <a:gd name="connsiteY15" fmla="*/ 1972641 h 2595581"/>
                <a:gd name="connsiteX16" fmla="*/ 7127814 w 7127814"/>
                <a:gd name="connsiteY16" fmla="*/ 2595581 h 2595581"/>
                <a:gd name="connsiteX17" fmla="*/ 6551108 w 7127814"/>
                <a:gd name="connsiteY17" fmla="*/ 2595581 h 2595581"/>
                <a:gd name="connsiteX18" fmla="*/ 6116960 w 7127814"/>
                <a:gd name="connsiteY18" fmla="*/ 2595581 h 2595581"/>
                <a:gd name="connsiteX19" fmla="*/ 5397697 w 7127814"/>
                <a:gd name="connsiteY19" fmla="*/ 2595581 h 2595581"/>
                <a:gd name="connsiteX20" fmla="*/ 4963549 w 7127814"/>
                <a:gd name="connsiteY20" fmla="*/ 2595581 h 2595581"/>
                <a:gd name="connsiteX21" fmla="*/ 4173011 w 7127814"/>
                <a:gd name="connsiteY21" fmla="*/ 2595581 h 2595581"/>
                <a:gd name="connsiteX22" fmla="*/ 3667584 w 7127814"/>
                <a:gd name="connsiteY22" fmla="*/ 2595581 h 2595581"/>
                <a:gd name="connsiteX23" fmla="*/ 3233434 w 7127814"/>
                <a:gd name="connsiteY23" fmla="*/ 2595581 h 2595581"/>
                <a:gd name="connsiteX24" fmla="*/ 2585452 w 7127814"/>
                <a:gd name="connsiteY24" fmla="*/ 2595581 h 2595581"/>
                <a:gd name="connsiteX25" fmla="*/ 2008746 w 7127814"/>
                <a:gd name="connsiteY25" fmla="*/ 2595581 h 2595581"/>
                <a:gd name="connsiteX26" fmla="*/ 1360764 w 7127814"/>
                <a:gd name="connsiteY26" fmla="*/ 2595581 h 2595581"/>
                <a:gd name="connsiteX27" fmla="*/ 712780 w 7127814"/>
                <a:gd name="connsiteY27" fmla="*/ 2595581 h 2595581"/>
                <a:gd name="connsiteX28" fmla="*/ 0 w 7127814"/>
                <a:gd name="connsiteY28" fmla="*/ 2595581 h 2595581"/>
                <a:gd name="connsiteX29" fmla="*/ 0 w 7127814"/>
                <a:gd name="connsiteY29" fmla="*/ 2024553 h 2595581"/>
                <a:gd name="connsiteX30" fmla="*/ 0 w 7127814"/>
                <a:gd name="connsiteY30" fmla="*/ 1427569 h 2595581"/>
                <a:gd name="connsiteX31" fmla="*/ 0 w 7127814"/>
                <a:gd name="connsiteY31" fmla="*/ 778674 h 2595581"/>
                <a:gd name="connsiteX32" fmla="*/ 0 w 7127814"/>
                <a:gd name="connsiteY32" fmla="*/ 0 h 25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127814" h="2595581" extrusionOk="0">
                  <a:moveTo>
                    <a:pt x="0" y="0"/>
                  </a:moveTo>
                  <a:cubicBezTo>
                    <a:pt x="164219" y="34166"/>
                    <a:pt x="643918" y="76254"/>
                    <a:pt x="790538" y="0"/>
                  </a:cubicBezTo>
                  <a:cubicBezTo>
                    <a:pt x="974965" y="23663"/>
                    <a:pt x="1137532" y="5714"/>
                    <a:pt x="1295965" y="0"/>
                  </a:cubicBezTo>
                  <a:cubicBezTo>
                    <a:pt x="1526316" y="42456"/>
                    <a:pt x="1641228" y="-26018"/>
                    <a:pt x="1872670" y="0"/>
                  </a:cubicBezTo>
                  <a:cubicBezTo>
                    <a:pt x="2100157" y="-66199"/>
                    <a:pt x="2260665" y="-15728"/>
                    <a:pt x="2378097" y="0"/>
                  </a:cubicBezTo>
                  <a:cubicBezTo>
                    <a:pt x="2505629" y="-49089"/>
                    <a:pt x="2711104" y="-34345"/>
                    <a:pt x="2812245" y="0"/>
                  </a:cubicBezTo>
                  <a:cubicBezTo>
                    <a:pt x="2924076" y="-18719"/>
                    <a:pt x="3118928" y="3759"/>
                    <a:pt x="3317672" y="0"/>
                  </a:cubicBezTo>
                  <a:cubicBezTo>
                    <a:pt x="3495514" y="-8292"/>
                    <a:pt x="3790611" y="-17631"/>
                    <a:pt x="3894377" y="0"/>
                  </a:cubicBezTo>
                  <a:cubicBezTo>
                    <a:pt x="4011777" y="-25100"/>
                    <a:pt x="4115035" y="34455"/>
                    <a:pt x="4328525" y="0"/>
                  </a:cubicBezTo>
                  <a:cubicBezTo>
                    <a:pt x="4487670" y="-3696"/>
                    <a:pt x="4634148" y="-7724"/>
                    <a:pt x="4976508" y="0"/>
                  </a:cubicBezTo>
                  <a:cubicBezTo>
                    <a:pt x="5274881" y="23095"/>
                    <a:pt x="5408040" y="13954"/>
                    <a:pt x="5553213" y="0"/>
                  </a:cubicBezTo>
                  <a:cubicBezTo>
                    <a:pt x="5734494" y="58963"/>
                    <a:pt x="5985016" y="29221"/>
                    <a:pt x="6129919" y="0"/>
                  </a:cubicBezTo>
                  <a:cubicBezTo>
                    <a:pt x="6241892" y="126747"/>
                    <a:pt x="6519995" y="23099"/>
                    <a:pt x="7127814" y="0"/>
                  </a:cubicBezTo>
                  <a:cubicBezTo>
                    <a:pt x="7092449" y="226931"/>
                    <a:pt x="7122726" y="371418"/>
                    <a:pt x="7127814" y="648894"/>
                  </a:cubicBezTo>
                  <a:cubicBezTo>
                    <a:pt x="7170434" y="883116"/>
                    <a:pt x="7122730" y="985453"/>
                    <a:pt x="7127814" y="1323745"/>
                  </a:cubicBezTo>
                  <a:cubicBezTo>
                    <a:pt x="7140858" y="1661529"/>
                    <a:pt x="7075507" y="1732563"/>
                    <a:pt x="7127814" y="1972641"/>
                  </a:cubicBezTo>
                  <a:cubicBezTo>
                    <a:pt x="7165342" y="2150614"/>
                    <a:pt x="7145968" y="2328205"/>
                    <a:pt x="7127814" y="2595581"/>
                  </a:cubicBezTo>
                  <a:cubicBezTo>
                    <a:pt x="6851721" y="2620322"/>
                    <a:pt x="6821454" y="2581464"/>
                    <a:pt x="6551108" y="2595581"/>
                  </a:cubicBezTo>
                  <a:cubicBezTo>
                    <a:pt x="6295082" y="2593485"/>
                    <a:pt x="6259638" y="2571543"/>
                    <a:pt x="6116960" y="2595581"/>
                  </a:cubicBezTo>
                  <a:cubicBezTo>
                    <a:pt x="5884695" y="2633355"/>
                    <a:pt x="5576285" y="2567032"/>
                    <a:pt x="5397697" y="2595581"/>
                  </a:cubicBezTo>
                  <a:cubicBezTo>
                    <a:pt x="5142238" y="2630997"/>
                    <a:pt x="5141415" y="2609790"/>
                    <a:pt x="4963549" y="2595581"/>
                  </a:cubicBezTo>
                  <a:cubicBezTo>
                    <a:pt x="4747754" y="2570930"/>
                    <a:pt x="4616250" y="2620399"/>
                    <a:pt x="4173011" y="2595581"/>
                  </a:cubicBezTo>
                  <a:cubicBezTo>
                    <a:pt x="3786518" y="2586675"/>
                    <a:pt x="3845501" y="2591930"/>
                    <a:pt x="3667584" y="2595581"/>
                  </a:cubicBezTo>
                  <a:cubicBezTo>
                    <a:pt x="3472253" y="2607510"/>
                    <a:pt x="3370100" y="2625167"/>
                    <a:pt x="3233434" y="2595581"/>
                  </a:cubicBezTo>
                  <a:cubicBezTo>
                    <a:pt x="3095472" y="2557626"/>
                    <a:pt x="2730949" y="2536339"/>
                    <a:pt x="2585452" y="2595581"/>
                  </a:cubicBezTo>
                  <a:cubicBezTo>
                    <a:pt x="2420725" y="2659210"/>
                    <a:pt x="2195601" y="2615119"/>
                    <a:pt x="2008746" y="2595581"/>
                  </a:cubicBezTo>
                  <a:cubicBezTo>
                    <a:pt x="1805796" y="2576944"/>
                    <a:pt x="1534478" y="2614909"/>
                    <a:pt x="1360764" y="2595581"/>
                  </a:cubicBezTo>
                  <a:cubicBezTo>
                    <a:pt x="1157184" y="2655431"/>
                    <a:pt x="1009886" y="2530435"/>
                    <a:pt x="712780" y="2595581"/>
                  </a:cubicBezTo>
                  <a:cubicBezTo>
                    <a:pt x="473879" y="2558382"/>
                    <a:pt x="253519" y="2558330"/>
                    <a:pt x="0" y="2595581"/>
                  </a:cubicBezTo>
                  <a:cubicBezTo>
                    <a:pt x="10170" y="2443698"/>
                    <a:pt x="-79958" y="2214788"/>
                    <a:pt x="0" y="2024553"/>
                  </a:cubicBezTo>
                  <a:cubicBezTo>
                    <a:pt x="44432" y="1810181"/>
                    <a:pt x="4155" y="1630446"/>
                    <a:pt x="0" y="1427569"/>
                  </a:cubicBezTo>
                  <a:cubicBezTo>
                    <a:pt x="-48110" y="1258471"/>
                    <a:pt x="-17697" y="1002245"/>
                    <a:pt x="0" y="778674"/>
                  </a:cubicBezTo>
                  <a:cubicBezTo>
                    <a:pt x="34211" y="659860"/>
                    <a:pt x="70777" y="327694"/>
                    <a:pt x="0" y="0"/>
                  </a:cubicBezTo>
                  <a:close/>
                </a:path>
              </a:pathLst>
            </a:custGeom>
            <a:noFill/>
            <a:ln w="38100">
              <a:solidFill>
                <a:schemeClr val="bg2"/>
              </a:solidFill>
              <a:miter lim="800000"/>
              <a:headEnd/>
              <a:tailEnd/>
              <a:extLst>
                <a:ext uri="{C807C97D-BFC1-408E-A445-0C87EB9F89A2}">
                  <ask:lineSketchStyleProps xmlns:ask="http://schemas.microsoft.com/office/drawing/2018/sketchyshapes" sd="2848326027">
                    <a:custGeom>
                      <a:avLst/>
                      <a:gdLst>
                        <a:gd name="connsiteX0" fmla="*/ 0 w 5345860"/>
                        <a:gd name="connsiteY0" fmla="*/ 0 h 1946687"/>
                        <a:gd name="connsiteX1" fmla="*/ 592904 w 5345860"/>
                        <a:gd name="connsiteY1" fmla="*/ 0 h 1946687"/>
                        <a:gd name="connsiteX2" fmla="*/ 971974 w 5345860"/>
                        <a:gd name="connsiteY2" fmla="*/ 0 h 1946687"/>
                        <a:gd name="connsiteX3" fmla="*/ 1404503 w 5345860"/>
                        <a:gd name="connsiteY3" fmla="*/ 0 h 1946687"/>
                        <a:gd name="connsiteX4" fmla="*/ 1783573 w 5345860"/>
                        <a:gd name="connsiteY4" fmla="*/ 0 h 1946687"/>
                        <a:gd name="connsiteX5" fmla="*/ 2109184 w 5345860"/>
                        <a:gd name="connsiteY5" fmla="*/ 0 h 1946687"/>
                        <a:gd name="connsiteX6" fmla="*/ 2488254 w 5345860"/>
                        <a:gd name="connsiteY6" fmla="*/ 0 h 1946687"/>
                        <a:gd name="connsiteX7" fmla="*/ 2920783 w 5345860"/>
                        <a:gd name="connsiteY7" fmla="*/ 0 h 1946687"/>
                        <a:gd name="connsiteX8" fmla="*/ 3246394 w 5345860"/>
                        <a:gd name="connsiteY8" fmla="*/ 0 h 1946687"/>
                        <a:gd name="connsiteX9" fmla="*/ 3732381 w 5345860"/>
                        <a:gd name="connsiteY9" fmla="*/ 0 h 1946687"/>
                        <a:gd name="connsiteX10" fmla="*/ 4164910 w 5345860"/>
                        <a:gd name="connsiteY10" fmla="*/ 0 h 1946687"/>
                        <a:gd name="connsiteX11" fmla="*/ 4597439 w 5345860"/>
                        <a:gd name="connsiteY11" fmla="*/ 0 h 1946687"/>
                        <a:gd name="connsiteX12" fmla="*/ 5345860 w 5345860"/>
                        <a:gd name="connsiteY12" fmla="*/ 0 h 1946687"/>
                        <a:gd name="connsiteX13" fmla="*/ 5345860 w 5345860"/>
                        <a:gd name="connsiteY13" fmla="*/ 486671 h 1946687"/>
                        <a:gd name="connsiteX14" fmla="*/ 5345860 w 5345860"/>
                        <a:gd name="connsiteY14" fmla="*/ 992810 h 1946687"/>
                        <a:gd name="connsiteX15" fmla="*/ 5345860 w 5345860"/>
                        <a:gd name="connsiteY15" fmla="*/ 1479482 h 1946687"/>
                        <a:gd name="connsiteX16" fmla="*/ 5345860 w 5345860"/>
                        <a:gd name="connsiteY16" fmla="*/ 1946687 h 1946687"/>
                        <a:gd name="connsiteX17" fmla="*/ 4913331 w 5345860"/>
                        <a:gd name="connsiteY17" fmla="*/ 1946687 h 1946687"/>
                        <a:gd name="connsiteX18" fmla="*/ 4587720 w 5345860"/>
                        <a:gd name="connsiteY18" fmla="*/ 1946687 h 1946687"/>
                        <a:gd name="connsiteX19" fmla="*/ 4048273 w 5345860"/>
                        <a:gd name="connsiteY19" fmla="*/ 1946687 h 1946687"/>
                        <a:gd name="connsiteX20" fmla="*/ 3722662 w 5345860"/>
                        <a:gd name="connsiteY20" fmla="*/ 1946687 h 1946687"/>
                        <a:gd name="connsiteX21" fmla="*/ 3129758 w 5345860"/>
                        <a:gd name="connsiteY21" fmla="*/ 1946687 h 1946687"/>
                        <a:gd name="connsiteX22" fmla="*/ 2750688 w 5345860"/>
                        <a:gd name="connsiteY22" fmla="*/ 1946687 h 1946687"/>
                        <a:gd name="connsiteX23" fmla="*/ 2425076 w 5345860"/>
                        <a:gd name="connsiteY23" fmla="*/ 1946687 h 1946687"/>
                        <a:gd name="connsiteX24" fmla="*/ 1939089 w 5345860"/>
                        <a:gd name="connsiteY24" fmla="*/ 1946687 h 1946687"/>
                        <a:gd name="connsiteX25" fmla="*/ 1506560 w 5345860"/>
                        <a:gd name="connsiteY25" fmla="*/ 1946687 h 1946687"/>
                        <a:gd name="connsiteX26" fmla="*/ 1020573 w 5345860"/>
                        <a:gd name="connsiteY26" fmla="*/ 1946687 h 1946687"/>
                        <a:gd name="connsiteX27" fmla="*/ 534585 w 5345860"/>
                        <a:gd name="connsiteY27" fmla="*/ 1946687 h 1946687"/>
                        <a:gd name="connsiteX28" fmla="*/ 0 w 5345860"/>
                        <a:gd name="connsiteY28" fmla="*/ 1946687 h 1946687"/>
                        <a:gd name="connsiteX29" fmla="*/ 0 w 5345860"/>
                        <a:gd name="connsiteY29" fmla="*/ 1518416 h 1946687"/>
                        <a:gd name="connsiteX30" fmla="*/ 0 w 5345860"/>
                        <a:gd name="connsiteY30" fmla="*/ 1070678 h 1946687"/>
                        <a:gd name="connsiteX31" fmla="*/ 0 w 5345860"/>
                        <a:gd name="connsiteY31" fmla="*/ 584006 h 1946687"/>
                        <a:gd name="connsiteX32" fmla="*/ 0 w 5345860"/>
                        <a:gd name="connsiteY32" fmla="*/ 0 h 194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345860" h="1946687" extrusionOk="0">
                          <a:moveTo>
                            <a:pt x="0" y="0"/>
                          </a:moveTo>
                          <a:cubicBezTo>
                            <a:pt x="135280" y="15265"/>
                            <a:pt x="471339" y="39780"/>
                            <a:pt x="592904" y="0"/>
                          </a:cubicBezTo>
                          <a:cubicBezTo>
                            <a:pt x="732849" y="1009"/>
                            <a:pt x="844524" y="-6125"/>
                            <a:pt x="971974" y="0"/>
                          </a:cubicBezTo>
                          <a:cubicBezTo>
                            <a:pt x="1117202" y="23390"/>
                            <a:pt x="1239644" y="-5341"/>
                            <a:pt x="1404503" y="0"/>
                          </a:cubicBezTo>
                          <a:cubicBezTo>
                            <a:pt x="1565522" y="-35500"/>
                            <a:pt x="1683913" y="6300"/>
                            <a:pt x="1783573" y="0"/>
                          </a:cubicBezTo>
                          <a:cubicBezTo>
                            <a:pt x="1881934" y="-32437"/>
                            <a:pt x="2017959" y="-18305"/>
                            <a:pt x="2109184" y="0"/>
                          </a:cubicBezTo>
                          <a:cubicBezTo>
                            <a:pt x="2196128" y="-8732"/>
                            <a:pt x="2348861" y="930"/>
                            <a:pt x="2488254" y="0"/>
                          </a:cubicBezTo>
                          <a:cubicBezTo>
                            <a:pt x="2608309" y="947"/>
                            <a:pt x="2839303" y="-10901"/>
                            <a:pt x="2920783" y="0"/>
                          </a:cubicBezTo>
                          <a:cubicBezTo>
                            <a:pt x="3012915" y="-12003"/>
                            <a:pt x="3097265" y="18768"/>
                            <a:pt x="3246394" y="0"/>
                          </a:cubicBezTo>
                          <a:cubicBezTo>
                            <a:pt x="3369572" y="-4373"/>
                            <a:pt x="3504302" y="-1721"/>
                            <a:pt x="3732381" y="0"/>
                          </a:cubicBezTo>
                          <a:cubicBezTo>
                            <a:pt x="3950457" y="12846"/>
                            <a:pt x="4054695" y="-11949"/>
                            <a:pt x="4164910" y="0"/>
                          </a:cubicBezTo>
                          <a:cubicBezTo>
                            <a:pt x="4283627" y="30019"/>
                            <a:pt x="4486766" y="3348"/>
                            <a:pt x="4597439" y="0"/>
                          </a:cubicBezTo>
                          <a:cubicBezTo>
                            <a:pt x="4692097" y="60215"/>
                            <a:pt x="4953693" y="4307"/>
                            <a:pt x="5345860" y="0"/>
                          </a:cubicBezTo>
                          <a:cubicBezTo>
                            <a:pt x="5343172" y="156608"/>
                            <a:pt x="5334308" y="285489"/>
                            <a:pt x="5345860" y="486671"/>
                          </a:cubicBezTo>
                          <a:cubicBezTo>
                            <a:pt x="5368255" y="675635"/>
                            <a:pt x="5341464" y="747535"/>
                            <a:pt x="5345860" y="992810"/>
                          </a:cubicBezTo>
                          <a:cubicBezTo>
                            <a:pt x="5352001" y="1231962"/>
                            <a:pt x="5318788" y="1306915"/>
                            <a:pt x="5345860" y="1479482"/>
                          </a:cubicBezTo>
                          <a:cubicBezTo>
                            <a:pt x="5367169" y="1628390"/>
                            <a:pt x="5349379" y="1724799"/>
                            <a:pt x="5345860" y="1946687"/>
                          </a:cubicBezTo>
                          <a:cubicBezTo>
                            <a:pt x="5134255" y="1962274"/>
                            <a:pt x="5112619" y="1939429"/>
                            <a:pt x="4913331" y="1946687"/>
                          </a:cubicBezTo>
                          <a:cubicBezTo>
                            <a:pt x="4718739" y="1948387"/>
                            <a:pt x="4695123" y="1929336"/>
                            <a:pt x="4587720" y="1946687"/>
                          </a:cubicBezTo>
                          <a:cubicBezTo>
                            <a:pt x="4439189" y="1970534"/>
                            <a:pt x="4207747" y="1924378"/>
                            <a:pt x="4048273" y="1946687"/>
                          </a:cubicBezTo>
                          <a:cubicBezTo>
                            <a:pt x="3857078" y="1972484"/>
                            <a:pt x="3858845" y="1956131"/>
                            <a:pt x="3722662" y="1946687"/>
                          </a:cubicBezTo>
                          <a:cubicBezTo>
                            <a:pt x="3569719" y="1932213"/>
                            <a:pt x="3446978" y="1962841"/>
                            <a:pt x="3129758" y="1946687"/>
                          </a:cubicBezTo>
                          <a:cubicBezTo>
                            <a:pt x="2837629" y="1937411"/>
                            <a:pt x="2889793" y="1943258"/>
                            <a:pt x="2750688" y="1946687"/>
                          </a:cubicBezTo>
                          <a:cubicBezTo>
                            <a:pt x="2600192" y="1954310"/>
                            <a:pt x="2527210" y="1962569"/>
                            <a:pt x="2425076" y="1946687"/>
                          </a:cubicBezTo>
                          <a:cubicBezTo>
                            <a:pt x="2322453" y="1928533"/>
                            <a:pt x="2041427" y="1916108"/>
                            <a:pt x="1939089" y="1946687"/>
                          </a:cubicBezTo>
                          <a:cubicBezTo>
                            <a:pt x="1819009" y="1991003"/>
                            <a:pt x="1668990" y="1957359"/>
                            <a:pt x="1506560" y="1946687"/>
                          </a:cubicBezTo>
                          <a:cubicBezTo>
                            <a:pt x="1343837" y="1935668"/>
                            <a:pt x="1162346" y="1949057"/>
                            <a:pt x="1020573" y="1946687"/>
                          </a:cubicBezTo>
                          <a:cubicBezTo>
                            <a:pt x="869011" y="1978163"/>
                            <a:pt x="744591" y="1915347"/>
                            <a:pt x="534585" y="1946687"/>
                          </a:cubicBezTo>
                          <a:cubicBezTo>
                            <a:pt x="345800" y="1943249"/>
                            <a:pt x="215540" y="1936764"/>
                            <a:pt x="0" y="1946687"/>
                          </a:cubicBezTo>
                          <a:cubicBezTo>
                            <a:pt x="-1031" y="1849051"/>
                            <a:pt x="-31775" y="1649828"/>
                            <a:pt x="0" y="1518416"/>
                          </a:cubicBezTo>
                          <a:cubicBezTo>
                            <a:pt x="19006" y="1382111"/>
                            <a:pt x="-4608" y="1209322"/>
                            <a:pt x="0" y="1070678"/>
                          </a:cubicBezTo>
                          <a:cubicBezTo>
                            <a:pt x="-19568" y="942843"/>
                            <a:pt x="-1330" y="729523"/>
                            <a:pt x="0" y="584006"/>
                          </a:cubicBezTo>
                          <a:cubicBezTo>
                            <a:pt x="-6065" y="466451"/>
                            <a:pt x="45150" y="247106"/>
                            <a:pt x="0" y="0"/>
                          </a:cubicBezTo>
                          <a:close/>
                        </a:path>
                      </a:pathLst>
                    </a:custGeom>
                    <ask:type>
                      <ask:lineSketchFreehand/>
                    </ask:type>
                  </ask:lineSketchStyleProps>
                </a:ext>
              </a:extLs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lgn="just">
                <a:spcBef>
                  <a:spcPts val="450"/>
                </a:spcBef>
                <a:buClrTx/>
                <a:buNone/>
                <a:defRPr/>
              </a:pPr>
              <a:r>
                <a:rPr lang="vi-VN" altLang="vi-VN" sz="1800" b="1" dirty="0">
                  <a:solidFill>
                    <a:srgbClr val="FF0000"/>
                  </a:solidFill>
                  <a:latin typeface="Times New Roman" panose="02020603050405020304" pitchFamily="18" charset="0"/>
                  <a:cs typeface="Times New Roman" panose="02020603050405020304" pitchFamily="18" charset="0"/>
                </a:rPr>
                <a:t>Bản chất </a:t>
              </a:r>
              <a:r>
                <a:rPr lang="en-US" altLang="vi-VN" sz="1800" b="1" dirty="0" err="1">
                  <a:solidFill>
                    <a:srgbClr val="FF0000"/>
                  </a:solidFill>
                  <a:latin typeface="Times New Roman" panose="02020603050405020304" pitchFamily="18" charset="0"/>
                  <a:cs typeface="Times New Roman" panose="02020603050405020304" pitchFamily="18" charset="0"/>
                </a:rPr>
                <a:t>phản</a:t>
              </a:r>
              <a:r>
                <a:rPr lang="en-US" altLang="vi-VN" sz="1800" b="1" dirty="0">
                  <a:solidFill>
                    <a:srgbClr val="FF0000"/>
                  </a:solidFill>
                  <a:latin typeface="Times New Roman" panose="02020603050405020304" pitchFamily="18" charset="0"/>
                  <a:cs typeface="Times New Roman" panose="02020603050405020304" pitchFamily="18" charset="0"/>
                </a:rPr>
                <a:t> </a:t>
              </a:r>
              <a:r>
                <a:rPr lang="en-US" altLang="vi-VN" sz="1800" b="1" dirty="0" err="1">
                  <a:solidFill>
                    <a:srgbClr val="FF0000"/>
                  </a:solidFill>
                  <a:latin typeface="Times New Roman" panose="02020603050405020304" pitchFamily="18" charset="0"/>
                  <a:cs typeface="Times New Roman" panose="02020603050405020304" pitchFamily="18" charset="0"/>
                </a:rPr>
                <a:t>ứng</a:t>
              </a:r>
              <a:r>
                <a:rPr lang="en-US" altLang="vi-VN" sz="1800" b="1" dirty="0">
                  <a:solidFill>
                    <a:srgbClr val="FF0000"/>
                  </a:solidFill>
                  <a:latin typeface="Times New Roman" panose="02020603050405020304" pitchFamily="18" charset="0"/>
                  <a:cs typeface="Times New Roman" panose="02020603050405020304" pitchFamily="18" charset="0"/>
                </a:rPr>
                <a:t> </a:t>
              </a:r>
              <a:r>
                <a:rPr lang="en-US" altLang="vi-VN" sz="1800" b="1" dirty="0" err="1">
                  <a:solidFill>
                    <a:srgbClr val="FF0000"/>
                  </a:solidFill>
                  <a:latin typeface="Times New Roman" panose="02020603050405020304" pitchFamily="18" charset="0"/>
                  <a:cs typeface="Times New Roman" panose="02020603050405020304" pitchFamily="18" charset="0"/>
                </a:rPr>
                <a:t>hoá</a:t>
              </a:r>
              <a:r>
                <a:rPr lang="en-US" altLang="vi-VN" sz="1800" b="1" dirty="0">
                  <a:solidFill>
                    <a:srgbClr val="FF0000"/>
                  </a:solidFill>
                  <a:latin typeface="Times New Roman" panose="02020603050405020304" pitchFamily="18" charset="0"/>
                  <a:cs typeface="Times New Roman" panose="02020603050405020304" pitchFamily="18" charset="0"/>
                </a:rPr>
                <a:t> </a:t>
              </a:r>
              <a:r>
                <a:rPr lang="en-US" altLang="vi-VN" sz="1800" b="1" dirty="0" err="1">
                  <a:solidFill>
                    <a:srgbClr val="FF0000"/>
                  </a:solidFill>
                  <a:latin typeface="Times New Roman" panose="02020603050405020304" pitchFamily="18" charset="0"/>
                  <a:cs typeface="Times New Roman" panose="02020603050405020304" pitchFamily="18" charset="0"/>
                </a:rPr>
                <a:t>học</a:t>
              </a:r>
              <a:r>
                <a:rPr lang="vi-VN" altLang="vi-VN" sz="1800" b="1" dirty="0">
                  <a:solidFill>
                    <a:srgbClr val="FF0000"/>
                  </a:solidFill>
                  <a:latin typeface="Times New Roman" panose="02020603050405020304" pitchFamily="18" charset="0"/>
                  <a:cs typeface="Times New Roman" panose="02020603050405020304" pitchFamily="18" charset="0"/>
                </a:rPr>
                <a:t>:</a:t>
              </a:r>
            </a:p>
            <a:p>
              <a:pPr marL="257175" indent="-257175" algn="just">
                <a:spcBef>
                  <a:spcPts val="450"/>
                </a:spcBef>
                <a:buClrTx/>
                <a:buFontTx/>
                <a:buChar char="-"/>
                <a:defRPr/>
              </a:pPr>
              <a:r>
                <a:rPr lang="vi-VN" altLang="vi-VN" sz="1800" dirty="0">
                  <a:solidFill>
                    <a:schemeClr val="bg2"/>
                  </a:solidFill>
                  <a:latin typeface="Times New Roman" panose="02020603050405020304" pitchFamily="18" charset="0"/>
                  <a:cs typeface="Times New Roman" panose="02020603050405020304" pitchFamily="18" charset="0"/>
                </a:rPr>
                <a:t>Sự thay đổi liên kết </a:t>
              </a:r>
              <a:r>
                <a:rPr lang="en-US" altLang="vi-VN" sz="1800" dirty="0" err="1">
                  <a:solidFill>
                    <a:schemeClr val="bg2"/>
                  </a:solidFill>
                  <a:latin typeface="Times New Roman" panose="02020603050405020304" pitchFamily="18" charset="0"/>
                  <a:cs typeface="Times New Roman" panose="02020603050405020304" pitchFamily="18" charset="0"/>
                </a:rPr>
                <a:t>giữa</a:t>
              </a:r>
              <a:r>
                <a:rPr lang="en-US" altLang="vi-VN" sz="1800" dirty="0">
                  <a:solidFill>
                    <a:schemeClr val="bg2"/>
                  </a:solidFill>
                  <a:latin typeface="Times New Roman" panose="02020603050405020304" pitchFamily="18" charset="0"/>
                  <a:cs typeface="Times New Roman" panose="02020603050405020304" pitchFamily="18" charset="0"/>
                </a:rPr>
                <a:t> </a:t>
              </a:r>
              <a:r>
                <a:rPr lang="en-US" altLang="vi-VN" sz="1800" dirty="0" err="1">
                  <a:solidFill>
                    <a:schemeClr val="bg2"/>
                  </a:solidFill>
                  <a:latin typeface="Times New Roman" panose="02020603050405020304" pitchFamily="18" charset="0"/>
                  <a:cs typeface="Times New Roman" panose="02020603050405020304" pitchFamily="18" charset="0"/>
                </a:rPr>
                <a:t>các</a:t>
              </a:r>
              <a:r>
                <a:rPr lang="en-US" altLang="vi-VN" sz="1800" dirty="0">
                  <a:solidFill>
                    <a:schemeClr val="bg2"/>
                  </a:solidFill>
                  <a:latin typeface="Times New Roman" panose="02020603050405020304" pitchFamily="18" charset="0"/>
                  <a:cs typeface="Times New Roman" panose="02020603050405020304" pitchFamily="18" charset="0"/>
                </a:rPr>
                <a:t> </a:t>
              </a:r>
              <a:r>
                <a:rPr lang="en-US" altLang="vi-VN" sz="1800" dirty="0" err="1">
                  <a:solidFill>
                    <a:schemeClr val="bg2"/>
                  </a:solidFill>
                  <a:latin typeface="Times New Roman" panose="02020603050405020304" pitchFamily="18" charset="0"/>
                  <a:cs typeface="Times New Roman" panose="02020603050405020304" pitchFamily="18" charset="0"/>
                </a:rPr>
                <a:t>nguyên</a:t>
              </a:r>
              <a:r>
                <a:rPr lang="en-US" altLang="vi-VN" sz="1800" dirty="0">
                  <a:solidFill>
                    <a:schemeClr val="bg2"/>
                  </a:solidFill>
                  <a:latin typeface="Times New Roman" panose="02020603050405020304" pitchFamily="18" charset="0"/>
                  <a:cs typeface="Times New Roman" panose="02020603050405020304" pitchFamily="18" charset="0"/>
                </a:rPr>
                <a:t> </a:t>
              </a:r>
              <a:r>
                <a:rPr lang="vi-VN" altLang="vi-VN" sz="1800" dirty="0">
                  <a:solidFill>
                    <a:schemeClr val="bg2"/>
                  </a:solidFill>
                  <a:latin typeface="Times New Roman" panose="02020603050405020304" pitchFamily="18" charset="0"/>
                  <a:cs typeface="Times New Roman" panose="02020603050405020304" pitchFamily="18" charset="0"/>
                </a:rPr>
                <a:t>tử. </a:t>
              </a:r>
            </a:p>
            <a:p>
              <a:pPr marL="257175" indent="-257175" algn="just">
                <a:spcBef>
                  <a:spcPts val="450"/>
                </a:spcBef>
                <a:buClrTx/>
                <a:buFontTx/>
                <a:buChar char="-"/>
                <a:defRPr/>
              </a:pPr>
              <a:r>
                <a:rPr lang="vi-VN" altLang="vi-VN" sz="1800" dirty="0" err="1">
                  <a:solidFill>
                    <a:schemeClr val="bg2"/>
                  </a:solidFill>
                  <a:latin typeface="Times New Roman" panose="02020603050405020304" pitchFamily="18" charset="0"/>
                  <a:cs typeface="Times New Roman" panose="02020603050405020304" pitchFamily="18" charset="0"/>
                </a:rPr>
                <a:t>S</a:t>
              </a:r>
              <a:r>
                <a:rPr lang="en-US" altLang="vi-VN" sz="1800" dirty="0">
                  <a:solidFill>
                    <a:schemeClr val="bg2"/>
                  </a:solidFill>
                  <a:latin typeface="Times New Roman" panose="02020603050405020304" pitchFamily="18" charset="0"/>
                  <a:cs typeface="Times New Roman" panose="02020603050405020304" pitchFamily="18" charset="0"/>
                </a:rPr>
                <a:t>ố </a:t>
              </a:r>
              <a:r>
                <a:rPr lang="en-US" altLang="vi-VN" sz="1800" dirty="0" err="1">
                  <a:solidFill>
                    <a:schemeClr val="bg2"/>
                  </a:solidFill>
                  <a:latin typeface="Times New Roman" panose="02020603050405020304" pitchFamily="18" charset="0"/>
                  <a:cs typeface="Times New Roman" panose="02020603050405020304" pitchFamily="18" charset="0"/>
                </a:rPr>
                <a:t>nguyên</a:t>
              </a:r>
              <a:r>
                <a:rPr lang="en-US" altLang="vi-VN" sz="1800" dirty="0">
                  <a:solidFill>
                    <a:schemeClr val="bg2"/>
                  </a:solidFill>
                  <a:latin typeface="Times New Roman" panose="02020603050405020304" pitchFamily="18" charset="0"/>
                  <a:cs typeface="Times New Roman" panose="02020603050405020304" pitchFamily="18" charset="0"/>
                </a:rPr>
                <a:t> </a:t>
              </a:r>
              <a:r>
                <a:rPr lang="en-US" altLang="vi-VN" sz="1800" dirty="0" err="1">
                  <a:solidFill>
                    <a:schemeClr val="bg2"/>
                  </a:solidFill>
                  <a:latin typeface="Times New Roman" panose="02020603050405020304" pitchFamily="18" charset="0"/>
                  <a:cs typeface="Times New Roman" panose="02020603050405020304" pitchFamily="18" charset="0"/>
                </a:rPr>
                <a:t>tử</a:t>
              </a:r>
              <a:r>
                <a:rPr lang="en-US" altLang="vi-VN" sz="1800" dirty="0">
                  <a:solidFill>
                    <a:schemeClr val="bg2"/>
                  </a:solidFill>
                  <a:latin typeface="Times New Roman" panose="02020603050405020304" pitchFamily="18" charset="0"/>
                  <a:cs typeface="Times New Roman" panose="02020603050405020304" pitchFamily="18" charset="0"/>
                </a:rPr>
                <a:t> </a:t>
              </a:r>
              <a:r>
                <a:rPr lang="en-US" altLang="vi-VN" sz="1800" dirty="0" err="1">
                  <a:solidFill>
                    <a:schemeClr val="bg2"/>
                  </a:solidFill>
                  <a:latin typeface="Times New Roman" panose="02020603050405020304" pitchFamily="18" charset="0"/>
                  <a:cs typeface="Times New Roman" panose="02020603050405020304" pitchFamily="18" charset="0"/>
                </a:rPr>
                <a:t>mỗi</a:t>
              </a:r>
              <a:r>
                <a:rPr lang="en-US" altLang="vi-VN" sz="1800" dirty="0">
                  <a:solidFill>
                    <a:schemeClr val="bg2"/>
                  </a:solidFill>
                  <a:latin typeface="Times New Roman" panose="02020603050405020304" pitchFamily="18" charset="0"/>
                  <a:cs typeface="Times New Roman" panose="02020603050405020304" pitchFamily="18" charset="0"/>
                </a:rPr>
                <a:t> </a:t>
              </a:r>
              <a:r>
                <a:rPr lang="en-US" altLang="vi-VN" sz="1800" dirty="0" err="1">
                  <a:solidFill>
                    <a:schemeClr val="bg2"/>
                  </a:solidFill>
                  <a:latin typeface="Times New Roman" panose="02020603050405020304" pitchFamily="18" charset="0"/>
                  <a:cs typeface="Times New Roman" panose="02020603050405020304" pitchFamily="18" charset="0"/>
                </a:rPr>
                <a:t>nguyên</a:t>
              </a:r>
              <a:r>
                <a:rPr lang="en-US" altLang="vi-VN" sz="1800" dirty="0">
                  <a:solidFill>
                    <a:schemeClr val="bg2"/>
                  </a:solidFill>
                  <a:latin typeface="Times New Roman" panose="02020603050405020304" pitchFamily="18" charset="0"/>
                  <a:cs typeface="Times New Roman" panose="02020603050405020304" pitchFamily="18" charset="0"/>
                </a:rPr>
                <a:t> </a:t>
              </a:r>
              <a:r>
                <a:rPr lang="en-US" altLang="vi-VN" sz="1800" dirty="0" err="1">
                  <a:solidFill>
                    <a:schemeClr val="bg2"/>
                  </a:solidFill>
                  <a:latin typeface="Times New Roman" panose="02020603050405020304" pitchFamily="18" charset="0"/>
                  <a:cs typeface="Times New Roman" panose="02020603050405020304" pitchFamily="18" charset="0"/>
                </a:rPr>
                <a:t>tố</a:t>
              </a:r>
              <a:r>
                <a:rPr lang="en-US" altLang="vi-VN" sz="1800" dirty="0">
                  <a:solidFill>
                    <a:schemeClr val="bg2"/>
                  </a:solidFill>
                  <a:latin typeface="Times New Roman" panose="02020603050405020304" pitchFamily="18" charset="0"/>
                  <a:cs typeface="Times New Roman" panose="02020603050405020304" pitchFamily="18" charset="0"/>
                </a:rPr>
                <a:t> </a:t>
              </a:r>
              <a:r>
                <a:rPr lang="nl-NL" altLang="vi-VN" sz="1800" dirty="0">
                  <a:solidFill>
                    <a:schemeClr val="bg2"/>
                  </a:solidFill>
                  <a:latin typeface="Times New Roman" panose="02020603050405020304" pitchFamily="18" charset="0"/>
                  <a:cs typeface="Times New Roman" panose="02020603050405020304" pitchFamily="18" charset="0"/>
                </a:rPr>
                <a:t>giữ nguyên</a:t>
              </a:r>
              <a:r>
                <a:rPr lang="vi-VN" altLang="vi-VN" sz="1800" dirty="0">
                  <a:solidFill>
                    <a:schemeClr val="bg2"/>
                  </a:solidFill>
                  <a:latin typeface="Times New Roman" panose="02020603050405020304" pitchFamily="18" charset="0"/>
                  <a:cs typeface="Times New Roman" panose="02020603050405020304" pitchFamily="18" charset="0"/>
                </a:rPr>
                <a:t>. </a:t>
              </a:r>
            </a:p>
            <a:p>
              <a:pPr marL="257175" indent="-257175" algn="just">
                <a:spcBef>
                  <a:spcPts val="450"/>
                </a:spcBef>
                <a:buClrTx/>
                <a:buFontTx/>
                <a:buChar char="-"/>
                <a:defRPr/>
              </a:pPr>
              <a:r>
                <a:rPr lang="vi-VN" altLang="vi-VN" sz="1800" dirty="0" err="1">
                  <a:solidFill>
                    <a:schemeClr val="bg2"/>
                  </a:solidFill>
                  <a:latin typeface="Times New Roman" panose="02020603050405020304" pitchFamily="18" charset="0"/>
                  <a:cs typeface="Times New Roman" panose="02020603050405020304" pitchFamily="18" charset="0"/>
                </a:rPr>
                <a:t>K</a:t>
              </a:r>
              <a:r>
                <a:rPr lang="en-US" altLang="vi-VN" sz="1800" dirty="0" err="1">
                  <a:solidFill>
                    <a:schemeClr val="bg2"/>
                  </a:solidFill>
                  <a:latin typeface="Times New Roman" panose="02020603050405020304" pitchFamily="18" charset="0"/>
                  <a:cs typeface="Times New Roman" panose="02020603050405020304" pitchFamily="18" charset="0"/>
                </a:rPr>
                <a:t>hối</a:t>
              </a:r>
              <a:r>
                <a:rPr lang="en-US" altLang="vi-VN" sz="1800" dirty="0">
                  <a:solidFill>
                    <a:schemeClr val="bg2"/>
                  </a:solidFill>
                  <a:latin typeface="Times New Roman" panose="02020603050405020304" pitchFamily="18" charset="0"/>
                  <a:cs typeface="Times New Roman" panose="02020603050405020304" pitchFamily="18" charset="0"/>
                </a:rPr>
                <a:t> </a:t>
              </a:r>
              <a:r>
                <a:rPr lang="en-US" altLang="vi-VN" sz="1800" dirty="0" err="1">
                  <a:solidFill>
                    <a:schemeClr val="bg2"/>
                  </a:solidFill>
                  <a:latin typeface="Times New Roman" panose="02020603050405020304" pitchFamily="18" charset="0"/>
                  <a:cs typeface="Times New Roman" panose="02020603050405020304" pitchFamily="18" charset="0"/>
                </a:rPr>
                <a:t>lượng</a:t>
              </a:r>
              <a:r>
                <a:rPr lang="vi-VN" altLang="vi-VN" sz="1800" dirty="0">
                  <a:solidFill>
                    <a:schemeClr val="bg2"/>
                  </a:solidFill>
                  <a:latin typeface="Times New Roman" panose="02020603050405020304" pitchFamily="18" charset="0"/>
                  <a:cs typeface="Times New Roman" panose="02020603050405020304" pitchFamily="18" charset="0"/>
                </a:rPr>
                <a:t> của các</a:t>
              </a:r>
              <a:r>
                <a:rPr lang="en-US" altLang="vi-VN" sz="1800" dirty="0">
                  <a:solidFill>
                    <a:schemeClr val="bg2"/>
                  </a:solidFill>
                  <a:latin typeface="Times New Roman" panose="02020603050405020304" pitchFamily="18" charset="0"/>
                  <a:cs typeface="Times New Roman" panose="02020603050405020304" pitchFamily="18" charset="0"/>
                </a:rPr>
                <a:t> </a:t>
              </a:r>
              <a:r>
                <a:rPr lang="en-US" altLang="vi-VN" sz="1800" dirty="0" err="1">
                  <a:solidFill>
                    <a:schemeClr val="bg2"/>
                  </a:solidFill>
                  <a:latin typeface="Times New Roman" panose="02020603050405020304" pitchFamily="18" charset="0"/>
                  <a:cs typeface="Times New Roman" panose="02020603050405020304" pitchFamily="18" charset="0"/>
                </a:rPr>
                <a:t>nguyên</a:t>
              </a:r>
              <a:r>
                <a:rPr lang="en-US" altLang="vi-VN" sz="1800" dirty="0">
                  <a:solidFill>
                    <a:schemeClr val="bg2"/>
                  </a:solidFill>
                  <a:latin typeface="Times New Roman" panose="02020603050405020304" pitchFamily="18" charset="0"/>
                  <a:cs typeface="Times New Roman" panose="02020603050405020304" pitchFamily="18" charset="0"/>
                </a:rPr>
                <a:t> </a:t>
              </a:r>
              <a:r>
                <a:rPr lang="en-US" altLang="vi-VN" sz="1800" dirty="0" err="1">
                  <a:solidFill>
                    <a:schemeClr val="bg2"/>
                  </a:solidFill>
                  <a:latin typeface="Times New Roman" panose="02020603050405020304" pitchFamily="18" charset="0"/>
                  <a:cs typeface="Times New Roman" panose="02020603050405020304" pitchFamily="18" charset="0"/>
                </a:rPr>
                <a:t>tử</a:t>
              </a:r>
              <a:r>
                <a:rPr lang="en-US" altLang="vi-VN" sz="1800" dirty="0">
                  <a:solidFill>
                    <a:schemeClr val="bg2"/>
                  </a:solidFill>
                  <a:latin typeface="Times New Roman" panose="02020603050405020304" pitchFamily="18" charset="0"/>
                  <a:cs typeface="Times New Roman" panose="02020603050405020304" pitchFamily="18" charset="0"/>
                </a:rPr>
                <a:t> </a:t>
              </a:r>
              <a:r>
                <a:rPr lang="en-US" altLang="vi-VN" sz="1800" dirty="0" err="1">
                  <a:solidFill>
                    <a:schemeClr val="bg2"/>
                  </a:solidFill>
                  <a:latin typeface="Times New Roman" panose="02020603050405020304" pitchFamily="18" charset="0"/>
                  <a:cs typeface="Times New Roman" panose="02020603050405020304" pitchFamily="18" charset="0"/>
                </a:rPr>
                <a:t>không</a:t>
              </a:r>
              <a:r>
                <a:rPr lang="en-US" altLang="vi-VN" sz="1800" dirty="0">
                  <a:solidFill>
                    <a:schemeClr val="bg2"/>
                  </a:solidFill>
                  <a:latin typeface="Times New Roman" panose="02020603050405020304" pitchFamily="18" charset="0"/>
                  <a:cs typeface="Times New Roman" panose="02020603050405020304" pitchFamily="18" charset="0"/>
                </a:rPr>
                <a:t> </a:t>
              </a:r>
              <a:r>
                <a:rPr lang="en-US" altLang="vi-VN" sz="1800" dirty="0" err="1">
                  <a:solidFill>
                    <a:schemeClr val="bg2"/>
                  </a:solidFill>
                  <a:latin typeface="Times New Roman" panose="02020603050405020304" pitchFamily="18" charset="0"/>
                  <a:cs typeface="Times New Roman" panose="02020603050405020304" pitchFamily="18" charset="0"/>
                </a:rPr>
                <a:t>đổi</a:t>
              </a:r>
              <a:r>
                <a:rPr lang="en-US" altLang="vi-VN" sz="1800" dirty="0">
                  <a:solidFill>
                    <a:schemeClr val="bg2"/>
                  </a:solidFill>
                  <a:latin typeface="Times New Roman" panose="02020603050405020304" pitchFamily="18" charset="0"/>
                  <a:cs typeface="Times New Roman" panose="02020603050405020304" pitchFamily="18" charset="0"/>
                </a:rPr>
                <a:t>, </a:t>
              </a:r>
              <a:r>
                <a:rPr lang="en-US" altLang="vi-VN" sz="1800" dirty="0" err="1">
                  <a:solidFill>
                    <a:schemeClr val="bg2"/>
                  </a:solidFill>
                  <a:latin typeface="Times New Roman" panose="02020603050405020304" pitchFamily="18" charset="0"/>
                  <a:cs typeface="Times New Roman" panose="02020603050405020304" pitchFamily="18" charset="0"/>
                </a:rPr>
                <a:t>vì</a:t>
              </a:r>
              <a:r>
                <a:rPr lang="en-US" altLang="vi-VN" sz="1800" dirty="0">
                  <a:solidFill>
                    <a:schemeClr val="bg2"/>
                  </a:solidFill>
                  <a:latin typeface="Times New Roman" panose="02020603050405020304" pitchFamily="18" charset="0"/>
                  <a:cs typeface="Times New Roman" panose="02020603050405020304" pitchFamily="18" charset="0"/>
                </a:rPr>
                <a:t> </a:t>
              </a:r>
              <a:r>
                <a:rPr lang="en-US" altLang="vi-VN" sz="1800" dirty="0" err="1">
                  <a:solidFill>
                    <a:schemeClr val="bg2"/>
                  </a:solidFill>
                  <a:latin typeface="Times New Roman" panose="02020603050405020304" pitchFamily="18" charset="0"/>
                  <a:cs typeface="Times New Roman" panose="02020603050405020304" pitchFamily="18" charset="0"/>
                </a:rPr>
                <a:t>vậy</a:t>
              </a:r>
              <a:r>
                <a:rPr lang="en-US" altLang="vi-VN" sz="1800" dirty="0">
                  <a:solidFill>
                    <a:schemeClr val="bg2"/>
                  </a:solidFill>
                  <a:latin typeface="Times New Roman" panose="02020603050405020304" pitchFamily="18" charset="0"/>
                  <a:cs typeface="Times New Roman" panose="02020603050405020304" pitchFamily="18" charset="0"/>
                </a:rPr>
                <a:t> </a:t>
              </a:r>
              <a:r>
                <a:rPr lang="vi-VN" altLang="vi-VN" sz="1800" dirty="0">
                  <a:solidFill>
                    <a:schemeClr val="bg2"/>
                  </a:solidFill>
                  <a:latin typeface="Times New Roman" panose="02020603050405020304" pitchFamily="18" charset="0"/>
                  <a:cs typeface="Times New Roman" panose="02020603050405020304" pitchFamily="18" charset="0"/>
                </a:rPr>
                <a:t>tổng khối lượng của các chất tham gia phản ứng bằng tồng khối lượng của các sản phẩm.</a:t>
              </a:r>
              <a:endParaRPr lang="en-US" altLang="vi-VN" sz="1800" dirty="0">
                <a:solidFill>
                  <a:schemeClr val="bg2"/>
                </a:solidFill>
                <a:latin typeface="Times New Roman" panose="02020603050405020304" pitchFamily="18" charset="0"/>
                <a:cs typeface="Times New Roman" panose="02020603050405020304" pitchFamily="18" charset="0"/>
              </a:endParaRPr>
            </a:p>
          </p:txBody>
        </p:sp>
        <p:pic>
          <p:nvPicPr>
            <p:cNvPr id="8" name="Picture 7" descr="Icon&#10;&#10;Description automatically generated">
              <a:extLst>
                <a:ext uri="{FF2B5EF4-FFF2-40B4-BE49-F238E27FC236}">
                  <a16:creationId xmlns:a16="http://schemas.microsoft.com/office/drawing/2014/main" id="{8ED23F84-6F04-D914-F222-80D120CC31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4608" y="2777388"/>
              <a:ext cx="1538165" cy="1538165"/>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69"/>
        <p:cNvGrpSpPr/>
        <p:nvPr/>
      </p:nvGrpSpPr>
      <p:grpSpPr>
        <a:xfrm>
          <a:off x="0" y="0"/>
          <a:ext cx="0" cy="0"/>
          <a:chOff x="0" y="0"/>
          <a:chExt cx="0" cy="0"/>
        </a:xfrm>
      </p:grpSpPr>
      <p:sp>
        <p:nvSpPr>
          <p:cNvPr id="2370" name="Google Shape;2370;p72"/>
          <p:cNvSpPr/>
          <p:nvPr/>
        </p:nvSpPr>
        <p:spPr>
          <a:xfrm>
            <a:off x="-331100" y="4021431"/>
            <a:ext cx="1443638" cy="127272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72"/>
          <p:cNvSpPr txBox="1">
            <a:spLocks noGrp="1"/>
          </p:cNvSpPr>
          <p:nvPr>
            <p:ph type="body" idx="1"/>
          </p:nvPr>
        </p:nvSpPr>
        <p:spPr>
          <a:xfrm>
            <a:off x="728590" y="1420934"/>
            <a:ext cx="8085746" cy="29559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ts val="1100"/>
              <a:buFont typeface="Arial"/>
              <a:buNone/>
            </a:pPr>
            <a:endParaRPr sz="1800" dirty="0">
              <a:solidFill>
                <a:schemeClr val="bg2"/>
              </a:solidFill>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r>
              <a:rPr lang="vi-VN" sz="2400" dirty="0">
                <a:solidFill>
                  <a:schemeClr val="bg2"/>
                </a:solidFill>
                <a:effectLst/>
                <a:latin typeface="Times New Roman" panose="02020603050405020304" pitchFamily="18" charset="0"/>
                <a:ea typeface="Courier New" panose="02070309020205020404" pitchFamily="49" charset="0"/>
                <a:cs typeface="Times New Roman" panose="02020603050405020304" pitchFamily="18" charset="0"/>
              </a:rPr>
              <a:t>Carbon tác dụng với oxygen theo sơ đồ Hình 5.1:</a:t>
            </a:r>
            <a:endParaRPr lang="en-US" sz="2400" dirty="0">
              <a:solidFill>
                <a:schemeClr val="bg2"/>
              </a:solidFill>
              <a:effectLst/>
              <a:latin typeface="Times New Roman" panose="02020603050405020304" pitchFamily="18" charset="0"/>
              <a:ea typeface="Courier New" panose="02070309020205020404" pitchFamily="49" charset="0"/>
              <a:cs typeface="Times New Roman" panose="02020603050405020304" pitchFamily="18" charset="0"/>
            </a:endParaRPr>
          </a:p>
          <a:p>
            <a:pPr marL="0" lvl="0" indent="0" algn="l" rtl="0">
              <a:spcBef>
                <a:spcPts val="0"/>
              </a:spcBef>
              <a:spcAft>
                <a:spcPts val="0"/>
              </a:spcAft>
              <a:buNone/>
            </a:pPr>
            <a:endParaRPr lang="en-US" sz="2400" dirty="0">
              <a:solidFill>
                <a:schemeClr val="bg2"/>
              </a:solidFill>
              <a:latin typeface="Times New Roman" panose="02020603050405020304" pitchFamily="18" charset="0"/>
              <a:ea typeface="Courier New" panose="02070309020205020404" pitchFamily="49" charset="0"/>
              <a:cs typeface="Times New Roman" panose="02020603050405020304" pitchFamily="18" charset="0"/>
            </a:endParaRPr>
          </a:p>
          <a:p>
            <a:pPr marL="0" lvl="0" indent="0" algn="l" rtl="0">
              <a:spcBef>
                <a:spcPts val="0"/>
              </a:spcBef>
              <a:spcAft>
                <a:spcPts val="0"/>
              </a:spcAft>
              <a:buNone/>
            </a:pPr>
            <a:endParaRPr lang="en-US" sz="2400" dirty="0">
              <a:solidFill>
                <a:schemeClr val="bg2"/>
              </a:solidFill>
              <a:effectLst/>
              <a:latin typeface="Times New Roman" panose="02020603050405020304" pitchFamily="18" charset="0"/>
              <a:ea typeface="Courier New" panose="02070309020205020404" pitchFamily="49" charset="0"/>
              <a:cs typeface="Times New Roman" panose="02020603050405020304" pitchFamily="18" charset="0"/>
            </a:endParaRPr>
          </a:p>
          <a:p>
            <a:pPr marL="0" lvl="0" indent="0" algn="l" rtl="0">
              <a:spcBef>
                <a:spcPts val="0"/>
              </a:spcBef>
              <a:spcAft>
                <a:spcPts val="0"/>
              </a:spcAft>
              <a:buNone/>
            </a:pPr>
            <a:endParaRPr lang="en-US" sz="2400" dirty="0">
              <a:solidFill>
                <a:schemeClr val="bg2"/>
              </a:solidFill>
              <a:latin typeface="Times New Roman" panose="02020603050405020304" pitchFamily="18" charset="0"/>
              <a:ea typeface="Courier New" panose="02070309020205020404" pitchFamily="49" charset="0"/>
              <a:cs typeface="Times New Roman" panose="02020603050405020304" pitchFamily="18" charset="0"/>
            </a:endParaRPr>
          </a:p>
          <a:p>
            <a:pPr marL="0" lvl="0" indent="0" algn="l" rtl="0">
              <a:spcBef>
                <a:spcPts val="0"/>
              </a:spcBef>
              <a:spcAft>
                <a:spcPts val="0"/>
              </a:spcAft>
              <a:buNone/>
            </a:pPr>
            <a:endParaRPr lang="en-US" sz="2400" dirty="0">
              <a:solidFill>
                <a:schemeClr val="bg2"/>
              </a:solidFill>
              <a:effectLst/>
              <a:latin typeface="Times New Roman" panose="02020603050405020304" pitchFamily="18" charset="0"/>
              <a:ea typeface="Courier New" panose="02070309020205020404" pitchFamily="49" charset="0"/>
              <a:cs typeface="Times New Roman" panose="02020603050405020304" pitchFamily="18" charset="0"/>
            </a:endParaRPr>
          </a:p>
          <a:p>
            <a:pPr marL="0" lvl="0" indent="0" algn="l" rtl="0">
              <a:spcBef>
                <a:spcPts val="0"/>
              </a:spcBef>
              <a:spcAft>
                <a:spcPts val="0"/>
              </a:spcAft>
              <a:buNone/>
            </a:pPr>
            <a:endParaRPr lang="en-US" sz="2400" dirty="0">
              <a:solidFill>
                <a:schemeClr val="bg2"/>
              </a:solidFill>
              <a:latin typeface="Times New Roman" panose="02020603050405020304" pitchFamily="18" charset="0"/>
              <a:ea typeface="Courier New" panose="02070309020205020404" pitchFamily="49" charset="0"/>
              <a:cs typeface="Times New Roman" panose="02020603050405020304" pitchFamily="18" charset="0"/>
            </a:endParaRPr>
          </a:p>
          <a:p>
            <a:pPr marL="0" lvl="0" indent="0" algn="l" rtl="0">
              <a:spcBef>
                <a:spcPts val="0"/>
              </a:spcBef>
              <a:spcAft>
                <a:spcPts val="0"/>
              </a:spcAft>
              <a:buNone/>
            </a:pPr>
            <a:endParaRPr lang="en-US" sz="2400" dirty="0">
              <a:solidFill>
                <a:schemeClr val="bg2"/>
              </a:solidFill>
              <a:effectLst/>
              <a:latin typeface="Times New Roman" panose="02020603050405020304" pitchFamily="18" charset="0"/>
              <a:ea typeface="Courier New" panose="02070309020205020404" pitchFamily="49" charset="0"/>
              <a:cs typeface="Times New Roman" panose="02020603050405020304" pitchFamily="18" charset="0"/>
            </a:endParaRPr>
          </a:p>
          <a:p>
            <a:pPr marL="0" indent="0">
              <a:buNone/>
            </a:pPr>
            <a:r>
              <a:rPr lang="vi-VN" sz="2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Giải thích tại sao khối lượng carbon dioxide bằng tổng khối lượng carbon và oxygen.</a:t>
            </a:r>
            <a:endParaRPr lang="en-US" sz="2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sz="1800" dirty="0">
              <a:solidFill>
                <a:schemeClr val="bg2"/>
              </a:solidFill>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sz="1800" dirty="0">
              <a:solidFill>
                <a:schemeClr val="bg2"/>
              </a:solidFill>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sz="1800" dirty="0">
              <a:solidFill>
                <a:schemeClr val="bg2"/>
              </a:solidFill>
              <a:latin typeface="Times New Roman" panose="02020603050405020304" pitchFamily="18" charset="0"/>
              <a:cs typeface="Times New Roman" panose="02020603050405020304" pitchFamily="18" charset="0"/>
            </a:endParaRPr>
          </a:p>
        </p:txBody>
      </p:sp>
      <p:sp>
        <p:nvSpPr>
          <p:cNvPr id="2374" name="Google Shape;2374;p72"/>
          <p:cNvSpPr/>
          <p:nvPr/>
        </p:nvSpPr>
        <p:spPr>
          <a:xfrm rot="5770525">
            <a:off x="1989113" y="3887017"/>
            <a:ext cx="108426" cy="113240"/>
          </a:xfrm>
          <a:custGeom>
            <a:avLst/>
            <a:gdLst/>
            <a:ahLst/>
            <a:cxnLst/>
            <a:rect l="l" t="t" r="r" b="b"/>
            <a:pathLst>
              <a:path w="4344" h="5220" extrusionOk="0">
                <a:moveTo>
                  <a:pt x="3136" y="1"/>
                </a:moveTo>
                <a:cubicBezTo>
                  <a:pt x="2986" y="1"/>
                  <a:pt x="2826" y="51"/>
                  <a:pt x="2665" y="166"/>
                </a:cubicBezTo>
                <a:cubicBezTo>
                  <a:pt x="1336" y="1122"/>
                  <a:pt x="425" y="2466"/>
                  <a:pt x="126" y="4079"/>
                </a:cubicBezTo>
                <a:cubicBezTo>
                  <a:pt x="0" y="4771"/>
                  <a:pt x="583" y="5220"/>
                  <a:pt x="1110" y="5220"/>
                </a:cubicBezTo>
                <a:cubicBezTo>
                  <a:pt x="1458" y="5220"/>
                  <a:pt x="1781" y="5024"/>
                  <a:pt x="1859" y="4572"/>
                </a:cubicBezTo>
                <a:cubicBezTo>
                  <a:pt x="2068" y="3437"/>
                  <a:pt x="2635" y="2406"/>
                  <a:pt x="3576" y="1734"/>
                </a:cubicBezTo>
                <a:cubicBezTo>
                  <a:pt x="4344" y="1165"/>
                  <a:pt x="3860" y="1"/>
                  <a:pt x="3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72"/>
          <p:cNvSpPr/>
          <p:nvPr/>
        </p:nvSpPr>
        <p:spPr>
          <a:xfrm rot="4647302">
            <a:off x="1953151" y="3949750"/>
            <a:ext cx="78473" cy="69548"/>
          </a:xfrm>
          <a:custGeom>
            <a:avLst/>
            <a:gdLst/>
            <a:ahLst/>
            <a:cxnLst/>
            <a:rect l="l" t="t" r="r" b="b"/>
            <a:pathLst>
              <a:path w="3139" h="2782" extrusionOk="0">
                <a:moveTo>
                  <a:pt x="1941" y="1"/>
                </a:moveTo>
                <a:cubicBezTo>
                  <a:pt x="945" y="1"/>
                  <a:pt x="0" y="1109"/>
                  <a:pt x="375" y="2117"/>
                </a:cubicBezTo>
                <a:cubicBezTo>
                  <a:pt x="512" y="2491"/>
                  <a:pt x="846" y="2781"/>
                  <a:pt x="1239" y="2781"/>
                </a:cubicBezTo>
                <a:cubicBezTo>
                  <a:pt x="1317" y="2781"/>
                  <a:pt x="1398" y="2770"/>
                  <a:pt x="1480" y="2745"/>
                </a:cubicBezTo>
                <a:cubicBezTo>
                  <a:pt x="1824" y="2640"/>
                  <a:pt x="2167" y="2267"/>
                  <a:pt x="2152" y="1849"/>
                </a:cubicBezTo>
                <a:lnTo>
                  <a:pt x="2152" y="1849"/>
                </a:lnTo>
                <a:cubicBezTo>
                  <a:pt x="2169" y="1850"/>
                  <a:pt x="2185" y="1850"/>
                  <a:pt x="2202" y="1850"/>
                </a:cubicBezTo>
                <a:cubicBezTo>
                  <a:pt x="2574" y="1850"/>
                  <a:pt x="2947" y="1534"/>
                  <a:pt x="3019" y="1176"/>
                </a:cubicBezTo>
                <a:cubicBezTo>
                  <a:pt x="3138" y="684"/>
                  <a:pt x="2869" y="265"/>
                  <a:pt x="2406" y="86"/>
                </a:cubicBezTo>
                <a:cubicBezTo>
                  <a:pt x="2253" y="28"/>
                  <a:pt x="2097" y="1"/>
                  <a:pt x="19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72"/>
          <p:cNvSpPr/>
          <p:nvPr/>
        </p:nvSpPr>
        <p:spPr>
          <a:xfrm rot="-4586258">
            <a:off x="2122527" y="3706978"/>
            <a:ext cx="95998" cy="110723"/>
          </a:xfrm>
          <a:custGeom>
            <a:avLst/>
            <a:gdLst/>
            <a:ahLst/>
            <a:cxnLst/>
            <a:rect l="l" t="t" r="r" b="b"/>
            <a:pathLst>
              <a:path w="3840" h="4429" extrusionOk="0">
                <a:moveTo>
                  <a:pt x="2866" y="1"/>
                </a:moveTo>
                <a:cubicBezTo>
                  <a:pt x="2705" y="1"/>
                  <a:pt x="2542" y="39"/>
                  <a:pt x="2390" y="112"/>
                </a:cubicBezTo>
                <a:cubicBezTo>
                  <a:pt x="1016" y="740"/>
                  <a:pt x="195" y="2069"/>
                  <a:pt x="45" y="3533"/>
                </a:cubicBezTo>
                <a:cubicBezTo>
                  <a:pt x="1" y="4011"/>
                  <a:pt x="493" y="4429"/>
                  <a:pt x="942" y="4429"/>
                </a:cubicBezTo>
                <a:cubicBezTo>
                  <a:pt x="1464" y="4429"/>
                  <a:pt x="1778" y="4011"/>
                  <a:pt x="1838" y="3533"/>
                </a:cubicBezTo>
                <a:cubicBezTo>
                  <a:pt x="1927" y="2666"/>
                  <a:pt x="2525" y="1994"/>
                  <a:pt x="3271" y="1666"/>
                </a:cubicBezTo>
                <a:cubicBezTo>
                  <a:pt x="3734" y="1457"/>
                  <a:pt x="3839" y="814"/>
                  <a:pt x="3615" y="426"/>
                </a:cubicBezTo>
                <a:cubicBezTo>
                  <a:pt x="3450" y="134"/>
                  <a:pt x="3164" y="1"/>
                  <a:pt x="28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72"/>
          <p:cNvSpPr/>
          <p:nvPr/>
        </p:nvSpPr>
        <p:spPr>
          <a:xfrm rot="6018322">
            <a:off x="2187322" y="3688899"/>
            <a:ext cx="64602" cy="66827"/>
          </a:xfrm>
          <a:custGeom>
            <a:avLst/>
            <a:gdLst/>
            <a:ahLst/>
            <a:cxnLst/>
            <a:rect l="l" t="t" r="r" b="b"/>
            <a:pathLst>
              <a:path w="2584" h="2673" extrusionOk="0">
                <a:moveTo>
                  <a:pt x="1563" y="1"/>
                </a:moveTo>
                <a:cubicBezTo>
                  <a:pt x="1256" y="1"/>
                  <a:pt x="961" y="147"/>
                  <a:pt x="792" y="426"/>
                </a:cubicBezTo>
                <a:cubicBezTo>
                  <a:pt x="597" y="724"/>
                  <a:pt x="433" y="1023"/>
                  <a:pt x="239" y="1337"/>
                </a:cubicBezTo>
                <a:cubicBezTo>
                  <a:pt x="0" y="1740"/>
                  <a:pt x="134" y="2337"/>
                  <a:pt x="568" y="2561"/>
                </a:cubicBezTo>
                <a:cubicBezTo>
                  <a:pt x="707" y="2636"/>
                  <a:pt x="861" y="2673"/>
                  <a:pt x="1015" y="2673"/>
                </a:cubicBezTo>
                <a:cubicBezTo>
                  <a:pt x="1321" y="2673"/>
                  <a:pt x="1623" y="2526"/>
                  <a:pt x="1792" y="2248"/>
                </a:cubicBezTo>
                <a:cubicBezTo>
                  <a:pt x="1987" y="1949"/>
                  <a:pt x="2151" y="1650"/>
                  <a:pt x="2330" y="1352"/>
                </a:cubicBezTo>
                <a:cubicBezTo>
                  <a:pt x="2584" y="933"/>
                  <a:pt x="2450" y="336"/>
                  <a:pt x="2016" y="112"/>
                </a:cubicBezTo>
                <a:cubicBezTo>
                  <a:pt x="1872" y="37"/>
                  <a:pt x="1716" y="1"/>
                  <a:pt x="15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72"/>
          <p:cNvSpPr/>
          <p:nvPr/>
        </p:nvSpPr>
        <p:spPr>
          <a:xfrm>
            <a:off x="2540550" y="3821975"/>
            <a:ext cx="1443650" cy="149475"/>
          </a:xfrm>
          <a:custGeom>
            <a:avLst/>
            <a:gdLst/>
            <a:ahLst/>
            <a:cxnLst/>
            <a:rect l="l" t="t" r="r" b="b"/>
            <a:pathLst>
              <a:path w="57746" h="5979" extrusionOk="0">
                <a:moveTo>
                  <a:pt x="45122" y="1"/>
                </a:moveTo>
                <a:cubicBezTo>
                  <a:pt x="43697" y="1"/>
                  <a:pt x="42440" y="1055"/>
                  <a:pt x="41567" y="2212"/>
                </a:cubicBezTo>
                <a:cubicBezTo>
                  <a:pt x="40947" y="3038"/>
                  <a:pt x="40328" y="4791"/>
                  <a:pt x="39135" y="4791"/>
                </a:cubicBezTo>
                <a:cubicBezTo>
                  <a:pt x="39034" y="4791"/>
                  <a:pt x="38928" y="4778"/>
                  <a:pt x="38819" y="4751"/>
                </a:cubicBezTo>
                <a:cubicBezTo>
                  <a:pt x="37504" y="4438"/>
                  <a:pt x="36907" y="2810"/>
                  <a:pt x="35951" y="1973"/>
                </a:cubicBezTo>
                <a:cubicBezTo>
                  <a:pt x="35224" y="1318"/>
                  <a:pt x="34319" y="1003"/>
                  <a:pt x="33414" y="1003"/>
                </a:cubicBezTo>
                <a:cubicBezTo>
                  <a:pt x="32441" y="1003"/>
                  <a:pt x="31466" y="1367"/>
                  <a:pt x="30708" y="2063"/>
                </a:cubicBezTo>
                <a:cubicBezTo>
                  <a:pt x="29752" y="2944"/>
                  <a:pt x="29080" y="4049"/>
                  <a:pt x="27871" y="4587"/>
                </a:cubicBezTo>
                <a:cubicBezTo>
                  <a:pt x="27373" y="4816"/>
                  <a:pt x="26838" y="4934"/>
                  <a:pt x="26313" y="4934"/>
                </a:cubicBezTo>
                <a:cubicBezTo>
                  <a:pt x="25294" y="4934"/>
                  <a:pt x="24315" y="4488"/>
                  <a:pt x="23733" y="3542"/>
                </a:cubicBezTo>
                <a:cubicBezTo>
                  <a:pt x="23240" y="2705"/>
                  <a:pt x="23016" y="1749"/>
                  <a:pt x="22076" y="1227"/>
                </a:cubicBezTo>
                <a:cubicBezTo>
                  <a:pt x="21628" y="970"/>
                  <a:pt x="21118" y="861"/>
                  <a:pt x="20604" y="861"/>
                </a:cubicBezTo>
                <a:cubicBezTo>
                  <a:pt x="20073" y="861"/>
                  <a:pt x="19537" y="977"/>
                  <a:pt x="19058" y="1167"/>
                </a:cubicBezTo>
                <a:cubicBezTo>
                  <a:pt x="17551" y="1770"/>
                  <a:pt x="15459" y="4271"/>
                  <a:pt x="13593" y="4271"/>
                </a:cubicBezTo>
                <a:cubicBezTo>
                  <a:pt x="13055" y="4271"/>
                  <a:pt x="12535" y="4063"/>
                  <a:pt x="12054" y="3542"/>
                </a:cubicBezTo>
                <a:cubicBezTo>
                  <a:pt x="11337" y="2780"/>
                  <a:pt x="11008" y="1719"/>
                  <a:pt x="10112" y="1092"/>
                </a:cubicBezTo>
                <a:cubicBezTo>
                  <a:pt x="9688" y="802"/>
                  <a:pt x="9227" y="676"/>
                  <a:pt x="8759" y="676"/>
                </a:cubicBezTo>
                <a:cubicBezTo>
                  <a:pt x="8239" y="676"/>
                  <a:pt x="7710" y="833"/>
                  <a:pt x="7214" y="1092"/>
                </a:cubicBezTo>
                <a:cubicBezTo>
                  <a:pt x="6049" y="1734"/>
                  <a:pt x="5332" y="2870"/>
                  <a:pt x="4302" y="3676"/>
                </a:cubicBezTo>
                <a:cubicBezTo>
                  <a:pt x="3836" y="4041"/>
                  <a:pt x="3205" y="4433"/>
                  <a:pt x="2590" y="4433"/>
                </a:cubicBezTo>
                <a:cubicBezTo>
                  <a:pt x="2299" y="4433"/>
                  <a:pt x="2012" y="4345"/>
                  <a:pt x="1748" y="4124"/>
                </a:cubicBezTo>
                <a:cubicBezTo>
                  <a:pt x="1165" y="3631"/>
                  <a:pt x="1091" y="2720"/>
                  <a:pt x="1031" y="2033"/>
                </a:cubicBezTo>
                <a:cubicBezTo>
                  <a:pt x="1009" y="1705"/>
                  <a:pt x="743" y="1540"/>
                  <a:pt x="491" y="1540"/>
                </a:cubicBezTo>
                <a:cubicBezTo>
                  <a:pt x="239" y="1540"/>
                  <a:pt x="0" y="1705"/>
                  <a:pt x="30" y="2033"/>
                </a:cubicBezTo>
                <a:cubicBezTo>
                  <a:pt x="167" y="3715"/>
                  <a:pt x="959" y="5449"/>
                  <a:pt x="2596" y="5449"/>
                </a:cubicBezTo>
                <a:cubicBezTo>
                  <a:pt x="2922" y="5449"/>
                  <a:pt x="3281" y="5380"/>
                  <a:pt x="3675" y="5229"/>
                </a:cubicBezTo>
                <a:cubicBezTo>
                  <a:pt x="5208" y="4623"/>
                  <a:pt x="7030" y="1756"/>
                  <a:pt x="8732" y="1756"/>
                </a:cubicBezTo>
                <a:cubicBezTo>
                  <a:pt x="9252" y="1756"/>
                  <a:pt x="9760" y="2024"/>
                  <a:pt x="10246" y="2705"/>
                </a:cubicBezTo>
                <a:cubicBezTo>
                  <a:pt x="10784" y="3452"/>
                  <a:pt x="11187" y="4333"/>
                  <a:pt x="12009" y="4826"/>
                </a:cubicBezTo>
                <a:cubicBezTo>
                  <a:pt x="12487" y="5120"/>
                  <a:pt x="13020" y="5244"/>
                  <a:pt x="13559" y="5244"/>
                </a:cubicBezTo>
                <a:cubicBezTo>
                  <a:pt x="14113" y="5244"/>
                  <a:pt x="14675" y="5113"/>
                  <a:pt x="15190" y="4901"/>
                </a:cubicBezTo>
                <a:cubicBezTo>
                  <a:pt x="16680" y="4290"/>
                  <a:pt x="18869" y="1880"/>
                  <a:pt x="20638" y="1880"/>
                </a:cubicBezTo>
                <a:cubicBezTo>
                  <a:pt x="21335" y="1880"/>
                  <a:pt x="21966" y="2254"/>
                  <a:pt x="22464" y="3258"/>
                </a:cubicBezTo>
                <a:cubicBezTo>
                  <a:pt x="22972" y="4288"/>
                  <a:pt x="23479" y="5110"/>
                  <a:pt x="24555" y="5618"/>
                </a:cubicBezTo>
                <a:cubicBezTo>
                  <a:pt x="25114" y="5863"/>
                  <a:pt x="25704" y="5978"/>
                  <a:pt x="26296" y="5978"/>
                </a:cubicBezTo>
                <a:cubicBezTo>
                  <a:pt x="26858" y="5978"/>
                  <a:pt x="27422" y="5874"/>
                  <a:pt x="27960" y="5677"/>
                </a:cubicBezTo>
                <a:cubicBezTo>
                  <a:pt x="29110" y="5244"/>
                  <a:pt x="29932" y="4438"/>
                  <a:pt x="30738" y="3542"/>
                </a:cubicBezTo>
                <a:cubicBezTo>
                  <a:pt x="31500" y="2697"/>
                  <a:pt x="32444" y="2012"/>
                  <a:pt x="33478" y="2012"/>
                </a:cubicBezTo>
                <a:cubicBezTo>
                  <a:pt x="33925" y="2012"/>
                  <a:pt x="34388" y="2139"/>
                  <a:pt x="34861" y="2436"/>
                </a:cubicBezTo>
                <a:cubicBezTo>
                  <a:pt x="36239" y="3286"/>
                  <a:pt x="37343" y="5899"/>
                  <a:pt x="39110" y="5899"/>
                </a:cubicBezTo>
                <a:cubicBezTo>
                  <a:pt x="39487" y="5899"/>
                  <a:pt x="39895" y="5780"/>
                  <a:pt x="40342" y="5498"/>
                </a:cubicBezTo>
                <a:cubicBezTo>
                  <a:pt x="41965" y="4487"/>
                  <a:pt x="42735" y="999"/>
                  <a:pt x="44943" y="999"/>
                </a:cubicBezTo>
                <a:cubicBezTo>
                  <a:pt x="45213" y="999"/>
                  <a:pt x="45505" y="1051"/>
                  <a:pt x="45823" y="1167"/>
                </a:cubicBezTo>
                <a:cubicBezTo>
                  <a:pt x="47914" y="1944"/>
                  <a:pt x="48572" y="4677"/>
                  <a:pt x="50603" y="5618"/>
                </a:cubicBezTo>
                <a:cubicBezTo>
                  <a:pt x="51141" y="5859"/>
                  <a:pt x="51667" y="5964"/>
                  <a:pt x="52177" y="5964"/>
                </a:cubicBezTo>
                <a:cubicBezTo>
                  <a:pt x="54259" y="5964"/>
                  <a:pt x="56082" y="4205"/>
                  <a:pt x="57414" y="2705"/>
                </a:cubicBezTo>
                <a:cubicBezTo>
                  <a:pt x="57746" y="2304"/>
                  <a:pt x="57393" y="1780"/>
                  <a:pt x="57021" y="1780"/>
                </a:cubicBezTo>
                <a:cubicBezTo>
                  <a:pt x="56909" y="1780"/>
                  <a:pt x="56794" y="1829"/>
                  <a:pt x="56697" y="1944"/>
                </a:cubicBezTo>
                <a:cubicBezTo>
                  <a:pt x="55477" y="3299"/>
                  <a:pt x="53828" y="4858"/>
                  <a:pt x="52125" y="4858"/>
                </a:cubicBezTo>
                <a:cubicBezTo>
                  <a:pt x="51388" y="4858"/>
                  <a:pt x="50642" y="4566"/>
                  <a:pt x="49916" y="3840"/>
                </a:cubicBezTo>
                <a:cubicBezTo>
                  <a:pt x="48721" y="2645"/>
                  <a:pt x="47914" y="913"/>
                  <a:pt x="46286" y="241"/>
                </a:cubicBezTo>
                <a:cubicBezTo>
                  <a:pt x="45889" y="75"/>
                  <a:pt x="45499" y="1"/>
                  <a:pt x="45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9" name="Google Shape;2379;p72"/>
          <p:cNvGrpSpPr/>
          <p:nvPr/>
        </p:nvGrpSpPr>
        <p:grpSpPr>
          <a:xfrm>
            <a:off x="-116957" y="1309479"/>
            <a:ext cx="9048306" cy="3168181"/>
            <a:chOff x="493202" y="1431950"/>
            <a:chExt cx="3754964" cy="3148850"/>
          </a:xfrm>
        </p:grpSpPr>
        <p:grpSp>
          <p:nvGrpSpPr>
            <p:cNvPr id="2380" name="Google Shape;2380;p72"/>
            <p:cNvGrpSpPr/>
            <p:nvPr/>
          </p:nvGrpSpPr>
          <p:grpSpPr>
            <a:xfrm>
              <a:off x="493202" y="1431950"/>
              <a:ext cx="3754964" cy="3148850"/>
              <a:chOff x="493202" y="1431950"/>
              <a:chExt cx="3754964" cy="3148850"/>
            </a:xfrm>
          </p:grpSpPr>
          <p:sp>
            <p:nvSpPr>
              <p:cNvPr id="2381" name="Google Shape;2381;p72"/>
              <p:cNvSpPr/>
              <p:nvPr/>
            </p:nvSpPr>
            <p:spPr>
              <a:xfrm>
                <a:off x="660224" y="1431950"/>
                <a:ext cx="3438256" cy="174725"/>
              </a:xfrm>
              <a:custGeom>
                <a:avLst/>
                <a:gdLst/>
                <a:ahLst/>
                <a:cxnLst/>
                <a:rect l="l" t="t" r="r" b="b"/>
                <a:pathLst>
                  <a:path w="71915" h="6989" extrusionOk="0">
                    <a:moveTo>
                      <a:pt x="66830" y="0"/>
                    </a:moveTo>
                    <a:cubicBezTo>
                      <a:pt x="66161" y="0"/>
                      <a:pt x="65491" y="42"/>
                      <a:pt x="64842" y="63"/>
                    </a:cubicBezTo>
                    <a:cubicBezTo>
                      <a:pt x="63336" y="147"/>
                      <a:pt x="61871" y="252"/>
                      <a:pt x="60386" y="356"/>
                    </a:cubicBezTo>
                    <a:cubicBezTo>
                      <a:pt x="59716" y="398"/>
                      <a:pt x="59005" y="461"/>
                      <a:pt x="58314" y="503"/>
                    </a:cubicBezTo>
                    <a:cubicBezTo>
                      <a:pt x="57477" y="565"/>
                      <a:pt x="56640" y="586"/>
                      <a:pt x="55783" y="628"/>
                    </a:cubicBezTo>
                    <a:cubicBezTo>
                      <a:pt x="54381" y="691"/>
                      <a:pt x="52958" y="712"/>
                      <a:pt x="51556" y="733"/>
                    </a:cubicBezTo>
                    <a:cubicBezTo>
                      <a:pt x="49924" y="775"/>
                      <a:pt x="48313" y="816"/>
                      <a:pt x="46702" y="900"/>
                    </a:cubicBezTo>
                    <a:cubicBezTo>
                      <a:pt x="45216" y="984"/>
                      <a:pt x="43731" y="1047"/>
                      <a:pt x="42203" y="1151"/>
                    </a:cubicBezTo>
                    <a:cubicBezTo>
                      <a:pt x="40718" y="1235"/>
                      <a:pt x="39211" y="1340"/>
                      <a:pt x="37705" y="1423"/>
                    </a:cubicBezTo>
                    <a:cubicBezTo>
                      <a:pt x="36177" y="1528"/>
                      <a:pt x="34629" y="1570"/>
                      <a:pt x="33080" y="1653"/>
                    </a:cubicBezTo>
                    <a:lnTo>
                      <a:pt x="30737" y="1737"/>
                    </a:lnTo>
                    <a:cubicBezTo>
                      <a:pt x="30005" y="1758"/>
                      <a:pt x="29272" y="1758"/>
                      <a:pt x="28498" y="1758"/>
                    </a:cubicBezTo>
                    <a:cubicBezTo>
                      <a:pt x="27034" y="1800"/>
                      <a:pt x="25611" y="1800"/>
                      <a:pt x="24146" y="1821"/>
                    </a:cubicBezTo>
                    <a:cubicBezTo>
                      <a:pt x="21217" y="1842"/>
                      <a:pt x="18287" y="1884"/>
                      <a:pt x="15358" y="1946"/>
                    </a:cubicBezTo>
                    <a:cubicBezTo>
                      <a:pt x="13726" y="1967"/>
                      <a:pt x="12136" y="1988"/>
                      <a:pt x="10504" y="2030"/>
                    </a:cubicBezTo>
                    <a:cubicBezTo>
                      <a:pt x="9709" y="2051"/>
                      <a:pt x="8872" y="2072"/>
                      <a:pt x="8056" y="2093"/>
                    </a:cubicBezTo>
                    <a:cubicBezTo>
                      <a:pt x="7344" y="2135"/>
                      <a:pt x="6633" y="2177"/>
                      <a:pt x="5943" y="2197"/>
                    </a:cubicBezTo>
                    <a:cubicBezTo>
                      <a:pt x="5168" y="2239"/>
                      <a:pt x="4436" y="2281"/>
                      <a:pt x="3683" y="2344"/>
                    </a:cubicBezTo>
                    <a:lnTo>
                      <a:pt x="2344" y="2407"/>
                    </a:lnTo>
                    <a:cubicBezTo>
                      <a:pt x="2176" y="2407"/>
                      <a:pt x="1967" y="2449"/>
                      <a:pt x="1779" y="2449"/>
                    </a:cubicBezTo>
                    <a:cubicBezTo>
                      <a:pt x="1590" y="2449"/>
                      <a:pt x="1444" y="2469"/>
                      <a:pt x="1256" y="2469"/>
                    </a:cubicBezTo>
                    <a:cubicBezTo>
                      <a:pt x="1130" y="2469"/>
                      <a:pt x="984" y="2490"/>
                      <a:pt x="879" y="2532"/>
                    </a:cubicBezTo>
                    <a:cubicBezTo>
                      <a:pt x="753" y="2553"/>
                      <a:pt x="628" y="2595"/>
                      <a:pt x="461" y="2658"/>
                    </a:cubicBezTo>
                    <a:cubicBezTo>
                      <a:pt x="398" y="2700"/>
                      <a:pt x="335" y="2783"/>
                      <a:pt x="314" y="2888"/>
                    </a:cubicBezTo>
                    <a:cubicBezTo>
                      <a:pt x="251" y="3013"/>
                      <a:pt x="230" y="3139"/>
                      <a:pt x="251" y="3285"/>
                    </a:cubicBezTo>
                    <a:cubicBezTo>
                      <a:pt x="251" y="3411"/>
                      <a:pt x="293" y="3537"/>
                      <a:pt x="314" y="3662"/>
                    </a:cubicBezTo>
                    <a:lnTo>
                      <a:pt x="398" y="3829"/>
                    </a:lnTo>
                    <a:cubicBezTo>
                      <a:pt x="440" y="3913"/>
                      <a:pt x="502" y="3955"/>
                      <a:pt x="607" y="3955"/>
                    </a:cubicBezTo>
                    <a:cubicBezTo>
                      <a:pt x="753" y="4018"/>
                      <a:pt x="921" y="4039"/>
                      <a:pt x="1067" y="4060"/>
                    </a:cubicBezTo>
                    <a:cubicBezTo>
                      <a:pt x="1151" y="4060"/>
                      <a:pt x="1235" y="4018"/>
                      <a:pt x="1277" y="3934"/>
                    </a:cubicBezTo>
                    <a:cubicBezTo>
                      <a:pt x="1297" y="3913"/>
                      <a:pt x="1297" y="3892"/>
                      <a:pt x="1339" y="3850"/>
                    </a:cubicBezTo>
                    <a:lnTo>
                      <a:pt x="2323" y="3850"/>
                    </a:lnTo>
                    <a:cubicBezTo>
                      <a:pt x="2762" y="3850"/>
                      <a:pt x="3243" y="3829"/>
                      <a:pt x="3683" y="3829"/>
                    </a:cubicBezTo>
                    <a:cubicBezTo>
                      <a:pt x="4130" y="3829"/>
                      <a:pt x="4577" y="3813"/>
                      <a:pt x="5009" y="3809"/>
                    </a:cubicBezTo>
                    <a:lnTo>
                      <a:pt x="5009" y="3809"/>
                    </a:lnTo>
                    <a:cubicBezTo>
                      <a:pt x="3842" y="3872"/>
                      <a:pt x="2695" y="3976"/>
                      <a:pt x="1507" y="4081"/>
                    </a:cubicBezTo>
                    <a:cubicBezTo>
                      <a:pt x="1339" y="4122"/>
                      <a:pt x="1172" y="4185"/>
                      <a:pt x="1067" y="4374"/>
                    </a:cubicBezTo>
                    <a:cubicBezTo>
                      <a:pt x="921" y="4583"/>
                      <a:pt x="837" y="4813"/>
                      <a:pt x="816" y="5085"/>
                    </a:cubicBezTo>
                    <a:lnTo>
                      <a:pt x="189" y="5085"/>
                    </a:lnTo>
                    <a:cubicBezTo>
                      <a:pt x="21" y="5085"/>
                      <a:pt x="0" y="5336"/>
                      <a:pt x="0" y="5420"/>
                    </a:cubicBezTo>
                    <a:cubicBezTo>
                      <a:pt x="0" y="5524"/>
                      <a:pt x="21" y="5754"/>
                      <a:pt x="189" y="5754"/>
                    </a:cubicBezTo>
                    <a:lnTo>
                      <a:pt x="774" y="5754"/>
                    </a:lnTo>
                    <a:cubicBezTo>
                      <a:pt x="816" y="5985"/>
                      <a:pt x="837" y="6194"/>
                      <a:pt x="921" y="6382"/>
                    </a:cubicBezTo>
                    <a:lnTo>
                      <a:pt x="1067" y="6696"/>
                    </a:lnTo>
                    <a:cubicBezTo>
                      <a:pt x="1172" y="6863"/>
                      <a:pt x="1297" y="6968"/>
                      <a:pt x="1507" y="6989"/>
                    </a:cubicBezTo>
                    <a:cubicBezTo>
                      <a:pt x="2678" y="6842"/>
                      <a:pt x="3766" y="6759"/>
                      <a:pt x="4875" y="6675"/>
                    </a:cubicBezTo>
                    <a:cubicBezTo>
                      <a:pt x="5147" y="6654"/>
                      <a:pt x="5461" y="6633"/>
                      <a:pt x="5754" y="6612"/>
                    </a:cubicBezTo>
                    <a:cubicBezTo>
                      <a:pt x="6047" y="6612"/>
                      <a:pt x="6298" y="6570"/>
                      <a:pt x="6591" y="6570"/>
                    </a:cubicBezTo>
                    <a:cubicBezTo>
                      <a:pt x="8119" y="6529"/>
                      <a:pt x="9625" y="6445"/>
                      <a:pt x="11132" y="6424"/>
                    </a:cubicBezTo>
                    <a:cubicBezTo>
                      <a:pt x="12743" y="6382"/>
                      <a:pt x="14333" y="6361"/>
                      <a:pt x="15902" y="6340"/>
                    </a:cubicBezTo>
                    <a:lnTo>
                      <a:pt x="20756" y="6340"/>
                    </a:lnTo>
                    <a:cubicBezTo>
                      <a:pt x="23937" y="6361"/>
                      <a:pt x="27096" y="6361"/>
                      <a:pt x="30256" y="6361"/>
                    </a:cubicBezTo>
                    <a:lnTo>
                      <a:pt x="39671" y="6361"/>
                    </a:lnTo>
                    <a:cubicBezTo>
                      <a:pt x="41241" y="6361"/>
                      <a:pt x="42789" y="6319"/>
                      <a:pt x="44358" y="6278"/>
                    </a:cubicBezTo>
                    <a:cubicBezTo>
                      <a:pt x="45907" y="6257"/>
                      <a:pt x="47413" y="6215"/>
                      <a:pt x="48941" y="6152"/>
                    </a:cubicBezTo>
                    <a:cubicBezTo>
                      <a:pt x="49275" y="6152"/>
                      <a:pt x="49610" y="6131"/>
                      <a:pt x="49945" y="6110"/>
                    </a:cubicBezTo>
                    <a:cubicBezTo>
                      <a:pt x="50301" y="6068"/>
                      <a:pt x="50614" y="6068"/>
                      <a:pt x="50949" y="6047"/>
                    </a:cubicBezTo>
                    <a:cubicBezTo>
                      <a:pt x="51807" y="6006"/>
                      <a:pt x="52644" y="5922"/>
                      <a:pt x="53481" y="5838"/>
                    </a:cubicBezTo>
                    <a:cubicBezTo>
                      <a:pt x="54967" y="5713"/>
                      <a:pt x="56431" y="5524"/>
                      <a:pt x="57938" y="5420"/>
                    </a:cubicBezTo>
                    <a:cubicBezTo>
                      <a:pt x="59465" y="5315"/>
                      <a:pt x="61034" y="5231"/>
                      <a:pt x="62583" y="5127"/>
                    </a:cubicBezTo>
                    <a:cubicBezTo>
                      <a:pt x="63294" y="5085"/>
                      <a:pt x="64006" y="5022"/>
                      <a:pt x="64675" y="4959"/>
                    </a:cubicBezTo>
                    <a:cubicBezTo>
                      <a:pt x="65470" y="4855"/>
                      <a:pt x="66265" y="4708"/>
                      <a:pt x="67060" y="4562"/>
                    </a:cubicBezTo>
                    <a:lnTo>
                      <a:pt x="69341" y="4081"/>
                    </a:lnTo>
                    <a:cubicBezTo>
                      <a:pt x="69697" y="4018"/>
                      <a:pt x="70073" y="3955"/>
                      <a:pt x="70429" y="3913"/>
                    </a:cubicBezTo>
                    <a:cubicBezTo>
                      <a:pt x="70848" y="3850"/>
                      <a:pt x="71266" y="3767"/>
                      <a:pt x="71684" y="3704"/>
                    </a:cubicBezTo>
                    <a:cubicBezTo>
                      <a:pt x="71894" y="3641"/>
                      <a:pt x="71915" y="3390"/>
                      <a:pt x="71915" y="3223"/>
                    </a:cubicBezTo>
                    <a:cubicBezTo>
                      <a:pt x="71915" y="3118"/>
                      <a:pt x="71894" y="3034"/>
                      <a:pt x="71873" y="2930"/>
                    </a:cubicBezTo>
                    <a:cubicBezTo>
                      <a:pt x="71854" y="2875"/>
                      <a:pt x="71804" y="2755"/>
                      <a:pt x="71721" y="2755"/>
                    </a:cubicBezTo>
                    <a:cubicBezTo>
                      <a:pt x="71709" y="2755"/>
                      <a:pt x="71697" y="2757"/>
                      <a:pt x="71684" y="2762"/>
                    </a:cubicBezTo>
                    <a:cubicBezTo>
                      <a:pt x="70952" y="2783"/>
                      <a:pt x="70199" y="2804"/>
                      <a:pt x="69467" y="2825"/>
                    </a:cubicBezTo>
                    <a:cubicBezTo>
                      <a:pt x="68713" y="2867"/>
                      <a:pt x="67981" y="2888"/>
                      <a:pt x="67207" y="2909"/>
                    </a:cubicBezTo>
                    <a:cubicBezTo>
                      <a:pt x="66947" y="2913"/>
                      <a:pt x="66688" y="2914"/>
                      <a:pt x="66429" y="2914"/>
                    </a:cubicBezTo>
                    <a:cubicBezTo>
                      <a:pt x="65225" y="2914"/>
                      <a:pt x="64026" y="2877"/>
                      <a:pt x="62855" y="2825"/>
                    </a:cubicBezTo>
                    <a:cubicBezTo>
                      <a:pt x="63085" y="2804"/>
                      <a:pt x="63336" y="2762"/>
                      <a:pt x="63587" y="2721"/>
                    </a:cubicBezTo>
                    <a:cubicBezTo>
                      <a:pt x="64466" y="2595"/>
                      <a:pt x="65366" y="2469"/>
                      <a:pt x="66244" y="2386"/>
                    </a:cubicBezTo>
                    <a:cubicBezTo>
                      <a:pt x="66726" y="2344"/>
                      <a:pt x="67207" y="2302"/>
                      <a:pt x="67688" y="2260"/>
                    </a:cubicBezTo>
                    <a:cubicBezTo>
                      <a:pt x="67918" y="2239"/>
                      <a:pt x="68148" y="2197"/>
                      <a:pt x="68399" y="2156"/>
                    </a:cubicBezTo>
                    <a:cubicBezTo>
                      <a:pt x="68651" y="2093"/>
                      <a:pt x="68881" y="2030"/>
                      <a:pt x="69153" y="1967"/>
                    </a:cubicBezTo>
                    <a:cubicBezTo>
                      <a:pt x="69236" y="1967"/>
                      <a:pt x="69278" y="1925"/>
                      <a:pt x="69341" y="1842"/>
                    </a:cubicBezTo>
                    <a:cubicBezTo>
                      <a:pt x="69404" y="1737"/>
                      <a:pt x="69446" y="1612"/>
                      <a:pt x="69467" y="1486"/>
                    </a:cubicBezTo>
                    <a:cubicBezTo>
                      <a:pt x="69718" y="1402"/>
                      <a:pt x="69780" y="1026"/>
                      <a:pt x="69780" y="796"/>
                    </a:cubicBezTo>
                    <a:cubicBezTo>
                      <a:pt x="69780" y="670"/>
                      <a:pt x="69760" y="524"/>
                      <a:pt x="69697" y="377"/>
                    </a:cubicBezTo>
                    <a:cubicBezTo>
                      <a:pt x="69655" y="272"/>
                      <a:pt x="69571" y="84"/>
                      <a:pt x="69404" y="84"/>
                    </a:cubicBezTo>
                    <a:cubicBezTo>
                      <a:pt x="68630" y="84"/>
                      <a:pt x="67876" y="42"/>
                      <a:pt x="670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72"/>
              <p:cNvSpPr/>
              <p:nvPr/>
            </p:nvSpPr>
            <p:spPr>
              <a:xfrm rot="-5400000">
                <a:off x="2599733" y="2942883"/>
                <a:ext cx="3001535" cy="125050"/>
              </a:xfrm>
              <a:custGeom>
                <a:avLst/>
                <a:gdLst/>
                <a:ahLst/>
                <a:cxnLst/>
                <a:rect l="l" t="t" r="r" b="b"/>
                <a:pathLst>
                  <a:path w="70158" h="5002" extrusionOk="0">
                    <a:moveTo>
                      <a:pt x="63671" y="1738"/>
                    </a:moveTo>
                    <a:cubicBezTo>
                      <a:pt x="63713" y="1821"/>
                      <a:pt x="63755" y="1863"/>
                      <a:pt x="63818" y="1905"/>
                    </a:cubicBezTo>
                    <a:cubicBezTo>
                      <a:pt x="63671" y="1905"/>
                      <a:pt x="63546" y="1947"/>
                      <a:pt x="63441" y="1947"/>
                    </a:cubicBezTo>
                    <a:cubicBezTo>
                      <a:pt x="63211" y="1947"/>
                      <a:pt x="62981" y="1968"/>
                      <a:pt x="62751" y="1968"/>
                    </a:cubicBezTo>
                    <a:cubicBezTo>
                      <a:pt x="61705" y="1989"/>
                      <a:pt x="60679" y="2051"/>
                      <a:pt x="59633" y="2072"/>
                    </a:cubicBezTo>
                    <a:cubicBezTo>
                      <a:pt x="59152" y="2093"/>
                      <a:pt x="58692" y="2114"/>
                      <a:pt x="58210" y="2114"/>
                    </a:cubicBezTo>
                    <a:cubicBezTo>
                      <a:pt x="57478" y="2114"/>
                      <a:pt x="56725" y="2156"/>
                      <a:pt x="55992" y="2156"/>
                    </a:cubicBezTo>
                    <a:cubicBezTo>
                      <a:pt x="54298" y="2177"/>
                      <a:pt x="52624" y="2198"/>
                      <a:pt x="50929" y="2219"/>
                    </a:cubicBezTo>
                    <a:cubicBezTo>
                      <a:pt x="47623" y="2282"/>
                      <a:pt x="44359" y="2323"/>
                      <a:pt x="41053" y="2386"/>
                    </a:cubicBezTo>
                    <a:cubicBezTo>
                      <a:pt x="38710" y="2407"/>
                      <a:pt x="36345" y="2491"/>
                      <a:pt x="34002" y="2574"/>
                    </a:cubicBezTo>
                    <a:cubicBezTo>
                      <a:pt x="30466" y="2679"/>
                      <a:pt x="26909" y="2742"/>
                      <a:pt x="23373" y="2846"/>
                    </a:cubicBezTo>
                    <a:cubicBezTo>
                      <a:pt x="22682" y="2888"/>
                      <a:pt x="21971" y="2909"/>
                      <a:pt x="21259" y="2951"/>
                    </a:cubicBezTo>
                    <a:cubicBezTo>
                      <a:pt x="19251" y="3056"/>
                      <a:pt x="17242" y="3139"/>
                      <a:pt x="15212" y="3244"/>
                    </a:cubicBezTo>
                    <a:cubicBezTo>
                      <a:pt x="13266" y="3349"/>
                      <a:pt x="11279" y="3432"/>
                      <a:pt x="9312" y="3537"/>
                    </a:cubicBezTo>
                    <a:cubicBezTo>
                      <a:pt x="9124" y="3537"/>
                      <a:pt x="8935" y="3558"/>
                      <a:pt x="8768" y="3558"/>
                    </a:cubicBezTo>
                    <a:cubicBezTo>
                      <a:pt x="9291" y="3516"/>
                      <a:pt x="9835" y="3474"/>
                      <a:pt x="10358" y="3432"/>
                    </a:cubicBezTo>
                    <a:cubicBezTo>
                      <a:pt x="12220" y="3307"/>
                      <a:pt x="14062" y="3139"/>
                      <a:pt x="15924" y="3014"/>
                    </a:cubicBezTo>
                    <a:cubicBezTo>
                      <a:pt x="16572" y="2951"/>
                      <a:pt x="17242" y="2909"/>
                      <a:pt x="17870" y="2846"/>
                    </a:cubicBezTo>
                    <a:cubicBezTo>
                      <a:pt x="18204" y="2826"/>
                      <a:pt x="18539" y="2805"/>
                      <a:pt x="18853" y="2805"/>
                    </a:cubicBezTo>
                    <a:cubicBezTo>
                      <a:pt x="20799" y="2700"/>
                      <a:pt x="22724" y="2574"/>
                      <a:pt x="24670" y="2470"/>
                    </a:cubicBezTo>
                    <a:cubicBezTo>
                      <a:pt x="25026" y="2428"/>
                      <a:pt x="25423" y="2407"/>
                      <a:pt x="25779" y="2386"/>
                    </a:cubicBezTo>
                    <a:cubicBezTo>
                      <a:pt x="26344" y="2365"/>
                      <a:pt x="26888" y="2323"/>
                      <a:pt x="27411" y="2323"/>
                    </a:cubicBezTo>
                    <a:lnTo>
                      <a:pt x="33374" y="2093"/>
                    </a:lnTo>
                    <a:cubicBezTo>
                      <a:pt x="33813" y="2072"/>
                      <a:pt x="34253" y="2072"/>
                      <a:pt x="34671" y="2051"/>
                    </a:cubicBezTo>
                    <a:lnTo>
                      <a:pt x="35027" y="2051"/>
                    </a:lnTo>
                    <a:cubicBezTo>
                      <a:pt x="35341" y="2051"/>
                      <a:pt x="35655" y="2051"/>
                      <a:pt x="35927" y="2010"/>
                    </a:cubicBezTo>
                    <a:cubicBezTo>
                      <a:pt x="37914" y="1968"/>
                      <a:pt x="39944" y="1947"/>
                      <a:pt x="41932" y="1884"/>
                    </a:cubicBezTo>
                    <a:cubicBezTo>
                      <a:pt x="42832" y="1863"/>
                      <a:pt x="43752" y="1842"/>
                      <a:pt x="44673" y="1842"/>
                    </a:cubicBezTo>
                    <a:cubicBezTo>
                      <a:pt x="47623" y="1800"/>
                      <a:pt x="50615" y="1779"/>
                      <a:pt x="53565" y="1758"/>
                    </a:cubicBezTo>
                    <a:cubicBezTo>
                      <a:pt x="56683" y="1758"/>
                      <a:pt x="59675" y="1738"/>
                      <a:pt x="62709" y="1738"/>
                    </a:cubicBezTo>
                    <a:close/>
                    <a:moveTo>
                      <a:pt x="57248" y="1"/>
                    </a:moveTo>
                    <a:cubicBezTo>
                      <a:pt x="54549" y="1"/>
                      <a:pt x="51891" y="43"/>
                      <a:pt x="49192" y="64"/>
                    </a:cubicBezTo>
                    <a:cubicBezTo>
                      <a:pt x="47184" y="85"/>
                      <a:pt x="45154" y="105"/>
                      <a:pt x="43145" y="105"/>
                    </a:cubicBezTo>
                    <a:cubicBezTo>
                      <a:pt x="42267" y="105"/>
                      <a:pt x="41346" y="147"/>
                      <a:pt x="40446" y="168"/>
                    </a:cubicBezTo>
                    <a:cubicBezTo>
                      <a:pt x="38438" y="210"/>
                      <a:pt x="36429" y="252"/>
                      <a:pt x="34420" y="294"/>
                    </a:cubicBezTo>
                    <a:cubicBezTo>
                      <a:pt x="33834" y="294"/>
                      <a:pt x="33269" y="315"/>
                      <a:pt x="32684" y="315"/>
                    </a:cubicBezTo>
                    <a:cubicBezTo>
                      <a:pt x="32349" y="315"/>
                      <a:pt x="32035" y="336"/>
                      <a:pt x="31700" y="336"/>
                    </a:cubicBezTo>
                    <a:lnTo>
                      <a:pt x="25737" y="587"/>
                    </a:lnTo>
                    <a:cubicBezTo>
                      <a:pt x="25130" y="608"/>
                      <a:pt x="24523" y="629"/>
                      <a:pt x="23896" y="670"/>
                    </a:cubicBezTo>
                    <a:cubicBezTo>
                      <a:pt x="23561" y="670"/>
                      <a:pt x="23226" y="691"/>
                      <a:pt x="22870" y="712"/>
                    </a:cubicBezTo>
                    <a:cubicBezTo>
                      <a:pt x="20883" y="817"/>
                      <a:pt x="18937" y="922"/>
                      <a:pt x="16949" y="1026"/>
                    </a:cubicBezTo>
                    <a:cubicBezTo>
                      <a:pt x="15924" y="1068"/>
                      <a:pt x="14898" y="1131"/>
                      <a:pt x="13873" y="1214"/>
                    </a:cubicBezTo>
                    <a:cubicBezTo>
                      <a:pt x="12137" y="1319"/>
                      <a:pt x="10379" y="1424"/>
                      <a:pt x="8642" y="1549"/>
                    </a:cubicBezTo>
                    <a:cubicBezTo>
                      <a:pt x="7136" y="1654"/>
                      <a:pt x="5608" y="1738"/>
                      <a:pt x="4102" y="1800"/>
                    </a:cubicBezTo>
                    <a:cubicBezTo>
                      <a:pt x="3872" y="1842"/>
                      <a:pt x="3621" y="1842"/>
                      <a:pt x="3370" y="1863"/>
                    </a:cubicBezTo>
                    <a:cubicBezTo>
                      <a:pt x="2972" y="1884"/>
                      <a:pt x="2574" y="1884"/>
                      <a:pt x="2198" y="1905"/>
                    </a:cubicBezTo>
                    <a:cubicBezTo>
                      <a:pt x="1842" y="1947"/>
                      <a:pt x="1507" y="1947"/>
                      <a:pt x="1152" y="1947"/>
                    </a:cubicBezTo>
                    <a:cubicBezTo>
                      <a:pt x="1110" y="1863"/>
                      <a:pt x="1005" y="1779"/>
                      <a:pt x="942" y="1779"/>
                    </a:cubicBezTo>
                    <a:cubicBezTo>
                      <a:pt x="691" y="1800"/>
                      <a:pt x="482" y="1842"/>
                      <a:pt x="252" y="1863"/>
                    </a:cubicBezTo>
                    <a:cubicBezTo>
                      <a:pt x="147" y="1863"/>
                      <a:pt x="43" y="1905"/>
                      <a:pt x="22" y="2051"/>
                    </a:cubicBezTo>
                    <a:cubicBezTo>
                      <a:pt x="1" y="2177"/>
                      <a:pt x="64" y="2302"/>
                      <a:pt x="168" y="2323"/>
                    </a:cubicBezTo>
                    <a:cubicBezTo>
                      <a:pt x="273" y="2365"/>
                      <a:pt x="357" y="2386"/>
                      <a:pt x="461" y="2407"/>
                    </a:cubicBezTo>
                    <a:cubicBezTo>
                      <a:pt x="566" y="2428"/>
                      <a:pt x="650" y="2428"/>
                      <a:pt x="754" y="2428"/>
                    </a:cubicBezTo>
                    <a:cubicBezTo>
                      <a:pt x="984" y="2554"/>
                      <a:pt x="1256" y="2574"/>
                      <a:pt x="1507" y="2574"/>
                    </a:cubicBezTo>
                    <a:cubicBezTo>
                      <a:pt x="2072" y="2574"/>
                      <a:pt x="2637" y="2554"/>
                      <a:pt x="3181" y="2512"/>
                    </a:cubicBezTo>
                    <a:cubicBezTo>
                      <a:pt x="3432" y="2512"/>
                      <a:pt x="3642" y="2491"/>
                      <a:pt x="3872" y="2491"/>
                    </a:cubicBezTo>
                    <a:lnTo>
                      <a:pt x="6843" y="2344"/>
                    </a:lnTo>
                    <a:cubicBezTo>
                      <a:pt x="8056" y="2282"/>
                      <a:pt x="9228" y="2198"/>
                      <a:pt x="10442" y="2156"/>
                    </a:cubicBezTo>
                    <a:cubicBezTo>
                      <a:pt x="12137" y="2051"/>
                      <a:pt x="13831" y="1968"/>
                      <a:pt x="15526" y="1863"/>
                    </a:cubicBezTo>
                    <a:cubicBezTo>
                      <a:pt x="15924" y="1842"/>
                      <a:pt x="16321" y="1842"/>
                      <a:pt x="16719" y="1821"/>
                    </a:cubicBezTo>
                    <a:cubicBezTo>
                      <a:pt x="17702" y="1758"/>
                      <a:pt x="18707" y="1717"/>
                      <a:pt x="19690" y="1675"/>
                    </a:cubicBezTo>
                    <a:cubicBezTo>
                      <a:pt x="20694" y="1633"/>
                      <a:pt x="21678" y="1570"/>
                      <a:pt x="22682" y="1549"/>
                    </a:cubicBezTo>
                    <a:cubicBezTo>
                      <a:pt x="23059" y="1528"/>
                      <a:pt x="23456" y="1507"/>
                      <a:pt x="23854" y="1507"/>
                    </a:cubicBezTo>
                    <a:cubicBezTo>
                      <a:pt x="25423" y="1445"/>
                      <a:pt x="27013" y="1403"/>
                      <a:pt x="28583" y="1340"/>
                    </a:cubicBezTo>
                    <a:cubicBezTo>
                      <a:pt x="29545" y="1319"/>
                      <a:pt x="30528" y="1298"/>
                      <a:pt x="31512" y="1235"/>
                    </a:cubicBezTo>
                    <a:cubicBezTo>
                      <a:pt x="31909" y="1235"/>
                      <a:pt x="32265" y="1214"/>
                      <a:pt x="32663" y="1214"/>
                    </a:cubicBezTo>
                    <a:cubicBezTo>
                      <a:pt x="34190" y="1194"/>
                      <a:pt x="35717" y="1152"/>
                      <a:pt x="37245" y="1131"/>
                    </a:cubicBezTo>
                    <a:cubicBezTo>
                      <a:pt x="38751" y="1110"/>
                      <a:pt x="40258" y="1089"/>
                      <a:pt x="41764" y="1047"/>
                    </a:cubicBezTo>
                    <a:lnTo>
                      <a:pt x="45928" y="1047"/>
                    </a:lnTo>
                    <a:cubicBezTo>
                      <a:pt x="47477" y="1047"/>
                      <a:pt x="48983" y="1047"/>
                      <a:pt x="50531" y="1026"/>
                    </a:cubicBezTo>
                    <a:lnTo>
                      <a:pt x="55428" y="1026"/>
                    </a:lnTo>
                    <a:cubicBezTo>
                      <a:pt x="53063" y="1047"/>
                      <a:pt x="50678" y="1089"/>
                      <a:pt x="48334" y="1131"/>
                    </a:cubicBezTo>
                    <a:cubicBezTo>
                      <a:pt x="47330" y="1152"/>
                      <a:pt x="46368" y="1152"/>
                      <a:pt x="45384" y="1194"/>
                    </a:cubicBezTo>
                    <a:cubicBezTo>
                      <a:pt x="44966" y="1194"/>
                      <a:pt x="44505" y="1194"/>
                      <a:pt x="44087" y="1214"/>
                    </a:cubicBezTo>
                    <a:cubicBezTo>
                      <a:pt x="42664" y="1235"/>
                      <a:pt x="41241" y="1298"/>
                      <a:pt x="39798" y="1319"/>
                    </a:cubicBezTo>
                    <a:cubicBezTo>
                      <a:pt x="38166" y="1361"/>
                      <a:pt x="36513" y="1403"/>
                      <a:pt x="34860" y="1445"/>
                    </a:cubicBezTo>
                    <a:cubicBezTo>
                      <a:pt x="34567" y="1445"/>
                      <a:pt x="34316" y="1466"/>
                      <a:pt x="34023" y="1466"/>
                    </a:cubicBezTo>
                    <a:cubicBezTo>
                      <a:pt x="33144" y="1528"/>
                      <a:pt x="32265" y="1549"/>
                      <a:pt x="31386" y="1612"/>
                    </a:cubicBezTo>
                    <a:lnTo>
                      <a:pt x="26051" y="1842"/>
                    </a:lnTo>
                    <a:cubicBezTo>
                      <a:pt x="25779" y="1842"/>
                      <a:pt x="25528" y="1863"/>
                      <a:pt x="25256" y="1884"/>
                    </a:cubicBezTo>
                    <a:cubicBezTo>
                      <a:pt x="24398" y="1947"/>
                      <a:pt x="23519" y="2030"/>
                      <a:pt x="22640" y="2072"/>
                    </a:cubicBezTo>
                    <a:cubicBezTo>
                      <a:pt x="21071" y="2177"/>
                      <a:pt x="19544" y="2282"/>
                      <a:pt x="17974" y="2386"/>
                    </a:cubicBezTo>
                    <a:cubicBezTo>
                      <a:pt x="17556" y="2407"/>
                      <a:pt x="17095" y="2470"/>
                      <a:pt x="16677" y="2491"/>
                    </a:cubicBezTo>
                    <a:cubicBezTo>
                      <a:pt x="15694" y="2574"/>
                      <a:pt x="14689" y="2658"/>
                      <a:pt x="13706" y="2763"/>
                    </a:cubicBezTo>
                    <a:cubicBezTo>
                      <a:pt x="12450" y="2867"/>
                      <a:pt x="11153" y="2972"/>
                      <a:pt x="9898" y="3077"/>
                    </a:cubicBezTo>
                    <a:cubicBezTo>
                      <a:pt x="8161" y="3223"/>
                      <a:pt x="6383" y="3391"/>
                      <a:pt x="4625" y="3537"/>
                    </a:cubicBezTo>
                    <a:cubicBezTo>
                      <a:pt x="4207" y="3558"/>
                      <a:pt x="3788" y="3621"/>
                      <a:pt x="3349" y="3642"/>
                    </a:cubicBezTo>
                    <a:lnTo>
                      <a:pt x="1068" y="3872"/>
                    </a:lnTo>
                    <a:cubicBezTo>
                      <a:pt x="984" y="3872"/>
                      <a:pt x="901" y="3935"/>
                      <a:pt x="901" y="4039"/>
                    </a:cubicBezTo>
                    <a:cubicBezTo>
                      <a:pt x="901" y="4123"/>
                      <a:pt x="984" y="4186"/>
                      <a:pt x="1068" y="4186"/>
                    </a:cubicBezTo>
                    <a:cubicBezTo>
                      <a:pt x="1361" y="4186"/>
                      <a:pt x="1612" y="4227"/>
                      <a:pt x="1905" y="4227"/>
                    </a:cubicBezTo>
                    <a:cubicBezTo>
                      <a:pt x="1884" y="4290"/>
                      <a:pt x="1842" y="4374"/>
                      <a:pt x="1842" y="4458"/>
                    </a:cubicBezTo>
                    <a:cubicBezTo>
                      <a:pt x="1842" y="4751"/>
                      <a:pt x="2093" y="5002"/>
                      <a:pt x="2407" y="5002"/>
                    </a:cubicBezTo>
                    <a:cubicBezTo>
                      <a:pt x="4562" y="4876"/>
                      <a:pt x="6717" y="4709"/>
                      <a:pt x="8893" y="4604"/>
                    </a:cubicBezTo>
                    <a:cubicBezTo>
                      <a:pt x="10777" y="4541"/>
                      <a:pt x="12660" y="4437"/>
                      <a:pt x="14543" y="4353"/>
                    </a:cubicBezTo>
                    <a:cubicBezTo>
                      <a:pt x="16593" y="4248"/>
                      <a:pt x="18686" y="4144"/>
                      <a:pt x="20757" y="4060"/>
                    </a:cubicBezTo>
                    <a:cubicBezTo>
                      <a:pt x="21406" y="4039"/>
                      <a:pt x="22075" y="4018"/>
                      <a:pt x="22724" y="3955"/>
                    </a:cubicBezTo>
                    <a:cubicBezTo>
                      <a:pt x="22912" y="3955"/>
                      <a:pt x="23080" y="3935"/>
                      <a:pt x="23289" y="3935"/>
                    </a:cubicBezTo>
                    <a:cubicBezTo>
                      <a:pt x="26637" y="3851"/>
                      <a:pt x="29984" y="3746"/>
                      <a:pt x="33332" y="3663"/>
                    </a:cubicBezTo>
                    <a:cubicBezTo>
                      <a:pt x="35132" y="3621"/>
                      <a:pt x="36931" y="3558"/>
                      <a:pt x="38710" y="3537"/>
                    </a:cubicBezTo>
                    <a:cubicBezTo>
                      <a:pt x="39358" y="3516"/>
                      <a:pt x="39986" y="3516"/>
                      <a:pt x="40635" y="3495"/>
                    </a:cubicBezTo>
                    <a:lnTo>
                      <a:pt x="50908" y="3328"/>
                    </a:lnTo>
                    <a:lnTo>
                      <a:pt x="55302" y="3244"/>
                    </a:lnTo>
                    <a:cubicBezTo>
                      <a:pt x="56578" y="3223"/>
                      <a:pt x="57834" y="3223"/>
                      <a:pt x="59068" y="3181"/>
                    </a:cubicBezTo>
                    <a:cubicBezTo>
                      <a:pt x="60114" y="3139"/>
                      <a:pt x="61140" y="3098"/>
                      <a:pt x="62186" y="3077"/>
                    </a:cubicBezTo>
                    <a:cubicBezTo>
                      <a:pt x="62709" y="3035"/>
                      <a:pt x="63232" y="3035"/>
                      <a:pt x="63734" y="3014"/>
                    </a:cubicBezTo>
                    <a:lnTo>
                      <a:pt x="67270" y="2784"/>
                    </a:lnTo>
                    <a:lnTo>
                      <a:pt x="67270" y="2784"/>
                    </a:lnTo>
                    <a:cubicBezTo>
                      <a:pt x="67187" y="2888"/>
                      <a:pt x="67187" y="3035"/>
                      <a:pt x="67208" y="3139"/>
                    </a:cubicBezTo>
                    <a:cubicBezTo>
                      <a:pt x="67228" y="3286"/>
                      <a:pt x="67312" y="3391"/>
                      <a:pt x="67438" y="3432"/>
                    </a:cubicBezTo>
                    <a:cubicBezTo>
                      <a:pt x="67513" y="3478"/>
                      <a:pt x="67621" y="3512"/>
                      <a:pt x="67715" y="3512"/>
                    </a:cubicBezTo>
                    <a:cubicBezTo>
                      <a:pt x="67751" y="3512"/>
                      <a:pt x="67785" y="3507"/>
                      <a:pt x="67814" y="3495"/>
                    </a:cubicBezTo>
                    <a:cubicBezTo>
                      <a:pt x="68065" y="3391"/>
                      <a:pt x="68337" y="3286"/>
                      <a:pt x="68568" y="3181"/>
                    </a:cubicBezTo>
                    <a:lnTo>
                      <a:pt x="68547" y="3181"/>
                    </a:lnTo>
                    <a:cubicBezTo>
                      <a:pt x="68568" y="3181"/>
                      <a:pt x="68568" y="3139"/>
                      <a:pt x="68588" y="3139"/>
                    </a:cubicBezTo>
                    <a:cubicBezTo>
                      <a:pt x="68630" y="3139"/>
                      <a:pt x="68651" y="3118"/>
                      <a:pt x="68651" y="3118"/>
                    </a:cubicBezTo>
                    <a:lnTo>
                      <a:pt x="68630" y="3118"/>
                    </a:lnTo>
                    <a:cubicBezTo>
                      <a:pt x="68756" y="3077"/>
                      <a:pt x="68881" y="3014"/>
                      <a:pt x="69049" y="2930"/>
                    </a:cubicBezTo>
                    <a:cubicBezTo>
                      <a:pt x="69174" y="2888"/>
                      <a:pt x="69321" y="2805"/>
                      <a:pt x="69467" y="2763"/>
                    </a:cubicBezTo>
                    <a:cubicBezTo>
                      <a:pt x="69614" y="2679"/>
                      <a:pt x="69739" y="2595"/>
                      <a:pt x="69907" y="2512"/>
                    </a:cubicBezTo>
                    <a:cubicBezTo>
                      <a:pt x="70053" y="2449"/>
                      <a:pt x="70158" y="2240"/>
                      <a:pt x="70158" y="2051"/>
                    </a:cubicBezTo>
                    <a:cubicBezTo>
                      <a:pt x="70158" y="1947"/>
                      <a:pt x="70137" y="1863"/>
                      <a:pt x="70095" y="1758"/>
                    </a:cubicBezTo>
                    <a:cubicBezTo>
                      <a:pt x="70011" y="1654"/>
                      <a:pt x="69907" y="1528"/>
                      <a:pt x="69781" y="1507"/>
                    </a:cubicBezTo>
                    <a:cubicBezTo>
                      <a:pt x="69635" y="1466"/>
                      <a:pt x="69509" y="1445"/>
                      <a:pt x="69384" y="1445"/>
                    </a:cubicBezTo>
                    <a:lnTo>
                      <a:pt x="69300" y="1445"/>
                    </a:lnTo>
                    <a:cubicBezTo>
                      <a:pt x="69216" y="1445"/>
                      <a:pt x="69112" y="1445"/>
                      <a:pt x="69049" y="1466"/>
                    </a:cubicBezTo>
                    <a:cubicBezTo>
                      <a:pt x="68840" y="1507"/>
                      <a:pt x="68651" y="1528"/>
                      <a:pt x="68442" y="1528"/>
                    </a:cubicBezTo>
                    <a:cubicBezTo>
                      <a:pt x="68275" y="1528"/>
                      <a:pt x="68128" y="1549"/>
                      <a:pt x="67940" y="1549"/>
                    </a:cubicBezTo>
                    <a:cubicBezTo>
                      <a:pt x="67500" y="1570"/>
                      <a:pt x="67082" y="1612"/>
                      <a:pt x="66643" y="1654"/>
                    </a:cubicBezTo>
                    <a:cubicBezTo>
                      <a:pt x="66538" y="1654"/>
                      <a:pt x="66392" y="1675"/>
                      <a:pt x="66287" y="1675"/>
                    </a:cubicBezTo>
                    <a:cubicBezTo>
                      <a:pt x="66350" y="1633"/>
                      <a:pt x="66371" y="1570"/>
                      <a:pt x="66371" y="1528"/>
                    </a:cubicBezTo>
                    <a:cubicBezTo>
                      <a:pt x="66392" y="1466"/>
                      <a:pt x="66392" y="1424"/>
                      <a:pt x="66392" y="1361"/>
                    </a:cubicBezTo>
                    <a:cubicBezTo>
                      <a:pt x="66392" y="1340"/>
                      <a:pt x="66392" y="1298"/>
                      <a:pt x="66433" y="1256"/>
                    </a:cubicBezTo>
                    <a:cubicBezTo>
                      <a:pt x="66433" y="1214"/>
                      <a:pt x="66433" y="1152"/>
                      <a:pt x="66392" y="1131"/>
                    </a:cubicBezTo>
                    <a:cubicBezTo>
                      <a:pt x="66392" y="1131"/>
                      <a:pt x="66433" y="1131"/>
                      <a:pt x="66433" y="1110"/>
                    </a:cubicBezTo>
                    <a:cubicBezTo>
                      <a:pt x="66496" y="1047"/>
                      <a:pt x="66580" y="1005"/>
                      <a:pt x="66643" y="901"/>
                    </a:cubicBezTo>
                    <a:cubicBezTo>
                      <a:pt x="66684" y="817"/>
                      <a:pt x="66705" y="712"/>
                      <a:pt x="66705" y="608"/>
                    </a:cubicBezTo>
                    <a:cubicBezTo>
                      <a:pt x="66705" y="503"/>
                      <a:pt x="66684" y="419"/>
                      <a:pt x="66643" y="315"/>
                    </a:cubicBezTo>
                    <a:cubicBezTo>
                      <a:pt x="66601" y="294"/>
                      <a:pt x="66580" y="252"/>
                      <a:pt x="66559" y="210"/>
                    </a:cubicBezTo>
                    <a:cubicBezTo>
                      <a:pt x="66475" y="147"/>
                      <a:pt x="66392" y="105"/>
                      <a:pt x="66329" y="85"/>
                    </a:cubicBezTo>
                    <a:cubicBezTo>
                      <a:pt x="66161" y="43"/>
                      <a:pt x="65973" y="1"/>
                      <a:pt x="658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72"/>
              <p:cNvSpPr/>
              <p:nvPr/>
            </p:nvSpPr>
            <p:spPr>
              <a:xfrm>
                <a:off x="493202" y="4376775"/>
                <a:ext cx="3754964" cy="204025"/>
              </a:xfrm>
              <a:custGeom>
                <a:avLst/>
                <a:gdLst/>
                <a:ahLst/>
                <a:cxnLst/>
                <a:rect l="l" t="t" r="r" b="b"/>
                <a:pathLst>
                  <a:path w="60701" h="8161" extrusionOk="0">
                    <a:moveTo>
                      <a:pt x="37622" y="649"/>
                    </a:moveTo>
                    <a:cubicBezTo>
                      <a:pt x="38270" y="670"/>
                      <a:pt x="38940" y="670"/>
                      <a:pt x="39609" y="712"/>
                    </a:cubicBezTo>
                    <a:cubicBezTo>
                      <a:pt x="41220" y="732"/>
                      <a:pt x="42852" y="774"/>
                      <a:pt x="44464" y="816"/>
                    </a:cubicBezTo>
                    <a:cubicBezTo>
                      <a:pt x="44715" y="816"/>
                      <a:pt x="44987" y="837"/>
                      <a:pt x="45217" y="837"/>
                    </a:cubicBezTo>
                    <a:cubicBezTo>
                      <a:pt x="46033" y="858"/>
                      <a:pt x="46870" y="900"/>
                      <a:pt x="47686" y="942"/>
                    </a:cubicBezTo>
                    <a:cubicBezTo>
                      <a:pt x="48816" y="1004"/>
                      <a:pt x="49925" y="1025"/>
                      <a:pt x="51075" y="1067"/>
                    </a:cubicBezTo>
                    <a:cubicBezTo>
                      <a:pt x="52352" y="1151"/>
                      <a:pt x="53649" y="1193"/>
                      <a:pt x="54925" y="1277"/>
                    </a:cubicBezTo>
                    <a:cubicBezTo>
                      <a:pt x="55344" y="1297"/>
                      <a:pt x="55783" y="1339"/>
                      <a:pt x="56223" y="1360"/>
                    </a:cubicBezTo>
                    <a:cubicBezTo>
                      <a:pt x="56474" y="1381"/>
                      <a:pt x="56725" y="1381"/>
                      <a:pt x="56976" y="1402"/>
                    </a:cubicBezTo>
                    <a:cubicBezTo>
                      <a:pt x="57018" y="1402"/>
                      <a:pt x="57060" y="1402"/>
                      <a:pt x="57143" y="1444"/>
                    </a:cubicBezTo>
                    <a:cubicBezTo>
                      <a:pt x="56746" y="1465"/>
                      <a:pt x="56369" y="1465"/>
                      <a:pt x="55972" y="1486"/>
                    </a:cubicBezTo>
                    <a:cubicBezTo>
                      <a:pt x="55930" y="1486"/>
                      <a:pt x="55867" y="1465"/>
                      <a:pt x="55804" y="1465"/>
                    </a:cubicBezTo>
                    <a:lnTo>
                      <a:pt x="55532" y="1465"/>
                    </a:lnTo>
                    <a:cubicBezTo>
                      <a:pt x="55344" y="1465"/>
                      <a:pt x="55135" y="1486"/>
                      <a:pt x="54946" y="1486"/>
                    </a:cubicBezTo>
                    <a:lnTo>
                      <a:pt x="54821" y="1486"/>
                    </a:lnTo>
                    <a:cubicBezTo>
                      <a:pt x="54737" y="1381"/>
                      <a:pt x="54591" y="1297"/>
                      <a:pt x="54423" y="1297"/>
                    </a:cubicBezTo>
                    <a:cubicBezTo>
                      <a:pt x="53607" y="1297"/>
                      <a:pt x="52812" y="1339"/>
                      <a:pt x="51996" y="1360"/>
                    </a:cubicBezTo>
                    <a:cubicBezTo>
                      <a:pt x="51306" y="1381"/>
                      <a:pt x="50615" y="1423"/>
                      <a:pt x="49925" y="1444"/>
                    </a:cubicBezTo>
                    <a:cubicBezTo>
                      <a:pt x="49004" y="1486"/>
                      <a:pt x="48062" y="1507"/>
                      <a:pt x="47163" y="1549"/>
                    </a:cubicBezTo>
                    <a:cubicBezTo>
                      <a:pt x="46137" y="1590"/>
                      <a:pt x="45112" y="1611"/>
                      <a:pt x="44087" y="1674"/>
                    </a:cubicBezTo>
                    <a:cubicBezTo>
                      <a:pt x="43815" y="1674"/>
                      <a:pt x="43543" y="1695"/>
                      <a:pt x="43271" y="1695"/>
                    </a:cubicBezTo>
                    <a:lnTo>
                      <a:pt x="38877" y="1695"/>
                    </a:lnTo>
                    <a:cubicBezTo>
                      <a:pt x="37747" y="1653"/>
                      <a:pt x="36596" y="1590"/>
                      <a:pt x="35466" y="1569"/>
                    </a:cubicBezTo>
                    <a:cubicBezTo>
                      <a:pt x="34337" y="1507"/>
                      <a:pt x="33228" y="1465"/>
                      <a:pt x="32098" y="1444"/>
                    </a:cubicBezTo>
                    <a:cubicBezTo>
                      <a:pt x="31972" y="1444"/>
                      <a:pt x="31826" y="1402"/>
                      <a:pt x="31700" y="1402"/>
                    </a:cubicBezTo>
                    <a:cubicBezTo>
                      <a:pt x="31282" y="1381"/>
                      <a:pt x="30863" y="1360"/>
                      <a:pt x="30424" y="1339"/>
                    </a:cubicBezTo>
                    <a:cubicBezTo>
                      <a:pt x="28645" y="1193"/>
                      <a:pt x="26888" y="1109"/>
                      <a:pt x="25109" y="963"/>
                    </a:cubicBezTo>
                    <a:cubicBezTo>
                      <a:pt x="26469" y="858"/>
                      <a:pt x="27850" y="816"/>
                      <a:pt x="29210" y="732"/>
                    </a:cubicBezTo>
                    <a:lnTo>
                      <a:pt x="29880" y="732"/>
                    </a:lnTo>
                    <a:cubicBezTo>
                      <a:pt x="30612" y="732"/>
                      <a:pt x="31344" y="712"/>
                      <a:pt x="32077" y="712"/>
                    </a:cubicBezTo>
                    <a:cubicBezTo>
                      <a:pt x="33688" y="670"/>
                      <a:pt x="35341" y="670"/>
                      <a:pt x="36952" y="649"/>
                    </a:cubicBezTo>
                    <a:close/>
                    <a:moveTo>
                      <a:pt x="18958" y="1277"/>
                    </a:moveTo>
                    <a:cubicBezTo>
                      <a:pt x="19795" y="1297"/>
                      <a:pt x="20632" y="1360"/>
                      <a:pt x="21469" y="1381"/>
                    </a:cubicBezTo>
                    <a:lnTo>
                      <a:pt x="22724" y="1465"/>
                    </a:lnTo>
                    <a:lnTo>
                      <a:pt x="30487" y="2009"/>
                    </a:lnTo>
                    <a:cubicBezTo>
                      <a:pt x="30633" y="2009"/>
                      <a:pt x="30759" y="2030"/>
                      <a:pt x="30884" y="2030"/>
                    </a:cubicBezTo>
                    <a:lnTo>
                      <a:pt x="27620" y="2030"/>
                    </a:lnTo>
                    <a:cubicBezTo>
                      <a:pt x="25611" y="2030"/>
                      <a:pt x="23582" y="2009"/>
                      <a:pt x="21573" y="2009"/>
                    </a:cubicBezTo>
                    <a:cubicBezTo>
                      <a:pt x="19418" y="1967"/>
                      <a:pt x="17263" y="1967"/>
                      <a:pt x="15150" y="1946"/>
                    </a:cubicBezTo>
                    <a:cubicBezTo>
                      <a:pt x="14208" y="1946"/>
                      <a:pt x="13246" y="1904"/>
                      <a:pt x="12304" y="1904"/>
                    </a:cubicBezTo>
                    <a:cubicBezTo>
                      <a:pt x="12743" y="1862"/>
                      <a:pt x="13183" y="1841"/>
                      <a:pt x="13622" y="1779"/>
                    </a:cubicBezTo>
                    <a:cubicBezTo>
                      <a:pt x="15233" y="1632"/>
                      <a:pt x="16803" y="1465"/>
                      <a:pt x="18393" y="1339"/>
                    </a:cubicBezTo>
                    <a:cubicBezTo>
                      <a:pt x="18560" y="1297"/>
                      <a:pt x="18769" y="1297"/>
                      <a:pt x="18958" y="1277"/>
                    </a:cubicBezTo>
                    <a:close/>
                    <a:moveTo>
                      <a:pt x="56716" y="2511"/>
                    </a:moveTo>
                    <a:lnTo>
                      <a:pt x="56716" y="2511"/>
                    </a:lnTo>
                    <a:cubicBezTo>
                      <a:pt x="56654" y="2513"/>
                      <a:pt x="56575" y="2533"/>
                      <a:pt x="56516" y="2553"/>
                    </a:cubicBezTo>
                    <a:cubicBezTo>
                      <a:pt x="56306" y="2553"/>
                      <a:pt x="56097" y="2553"/>
                      <a:pt x="55888" y="2595"/>
                    </a:cubicBezTo>
                    <a:cubicBezTo>
                      <a:pt x="55532" y="2595"/>
                      <a:pt x="55197" y="2616"/>
                      <a:pt x="54821" y="2616"/>
                    </a:cubicBezTo>
                    <a:cubicBezTo>
                      <a:pt x="54988" y="2595"/>
                      <a:pt x="55156" y="2553"/>
                      <a:pt x="55323" y="2532"/>
                    </a:cubicBezTo>
                    <a:cubicBezTo>
                      <a:pt x="55781" y="2532"/>
                      <a:pt x="56239" y="2513"/>
                      <a:pt x="56716" y="2511"/>
                    </a:cubicBezTo>
                    <a:close/>
                    <a:moveTo>
                      <a:pt x="49611" y="2616"/>
                    </a:moveTo>
                    <a:cubicBezTo>
                      <a:pt x="49674" y="2657"/>
                      <a:pt x="49736" y="2720"/>
                      <a:pt x="49820" y="2720"/>
                    </a:cubicBezTo>
                    <a:lnTo>
                      <a:pt x="49883" y="2720"/>
                    </a:lnTo>
                    <a:cubicBezTo>
                      <a:pt x="48544" y="2804"/>
                      <a:pt x="47205" y="2825"/>
                      <a:pt x="45886" y="2888"/>
                    </a:cubicBezTo>
                    <a:cubicBezTo>
                      <a:pt x="44736" y="2929"/>
                      <a:pt x="43606" y="2992"/>
                      <a:pt x="42455" y="3013"/>
                    </a:cubicBezTo>
                    <a:cubicBezTo>
                      <a:pt x="39777" y="3118"/>
                      <a:pt x="37119" y="3243"/>
                      <a:pt x="34483" y="3348"/>
                    </a:cubicBezTo>
                    <a:cubicBezTo>
                      <a:pt x="33541" y="3411"/>
                      <a:pt x="32558" y="3432"/>
                      <a:pt x="31616" y="3473"/>
                    </a:cubicBezTo>
                    <a:cubicBezTo>
                      <a:pt x="31031" y="3515"/>
                      <a:pt x="30445" y="3536"/>
                      <a:pt x="29838" y="3557"/>
                    </a:cubicBezTo>
                    <a:lnTo>
                      <a:pt x="28938" y="3557"/>
                    </a:lnTo>
                    <a:cubicBezTo>
                      <a:pt x="30466" y="3432"/>
                      <a:pt x="32014" y="3327"/>
                      <a:pt x="33562" y="3201"/>
                    </a:cubicBezTo>
                    <a:cubicBezTo>
                      <a:pt x="33855" y="3160"/>
                      <a:pt x="34169" y="3160"/>
                      <a:pt x="34441" y="3139"/>
                    </a:cubicBezTo>
                    <a:cubicBezTo>
                      <a:pt x="35257" y="3076"/>
                      <a:pt x="36052" y="3034"/>
                      <a:pt x="36847" y="3013"/>
                    </a:cubicBezTo>
                    <a:cubicBezTo>
                      <a:pt x="37663" y="2950"/>
                      <a:pt x="38479" y="2909"/>
                      <a:pt x="39295" y="2867"/>
                    </a:cubicBezTo>
                    <a:cubicBezTo>
                      <a:pt x="39965" y="2867"/>
                      <a:pt x="40614" y="2846"/>
                      <a:pt x="41304" y="2825"/>
                    </a:cubicBezTo>
                    <a:cubicBezTo>
                      <a:pt x="42811" y="2804"/>
                      <a:pt x="44338" y="2741"/>
                      <a:pt x="45845" y="2720"/>
                    </a:cubicBezTo>
                    <a:cubicBezTo>
                      <a:pt x="46661" y="2699"/>
                      <a:pt x="47456" y="2699"/>
                      <a:pt x="48251" y="2657"/>
                    </a:cubicBezTo>
                    <a:cubicBezTo>
                      <a:pt x="48690" y="2637"/>
                      <a:pt x="49171" y="2637"/>
                      <a:pt x="49611" y="2616"/>
                    </a:cubicBezTo>
                    <a:close/>
                    <a:moveTo>
                      <a:pt x="28666" y="3118"/>
                    </a:moveTo>
                    <a:lnTo>
                      <a:pt x="28666" y="3118"/>
                    </a:lnTo>
                    <a:cubicBezTo>
                      <a:pt x="27997" y="3160"/>
                      <a:pt x="27327" y="3222"/>
                      <a:pt x="26658" y="3264"/>
                    </a:cubicBezTo>
                    <a:cubicBezTo>
                      <a:pt x="25904" y="3327"/>
                      <a:pt x="25172" y="3369"/>
                      <a:pt x="24398" y="3453"/>
                    </a:cubicBezTo>
                    <a:cubicBezTo>
                      <a:pt x="24084" y="3473"/>
                      <a:pt x="23749" y="3515"/>
                      <a:pt x="23435" y="3536"/>
                    </a:cubicBezTo>
                    <a:lnTo>
                      <a:pt x="20673" y="3536"/>
                    </a:lnTo>
                    <a:cubicBezTo>
                      <a:pt x="19627" y="3557"/>
                      <a:pt x="18581" y="3578"/>
                      <a:pt x="17556" y="3578"/>
                    </a:cubicBezTo>
                    <a:cubicBezTo>
                      <a:pt x="17639" y="3578"/>
                      <a:pt x="17765" y="3557"/>
                      <a:pt x="17891" y="3557"/>
                    </a:cubicBezTo>
                    <a:cubicBezTo>
                      <a:pt x="18602" y="3536"/>
                      <a:pt x="19272" y="3473"/>
                      <a:pt x="19983" y="3453"/>
                    </a:cubicBezTo>
                    <a:cubicBezTo>
                      <a:pt x="20778" y="3390"/>
                      <a:pt x="21552" y="3369"/>
                      <a:pt x="22347" y="3327"/>
                    </a:cubicBezTo>
                    <a:cubicBezTo>
                      <a:pt x="23289" y="3285"/>
                      <a:pt x="24230" y="3243"/>
                      <a:pt x="25130" y="3222"/>
                    </a:cubicBezTo>
                    <a:cubicBezTo>
                      <a:pt x="26323" y="3201"/>
                      <a:pt x="27495" y="3139"/>
                      <a:pt x="28666" y="3118"/>
                    </a:cubicBezTo>
                    <a:close/>
                    <a:moveTo>
                      <a:pt x="16803" y="4143"/>
                    </a:moveTo>
                    <a:cubicBezTo>
                      <a:pt x="16196" y="4185"/>
                      <a:pt x="15610" y="4248"/>
                      <a:pt x="15024" y="4290"/>
                    </a:cubicBezTo>
                    <a:cubicBezTo>
                      <a:pt x="14396" y="4352"/>
                      <a:pt x="13769" y="4415"/>
                      <a:pt x="13099" y="4457"/>
                    </a:cubicBezTo>
                    <a:cubicBezTo>
                      <a:pt x="11927" y="4520"/>
                      <a:pt x="10756" y="4603"/>
                      <a:pt x="9542" y="4687"/>
                    </a:cubicBezTo>
                    <a:cubicBezTo>
                      <a:pt x="9521" y="4624"/>
                      <a:pt x="9479" y="4582"/>
                      <a:pt x="9396" y="4582"/>
                    </a:cubicBezTo>
                    <a:cubicBezTo>
                      <a:pt x="7805" y="4687"/>
                      <a:pt x="6173" y="4771"/>
                      <a:pt x="4583" y="4875"/>
                    </a:cubicBezTo>
                    <a:cubicBezTo>
                      <a:pt x="4520" y="4875"/>
                      <a:pt x="4479" y="4896"/>
                      <a:pt x="4416" y="4938"/>
                    </a:cubicBezTo>
                    <a:cubicBezTo>
                      <a:pt x="4395" y="4980"/>
                      <a:pt x="4395" y="5001"/>
                      <a:pt x="4395" y="5022"/>
                    </a:cubicBezTo>
                    <a:lnTo>
                      <a:pt x="4353" y="5022"/>
                    </a:lnTo>
                    <a:lnTo>
                      <a:pt x="4353" y="4959"/>
                    </a:lnTo>
                    <a:cubicBezTo>
                      <a:pt x="4353" y="4909"/>
                      <a:pt x="4300" y="4846"/>
                      <a:pt x="4236" y="4822"/>
                    </a:cubicBezTo>
                    <a:lnTo>
                      <a:pt x="4236" y="4822"/>
                    </a:lnTo>
                    <a:cubicBezTo>
                      <a:pt x="4840" y="4750"/>
                      <a:pt x="5450" y="4670"/>
                      <a:pt x="6048" y="4624"/>
                    </a:cubicBezTo>
                    <a:cubicBezTo>
                      <a:pt x="6676" y="4582"/>
                      <a:pt x="7282" y="4562"/>
                      <a:pt x="7910" y="4499"/>
                    </a:cubicBezTo>
                    <a:cubicBezTo>
                      <a:pt x="9375" y="4394"/>
                      <a:pt x="10860" y="4310"/>
                      <a:pt x="12325" y="4206"/>
                    </a:cubicBezTo>
                    <a:cubicBezTo>
                      <a:pt x="12513" y="4206"/>
                      <a:pt x="12722" y="4185"/>
                      <a:pt x="12890" y="4185"/>
                    </a:cubicBezTo>
                    <a:cubicBezTo>
                      <a:pt x="13392" y="4185"/>
                      <a:pt x="13894" y="4164"/>
                      <a:pt x="14354" y="4164"/>
                    </a:cubicBezTo>
                    <a:cubicBezTo>
                      <a:pt x="15170" y="4164"/>
                      <a:pt x="15987" y="4143"/>
                      <a:pt x="16803" y="4143"/>
                    </a:cubicBezTo>
                    <a:close/>
                    <a:moveTo>
                      <a:pt x="36534" y="4792"/>
                    </a:moveTo>
                    <a:cubicBezTo>
                      <a:pt x="36584" y="4802"/>
                      <a:pt x="36644" y="4807"/>
                      <a:pt x="36705" y="4807"/>
                    </a:cubicBezTo>
                    <a:lnTo>
                      <a:pt x="36705" y="4807"/>
                    </a:lnTo>
                    <a:lnTo>
                      <a:pt x="31470" y="5252"/>
                    </a:lnTo>
                    <a:lnTo>
                      <a:pt x="24879" y="5252"/>
                    </a:lnTo>
                    <a:cubicBezTo>
                      <a:pt x="25193" y="5252"/>
                      <a:pt x="25486" y="5231"/>
                      <a:pt x="25800" y="5231"/>
                    </a:cubicBezTo>
                    <a:cubicBezTo>
                      <a:pt x="28206" y="5147"/>
                      <a:pt x="30570" y="5043"/>
                      <a:pt x="32976" y="4938"/>
                    </a:cubicBezTo>
                    <a:cubicBezTo>
                      <a:pt x="34169" y="4896"/>
                      <a:pt x="35362" y="4834"/>
                      <a:pt x="36534" y="4792"/>
                    </a:cubicBezTo>
                    <a:close/>
                    <a:moveTo>
                      <a:pt x="28436" y="4185"/>
                    </a:moveTo>
                    <a:cubicBezTo>
                      <a:pt x="29796" y="4206"/>
                      <a:pt x="31156" y="4248"/>
                      <a:pt x="32516" y="4248"/>
                    </a:cubicBezTo>
                    <a:cubicBezTo>
                      <a:pt x="33353" y="4248"/>
                      <a:pt x="34148" y="4269"/>
                      <a:pt x="34985" y="4269"/>
                    </a:cubicBezTo>
                    <a:cubicBezTo>
                      <a:pt x="36010" y="4269"/>
                      <a:pt x="37057" y="4290"/>
                      <a:pt x="38082" y="4290"/>
                    </a:cubicBezTo>
                    <a:cubicBezTo>
                      <a:pt x="36722" y="4373"/>
                      <a:pt x="35341" y="4415"/>
                      <a:pt x="33981" y="4499"/>
                    </a:cubicBezTo>
                    <a:cubicBezTo>
                      <a:pt x="31470" y="4624"/>
                      <a:pt x="28980" y="4729"/>
                      <a:pt x="26469" y="4834"/>
                    </a:cubicBezTo>
                    <a:lnTo>
                      <a:pt x="18853" y="5147"/>
                    </a:lnTo>
                    <a:cubicBezTo>
                      <a:pt x="17995" y="5189"/>
                      <a:pt x="17116" y="5231"/>
                      <a:pt x="16238" y="5252"/>
                    </a:cubicBezTo>
                    <a:cubicBezTo>
                      <a:pt x="15756" y="5294"/>
                      <a:pt x="15275" y="5294"/>
                      <a:pt x="14773" y="5315"/>
                    </a:cubicBezTo>
                    <a:lnTo>
                      <a:pt x="12932" y="5315"/>
                    </a:lnTo>
                    <a:cubicBezTo>
                      <a:pt x="12157" y="5315"/>
                      <a:pt x="11404" y="5294"/>
                      <a:pt x="10630" y="5294"/>
                    </a:cubicBezTo>
                    <a:cubicBezTo>
                      <a:pt x="10253" y="5294"/>
                      <a:pt x="9898" y="5294"/>
                      <a:pt x="9521" y="5252"/>
                    </a:cubicBezTo>
                    <a:cubicBezTo>
                      <a:pt x="9542" y="5231"/>
                      <a:pt x="9584" y="5231"/>
                      <a:pt x="9605" y="5231"/>
                    </a:cubicBezTo>
                    <a:lnTo>
                      <a:pt x="14062" y="4917"/>
                    </a:lnTo>
                    <a:cubicBezTo>
                      <a:pt x="15003" y="4854"/>
                      <a:pt x="15924" y="4792"/>
                      <a:pt x="16865" y="4729"/>
                    </a:cubicBezTo>
                    <a:cubicBezTo>
                      <a:pt x="18539" y="4666"/>
                      <a:pt x="20192" y="4541"/>
                      <a:pt x="21866" y="4478"/>
                    </a:cubicBezTo>
                    <a:cubicBezTo>
                      <a:pt x="22724" y="4415"/>
                      <a:pt x="23582" y="4373"/>
                      <a:pt x="24461" y="4331"/>
                    </a:cubicBezTo>
                    <a:cubicBezTo>
                      <a:pt x="25779" y="4290"/>
                      <a:pt x="27097" y="4248"/>
                      <a:pt x="28436" y="4185"/>
                    </a:cubicBezTo>
                    <a:close/>
                    <a:moveTo>
                      <a:pt x="1570" y="5378"/>
                    </a:moveTo>
                    <a:cubicBezTo>
                      <a:pt x="1570" y="5419"/>
                      <a:pt x="1570" y="5461"/>
                      <a:pt x="1591" y="5482"/>
                    </a:cubicBezTo>
                    <a:cubicBezTo>
                      <a:pt x="1445" y="5482"/>
                      <a:pt x="1277" y="5482"/>
                      <a:pt x="1131" y="5461"/>
                    </a:cubicBezTo>
                    <a:cubicBezTo>
                      <a:pt x="1068" y="5461"/>
                      <a:pt x="1047" y="5461"/>
                      <a:pt x="1005" y="5440"/>
                    </a:cubicBezTo>
                    <a:cubicBezTo>
                      <a:pt x="1173" y="5419"/>
                      <a:pt x="1382" y="5378"/>
                      <a:pt x="1570" y="5378"/>
                    </a:cubicBezTo>
                    <a:close/>
                    <a:moveTo>
                      <a:pt x="5336" y="5503"/>
                    </a:moveTo>
                    <a:cubicBezTo>
                      <a:pt x="5357" y="5503"/>
                      <a:pt x="5399" y="5503"/>
                      <a:pt x="5420" y="5524"/>
                    </a:cubicBezTo>
                    <a:lnTo>
                      <a:pt x="4918" y="5524"/>
                    </a:lnTo>
                    <a:cubicBezTo>
                      <a:pt x="5043" y="5524"/>
                      <a:pt x="5211" y="5503"/>
                      <a:pt x="5336" y="5503"/>
                    </a:cubicBezTo>
                    <a:close/>
                    <a:moveTo>
                      <a:pt x="37119" y="0"/>
                    </a:moveTo>
                    <a:cubicBezTo>
                      <a:pt x="34441" y="21"/>
                      <a:pt x="31805" y="63"/>
                      <a:pt x="29127" y="84"/>
                    </a:cubicBezTo>
                    <a:lnTo>
                      <a:pt x="28875" y="84"/>
                    </a:lnTo>
                    <a:cubicBezTo>
                      <a:pt x="28645" y="84"/>
                      <a:pt x="28436" y="105"/>
                      <a:pt x="28185" y="105"/>
                    </a:cubicBezTo>
                    <a:cubicBezTo>
                      <a:pt x="27432" y="126"/>
                      <a:pt x="26678" y="188"/>
                      <a:pt x="25925" y="209"/>
                    </a:cubicBezTo>
                    <a:cubicBezTo>
                      <a:pt x="24147" y="293"/>
                      <a:pt x="22368" y="398"/>
                      <a:pt x="20548" y="481"/>
                    </a:cubicBezTo>
                    <a:lnTo>
                      <a:pt x="19062" y="544"/>
                    </a:lnTo>
                    <a:cubicBezTo>
                      <a:pt x="18916" y="544"/>
                      <a:pt x="18748" y="586"/>
                      <a:pt x="18623" y="586"/>
                    </a:cubicBezTo>
                    <a:cubicBezTo>
                      <a:pt x="18225" y="544"/>
                      <a:pt x="17849" y="544"/>
                      <a:pt x="17451" y="523"/>
                    </a:cubicBezTo>
                    <a:cubicBezTo>
                      <a:pt x="16133" y="460"/>
                      <a:pt x="14836" y="398"/>
                      <a:pt x="13497" y="335"/>
                    </a:cubicBezTo>
                    <a:cubicBezTo>
                      <a:pt x="13183" y="314"/>
                      <a:pt x="12869" y="314"/>
                      <a:pt x="12555" y="293"/>
                    </a:cubicBezTo>
                    <a:cubicBezTo>
                      <a:pt x="12220" y="251"/>
                      <a:pt x="11885" y="251"/>
                      <a:pt x="11530" y="251"/>
                    </a:cubicBezTo>
                    <a:cubicBezTo>
                      <a:pt x="10797" y="230"/>
                      <a:pt x="10065" y="230"/>
                      <a:pt x="9375" y="209"/>
                    </a:cubicBezTo>
                    <a:cubicBezTo>
                      <a:pt x="9186" y="209"/>
                      <a:pt x="9061" y="356"/>
                      <a:pt x="9061" y="523"/>
                    </a:cubicBezTo>
                    <a:cubicBezTo>
                      <a:pt x="9061" y="712"/>
                      <a:pt x="9207" y="837"/>
                      <a:pt x="9375" y="837"/>
                    </a:cubicBezTo>
                    <a:cubicBezTo>
                      <a:pt x="10107" y="858"/>
                      <a:pt x="10839" y="858"/>
                      <a:pt x="11530" y="879"/>
                    </a:cubicBezTo>
                    <a:cubicBezTo>
                      <a:pt x="11885" y="879"/>
                      <a:pt x="12220" y="921"/>
                      <a:pt x="12555" y="921"/>
                    </a:cubicBezTo>
                    <a:cubicBezTo>
                      <a:pt x="12869" y="942"/>
                      <a:pt x="13183" y="942"/>
                      <a:pt x="13497" y="963"/>
                    </a:cubicBezTo>
                    <a:cubicBezTo>
                      <a:pt x="13664" y="963"/>
                      <a:pt x="13810" y="1004"/>
                      <a:pt x="13999" y="1004"/>
                    </a:cubicBezTo>
                    <a:lnTo>
                      <a:pt x="9061" y="1465"/>
                    </a:lnTo>
                    <a:cubicBezTo>
                      <a:pt x="8538" y="1528"/>
                      <a:pt x="8015" y="1569"/>
                      <a:pt x="7450" y="1632"/>
                    </a:cubicBezTo>
                    <a:cubicBezTo>
                      <a:pt x="6989" y="1674"/>
                      <a:pt x="6487" y="1716"/>
                      <a:pt x="6027" y="1779"/>
                    </a:cubicBezTo>
                    <a:cubicBezTo>
                      <a:pt x="5336" y="1779"/>
                      <a:pt x="4667" y="1758"/>
                      <a:pt x="3976" y="1758"/>
                    </a:cubicBezTo>
                    <a:cubicBezTo>
                      <a:pt x="3830" y="1758"/>
                      <a:pt x="3683" y="1883"/>
                      <a:pt x="3683" y="2051"/>
                    </a:cubicBezTo>
                    <a:lnTo>
                      <a:pt x="3683" y="2072"/>
                    </a:lnTo>
                    <a:cubicBezTo>
                      <a:pt x="3432" y="2093"/>
                      <a:pt x="3139" y="2155"/>
                      <a:pt x="2888" y="2176"/>
                    </a:cubicBezTo>
                    <a:lnTo>
                      <a:pt x="2805" y="2176"/>
                    </a:lnTo>
                    <a:lnTo>
                      <a:pt x="2637" y="2239"/>
                    </a:lnTo>
                    <a:cubicBezTo>
                      <a:pt x="2595" y="2302"/>
                      <a:pt x="2533" y="2406"/>
                      <a:pt x="2533" y="2490"/>
                    </a:cubicBezTo>
                    <a:cubicBezTo>
                      <a:pt x="2533" y="2553"/>
                      <a:pt x="2574" y="2678"/>
                      <a:pt x="2637" y="2720"/>
                    </a:cubicBezTo>
                    <a:cubicBezTo>
                      <a:pt x="2700" y="2762"/>
                      <a:pt x="2805" y="2825"/>
                      <a:pt x="2888" y="2825"/>
                    </a:cubicBezTo>
                    <a:cubicBezTo>
                      <a:pt x="3788" y="2720"/>
                      <a:pt x="4709" y="2595"/>
                      <a:pt x="5629" y="2490"/>
                    </a:cubicBezTo>
                    <a:cubicBezTo>
                      <a:pt x="6027" y="2427"/>
                      <a:pt x="6383" y="2385"/>
                      <a:pt x="6780" y="2344"/>
                    </a:cubicBezTo>
                    <a:cubicBezTo>
                      <a:pt x="8998" y="2385"/>
                      <a:pt x="11216" y="2406"/>
                      <a:pt x="13455" y="2448"/>
                    </a:cubicBezTo>
                    <a:cubicBezTo>
                      <a:pt x="15380" y="2490"/>
                      <a:pt x="17284" y="2511"/>
                      <a:pt x="19230" y="2511"/>
                    </a:cubicBezTo>
                    <a:lnTo>
                      <a:pt x="20004" y="2511"/>
                    </a:lnTo>
                    <a:cubicBezTo>
                      <a:pt x="18016" y="2616"/>
                      <a:pt x="16007" y="2699"/>
                      <a:pt x="13999" y="2804"/>
                    </a:cubicBezTo>
                    <a:cubicBezTo>
                      <a:pt x="12764" y="2846"/>
                      <a:pt x="11530" y="2909"/>
                      <a:pt x="10337" y="2992"/>
                    </a:cubicBezTo>
                    <a:cubicBezTo>
                      <a:pt x="8642" y="3055"/>
                      <a:pt x="6927" y="3160"/>
                      <a:pt x="5232" y="3264"/>
                    </a:cubicBezTo>
                    <a:cubicBezTo>
                      <a:pt x="5127" y="3264"/>
                      <a:pt x="5023" y="3327"/>
                      <a:pt x="4939" y="3411"/>
                    </a:cubicBezTo>
                    <a:cubicBezTo>
                      <a:pt x="4876" y="3473"/>
                      <a:pt x="4813" y="3578"/>
                      <a:pt x="4813" y="3683"/>
                    </a:cubicBezTo>
                    <a:cubicBezTo>
                      <a:pt x="4813" y="3892"/>
                      <a:pt x="5002" y="4101"/>
                      <a:pt x="5232" y="4101"/>
                    </a:cubicBezTo>
                    <a:cubicBezTo>
                      <a:pt x="6655" y="4038"/>
                      <a:pt x="8036" y="3955"/>
                      <a:pt x="9437" y="3871"/>
                    </a:cubicBezTo>
                    <a:lnTo>
                      <a:pt x="9437" y="3871"/>
                    </a:lnTo>
                    <a:cubicBezTo>
                      <a:pt x="8287" y="3955"/>
                      <a:pt x="7136" y="4038"/>
                      <a:pt x="6027" y="4101"/>
                    </a:cubicBezTo>
                    <a:cubicBezTo>
                      <a:pt x="5211" y="4164"/>
                      <a:pt x="4395" y="4269"/>
                      <a:pt x="3579" y="4373"/>
                    </a:cubicBezTo>
                    <a:cubicBezTo>
                      <a:pt x="3516" y="4373"/>
                      <a:pt x="3453" y="4394"/>
                      <a:pt x="3411" y="4457"/>
                    </a:cubicBezTo>
                    <a:cubicBezTo>
                      <a:pt x="3349" y="4499"/>
                      <a:pt x="3328" y="4562"/>
                      <a:pt x="3328" y="4624"/>
                    </a:cubicBezTo>
                    <a:cubicBezTo>
                      <a:pt x="3328" y="4708"/>
                      <a:pt x="3349" y="4771"/>
                      <a:pt x="3411" y="4813"/>
                    </a:cubicBezTo>
                    <a:cubicBezTo>
                      <a:pt x="3427" y="4836"/>
                      <a:pt x="3445" y="4853"/>
                      <a:pt x="3466" y="4866"/>
                    </a:cubicBezTo>
                    <a:lnTo>
                      <a:pt x="3466" y="4866"/>
                    </a:lnTo>
                    <a:lnTo>
                      <a:pt x="2219" y="4959"/>
                    </a:lnTo>
                    <a:cubicBezTo>
                      <a:pt x="1549" y="5022"/>
                      <a:pt x="838" y="5106"/>
                      <a:pt x="168" y="5168"/>
                    </a:cubicBezTo>
                    <a:cubicBezTo>
                      <a:pt x="105" y="5168"/>
                      <a:pt x="64" y="5210"/>
                      <a:pt x="22" y="5252"/>
                    </a:cubicBezTo>
                    <a:cubicBezTo>
                      <a:pt x="1" y="5315"/>
                      <a:pt x="1" y="5378"/>
                      <a:pt x="64" y="5440"/>
                    </a:cubicBezTo>
                    <a:cubicBezTo>
                      <a:pt x="85" y="5482"/>
                      <a:pt x="126" y="5524"/>
                      <a:pt x="168" y="5566"/>
                    </a:cubicBezTo>
                    <a:lnTo>
                      <a:pt x="126" y="5566"/>
                    </a:lnTo>
                    <a:cubicBezTo>
                      <a:pt x="378" y="5608"/>
                      <a:pt x="294" y="5650"/>
                      <a:pt x="273" y="5712"/>
                    </a:cubicBezTo>
                    <a:cubicBezTo>
                      <a:pt x="231" y="5775"/>
                      <a:pt x="273" y="5859"/>
                      <a:pt x="336" y="5880"/>
                    </a:cubicBezTo>
                    <a:cubicBezTo>
                      <a:pt x="378" y="5922"/>
                      <a:pt x="398" y="5922"/>
                      <a:pt x="440" y="5942"/>
                    </a:cubicBezTo>
                    <a:cubicBezTo>
                      <a:pt x="482" y="5942"/>
                      <a:pt x="482" y="5963"/>
                      <a:pt x="503" y="5963"/>
                    </a:cubicBezTo>
                    <a:cubicBezTo>
                      <a:pt x="524" y="5963"/>
                      <a:pt x="587" y="5963"/>
                      <a:pt x="608" y="5984"/>
                    </a:cubicBezTo>
                    <a:cubicBezTo>
                      <a:pt x="650" y="5984"/>
                      <a:pt x="691" y="5963"/>
                      <a:pt x="733" y="5942"/>
                    </a:cubicBezTo>
                    <a:cubicBezTo>
                      <a:pt x="3997" y="5880"/>
                      <a:pt x="7303" y="5838"/>
                      <a:pt x="10567" y="5817"/>
                    </a:cubicBezTo>
                    <a:cubicBezTo>
                      <a:pt x="10797" y="5817"/>
                      <a:pt x="11007" y="5817"/>
                      <a:pt x="11258" y="5775"/>
                    </a:cubicBezTo>
                    <a:lnTo>
                      <a:pt x="13455" y="5712"/>
                    </a:lnTo>
                    <a:lnTo>
                      <a:pt x="16551" y="5712"/>
                    </a:lnTo>
                    <a:cubicBezTo>
                      <a:pt x="17807" y="5712"/>
                      <a:pt x="19104" y="5712"/>
                      <a:pt x="20360" y="5733"/>
                    </a:cubicBezTo>
                    <a:cubicBezTo>
                      <a:pt x="22201" y="5733"/>
                      <a:pt x="24063" y="5754"/>
                      <a:pt x="25904" y="5754"/>
                    </a:cubicBezTo>
                    <a:cubicBezTo>
                      <a:pt x="25130" y="5817"/>
                      <a:pt x="24377" y="5880"/>
                      <a:pt x="23645" y="5963"/>
                    </a:cubicBezTo>
                    <a:cubicBezTo>
                      <a:pt x="23205" y="5984"/>
                      <a:pt x="22766" y="6047"/>
                      <a:pt x="22347" y="6068"/>
                    </a:cubicBezTo>
                    <a:cubicBezTo>
                      <a:pt x="21636" y="6068"/>
                      <a:pt x="20924" y="6068"/>
                      <a:pt x="20192" y="6089"/>
                    </a:cubicBezTo>
                    <a:lnTo>
                      <a:pt x="10023" y="6089"/>
                    </a:lnTo>
                    <a:cubicBezTo>
                      <a:pt x="9333" y="6089"/>
                      <a:pt x="8663" y="6131"/>
                      <a:pt x="7973" y="6131"/>
                    </a:cubicBezTo>
                    <a:cubicBezTo>
                      <a:pt x="7931" y="6131"/>
                      <a:pt x="7868" y="6173"/>
                      <a:pt x="7868" y="6235"/>
                    </a:cubicBezTo>
                    <a:cubicBezTo>
                      <a:pt x="7868" y="6298"/>
                      <a:pt x="7931" y="6340"/>
                      <a:pt x="7973" y="6340"/>
                    </a:cubicBezTo>
                    <a:cubicBezTo>
                      <a:pt x="8119" y="6340"/>
                      <a:pt x="8224" y="6361"/>
                      <a:pt x="8349" y="6361"/>
                    </a:cubicBezTo>
                    <a:lnTo>
                      <a:pt x="10149" y="6361"/>
                    </a:lnTo>
                    <a:cubicBezTo>
                      <a:pt x="11007" y="6361"/>
                      <a:pt x="11885" y="6340"/>
                      <a:pt x="12743" y="6340"/>
                    </a:cubicBezTo>
                    <a:lnTo>
                      <a:pt x="18958" y="6340"/>
                    </a:lnTo>
                    <a:cubicBezTo>
                      <a:pt x="17472" y="6466"/>
                      <a:pt x="15987" y="6591"/>
                      <a:pt x="14459" y="6717"/>
                    </a:cubicBezTo>
                    <a:cubicBezTo>
                      <a:pt x="11844" y="6968"/>
                      <a:pt x="9228" y="7198"/>
                      <a:pt x="6592" y="7428"/>
                    </a:cubicBezTo>
                    <a:cubicBezTo>
                      <a:pt x="6487" y="7428"/>
                      <a:pt x="6404" y="7449"/>
                      <a:pt x="6341" y="7533"/>
                    </a:cubicBezTo>
                    <a:cubicBezTo>
                      <a:pt x="6257" y="7616"/>
                      <a:pt x="6236" y="7700"/>
                      <a:pt x="6236" y="7805"/>
                    </a:cubicBezTo>
                    <a:cubicBezTo>
                      <a:pt x="6236" y="7909"/>
                      <a:pt x="6278" y="7972"/>
                      <a:pt x="6341" y="8056"/>
                    </a:cubicBezTo>
                    <a:cubicBezTo>
                      <a:pt x="6383" y="8119"/>
                      <a:pt x="6487" y="8160"/>
                      <a:pt x="6592" y="8160"/>
                    </a:cubicBezTo>
                    <a:cubicBezTo>
                      <a:pt x="9689" y="7867"/>
                      <a:pt x="12743" y="7616"/>
                      <a:pt x="15819" y="7323"/>
                    </a:cubicBezTo>
                    <a:cubicBezTo>
                      <a:pt x="18686" y="7072"/>
                      <a:pt x="21531" y="6821"/>
                      <a:pt x="24377" y="6570"/>
                    </a:cubicBezTo>
                    <a:cubicBezTo>
                      <a:pt x="25695" y="6466"/>
                      <a:pt x="26971" y="6361"/>
                      <a:pt x="28269" y="6235"/>
                    </a:cubicBezTo>
                    <a:cubicBezTo>
                      <a:pt x="29064" y="6194"/>
                      <a:pt x="29838" y="6173"/>
                      <a:pt x="30654" y="6173"/>
                    </a:cubicBezTo>
                    <a:cubicBezTo>
                      <a:pt x="31365" y="6152"/>
                      <a:pt x="32077" y="6152"/>
                      <a:pt x="32767" y="6131"/>
                    </a:cubicBezTo>
                    <a:cubicBezTo>
                      <a:pt x="32976" y="6131"/>
                      <a:pt x="33186" y="6131"/>
                      <a:pt x="33437" y="6089"/>
                    </a:cubicBezTo>
                    <a:cubicBezTo>
                      <a:pt x="34839" y="6026"/>
                      <a:pt x="36282" y="5942"/>
                      <a:pt x="37684" y="5859"/>
                    </a:cubicBezTo>
                    <a:cubicBezTo>
                      <a:pt x="38396" y="5838"/>
                      <a:pt x="39107" y="5775"/>
                      <a:pt x="39819" y="5754"/>
                    </a:cubicBezTo>
                    <a:cubicBezTo>
                      <a:pt x="40028" y="5754"/>
                      <a:pt x="40258" y="5733"/>
                      <a:pt x="40467" y="5733"/>
                    </a:cubicBezTo>
                    <a:cubicBezTo>
                      <a:pt x="40802" y="5712"/>
                      <a:pt x="41137" y="5670"/>
                      <a:pt x="41513" y="5650"/>
                    </a:cubicBezTo>
                    <a:cubicBezTo>
                      <a:pt x="42057" y="5650"/>
                      <a:pt x="42643" y="5629"/>
                      <a:pt x="43187" y="5629"/>
                    </a:cubicBezTo>
                    <a:cubicBezTo>
                      <a:pt x="44066" y="5608"/>
                      <a:pt x="44966" y="5608"/>
                      <a:pt x="45845" y="5566"/>
                    </a:cubicBezTo>
                    <a:lnTo>
                      <a:pt x="52749" y="5419"/>
                    </a:lnTo>
                    <a:cubicBezTo>
                      <a:pt x="53021" y="5419"/>
                      <a:pt x="53251" y="5419"/>
                      <a:pt x="53523" y="5440"/>
                    </a:cubicBezTo>
                    <a:cubicBezTo>
                      <a:pt x="53649" y="5461"/>
                      <a:pt x="53775" y="5503"/>
                      <a:pt x="53942" y="5545"/>
                    </a:cubicBezTo>
                    <a:cubicBezTo>
                      <a:pt x="53960" y="5551"/>
                      <a:pt x="53982" y="5554"/>
                      <a:pt x="54006" y="5554"/>
                    </a:cubicBezTo>
                    <a:cubicBezTo>
                      <a:pt x="54064" y="5554"/>
                      <a:pt x="54134" y="5539"/>
                      <a:pt x="54193" y="5524"/>
                    </a:cubicBezTo>
                    <a:cubicBezTo>
                      <a:pt x="54277" y="5461"/>
                      <a:pt x="54319" y="5378"/>
                      <a:pt x="54360" y="5315"/>
                    </a:cubicBezTo>
                    <a:cubicBezTo>
                      <a:pt x="54381" y="5231"/>
                      <a:pt x="54360" y="5126"/>
                      <a:pt x="54319" y="5043"/>
                    </a:cubicBezTo>
                    <a:cubicBezTo>
                      <a:pt x="54277" y="4980"/>
                      <a:pt x="54214" y="4917"/>
                      <a:pt x="54109" y="4896"/>
                    </a:cubicBezTo>
                    <a:cubicBezTo>
                      <a:pt x="54067" y="4854"/>
                      <a:pt x="54047" y="4854"/>
                      <a:pt x="53984" y="4834"/>
                    </a:cubicBezTo>
                    <a:cubicBezTo>
                      <a:pt x="55448" y="4729"/>
                      <a:pt x="56934" y="4645"/>
                      <a:pt x="58399" y="4541"/>
                    </a:cubicBezTo>
                    <a:cubicBezTo>
                      <a:pt x="58629" y="4520"/>
                      <a:pt x="58901" y="4520"/>
                      <a:pt x="59131" y="4520"/>
                    </a:cubicBezTo>
                    <a:cubicBezTo>
                      <a:pt x="59361" y="4520"/>
                      <a:pt x="59612" y="4499"/>
                      <a:pt x="59821" y="4478"/>
                    </a:cubicBezTo>
                    <a:cubicBezTo>
                      <a:pt x="59905" y="4478"/>
                      <a:pt x="60010" y="4436"/>
                      <a:pt x="60073" y="4436"/>
                    </a:cubicBezTo>
                    <a:lnTo>
                      <a:pt x="60470" y="4373"/>
                    </a:lnTo>
                    <a:cubicBezTo>
                      <a:pt x="60554" y="4331"/>
                      <a:pt x="60596" y="4290"/>
                      <a:pt x="60658" y="4227"/>
                    </a:cubicBezTo>
                    <a:cubicBezTo>
                      <a:pt x="60700" y="4164"/>
                      <a:pt x="60700" y="4080"/>
                      <a:pt x="60679" y="3997"/>
                    </a:cubicBezTo>
                    <a:cubicBezTo>
                      <a:pt x="60658" y="3913"/>
                      <a:pt x="60596" y="3850"/>
                      <a:pt x="60554" y="3787"/>
                    </a:cubicBezTo>
                    <a:lnTo>
                      <a:pt x="60533" y="3766"/>
                    </a:lnTo>
                    <a:cubicBezTo>
                      <a:pt x="60491" y="3745"/>
                      <a:pt x="60449" y="3704"/>
                      <a:pt x="60386" y="3683"/>
                    </a:cubicBezTo>
                    <a:lnTo>
                      <a:pt x="60324" y="3683"/>
                    </a:lnTo>
                    <a:cubicBezTo>
                      <a:pt x="60261" y="3683"/>
                      <a:pt x="60219" y="3725"/>
                      <a:pt x="60156" y="3745"/>
                    </a:cubicBezTo>
                    <a:cubicBezTo>
                      <a:pt x="60114" y="3766"/>
                      <a:pt x="60052" y="3850"/>
                      <a:pt x="60031" y="3892"/>
                    </a:cubicBezTo>
                    <a:cubicBezTo>
                      <a:pt x="59947" y="3934"/>
                      <a:pt x="59863" y="3934"/>
                      <a:pt x="59759" y="3955"/>
                    </a:cubicBezTo>
                    <a:cubicBezTo>
                      <a:pt x="59277" y="3997"/>
                      <a:pt x="58775" y="4038"/>
                      <a:pt x="58273" y="4059"/>
                    </a:cubicBezTo>
                    <a:lnTo>
                      <a:pt x="57185" y="4143"/>
                    </a:lnTo>
                    <a:cubicBezTo>
                      <a:pt x="56704" y="4164"/>
                      <a:pt x="56264" y="4206"/>
                      <a:pt x="55783" y="4248"/>
                    </a:cubicBezTo>
                    <a:cubicBezTo>
                      <a:pt x="54612" y="4310"/>
                      <a:pt x="53440" y="4415"/>
                      <a:pt x="52226" y="4499"/>
                    </a:cubicBezTo>
                    <a:cubicBezTo>
                      <a:pt x="50008" y="4666"/>
                      <a:pt x="47811" y="4834"/>
                      <a:pt x="45593" y="5001"/>
                    </a:cubicBezTo>
                    <a:cubicBezTo>
                      <a:pt x="45321" y="5022"/>
                      <a:pt x="45070" y="5022"/>
                      <a:pt x="44777" y="5043"/>
                    </a:cubicBezTo>
                    <a:cubicBezTo>
                      <a:pt x="44484" y="5043"/>
                      <a:pt x="44192" y="5085"/>
                      <a:pt x="43878" y="5085"/>
                    </a:cubicBezTo>
                    <a:cubicBezTo>
                      <a:pt x="43250" y="5106"/>
                      <a:pt x="42664" y="5106"/>
                      <a:pt x="42036" y="5126"/>
                    </a:cubicBezTo>
                    <a:cubicBezTo>
                      <a:pt x="42790" y="5085"/>
                      <a:pt x="43564" y="5001"/>
                      <a:pt x="44338" y="4938"/>
                    </a:cubicBezTo>
                    <a:cubicBezTo>
                      <a:pt x="45112" y="4896"/>
                      <a:pt x="45886" y="4813"/>
                      <a:pt x="46661" y="4771"/>
                    </a:cubicBezTo>
                    <a:cubicBezTo>
                      <a:pt x="47832" y="4666"/>
                      <a:pt x="49046" y="4582"/>
                      <a:pt x="50218" y="4478"/>
                    </a:cubicBezTo>
                    <a:cubicBezTo>
                      <a:pt x="51347" y="4394"/>
                      <a:pt x="52477" y="4310"/>
                      <a:pt x="53565" y="4248"/>
                    </a:cubicBezTo>
                    <a:cubicBezTo>
                      <a:pt x="54109" y="4206"/>
                      <a:pt x="54632" y="4164"/>
                      <a:pt x="55176" y="4143"/>
                    </a:cubicBezTo>
                    <a:cubicBezTo>
                      <a:pt x="55469" y="4101"/>
                      <a:pt x="55741" y="4080"/>
                      <a:pt x="56013" y="4080"/>
                    </a:cubicBezTo>
                    <a:cubicBezTo>
                      <a:pt x="56202" y="4080"/>
                      <a:pt x="56390" y="4059"/>
                      <a:pt x="56578" y="4017"/>
                    </a:cubicBezTo>
                    <a:cubicBezTo>
                      <a:pt x="56746" y="3997"/>
                      <a:pt x="56934" y="3976"/>
                      <a:pt x="57101" y="3955"/>
                    </a:cubicBezTo>
                    <a:cubicBezTo>
                      <a:pt x="57185" y="3955"/>
                      <a:pt x="57227" y="3913"/>
                      <a:pt x="57311" y="3913"/>
                    </a:cubicBezTo>
                    <a:lnTo>
                      <a:pt x="57541" y="3850"/>
                    </a:lnTo>
                    <a:cubicBezTo>
                      <a:pt x="57625" y="3808"/>
                      <a:pt x="57708" y="3745"/>
                      <a:pt x="57750" y="3662"/>
                    </a:cubicBezTo>
                    <a:lnTo>
                      <a:pt x="57834" y="3494"/>
                    </a:lnTo>
                    <a:cubicBezTo>
                      <a:pt x="57855" y="3473"/>
                      <a:pt x="57855" y="3432"/>
                      <a:pt x="57876" y="3390"/>
                    </a:cubicBezTo>
                    <a:lnTo>
                      <a:pt x="57876" y="3369"/>
                    </a:lnTo>
                    <a:cubicBezTo>
                      <a:pt x="58064" y="3327"/>
                      <a:pt x="58169" y="3139"/>
                      <a:pt x="58169" y="2950"/>
                    </a:cubicBezTo>
                    <a:cubicBezTo>
                      <a:pt x="58169" y="2699"/>
                      <a:pt x="57959" y="2511"/>
                      <a:pt x="57729" y="2511"/>
                    </a:cubicBezTo>
                    <a:lnTo>
                      <a:pt x="56788" y="2511"/>
                    </a:lnTo>
                    <a:cubicBezTo>
                      <a:pt x="56913" y="2511"/>
                      <a:pt x="57039" y="2427"/>
                      <a:pt x="57122" y="2323"/>
                    </a:cubicBezTo>
                    <a:lnTo>
                      <a:pt x="57143" y="2323"/>
                    </a:lnTo>
                    <a:cubicBezTo>
                      <a:pt x="57227" y="2323"/>
                      <a:pt x="57290" y="2344"/>
                      <a:pt x="57353" y="2385"/>
                    </a:cubicBezTo>
                    <a:cubicBezTo>
                      <a:pt x="57371" y="2388"/>
                      <a:pt x="57390" y="2389"/>
                      <a:pt x="57408" y="2389"/>
                    </a:cubicBezTo>
                    <a:cubicBezTo>
                      <a:pt x="57535" y="2389"/>
                      <a:pt x="57653" y="2328"/>
                      <a:pt x="57708" y="2218"/>
                    </a:cubicBezTo>
                    <a:cubicBezTo>
                      <a:pt x="57813" y="2218"/>
                      <a:pt x="57917" y="2218"/>
                      <a:pt x="58022" y="2197"/>
                    </a:cubicBezTo>
                    <a:cubicBezTo>
                      <a:pt x="58127" y="2197"/>
                      <a:pt x="58231" y="2176"/>
                      <a:pt x="58294" y="2093"/>
                    </a:cubicBezTo>
                    <a:cubicBezTo>
                      <a:pt x="58378" y="2009"/>
                      <a:pt x="58399" y="1904"/>
                      <a:pt x="58399" y="1800"/>
                    </a:cubicBezTo>
                    <a:cubicBezTo>
                      <a:pt x="58399" y="1716"/>
                      <a:pt x="58378" y="1653"/>
                      <a:pt x="58336" y="1569"/>
                    </a:cubicBezTo>
                    <a:lnTo>
                      <a:pt x="58357" y="1569"/>
                    </a:lnTo>
                    <a:cubicBezTo>
                      <a:pt x="58650" y="1590"/>
                      <a:pt x="58922" y="1590"/>
                      <a:pt x="59215" y="1653"/>
                    </a:cubicBezTo>
                    <a:cubicBezTo>
                      <a:pt x="59382" y="1674"/>
                      <a:pt x="59549" y="1695"/>
                      <a:pt x="59717" y="1758"/>
                    </a:cubicBezTo>
                    <a:cubicBezTo>
                      <a:pt x="59717" y="1779"/>
                      <a:pt x="59738" y="1800"/>
                      <a:pt x="59738" y="1821"/>
                    </a:cubicBezTo>
                    <a:lnTo>
                      <a:pt x="59738" y="1883"/>
                    </a:lnTo>
                    <a:cubicBezTo>
                      <a:pt x="59738" y="1988"/>
                      <a:pt x="59759" y="2072"/>
                      <a:pt x="59842" y="2134"/>
                    </a:cubicBezTo>
                    <a:cubicBezTo>
                      <a:pt x="59926" y="2218"/>
                      <a:pt x="60010" y="2239"/>
                      <a:pt x="60114" y="2239"/>
                    </a:cubicBezTo>
                    <a:cubicBezTo>
                      <a:pt x="60219" y="2239"/>
                      <a:pt x="60282" y="2218"/>
                      <a:pt x="60366" y="2134"/>
                    </a:cubicBezTo>
                    <a:cubicBezTo>
                      <a:pt x="60428" y="2093"/>
                      <a:pt x="60470" y="1988"/>
                      <a:pt x="60470" y="1883"/>
                    </a:cubicBezTo>
                    <a:cubicBezTo>
                      <a:pt x="60470" y="1800"/>
                      <a:pt x="60449" y="1695"/>
                      <a:pt x="60449" y="1611"/>
                    </a:cubicBezTo>
                    <a:cubicBezTo>
                      <a:pt x="60407" y="1549"/>
                      <a:pt x="60386" y="1465"/>
                      <a:pt x="60345" y="1381"/>
                    </a:cubicBezTo>
                    <a:cubicBezTo>
                      <a:pt x="60324" y="1360"/>
                      <a:pt x="60324" y="1339"/>
                      <a:pt x="60282" y="1339"/>
                    </a:cubicBezTo>
                    <a:cubicBezTo>
                      <a:pt x="60261" y="1277"/>
                      <a:pt x="60219" y="1235"/>
                      <a:pt x="60156" y="1193"/>
                    </a:cubicBezTo>
                    <a:cubicBezTo>
                      <a:pt x="60114" y="1151"/>
                      <a:pt x="60031" y="1130"/>
                      <a:pt x="59947" y="1088"/>
                    </a:cubicBezTo>
                    <a:cubicBezTo>
                      <a:pt x="59801" y="1046"/>
                      <a:pt x="59633" y="1025"/>
                      <a:pt x="59487" y="984"/>
                    </a:cubicBezTo>
                    <a:cubicBezTo>
                      <a:pt x="59236" y="942"/>
                      <a:pt x="58985" y="942"/>
                      <a:pt x="58754" y="921"/>
                    </a:cubicBezTo>
                    <a:cubicBezTo>
                      <a:pt x="58357" y="879"/>
                      <a:pt x="57980" y="858"/>
                      <a:pt x="57604" y="837"/>
                    </a:cubicBezTo>
                    <a:cubicBezTo>
                      <a:pt x="56997" y="774"/>
                      <a:pt x="56411" y="753"/>
                      <a:pt x="55825" y="712"/>
                    </a:cubicBezTo>
                    <a:cubicBezTo>
                      <a:pt x="55260" y="670"/>
                      <a:pt x="54716" y="628"/>
                      <a:pt x="54151" y="607"/>
                    </a:cubicBezTo>
                    <a:cubicBezTo>
                      <a:pt x="53356" y="544"/>
                      <a:pt x="52582" y="523"/>
                      <a:pt x="51766" y="481"/>
                    </a:cubicBezTo>
                    <a:cubicBezTo>
                      <a:pt x="51264" y="440"/>
                      <a:pt x="50741" y="419"/>
                      <a:pt x="50238" y="398"/>
                    </a:cubicBezTo>
                    <a:cubicBezTo>
                      <a:pt x="49653" y="377"/>
                      <a:pt x="49067" y="335"/>
                      <a:pt x="48460" y="314"/>
                    </a:cubicBezTo>
                    <a:cubicBezTo>
                      <a:pt x="47560" y="293"/>
                      <a:pt x="46661" y="230"/>
                      <a:pt x="45740" y="209"/>
                    </a:cubicBezTo>
                    <a:cubicBezTo>
                      <a:pt x="45363" y="188"/>
                      <a:pt x="44966" y="188"/>
                      <a:pt x="44568" y="168"/>
                    </a:cubicBezTo>
                    <a:cubicBezTo>
                      <a:pt x="43145" y="126"/>
                      <a:pt x="41764" y="105"/>
                      <a:pt x="40363" y="84"/>
                    </a:cubicBezTo>
                    <a:cubicBezTo>
                      <a:pt x="39547" y="63"/>
                      <a:pt x="38730" y="63"/>
                      <a:pt x="37914" y="21"/>
                    </a:cubicBezTo>
                    <a:cubicBezTo>
                      <a:pt x="37684" y="21"/>
                      <a:pt x="37433" y="0"/>
                      <a:pt x="371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84" name="Google Shape;2384;p72"/>
            <p:cNvSpPr/>
            <p:nvPr/>
          </p:nvSpPr>
          <p:spPr>
            <a:xfrm rot="5400000">
              <a:off x="-780767" y="2943845"/>
              <a:ext cx="3001535" cy="125050"/>
            </a:xfrm>
            <a:custGeom>
              <a:avLst/>
              <a:gdLst/>
              <a:ahLst/>
              <a:cxnLst/>
              <a:rect l="l" t="t" r="r" b="b"/>
              <a:pathLst>
                <a:path w="70158" h="5002" extrusionOk="0">
                  <a:moveTo>
                    <a:pt x="63671" y="1738"/>
                  </a:moveTo>
                  <a:cubicBezTo>
                    <a:pt x="63713" y="1821"/>
                    <a:pt x="63755" y="1863"/>
                    <a:pt x="63818" y="1905"/>
                  </a:cubicBezTo>
                  <a:cubicBezTo>
                    <a:pt x="63671" y="1905"/>
                    <a:pt x="63546" y="1947"/>
                    <a:pt x="63441" y="1947"/>
                  </a:cubicBezTo>
                  <a:cubicBezTo>
                    <a:pt x="63211" y="1947"/>
                    <a:pt x="62981" y="1968"/>
                    <a:pt x="62751" y="1968"/>
                  </a:cubicBezTo>
                  <a:cubicBezTo>
                    <a:pt x="61705" y="1989"/>
                    <a:pt x="60679" y="2051"/>
                    <a:pt x="59633" y="2072"/>
                  </a:cubicBezTo>
                  <a:cubicBezTo>
                    <a:pt x="59152" y="2093"/>
                    <a:pt x="58692" y="2114"/>
                    <a:pt x="58210" y="2114"/>
                  </a:cubicBezTo>
                  <a:cubicBezTo>
                    <a:pt x="57478" y="2114"/>
                    <a:pt x="56725" y="2156"/>
                    <a:pt x="55992" y="2156"/>
                  </a:cubicBezTo>
                  <a:cubicBezTo>
                    <a:pt x="54298" y="2177"/>
                    <a:pt x="52624" y="2198"/>
                    <a:pt x="50929" y="2219"/>
                  </a:cubicBezTo>
                  <a:cubicBezTo>
                    <a:pt x="47623" y="2282"/>
                    <a:pt x="44359" y="2323"/>
                    <a:pt x="41053" y="2386"/>
                  </a:cubicBezTo>
                  <a:cubicBezTo>
                    <a:pt x="38710" y="2407"/>
                    <a:pt x="36345" y="2491"/>
                    <a:pt x="34002" y="2574"/>
                  </a:cubicBezTo>
                  <a:cubicBezTo>
                    <a:pt x="30466" y="2679"/>
                    <a:pt x="26909" y="2742"/>
                    <a:pt x="23373" y="2846"/>
                  </a:cubicBezTo>
                  <a:cubicBezTo>
                    <a:pt x="22682" y="2888"/>
                    <a:pt x="21971" y="2909"/>
                    <a:pt x="21259" y="2951"/>
                  </a:cubicBezTo>
                  <a:cubicBezTo>
                    <a:pt x="19251" y="3056"/>
                    <a:pt x="17242" y="3139"/>
                    <a:pt x="15212" y="3244"/>
                  </a:cubicBezTo>
                  <a:cubicBezTo>
                    <a:pt x="13266" y="3349"/>
                    <a:pt x="11279" y="3432"/>
                    <a:pt x="9312" y="3537"/>
                  </a:cubicBezTo>
                  <a:cubicBezTo>
                    <a:pt x="9124" y="3537"/>
                    <a:pt x="8935" y="3558"/>
                    <a:pt x="8768" y="3558"/>
                  </a:cubicBezTo>
                  <a:cubicBezTo>
                    <a:pt x="9291" y="3516"/>
                    <a:pt x="9835" y="3474"/>
                    <a:pt x="10358" y="3432"/>
                  </a:cubicBezTo>
                  <a:cubicBezTo>
                    <a:pt x="12220" y="3307"/>
                    <a:pt x="14062" y="3139"/>
                    <a:pt x="15924" y="3014"/>
                  </a:cubicBezTo>
                  <a:cubicBezTo>
                    <a:pt x="16572" y="2951"/>
                    <a:pt x="17242" y="2909"/>
                    <a:pt x="17870" y="2846"/>
                  </a:cubicBezTo>
                  <a:cubicBezTo>
                    <a:pt x="18204" y="2826"/>
                    <a:pt x="18539" y="2805"/>
                    <a:pt x="18853" y="2805"/>
                  </a:cubicBezTo>
                  <a:cubicBezTo>
                    <a:pt x="20799" y="2700"/>
                    <a:pt x="22724" y="2574"/>
                    <a:pt x="24670" y="2470"/>
                  </a:cubicBezTo>
                  <a:cubicBezTo>
                    <a:pt x="25026" y="2428"/>
                    <a:pt x="25423" y="2407"/>
                    <a:pt x="25779" y="2386"/>
                  </a:cubicBezTo>
                  <a:cubicBezTo>
                    <a:pt x="26344" y="2365"/>
                    <a:pt x="26888" y="2323"/>
                    <a:pt x="27411" y="2323"/>
                  </a:cubicBezTo>
                  <a:lnTo>
                    <a:pt x="33374" y="2093"/>
                  </a:lnTo>
                  <a:cubicBezTo>
                    <a:pt x="33813" y="2072"/>
                    <a:pt x="34253" y="2072"/>
                    <a:pt x="34671" y="2051"/>
                  </a:cubicBezTo>
                  <a:lnTo>
                    <a:pt x="35027" y="2051"/>
                  </a:lnTo>
                  <a:cubicBezTo>
                    <a:pt x="35341" y="2051"/>
                    <a:pt x="35655" y="2051"/>
                    <a:pt x="35927" y="2010"/>
                  </a:cubicBezTo>
                  <a:cubicBezTo>
                    <a:pt x="37914" y="1968"/>
                    <a:pt x="39944" y="1947"/>
                    <a:pt x="41932" y="1884"/>
                  </a:cubicBezTo>
                  <a:cubicBezTo>
                    <a:pt x="42832" y="1863"/>
                    <a:pt x="43752" y="1842"/>
                    <a:pt x="44673" y="1842"/>
                  </a:cubicBezTo>
                  <a:cubicBezTo>
                    <a:pt x="47623" y="1800"/>
                    <a:pt x="50615" y="1779"/>
                    <a:pt x="53565" y="1758"/>
                  </a:cubicBezTo>
                  <a:cubicBezTo>
                    <a:pt x="56683" y="1758"/>
                    <a:pt x="59675" y="1738"/>
                    <a:pt x="62709" y="1738"/>
                  </a:cubicBezTo>
                  <a:close/>
                  <a:moveTo>
                    <a:pt x="57248" y="1"/>
                  </a:moveTo>
                  <a:cubicBezTo>
                    <a:pt x="54549" y="1"/>
                    <a:pt x="51891" y="43"/>
                    <a:pt x="49192" y="64"/>
                  </a:cubicBezTo>
                  <a:cubicBezTo>
                    <a:pt x="47184" y="85"/>
                    <a:pt x="45154" y="105"/>
                    <a:pt x="43145" y="105"/>
                  </a:cubicBezTo>
                  <a:cubicBezTo>
                    <a:pt x="42267" y="105"/>
                    <a:pt x="41346" y="147"/>
                    <a:pt x="40446" y="168"/>
                  </a:cubicBezTo>
                  <a:cubicBezTo>
                    <a:pt x="38438" y="210"/>
                    <a:pt x="36429" y="252"/>
                    <a:pt x="34420" y="294"/>
                  </a:cubicBezTo>
                  <a:cubicBezTo>
                    <a:pt x="33834" y="294"/>
                    <a:pt x="33269" y="315"/>
                    <a:pt x="32684" y="315"/>
                  </a:cubicBezTo>
                  <a:cubicBezTo>
                    <a:pt x="32349" y="315"/>
                    <a:pt x="32035" y="336"/>
                    <a:pt x="31700" y="336"/>
                  </a:cubicBezTo>
                  <a:lnTo>
                    <a:pt x="25737" y="587"/>
                  </a:lnTo>
                  <a:cubicBezTo>
                    <a:pt x="25130" y="608"/>
                    <a:pt x="24523" y="629"/>
                    <a:pt x="23896" y="670"/>
                  </a:cubicBezTo>
                  <a:cubicBezTo>
                    <a:pt x="23561" y="670"/>
                    <a:pt x="23226" y="691"/>
                    <a:pt x="22870" y="712"/>
                  </a:cubicBezTo>
                  <a:cubicBezTo>
                    <a:pt x="20883" y="817"/>
                    <a:pt x="18937" y="922"/>
                    <a:pt x="16949" y="1026"/>
                  </a:cubicBezTo>
                  <a:cubicBezTo>
                    <a:pt x="15924" y="1068"/>
                    <a:pt x="14898" y="1131"/>
                    <a:pt x="13873" y="1214"/>
                  </a:cubicBezTo>
                  <a:cubicBezTo>
                    <a:pt x="12137" y="1319"/>
                    <a:pt x="10379" y="1424"/>
                    <a:pt x="8642" y="1549"/>
                  </a:cubicBezTo>
                  <a:cubicBezTo>
                    <a:pt x="7136" y="1654"/>
                    <a:pt x="5608" y="1738"/>
                    <a:pt x="4102" y="1800"/>
                  </a:cubicBezTo>
                  <a:cubicBezTo>
                    <a:pt x="3872" y="1842"/>
                    <a:pt x="3621" y="1842"/>
                    <a:pt x="3370" y="1863"/>
                  </a:cubicBezTo>
                  <a:cubicBezTo>
                    <a:pt x="2972" y="1884"/>
                    <a:pt x="2574" y="1884"/>
                    <a:pt x="2198" y="1905"/>
                  </a:cubicBezTo>
                  <a:cubicBezTo>
                    <a:pt x="1842" y="1947"/>
                    <a:pt x="1507" y="1947"/>
                    <a:pt x="1152" y="1947"/>
                  </a:cubicBezTo>
                  <a:cubicBezTo>
                    <a:pt x="1110" y="1863"/>
                    <a:pt x="1005" y="1779"/>
                    <a:pt x="942" y="1779"/>
                  </a:cubicBezTo>
                  <a:cubicBezTo>
                    <a:pt x="691" y="1800"/>
                    <a:pt x="482" y="1842"/>
                    <a:pt x="252" y="1863"/>
                  </a:cubicBezTo>
                  <a:cubicBezTo>
                    <a:pt x="147" y="1863"/>
                    <a:pt x="43" y="1905"/>
                    <a:pt x="22" y="2051"/>
                  </a:cubicBezTo>
                  <a:cubicBezTo>
                    <a:pt x="1" y="2177"/>
                    <a:pt x="64" y="2302"/>
                    <a:pt x="168" y="2323"/>
                  </a:cubicBezTo>
                  <a:cubicBezTo>
                    <a:pt x="273" y="2365"/>
                    <a:pt x="357" y="2386"/>
                    <a:pt x="461" y="2407"/>
                  </a:cubicBezTo>
                  <a:cubicBezTo>
                    <a:pt x="566" y="2428"/>
                    <a:pt x="650" y="2428"/>
                    <a:pt x="754" y="2428"/>
                  </a:cubicBezTo>
                  <a:cubicBezTo>
                    <a:pt x="984" y="2554"/>
                    <a:pt x="1256" y="2574"/>
                    <a:pt x="1507" y="2574"/>
                  </a:cubicBezTo>
                  <a:cubicBezTo>
                    <a:pt x="2072" y="2574"/>
                    <a:pt x="2637" y="2554"/>
                    <a:pt x="3181" y="2512"/>
                  </a:cubicBezTo>
                  <a:cubicBezTo>
                    <a:pt x="3432" y="2512"/>
                    <a:pt x="3642" y="2491"/>
                    <a:pt x="3872" y="2491"/>
                  </a:cubicBezTo>
                  <a:lnTo>
                    <a:pt x="6843" y="2344"/>
                  </a:lnTo>
                  <a:cubicBezTo>
                    <a:pt x="8056" y="2282"/>
                    <a:pt x="9228" y="2198"/>
                    <a:pt x="10442" y="2156"/>
                  </a:cubicBezTo>
                  <a:cubicBezTo>
                    <a:pt x="12137" y="2051"/>
                    <a:pt x="13831" y="1968"/>
                    <a:pt x="15526" y="1863"/>
                  </a:cubicBezTo>
                  <a:cubicBezTo>
                    <a:pt x="15924" y="1842"/>
                    <a:pt x="16321" y="1842"/>
                    <a:pt x="16719" y="1821"/>
                  </a:cubicBezTo>
                  <a:cubicBezTo>
                    <a:pt x="17702" y="1758"/>
                    <a:pt x="18707" y="1717"/>
                    <a:pt x="19690" y="1675"/>
                  </a:cubicBezTo>
                  <a:cubicBezTo>
                    <a:pt x="20694" y="1633"/>
                    <a:pt x="21678" y="1570"/>
                    <a:pt x="22682" y="1549"/>
                  </a:cubicBezTo>
                  <a:cubicBezTo>
                    <a:pt x="23059" y="1528"/>
                    <a:pt x="23456" y="1507"/>
                    <a:pt x="23854" y="1507"/>
                  </a:cubicBezTo>
                  <a:cubicBezTo>
                    <a:pt x="25423" y="1445"/>
                    <a:pt x="27013" y="1403"/>
                    <a:pt x="28583" y="1340"/>
                  </a:cubicBezTo>
                  <a:cubicBezTo>
                    <a:pt x="29545" y="1319"/>
                    <a:pt x="30528" y="1298"/>
                    <a:pt x="31512" y="1235"/>
                  </a:cubicBezTo>
                  <a:cubicBezTo>
                    <a:pt x="31909" y="1235"/>
                    <a:pt x="32265" y="1214"/>
                    <a:pt x="32663" y="1214"/>
                  </a:cubicBezTo>
                  <a:cubicBezTo>
                    <a:pt x="34190" y="1194"/>
                    <a:pt x="35717" y="1152"/>
                    <a:pt x="37245" y="1131"/>
                  </a:cubicBezTo>
                  <a:cubicBezTo>
                    <a:pt x="38751" y="1110"/>
                    <a:pt x="40258" y="1089"/>
                    <a:pt x="41764" y="1047"/>
                  </a:cubicBezTo>
                  <a:lnTo>
                    <a:pt x="45928" y="1047"/>
                  </a:lnTo>
                  <a:cubicBezTo>
                    <a:pt x="47477" y="1047"/>
                    <a:pt x="48983" y="1047"/>
                    <a:pt x="50531" y="1026"/>
                  </a:cubicBezTo>
                  <a:lnTo>
                    <a:pt x="55428" y="1026"/>
                  </a:lnTo>
                  <a:cubicBezTo>
                    <a:pt x="53063" y="1047"/>
                    <a:pt x="50678" y="1089"/>
                    <a:pt x="48334" y="1131"/>
                  </a:cubicBezTo>
                  <a:cubicBezTo>
                    <a:pt x="47330" y="1152"/>
                    <a:pt x="46368" y="1152"/>
                    <a:pt x="45384" y="1194"/>
                  </a:cubicBezTo>
                  <a:cubicBezTo>
                    <a:pt x="44966" y="1194"/>
                    <a:pt x="44505" y="1194"/>
                    <a:pt x="44087" y="1214"/>
                  </a:cubicBezTo>
                  <a:cubicBezTo>
                    <a:pt x="42664" y="1235"/>
                    <a:pt x="41241" y="1298"/>
                    <a:pt x="39798" y="1319"/>
                  </a:cubicBezTo>
                  <a:cubicBezTo>
                    <a:pt x="38166" y="1361"/>
                    <a:pt x="36513" y="1403"/>
                    <a:pt x="34860" y="1445"/>
                  </a:cubicBezTo>
                  <a:cubicBezTo>
                    <a:pt x="34567" y="1445"/>
                    <a:pt x="34316" y="1466"/>
                    <a:pt x="34023" y="1466"/>
                  </a:cubicBezTo>
                  <a:cubicBezTo>
                    <a:pt x="33144" y="1528"/>
                    <a:pt x="32265" y="1549"/>
                    <a:pt x="31386" y="1612"/>
                  </a:cubicBezTo>
                  <a:lnTo>
                    <a:pt x="26051" y="1842"/>
                  </a:lnTo>
                  <a:cubicBezTo>
                    <a:pt x="25779" y="1842"/>
                    <a:pt x="25528" y="1863"/>
                    <a:pt x="25256" y="1884"/>
                  </a:cubicBezTo>
                  <a:cubicBezTo>
                    <a:pt x="24398" y="1947"/>
                    <a:pt x="23519" y="2030"/>
                    <a:pt x="22640" y="2072"/>
                  </a:cubicBezTo>
                  <a:cubicBezTo>
                    <a:pt x="21071" y="2177"/>
                    <a:pt x="19544" y="2282"/>
                    <a:pt x="17974" y="2386"/>
                  </a:cubicBezTo>
                  <a:cubicBezTo>
                    <a:pt x="17556" y="2407"/>
                    <a:pt x="17095" y="2470"/>
                    <a:pt x="16677" y="2491"/>
                  </a:cubicBezTo>
                  <a:cubicBezTo>
                    <a:pt x="15694" y="2574"/>
                    <a:pt x="14689" y="2658"/>
                    <a:pt x="13706" y="2763"/>
                  </a:cubicBezTo>
                  <a:cubicBezTo>
                    <a:pt x="12450" y="2867"/>
                    <a:pt x="11153" y="2972"/>
                    <a:pt x="9898" y="3077"/>
                  </a:cubicBezTo>
                  <a:cubicBezTo>
                    <a:pt x="8161" y="3223"/>
                    <a:pt x="6383" y="3391"/>
                    <a:pt x="4625" y="3537"/>
                  </a:cubicBezTo>
                  <a:cubicBezTo>
                    <a:pt x="4207" y="3558"/>
                    <a:pt x="3788" y="3621"/>
                    <a:pt x="3349" y="3642"/>
                  </a:cubicBezTo>
                  <a:lnTo>
                    <a:pt x="1068" y="3872"/>
                  </a:lnTo>
                  <a:cubicBezTo>
                    <a:pt x="984" y="3872"/>
                    <a:pt x="901" y="3935"/>
                    <a:pt x="901" y="4039"/>
                  </a:cubicBezTo>
                  <a:cubicBezTo>
                    <a:pt x="901" y="4123"/>
                    <a:pt x="984" y="4186"/>
                    <a:pt x="1068" y="4186"/>
                  </a:cubicBezTo>
                  <a:cubicBezTo>
                    <a:pt x="1361" y="4186"/>
                    <a:pt x="1612" y="4227"/>
                    <a:pt x="1905" y="4227"/>
                  </a:cubicBezTo>
                  <a:cubicBezTo>
                    <a:pt x="1884" y="4290"/>
                    <a:pt x="1842" y="4374"/>
                    <a:pt x="1842" y="4458"/>
                  </a:cubicBezTo>
                  <a:cubicBezTo>
                    <a:pt x="1842" y="4751"/>
                    <a:pt x="2093" y="5002"/>
                    <a:pt x="2407" y="5002"/>
                  </a:cubicBezTo>
                  <a:cubicBezTo>
                    <a:pt x="4562" y="4876"/>
                    <a:pt x="6717" y="4709"/>
                    <a:pt x="8893" y="4604"/>
                  </a:cubicBezTo>
                  <a:cubicBezTo>
                    <a:pt x="10777" y="4541"/>
                    <a:pt x="12660" y="4437"/>
                    <a:pt x="14543" y="4353"/>
                  </a:cubicBezTo>
                  <a:cubicBezTo>
                    <a:pt x="16593" y="4248"/>
                    <a:pt x="18686" y="4144"/>
                    <a:pt x="20757" y="4060"/>
                  </a:cubicBezTo>
                  <a:cubicBezTo>
                    <a:pt x="21406" y="4039"/>
                    <a:pt x="22075" y="4018"/>
                    <a:pt x="22724" y="3955"/>
                  </a:cubicBezTo>
                  <a:cubicBezTo>
                    <a:pt x="22912" y="3955"/>
                    <a:pt x="23080" y="3935"/>
                    <a:pt x="23289" y="3935"/>
                  </a:cubicBezTo>
                  <a:cubicBezTo>
                    <a:pt x="26637" y="3851"/>
                    <a:pt x="29984" y="3746"/>
                    <a:pt x="33332" y="3663"/>
                  </a:cubicBezTo>
                  <a:cubicBezTo>
                    <a:pt x="35132" y="3621"/>
                    <a:pt x="36931" y="3558"/>
                    <a:pt x="38710" y="3537"/>
                  </a:cubicBezTo>
                  <a:cubicBezTo>
                    <a:pt x="39358" y="3516"/>
                    <a:pt x="39986" y="3516"/>
                    <a:pt x="40635" y="3495"/>
                  </a:cubicBezTo>
                  <a:lnTo>
                    <a:pt x="50908" y="3328"/>
                  </a:lnTo>
                  <a:lnTo>
                    <a:pt x="55302" y="3244"/>
                  </a:lnTo>
                  <a:cubicBezTo>
                    <a:pt x="56578" y="3223"/>
                    <a:pt x="57834" y="3223"/>
                    <a:pt x="59068" y="3181"/>
                  </a:cubicBezTo>
                  <a:cubicBezTo>
                    <a:pt x="60114" y="3139"/>
                    <a:pt x="61140" y="3098"/>
                    <a:pt x="62186" y="3077"/>
                  </a:cubicBezTo>
                  <a:cubicBezTo>
                    <a:pt x="62709" y="3035"/>
                    <a:pt x="63232" y="3035"/>
                    <a:pt x="63734" y="3014"/>
                  </a:cubicBezTo>
                  <a:lnTo>
                    <a:pt x="67270" y="2784"/>
                  </a:lnTo>
                  <a:lnTo>
                    <a:pt x="67270" y="2784"/>
                  </a:lnTo>
                  <a:cubicBezTo>
                    <a:pt x="67187" y="2888"/>
                    <a:pt x="67187" y="3035"/>
                    <a:pt x="67208" y="3139"/>
                  </a:cubicBezTo>
                  <a:cubicBezTo>
                    <a:pt x="67228" y="3286"/>
                    <a:pt x="67312" y="3391"/>
                    <a:pt x="67438" y="3432"/>
                  </a:cubicBezTo>
                  <a:cubicBezTo>
                    <a:pt x="67513" y="3478"/>
                    <a:pt x="67621" y="3512"/>
                    <a:pt x="67715" y="3512"/>
                  </a:cubicBezTo>
                  <a:cubicBezTo>
                    <a:pt x="67751" y="3512"/>
                    <a:pt x="67785" y="3507"/>
                    <a:pt x="67814" y="3495"/>
                  </a:cubicBezTo>
                  <a:cubicBezTo>
                    <a:pt x="68065" y="3391"/>
                    <a:pt x="68337" y="3286"/>
                    <a:pt x="68568" y="3181"/>
                  </a:cubicBezTo>
                  <a:lnTo>
                    <a:pt x="68547" y="3181"/>
                  </a:lnTo>
                  <a:cubicBezTo>
                    <a:pt x="68568" y="3181"/>
                    <a:pt x="68568" y="3139"/>
                    <a:pt x="68588" y="3139"/>
                  </a:cubicBezTo>
                  <a:cubicBezTo>
                    <a:pt x="68630" y="3139"/>
                    <a:pt x="68651" y="3118"/>
                    <a:pt x="68651" y="3118"/>
                  </a:cubicBezTo>
                  <a:lnTo>
                    <a:pt x="68630" y="3118"/>
                  </a:lnTo>
                  <a:cubicBezTo>
                    <a:pt x="68756" y="3077"/>
                    <a:pt x="68881" y="3014"/>
                    <a:pt x="69049" y="2930"/>
                  </a:cubicBezTo>
                  <a:cubicBezTo>
                    <a:pt x="69174" y="2888"/>
                    <a:pt x="69321" y="2805"/>
                    <a:pt x="69467" y="2763"/>
                  </a:cubicBezTo>
                  <a:cubicBezTo>
                    <a:pt x="69614" y="2679"/>
                    <a:pt x="69739" y="2595"/>
                    <a:pt x="69907" y="2512"/>
                  </a:cubicBezTo>
                  <a:cubicBezTo>
                    <a:pt x="70053" y="2449"/>
                    <a:pt x="70158" y="2240"/>
                    <a:pt x="70158" y="2051"/>
                  </a:cubicBezTo>
                  <a:cubicBezTo>
                    <a:pt x="70158" y="1947"/>
                    <a:pt x="70137" y="1863"/>
                    <a:pt x="70095" y="1758"/>
                  </a:cubicBezTo>
                  <a:cubicBezTo>
                    <a:pt x="70011" y="1654"/>
                    <a:pt x="69907" y="1528"/>
                    <a:pt x="69781" y="1507"/>
                  </a:cubicBezTo>
                  <a:cubicBezTo>
                    <a:pt x="69635" y="1466"/>
                    <a:pt x="69509" y="1445"/>
                    <a:pt x="69384" y="1445"/>
                  </a:cubicBezTo>
                  <a:lnTo>
                    <a:pt x="69300" y="1445"/>
                  </a:lnTo>
                  <a:cubicBezTo>
                    <a:pt x="69216" y="1445"/>
                    <a:pt x="69112" y="1445"/>
                    <a:pt x="69049" y="1466"/>
                  </a:cubicBezTo>
                  <a:cubicBezTo>
                    <a:pt x="68840" y="1507"/>
                    <a:pt x="68651" y="1528"/>
                    <a:pt x="68442" y="1528"/>
                  </a:cubicBezTo>
                  <a:cubicBezTo>
                    <a:pt x="68275" y="1528"/>
                    <a:pt x="68128" y="1549"/>
                    <a:pt x="67940" y="1549"/>
                  </a:cubicBezTo>
                  <a:cubicBezTo>
                    <a:pt x="67500" y="1570"/>
                    <a:pt x="67082" y="1612"/>
                    <a:pt x="66643" y="1654"/>
                  </a:cubicBezTo>
                  <a:cubicBezTo>
                    <a:pt x="66538" y="1654"/>
                    <a:pt x="66392" y="1675"/>
                    <a:pt x="66287" y="1675"/>
                  </a:cubicBezTo>
                  <a:cubicBezTo>
                    <a:pt x="66350" y="1633"/>
                    <a:pt x="66371" y="1570"/>
                    <a:pt x="66371" y="1528"/>
                  </a:cubicBezTo>
                  <a:cubicBezTo>
                    <a:pt x="66392" y="1466"/>
                    <a:pt x="66392" y="1424"/>
                    <a:pt x="66392" y="1361"/>
                  </a:cubicBezTo>
                  <a:cubicBezTo>
                    <a:pt x="66392" y="1340"/>
                    <a:pt x="66392" y="1298"/>
                    <a:pt x="66433" y="1256"/>
                  </a:cubicBezTo>
                  <a:cubicBezTo>
                    <a:pt x="66433" y="1214"/>
                    <a:pt x="66433" y="1152"/>
                    <a:pt x="66392" y="1131"/>
                  </a:cubicBezTo>
                  <a:cubicBezTo>
                    <a:pt x="66392" y="1131"/>
                    <a:pt x="66433" y="1131"/>
                    <a:pt x="66433" y="1110"/>
                  </a:cubicBezTo>
                  <a:cubicBezTo>
                    <a:pt x="66496" y="1047"/>
                    <a:pt x="66580" y="1005"/>
                    <a:pt x="66643" y="901"/>
                  </a:cubicBezTo>
                  <a:cubicBezTo>
                    <a:pt x="66684" y="817"/>
                    <a:pt x="66705" y="712"/>
                    <a:pt x="66705" y="608"/>
                  </a:cubicBezTo>
                  <a:cubicBezTo>
                    <a:pt x="66705" y="503"/>
                    <a:pt x="66684" y="419"/>
                    <a:pt x="66643" y="315"/>
                  </a:cubicBezTo>
                  <a:cubicBezTo>
                    <a:pt x="66601" y="294"/>
                    <a:pt x="66580" y="252"/>
                    <a:pt x="66559" y="210"/>
                  </a:cubicBezTo>
                  <a:cubicBezTo>
                    <a:pt x="66475" y="147"/>
                    <a:pt x="66392" y="105"/>
                    <a:pt x="66329" y="85"/>
                  </a:cubicBezTo>
                  <a:cubicBezTo>
                    <a:pt x="66161" y="43"/>
                    <a:pt x="65973" y="1"/>
                    <a:pt x="658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5" name="Google Shape;2385;p72"/>
          <p:cNvGrpSpPr/>
          <p:nvPr/>
        </p:nvGrpSpPr>
        <p:grpSpPr>
          <a:xfrm rot="2135871">
            <a:off x="1235112" y="2056393"/>
            <a:ext cx="522084" cy="583036"/>
            <a:chOff x="5495750" y="1391525"/>
            <a:chExt cx="542100" cy="605425"/>
          </a:xfrm>
        </p:grpSpPr>
        <p:sp>
          <p:nvSpPr>
            <p:cNvPr id="2386" name="Google Shape;2386;p72"/>
            <p:cNvSpPr/>
            <p:nvPr/>
          </p:nvSpPr>
          <p:spPr>
            <a:xfrm>
              <a:off x="5495750" y="1748250"/>
              <a:ext cx="330275" cy="248700"/>
            </a:xfrm>
            <a:custGeom>
              <a:avLst/>
              <a:gdLst/>
              <a:ahLst/>
              <a:cxnLst/>
              <a:rect l="l" t="t" r="r" b="b"/>
              <a:pathLst>
                <a:path w="13211" h="9948" extrusionOk="0">
                  <a:moveTo>
                    <a:pt x="2369" y="2006"/>
                  </a:moveTo>
                  <a:cubicBezTo>
                    <a:pt x="2503" y="2073"/>
                    <a:pt x="2603" y="2073"/>
                    <a:pt x="2703" y="2106"/>
                  </a:cubicBezTo>
                  <a:cubicBezTo>
                    <a:pt x="3170" y="2240"/>
                    <a:pt x="3604" y="2340"/>
                    <a:pt x="4037" y="2473"/>
                  </a:cubicBezTo>
                  <a:cubicBezTo>
                    <a:pt x="4571" y="2640"/>
                    <a:pt x="5071" y="2774"/>
                    <a:pt x="5605" y="2940"/>
                  </a:cubicBezTo>
                  <a:cubicBezTo>
                    <a:pt x="5572" y="3040"/>
                    <a:pt x="5505" y="3241"/>
                    <a:pt x="5405" y="3407"/>
                  </a:cubicBezTo>
                  <a:cubicBezTo>
                    <a:pt x="5405" y="3441"/>
                    <a:pt x="5371" y="3507"/>
                    <a:pt x="5338" y="3574"/>
                  </a:cubicBezTo>
                  <a:lnTo>
                    <a:pt x="5205" y="3808"/>
                  </a:lnTo>
                  <a:cubicBezTo>
                    <a:pt x="5105" y="3974"/>
                    <a:pt x="5038" y="4141"/>
                    <a:pt x="4938" y="4341"/>
                  </a:cubicBezTo>
                  <a:cubicBezTo>
                    <a:pt x="4771" y="4675"/>
                    <a:pt x="4604" y="5008"/>
                    <a:pt x="4437" y="5309"/>
                  </a:cubicBezTo>
                  <a:cubicBezTo>
                    <a:pt x="4371" y="5175"/>
                    <a:pt x="4337" y="5109"/>
                    <a:pt x="4237" y="4975"/>
                  </a:cubicBezTo>
                  <a:cubicBezTo>
                    <a:pt x="3837" y="4308"/>
                    <a:pt x="3403" y="3674"/>
                    <a:pt x="3003" y="3007"/>
                  </a:cubicBezTo>
                  <a:lnTo>
                    <a:pt x="2369" y="2006"/>
                  </a:lnTo>
                  <a:close/>
                  <a:moveTo>
                    <a:pt x="1392" y="1"/>
                  </a:moveTo>
                  <a:cubicBezTo>
                    <a:pt x="1351" y="1"/>
                    <a:pt x="1310" y="2"/>
                    <a:pt x="1269" y="5"/>
                  </a:cubicBezTo>
                  <a:cubicBezTo>
                    <a:pt x="268" y="105"/>
                    <a:pt x="1" y="1139"/>
                    <a:pt x="368" y="1940"/>
                  </a:cubicBezTo>
                  <a:cubicBezTo>
                    <a:pt x="568" y="2407"/>
                    <a:pt x="902" y="2774"/>
                    <a:pt x="1168" y="3174"/>
                  </a:cubicBezTo>
                  <a:cubicBezTo>
                    <a:pt x="1435" y="3641"/>
                    <a:pt x="1769" y="4108"/>
                    <a:pt x="2069" y="4508"/>
                  </a:cubicBezTo>
                  <a:cubicBezTo>
                    <a:pt x="2703" y="5442"/>
                    <a:pt x="3270" y="6309"/>
                    <a:pt x="3904" y="7210"/>
                  </a:cubicBezTo>
                  <a:cubicBezTo>
                    <a:pt x="4471" y="8111"/>
                    <a:pt x="5071" y="9011"/>
                    <a:pt x="5838" y="9779"/>
                  </a:cubicBezTo>
                  <a:cubicBezTo>
                    <a:pt x="5975" y="9897"/>
                    <a:pt x="6118" y="9948"/>
                    <a:pt x="6251" y="9948"/>
                  </a:cubicBezTo>
                  <a:cubicBezTo>
                    <a:pt x="6607" y="9948"/>
                    <a:pt x="6885" y="9582"/>
                    <a:pt x="6739" y="9145"/>
                  </a:cubicBezTo>
                  <a:cubicBezTo>
                    <a:pt x="6406" y="8278"/>
                    <a:pt x="5905" y="7444"/>
                    <a:pt x="5371" y="6610"/>
                  </a:cubicBezTo>
                  <a:cubicBezTo>
                    <a:pt x="5738" y="6176"/>
                    <a:pt x="6039" y="5742"/>
                    <a:pt x="6339" y="5275"/>
                  </a:cubicBezTo>
                  <a:cubicBezTo>
                    <a:pt x="6539" y="4942"/>
                    <a:pt x="6739" y="4608"/>
                    <a:pt x="6906" y="4275"/>
                  </a:cubicBezTo>
                  <a:cubicBezTo>
                    <a:pt x="7039" y="4074"/>
                    <a:pt x="7206" y="3808"/>
                    <a:pt x="7239" y="3574"/>
                  </a:cubicBezTo>
                  <a:lnTo>
                    <a:pt x="7239" y="3441"/>
                  </a:lnTo>
                  <a:cubicBezTo>
                    <a:pt x="8073" y="3708"/>
                    <a:pt x="8907" y="4008"/>
                    <a:pt x="9741" y="4341"/>
                  </a:cubicBezTo>
                  <a:cubicBezTo>
                    <a:pt x="10175" y="4508"/>
                    <a:pt x="10609" y="4675"/>
                    <a:pt x="11042" y="4908"/>
                  </a:cubicBezTo>
                  <a:cubicBezTo>
                    <a:pt x="11460" y="5076"/>
                    <a:pt x="11808" y="5266"/>
                    <a:pt x="12242" y="5266"/>
                  </a:cubicBezTo>
                  <a:cubicBezTo>
                    <a:pt x="12327" y="5266"/>
                    <a:pt x="12416" y="5259"/>
                    <a:pt x="12510" y="5242"/>
                  </a:cubicBezTo>
                  <a:cubicBezTo>
                    <a:pt x="12944" y="5109"/>
                    <a:pt x="13210" y="4608"/>
                    <a:pt x="13010" y="4241"/>
                  </a:cubicBezTo>
                  <a:cubicBezTo>
                    <a:pt x="12710" y="3741"/>
                    <a:pt x="12276" y="3574"/>
                    <a:pt x="11776" y="3341"/>
                  </a:cubicBezTo>
                  <a:lnTo>
                    <a:pt x="10275" y="2740"/>
                  </a:lnTo>
                  <a:cubicBezTo>
                    <a:pt x="9274" y="2307"/>
                    <a:pt x="8240" y="1973"/>
                    <a:pt x="7239" y="1606"/>
                  </a:cubicBezTo>
                  <a:cubicBezTo>
                    <a:pt x="6205" y="1272"/>
                    <a:pt x="5205" y="939"/>
                    <a:pt x="4171" y="639"/>
                  </a:cubicBezTo>
                  <a:cubicBezTo>
                    <a:pt x="3670" y="505"/>
                    <a:pt x="3203" y="405"/>
                    <a:pt x="2703" y="272"/>
                  </a:cubicBezTo>
                  <a:cubicBezTo>
                    <a:pt x="2277" y="150"/>
                    <a:pt x="1823" y="1"/>
                    <a:pt x="13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72"/>
            <p:cNvSpPr/>
            <p:nvPr/>
          </p:nvSpPr>
          <p:spPr>
            <a:xfrm>
              <a:off x="5800150" y="1391525"/>
              <a:ext cx="237700" cy="223775"/>
            </a:xfrm>
            <a:custGeom>
              <a:avLst/>
              <a:gdLst/>
              <a:ahLst/>
              <a:cxnLst/>
              <a:rect l="l" t="t" r="r" b="b"/>
              <a:pathLst>
                <a:path w="9508" h="8951" extrusionOk="0">
                  <a:moveTo>
                    <a:pt x="3124" y="1"/>
                  </a:moveTo>
                  <a:cubicBezTo>
                    <a:pt x="2013" y="1"/>
                    <a:pt x="1047" y="772"/>
                    <a:pt x="567" y="1732"/>
                  </a:cubicBezTo>
                  <a:cubicBezTo>
                    <a:pt x="0" y="2866"/>
                    <a:pt x="67" y="4367"/>
                    <a:pt x="601" y="5534"/>
                  </a:cubicBezTo>
                  <a:cubicBezTo>
                    <a:pt x="1235" y="6769"/>
                    <a:pt x="2335" y="7736"/>
                    <a:pt x="3570" y="8370"/>
                  </a:cubicBezTo>
                  <a:cubicBezTo>
                    <a:pt x="4266" y="8708"/>
                    <a:pt x="5080" y="8951"/>
                    <a:pt x="5879" y="8951"/>
                  </a:cubicBezTo>
                  <a:cubicBezTo>
                    <a:pt x="6420" y="8951"/>
                    <a:pt x="6954" y="8839"/>
                    <a:pt x="7439" y="8570"/>
                  </a:cubicBezTo>
                  <a:cubicBezTo>
                    <a:pt x="8707" y="7903"/>
                    <a:pt x="9507" y="6602"/>
                    <a:pt x="9374" y="5134"/>
                  </a:cubicBezTo>
                  <a:cubicBezTo>
                    <a:pt x="9340" y="4500"/>
                    <a:pt x="9040" y="3733"/>
                    <a:pt x="8573" y="3266"/>
                  </a:cubicBezTo>
                  <a:cubicBezTo>
                    <a:pt x="8318" y="3068"/>
                    <a:pt x="8015" y="2918"/>
                    <a:pt x="7705" y="2918"/>
                  </a:cubicBezTo>
                  <a:cubicBezTo>
                    <a:pt x="7650" y="2918"/>
                    <a:pt x="7594" y="2922"/>
                    <a:pt x="7539" y="2932"/>
                  </a:cubicBezTo>
                  <a:cubicBezTo>
                    <a:pt x="7105" y="3066"/>
                    <a:pt x="6872" y="3433"/>
                    <a:pt x="6905" y="3866"/>
                  </a:cubicBezTo>
                  <a:cubicBezTo>
                    <a:pt x="6939" y="4434"/>
                    <a:pt x="7406" y="4800"/>
                    <a:pt x="7439" y="5401"/>
                  </a:cubicBezTo>
                  <a:cubicBezTo>
                    <a:pt x="7506" y="5835"/>
                    <a:pt x="7339" y="6235"/>
                    <a:pt x="6939" y="6568"/>
                  </a:cubicBezTo>
                  <a:cubicBezTo>
                    <a:pt x="6642" y="6838"/>
                    <a:pt x="6275" y="6944"/>
                    <a:pt x="5885" y="6944"/>
                  </a:cubicBezTo>
                  <a:cubicBezTo>
                    <a:pt x="5310" y="6944"/>
                    <a:pt x="4687" y="6713"/>
                    <a:pt x="4170" y="6435"/>
                  </a:cubicBezTo>
                  <a:cubicBezTo>
                    <a:pt x="3069" y="5868"/>
                    <a:pt x="2102" y="4867"/>
                    <a:pt x="1935" y="3600"/>
                  </a:cubicBezTo>
                  <a:cubicBezTo>
                    <a:pt x="1768" y="2399"/>
                    <a:pt x="2536" y="1365"/>
                    <a:pt x="3570" y="864"/>
                  </a:cubicBezTo>
                  <a:cubicBezTo>
                    <a:pt x="4003" y="664"/>
                    <a:pt x="3937" y="97"/>
                    <a:pt x="3503" y="30"/>
                  </a:cubicBezTo>
                  <a:cubicBezTo>
                    <a:pt x="3375" y="10"/>
                    <a:pt x="3249" y="1"/>
                    <a:pt x="31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72"/>
            <p:cNvSpPr/>
            <p:nvPr/>
          </p:nvSpPr>
          <p:spPr>
            <a:xfrm>
              <a:off x="5614175" y="1567975"/>
              <a:ext cx="296900" cy="242075"/>
            </a:xfrm>
            <a:custGeom>
              <a:avLst/>
              <a:gdLst/>
              <a:ahLst/>
              <a:cxnLst/>
              <a:rect l="l" t="t" r="r" b="b"/>
              <a:pathLst>
                <a:path w="11876" h="9683" extrusionOk="0">
                  <a:moveTo>
                    <a:pt x="7039" y="3480"/>
                  </a:moveTo>
                  <a:cubicBezTo>
                    <a:pt x="7039" y="3713"/>
                    <a:pt x="7006" y="3947"/>
                    <a:pt x="6839" y="4114"/>
                  </a:cubicBezTo>
                  <a:cubicBezTo>
                    <a:pt x="6750" y="4221"/>
                    <a:pt x="6556" y="4328"/>
                    <a:pt x="6420" y="4328"/>
                  </a:cubicBezTo>
                  <a:cubicBezTo>
                    <a:pt x="6302" y="4328"/>
                    <a:pt x="6228" y="4247"/>
                    <a:pt x="6305" y="4014"/>
                  </a:cubicBezTo>
                  <a:cubicBezTo>
                    <a:pt x="6439" y="3713"/>
                    <a:pt x="6705" y="3547"/>
                    <a:pt x="7039" y="3480"/>
                  </a:cubicBezTo>
                  <a:close/>
                  <a:moveTo>
                    <a:pt x="4058" y="1"/>
                  </a:moveTo>
                  <a:cubicBezTo>
                    <a:pt x="3175" y="1"/>
                    <a:pt x="2325" y="275"/>
                    <a:pt x="1635" y="945"/>
                  </a:cubicBezTo>
                  <a:cubicBezTo>
                    <a:pt x="668" y="1845"/>
                    <a:pt x="1" y="3346"/>
                    <a:pt x="434" y="4681"/>
                  </a:cubicBezTo>
                  <a:cubicBezTo>
                    <a:pt x="514" y="4920"/>
                    <a:pt x="678" y="5016"/>
                    <a:pt x="855" y="5016"/>
                  </a:cubicBezTo>
                  <a:cubicBezTo>
                    <a:pt x="1123" y="5016"/>
                    <a:pt x="1421" y="4795"/>
                    <a:pt x="1502" y="4514"/>
                  </a:cubicBezTo>
                  <a:cubicBezTo>
                    <a:pt x="1669" y="3813"/>
                    <a:pt x="1769" y="3046"/>
                    <a:pt x="2136" y="2446"/>
                  </a:cubicBezTo>
                  <a:cubicBezTo>
                    <a:pt x="2536" y="1779"/>
                    <a:pt x="3170" y="1312"/>
                    <a:pt x="3970" y="1312"/>
                  </a:cubicBezTo>
                  <a:cubicBezTo>
                    <a:pt x="4010" y="1310"/>
                    <a:pt x="4050" y="1309"/>
                    <a:pt x="4090" y="1309"/>
                  </a:cubicBezTo>
                  <a:cubicBezTo>
                    <a:pt x="4926" y="1309"/>
                    <a:pt x="5836" y="1636"/>
                    <a:pt x="6472" y="2146"/>
                  </a:cubicBezTo>
                  <a:cubicBezTo>
                    <a:pt x="6605" y="2279"/>
                    <a:pt x="6705" y="2379"/>
                    <a:pt x="6806" y="2513"/>
                  </a:cubicBezTo>
                  <a:cubicBezTo>
                    <a:pt x="6605" y="2613"/>
                    <a:pt x="6439" y="2679"/>
                    <a:pt x="6205" y="2779"/>
                  </a:cubicBezTo>
                  <a:cubicBezTo>
                    <a:pt x="5671" y="3113"/>
                    <a:pt x="5204" y="3613"/>
                    <a:pt x="5271" y="4314"/>
                  </a:cubicBezTo>
                  <a:cubicBezTo>
                    <a:pt x="5304" y="4881"/>
                    <a:pt x="5671" y="5448"/>
                    <a:pt x="6305" y="5515"/>
                  </a:cubicBezTo>
                  <a:cubicBezTo>
                    <a:pt x="6372" y="5523"/>
                    <a:pt x="6437" y="5526"/>
                    <a:pt x="6501" y="5526"/>
                  </a:cubicBezTo>
                  <a:cubicBezTo>
                    <a:pt x="7520" y="5526"/>
                    <a:pt x="8148" y="4551"/>
                    <a:pt x="8273" y="3547"/>
                  </a:cubicBezTo>
                  <a:cubicBezTo>
                    <a:pt x="8774" y="3680"/>
                    <a:pt x="9207" y="4014"/>
                    <a:pt x="9474" y="4514"/>
                  </a:cubicBezTo>
                  <a:cubicBezTo>
                    <a:pt x="9874" y="5214"/>
                    <a:pt x="9975" y="6182"/>
                    <a:pt x="9841" y="6982"/>
                  </a:cubicBezTo>
                  <a:cubicBezTo>
                    <a:pt x="9727" y="7608"/>
                    <a:pt x="9322" y="8428"/>
                    <a:pt x="8667" y="8428"/>
                  </a:cubicBezTo>
                  <a:cubicBezTo>
                    <a:pt x="8555" y="8428"/>
                    <a:pt x="8434" y="8404"/>
                    <a:pt x="8307" y="8350"/>
                  </a:cubicBezTo>
                  <a:cubicBezTo>
                    <a:pt x="7306" y="7950"/>
                    <a:pt x="6339" y="7283"/>
                    <a:pt x="5505" y="6615"/>
                  </a:cubicBezTo>
                  <a:cubicBezTo>
                    <a:pt x="5038" y="6215"/>
                    <a:pt x="4604" y="5882"/>
                    <a:pt x="4170" y="5481"/>
                  </a:cubicBezTo>
                  <a:cubicBezTo>
                    <a:pt x="3770" y="5114"/>
                    <a:pt x="3370" y="4647"/>
                    <a:pt x="2869" y="4347"/>
                  </a:cubicBezTo>
                  <a:cubicBezTo>
                    <a:pt x="2812" y="4311"/>
                    <a:pt x="2753" y="4295"/>
                    <a:pt x="2697" y="4295"/>
                  </a:cubicBezTo>
                  <a:cubicBezTo>
                    <a:pt x="2493" y="4295"/>
                    <a:pt x="2331" y="4505"/>
                    <a:pt x="2436" y="4714"/>
                  </a:cubicBezTo>
                  <a:cubicBezTo>
                    <a:pt x="2669" y="5381"/>
                    <a:pt x="3170" y="5948"/>
                    <a:pt x="3670" y="6482"/>
                  </a:cubicBezTo>
                  <a:cubicBezTo>
                    <a:pt x="4204" y="7016"/>
                    <a:pt x="4804" y="7516"/>
                    <a:pt x="5438" y="7983"/>
                  </a:cubicBezTo>
                  <a:cubicBezTo>
                    <a:pt x="6005" y="8450"/>
                    <a:pt x="6672" y="8817"/>
                    <a:pt x="7306" y="9184"/>
                  </a:cubicBezTo>
                  <a:cubicBezTo>
                    <a:pt x="7746" y="9443"/>
                    <a:pt x="8247" y="9682"/>
                    <a:pt x="8762" y="9682"/>
                  </a:cubicBezTo>
                  <a:cubicBezTo>
                    <a:pt x="8909" y="9682"/>
                    <a:pt x="9058" y="9662"/>
                    <a:pt x="9207" y="9618"/>
                  </a:cubicBezTo>
                  <a:cubicBezTo>
                    <a:pt x="11876" y="8850"/>
                    <a:pt x="11776" y="4280"/>
                    <a:pt x="9808" y="2846"/>
                  </a:cubicBezTo>
                  <a:cubicBezTo>
                    <a:pt x="9307" y="2479"/>
                    <a:pt x="8674" y="2312"/>
                    <a:pt x="8040" y="2312"/>
                  </a:cubicBezTo>
                  <a:cubicBezTo>
                    <a:pt x="7639" y="1312"/>
                    <a:pt x="6705" y="645"/>
                    <a:pt x="5771" y="311"/>
                  </a:cubicBezTo>
                  <a:cubicBezTo>
                    <a:pt x="5209" y="115"/>
                    <a:pt x="4627" y="1"/>
                    <a:pt x="40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Flowchart: Preparation 3">
            <a:extLst>
              <a:ext uri="{FF2B5EF4-FFF2-40B4-BE49-F238E27FC236}">
                <a16:creationId xmlns:a16="http://schemas.microsoft.com/office/drawing/2014/main" id="{0C9E4664-8AD4-7E5C-1891-60FF5638F6F4}"/>
              </a:ext>
            </a:extLst>
          </p:cNvPr>
          <p:cNvSpPr/>
          <p:nvPr/>
        </p:nvSpPr>
        <p:spPr>
          <a:xfrm>
            <a:off x="1967023" y="416714"/>
            <a:ext cx="5050465" cy="680484"/>
          </a:xfrm>
          <a:prstGeom prst="flowChartPreparation">
            <a:avLst/>
          </a:prstGeom>
          <a:solidFill>
            <a:srgbClr val="00B050"/>
          </a:solidFill>
          <a:ln>
            <a:solidFill>
              <a:schemeClr val="bg2"/>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b="1">
                <a:solidFill>
                  <a:schemeClr val="bg2"/>
                </a:solidFill>
                <a:latin typeface="Times New Roman" panose="02020603050405020304" pitchFamily="18" charset="0"/>
                <a:cs typeface="Times New Roman" panose="02020603050405020304" pitchFamily="18" charset="0"/>
              </a:rPr>
              <a:t>Câu hỏi và bài tập</a:t>
            </a:r>
          </a:p>
        </p:txBody>
      </p:sp>
      <p:pic>
        <p:nvPicPr>
          <p:cNvPr id="8" name="Picture 7">
            <a:extLst>
              <a:ext uri="{FF2B5EF4-FFF2-40B4-BE49-F238E27FC236}">
                <a16:creationId xmlns:a16="http://schemas.microsoft.com/office/drawing/2014/main" id="{17534B0A-5611-E110-DCF1-AAF3DEE63696}"/>
              </a:ext>
            </a:extLst>
          </p:cNvPr>
          <p:cNvPicPr>
            <a:picLocks noChangeAspect="1"/>
          </p:cNvPicPr>
          <p:nvPr/>
        </p:nvPicPr>
        <p:blipFill rotWithShape="1">
          <a:blip r:embed="rId3"/>
          <a:srcRect t="6364"/>
          <a:stretch/>
        </p:blipFill>
        <p:spPr>
          <a:xfrm>
            <a:off x="1877424" y="2064600"/>
            <a:ext cx="5788079" cy="142783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13080" y="755317"/>
            <a:ext cx="1645002"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algn="just"/>
            <a:r>
              <a:rPr lang="en-US" sz="3200" b="1" i="1" dirty="0">
                <a:solidFill>
                  <a:schemeClr val="bg2"/>
                </a:solidFill>
                <a:latin typeface="Times New Roman" panose="02020603050405020304" pitchFamily="18" charset="0"/>
                <a:cs typeface="Times New Roman" panose="02020603050405020304" pitchFamily="18" charset="0"/>
              </a:rPr>
              <a:t>Lời giải</a:t>
            </a:r>
            <a:r>
              <a:rPr lang="vi-VN" sz="3200" b="1" i="1" dirty="0">
                <a:solidFill>
                  <a:schemeClr val="bg2"/>
                </a:solidFill>
                <a:latin typeface="Times New Roman" panose="02020603050405020304" pitchFamily="18" charset="0"/>
                <a:cs typeface="Times New Roman" panose="02020603050405020304" pitchFamily="18" charset="0"/>
              </a:rPr>
              <a:t>:</a:t>
            </a:r>
            <a:endParaRPr lang="vi-VN" sz="3200" i="1" dirty="0">
              <a:solidFill>
                <a:schemeClr val="bg2"/>
              </a:solidFill>
              <a:latin typeface="Times New Roman" panose="02020603050405020304" pitchFamily="18" charset="0"/>
              <a:cs typeface="Times New Roman" panose="02020603050405020304" pitchFamily="18" charset="0"/>
            </a:endParaRPr>
          </a:p>
        </p:txBody>
      </p:sp>
      <p:sp>
        <p:nvSpPr>
          <p:cNvPr id="5" name="Rectangle 4"/>
          <p:cNvSpPr/>
          <p:nvPr/>
        </p:nvSpPr>
        <p:spPr>
          <a:xfrm>
            <a:off x="706582" y="1689451"/>
            <a:ext cx="7897091" cy="1815882"/>
          </a:xfrm>
          <a:prstGeom prst="rect">
            <a:avLst/>
          </a:prstGeom>
        </p:spPr>
        <p:txBody>
          <a:bodyPr wrap="square">
            <a:spAutoFit/>
          </a:bodyPr>
          <a:lstStyle/>
          <a:p>
            <a:r>
              <a:rPr lang="vi-VN" sz="2800" dirty="0">
                <a:solidFill>
                  <a:schemeClr val="bg2"/>
                </a:solidFill>
                <a:latin typeface="Times New Roman" panose="02020603050405020304" pitchFamily="18" charset="0"/>
                <a:cs typeface="Times New Roman" panose="02020603050405020304" pitchFamily="18" charset="0"/>
              </a:rPr>
              <a:t>Khối lượng carbon dioxide bằng tổng khối lượng carbon và oxygen do trong phản ứng hoá học chỉ có liên kết giữa các nguyên tử thay đổi, còn số nguyên tử của mỗi nguyên tố hoá học vẫn giữ nguyên.</a:t>
            </a:r>
            <a:endParaRPr lang="en-US" sz="2800" dirty="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8747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13"/>
        <p:cNvGrpSpPr/>
        <p:nvPr/>
      </p:nvGrpSpPr>
      <p:grpSpPr>
        <a:xfrm>
          <a:off x="0" y="0"/>
          <a:ext cx="0" cy="0"/>
          <a:chOff x="0" y="0"/>
          <a:chExt cx="0" cy="0"/>
        </a:xfrm>
      </p:grpSpPr>
      <p:grpSp>
        <p:nvGrpSpPr>
          <p:cNvPr id="2117" name="Google Shape;2117;p61"/>
          <p:cNvGrpSpPr/>
          <p:nvPr/>
        </p:nvGrpSpPr>
        <p:grpSpPr>
          <a:xfrm rot="1124905">
            <a:off x="7795240" y="4089608"/>
            <a:ext cx="482705" cy="502429"/>
            <a:chOff x="5196600" y="2162225"/>
            <a:chExt cx="482725" cy="502450"/>
          </a:xfrm>
        </p:grpSpPr>
        <p:sp>
          <p:nvSpPr>
            <p:cNvPr id="2118" name="Google Shape;2118;p61"/>
            <p:cNvSpPr/>
            <p:nvPr/>
          </p:nvSpPr>
          <p:spPr>
            <a:xfrm>
              <a:off x="5224600" y="2326350"/>
              <a:ext cx="454275" cy="338325"/>
            </a:xfrm>
            <a:custGeom>
              <a:avLst/>
              <a:gdLst/>
              <a:ahLst/>
              <a:cxnLst/>
              <a:rect l="l" t="t" r="r" b="b"/>
              <a:pathLst>
                <a:path w="18171" h="13533" extrusionOk="0">
                  <a:moveTo>
                    <a:pt x="305" y="0"/>
                  </a:moveTo>
                  <a:cubicBezTo>
                    <a:pt x="146" y="0"/>
                    <a:pt x="0" y="208"/>
                    <a:pt x="129" y="354"/>
                  </a:cubicBezTo>
                  <a:cubicBezTo>
                    <a:pt x="3310" y="4434"/>
                    <a:pt x="7578" y="7447"/>
                    <a:pt x="11219" y="11067"/>
                  </a:cubicBezTo>
                  <a:cubicBezTo>
                    <a:pt x="12126" y="11993"/>
                    <a:pt x="13125" y="13533"/>
                    <a:pt x="14550" y="13533"/>
                  </a:cubicBezTo>
                  <a:cubicBezTo>
                    <a:pt x="14638" y="13533"/>
                    <a:pt x="14727" y="13527"/>
                    <a:pt x="14818" y="13515"/>
                  </a:cubicBezTo>
                  <a:cubicBezTo>
                    <a:pt x="16366" y="13305"/>
                    <a:pt x="17768" y="12155"/>
                    <a:pt x="18145" y="10648"/>
                  </a:cubicBezTo>
                  <a:cubicBezTo>
                    <a:pt x="18170" y="10508"/>
                    <a:pt x="18049" y="10415"/>
                    <a:pt x="17935" y="10415"/>
                  </a:cubicBezTo>
                  <a:cubicBezTo>
                    <a:pt x="17862" y="10415"/>
                    <a:pt x="17793" y="10453"/>
                    <a:pt x="17768" y="10544"/>
                  </a:cubicBezTo>
                  <a:cubicBezTo>
                    <a:pt x="17454" y="11799"/>
                    <a:pt x="16471" y="12636"/>
                    <a:pt x="15257" y="13013"/>
                  </a:cubicBezTo>
                  <a:cubicBezTo>
                    <a:pt x="15022" y="13083"/>
                    <a:pt x="14807" y="13115"/>
                    <a:pt x="14605" y="13115"/>
                  </a:cubicBezTo>
                  <a:cubicBezTo>
                    <a:pt x="13908" y="13115"/>
                    <a:pt x="13382" y="12727"/>
                    <a:pt x="12830" y="12176"/>
                  </a:cubicBezTo>
                  <a:cubicBezTo>
                    <a:pt x="11491" y="10837"/>
                    <a:pt x="10215" y="9539"/>
                    <a:pt x="8834" y="8284"/>
                  </a:cubicBezTo>
                  <a:cubicBezTo>
                    <a:pt x="5904" y="5668"/>
                    <a:pt x="2870" y="3178"/>
                    <a:pt x="443" y="61"/>
                  </a:cubicBezTo>
                  <a:cubicBezTo>
                    <a:pt x="401" y="18"/>
                    <a:pt x="352" y="0"/>
                    <a:pt x="3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61"/>
            <p:cNvSpPr/>
            <p:nvPr/>
          </p:nvSpPr>
          <p:spPr>
            <a:xfrm>
              <a:off x="5196600" y="2162225"/>
              <a:ext cx="154450" cy="174500"/>
            </a:xfrm>
            <a:custGeom>
              <a:avLst/>
              <a:gdLst/>
              <a:ahLst/>
              <a:cxnLst/>
              <a:rect l="l" t="t" r="r" b="b"/>
              <a:pathLst>
                <a:path w="6178" h="6980" extrusionOk="0">
                  <a:moveTo>
                    <a:pt x="209" y="0"/>
                  </a:moveTo>
                  <a:cubicBezTo>
                    <a:pt x="101" y="0"/>
                    <a:pt x="0" y="137"/>
                    <a:pt x="36" y="244"/>
                  </a:cubicBezTo>
                  <a:cubicBezTo>
                    <a:pt x="768" y="2378"/>
                    <a:pt x="1187" y="4533"/>
                    <a:pt x="1187" y="6772"/>
                  </a:cubicBezTo>
                  <a:cubicBezTo>
                    <a:pt x="1187" y="6911"/>
                    <a:pt x="1290" y="6979"/>
                    <a:pt x="1391" y="6979"/>
                  </a:cubicBezTo>
                  <a:cubicBezTo>
                    <a:pt x="1489" y="6979"/>
                    <a:pt x="1584" y="6916"/>
                    <a:pt x="1584" y="6793"/>
                  </a:cubicBezTo>
                  <a:cubicBezTo>
                    <a:pt x="1584" y="4609"/>
                    <a:pt x="1214" y="2573"/>
                    <a:pt x="543" y="528"/>
                  </a:cubicBezTo>
                  <a:lnTo>
                    <a:pt x="543" y="528"/>
                  </a:lnTo>
                  <a:cubicBezTo>
                    <a:pt x="2352" y="1286"/>
                    <a:pt x="4089" y="2154"/>
                    <a:pt x="5790" y="3132"/>
                  </a:cubicBezTo>
                  <a:cubicBezTo>
                    <a:pt x="5820" y="3150"/>
                    <a:pt x="5851" y="3158"/>
                    <a:pt x="5880" y="3158"/>
                  </a:cubicBezTo>
                  <a:cubicBezTo>
                    <a:pt x="6051" y="3158"/>
                    <a:pt x="6178" y="2883"/>
                    <a:pt x="5999" y="2776"/>
                  </a:cubicBezTo>
                  <a:cubicBezTo>
                    <a:pt x="4137" y="1730"/>
                    <a:pt x="2254" y="809"/>
                    <a:pt x="266" y="14"/>
                  </a:cubicBezTo>
                  <a:cubicBezTo>
                    <a:pt x="247" y="5"/>
                    <a:pt x="228" y="0"/>
                    <a:pt x="2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61"/>
            <p:cNvSpPr/>
            <p:nvPr/>
          </p:nvSpPr>
          <p:spPr>
            <a:xfrm>
              <a:off x="5345375" y="2235850"/>
              <a:ext cx="333950" cy="355150"/>
            </a:xfrm>
            <a:custGeom>
              <a:avLst/>
              <a:gdLst/>
              <a:ahLst/>
              <a:cxnLst/>
              <a:rect l="l" t="t" r="r" b="b"/>
              <a:pathLst>
                <a:path w="13358" h="14206" extrusionOk="0">
                  <a:moveTo>
                    <a:pt x="330" y="0"/>
                  </a:moveTo>
                  <a:cubicBezTo>
                    <a:pt x="163" y="0"/>
                    <a:pt x="0" y="215"/>
                    <a:pt x="153" y="333"/>
                  </a:cubicBezTo>
                  <a:cubicBezTo>
                    <a:pt x="4840" y="4518"/>
                    <a:pt x="8731" y="9519"/>
                    <a:pt x="12937" y="14143"/>
                  </a:cubicBezTo>
                  <a:cubicBezTo>
                    <a:pt x="12977" y="14187"/>
                    <a:pt x="13023" y="14206"/>
                    <a:pt x="13069" y="14206"/>
                  </a:cubicBezTo>
                  <a:cubicBezTo>
                    <a:pt x="13217" y="14206"/>
                    <a:pt x="13358" y="14010"/>
                    <a:pt x="13230" y="13850"/>
                  </a:cubicBezTo>
                  <a:cubicBezTo>
                    <a:pt x="9045" y="9205"/>
                    <a:pt x="5133" y="4204"/>
                    <a:pt x="446" y="40"/>
                  </a:cubicBezTo>
                  <a:cubicBezTo>
                    <a:pt x="410" y="12"/>
                    <a:pt x="370" y="0"/>
                    <a:pt x="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61"/>
            <p:cNvSpPr/>
            <p:nvPr/>
          </p:nvSpPr>
          <p:spPr>
            <a:xfrm>
              <a:off x="5527550" y="2551050"/>
              <a:ext cx="122875" cy="79175"/>
            </a:xfrm>
            <a:custGeom>
              <a:avLst/>
              <a:gdLst/>
              <a:ahLst/>
              <a:cxnLst/>
              <a:rect l="l" t="t" r="r" b="b"/>
              <a:pathLst>
                <a:path w="4915" h="3167" extrusionOk="0">
                  <a:moveTo>
                    <a:pt x="4636" y="0"/>
                  </a:moveTo>
                  <a:cubicBezTo>
                    <a:pt x="4576" y="0"/>
                    <a:pt x="4517" y="27"/>
                    <a:pt x="4478" y="91"/>
                  </a:cubicBezTo>
                  <a:cubicBezTo>
                    <a:pt x="3641" y="1702"/>
                    <a:pt x="2072" y="2685"/>
                    <a:pt x="273" y="2769"/>
                  </a:cubicBezTo>
                  <a:cubicBezTo>
                    <a:pt x="1" y="2769"/>
                    <a:pt x="1" y="3167"/>
                    <a:pt x="273" y="3167"/>
                  </a:cubicBezTo>
                  <a:cubicBezTo>
                    <a:pt x="2198" y="3083"/>
                    <a:pt x="3913" y="2016"/>
                    <a:pt x="4813" y="300"/>
                  </a:cubicBezTo>
                  <a:cubicBezTo>
                    <a:pt x="4915" y="140"/>
                    <a:pt x="4774" y="0"/>
                    <a:pt x="46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61"/>
            <p:cNvSpPr/>
            <p:nvPr/>
          </p:nvSpPr>
          <p:spPr>
            <a:xfrm>
              <a:off x="5504600" y="2522075"/>
              <a:ext cx="116975" cy="83325"/>
            </a:xfrm>
            <a:custGeom>
              <a:avLst/>
              <a:gdLst/>
              <a:ahLst/>
              <a:cxnLst/>
              <a:rect l="l" t="t" r="r" b="b"/>
              <a:pathLst>
                <a:path w="4679" h="3333" extrusionOk="0">
                  <a:moveTo>
                    <a:pt x="4387" y="1"/>
                  </a:moveTo>
                  <a:cubicBezTo>
                    <a:pt x="4327" y="1"/>
                    <a:pt x="4267" y="24"/>
                    <a:pt x="4225" y="78"/>
                  </a:cubicBezTo>
                  <a:cubicBezTo>
                    <a:pt x="3199" y="1522"/>
                    <a:pt x="1860" y="2359"/>
                    <a:pt x="228" y="2924"/>
                  </a:cubicBezTo>
                  <a:cubicBezTo>
                    <a:pt x="1" y="3000"/>
                    <a:pt x="65" y="3333"/>
                    <a:pt x="266" y="3333"/>
                  </a:cubicBezTo>
                  <a:cubicBezTo>
                    <a:pt x="287" y="3333"/>
                    <a:pt x="309" y="3329"/>
                    <a:pt x="333" y="3321"/>
                  </a:cubicBezTo>
                  <a:cubicBezTo>
                    <a:pt x="2069" y="2694"/>
                    <a:pt x="3492" y="1836"/>
                    <a:pt x="4559" y="287"/>
                  </a:cubicBezTo>
                  <a:cubicBezTo>
                    <a:pt x="4678" y="139"/>
                    <a:pt x="4533" y="1"/>
                    <a:pt x="43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61"/>
            <p:cNvSpPr/>
            <p:nvPr/>
          </p:nvSpPr>
          <p:spPr>
            <a:xfrm>
              <a:off x="5226150" y="2234500"/>
              <a:ext cx="135600" cy="112925"/>
            </a:xfrm>
            <a:custGeom>
              <a:avLst/>
              <a:gdLst/>
              <a:ahLst/>
              <a:cxnLst/>
              <a:rect l="l" t="t" r="r" b="b"/>
              <a:pathLst>
                <a:path w="5424" h="4517" extrusionOk="0">
                  <a:moveTo>
                    <a:pt x="4873" y="0"/>
                  </a:moveTo>
                  <a:cubicBezTo>
                    <a:pt x="4712" y="0"/>
                    <a:pt x="4565" y="198"/>
                    <a:pt x="4713" y="345"/>
                  </a:cubicBezTo>
                  <a:cubicBezTo>
                    <a:pt x="5110" y="680"/>
                    <a:pt x="4901" y="1308"/>
                    <a:pt x="4566" y="1496"/>
                  </a:cubicBezTo>
                  <a:cubicBezTo>
                    <a:pt x="4461" y="1551"/>
                    <a:pt x="4351" y="1574"/>
                    <a:pt x="4239" y="1574"/>
                  </a:cubicBezTo>
                  <a:cubicBezTo>
                    <a:pt x="3926" y="1574"/>
                    <a:pt x="3605" y="1394"/>
                    <a:pt x="3373" y="1224"/>
                  </a:cubicBezTo>
                  <a:cubicBezTo>
                    <a:pt x="3340" y="1199"/>
                    <a:pt x="3306" y="1188"/>
                    <a:pt x="3275" y="1188"/>
                  </a:cubicBezTo>
                  <a:cubicBezTo>
                    <a:pt x="3149" y="1188"/>
                    <a:pt x="3055" y="1362"/>
                    <a:pt x="3122" y="1496"/>
                  </a:cubicBezTo>
                  <a:cubicBezTo>
                    <a:pt x="3368" y="2068"/>
                    <a:pt x="3573" y="2920"/>
                    <a:pt x="2665" y="2920"/>
                  </a:cubicBezTo>
                  <a:cubicBezTo>
                    <a:pt x="2644" y="2920"/>
                    <a:pt x="2622" y="2920"/>
                    <a:pt x="2599" y="2919"/>
                  </a:cubicBezTo>
                  <a:cubicBezTo>
                    <a:pt x="2202" y="2898"/>
                    <a:pt x="1783" y="2689"/>
                    <a:pt x="1469" y="2479"/>
                  </a:cubicBezTo>
                  <a:cubicBezTo>
                    <a:pt x="1437" y="2458"/>
                    <a:pt x="1405" y="2449"/>
                    <a:pt x="1374" y="2449"/>
                  </a:cubicBezTo>
                  <a:cubicBezTo>
                    <a:pt x="1221" y="2449"/>
                    <a:pt x="1100" y="2672"/>
                    <a:pt x="1239" y="2793"/>
                  </a:cubicBezTo>
                  <a:cubicBezTo>
                    <a:pt x="1428" y="2982"/>
                    <a:pt x="1553" y="3212"/>
                    <a:pt x="1595" y="3484"/>
                  </a:cubicBezTo>
                  <a:cubicBezTo>
                    <a:pt x="1315" y="3857"/>
                    <a:pt x="1043" y="4052"/>
                    <a:pt x="791" y="4052"/>
                  </a:cubicBezTo>
                  <a:cubicBezTo>
                    <a:pt x="647" y="4052"/>
                    <a:pt x="510" y="3989"/>
                    <a:pt x="381" y="3860"/>
                  </a:cubicBezTo>
                  <a:cubicBezTo>
                    <a:pt x="335" y="3823"/>
                    <a:pt x="290" y="3807"/>
                    <a:pt x="250" y="3807"/>
                  </a:cubicBezTo>
                  <a:cubicBezTo>
                    <a:pt x="91" y="3807"/>
                    <a:pt x="1" y="4057"/>
                    <a:pt x="151" y="4174"/>
                  </a:cubicBezTo>
                  <a:cubicBezTo>
                    <a:pt x="412" y="4367"/>
                    <a:pt x="784" y="4517"/>
                    <a:pt x="1133" y="4517"/>
                  </a:cubicBezTo>
                  <a:cubicBezTo>
                    <a:pt x="1427" y="4517"/>
                    <a:pt x="1706" y="4410"/>
                    <a:pt x="1888" y="4132"/>
                  </a:cubicBezTo>
                  <a:cubicBezTo>
                    <a:pt x="2076" y="3850"/>
                    <a:pt x="2046" y="3496"/>
                    <a:pt x="1917" y="3168"/>
                  </a:cubicBezTo>
                  <a:lnTo>
                    <a:pt x="1917" y="3168"/>
                  </a:lnTo>
                  <a:cubicBezTo>
                    <a:pt x="2198" y="3286"/>
                    <a:pt x="2504" y="3371"/>
                    <a:pt x="2785" y="3371"/>
                  </a:cubicBezTo>
                  <a:cubicBezTo>
                    <a:pt x="3005" y="3371"/>
                    <a:pt x="3209" y="3319"/>
                    <a:pt x="3373" y="3191"/>
                  </a:cubicBezTo>
                  <a:cubicBezTo>
                    <a:pt x="3811" y="2874"/>
                    <a:pt x="3759" y="2307"/>
                    <a:pt x="3617" y="1819"/>
                  </a:cubicBezTo>
                  <a:lnTo>
                    <a:pt x="3617" y="1819"/>
                  </a:lnTo>
                  <a:cubicBezTo>
                    <a:pt x="3855" y="1924"/>
                    <a:pt x="4119" y="1997"/>
                    <a:pt x="4367" y="1997"/>
                  </a:cubicBezTo>
                  <a:cubicBezTo>
                    <a:pt x="4619" y="1997"/>
                    <a:pt x="4855" y="1921"/>
                    <a:pt x="5026" y="1726"/>
                  </a:cubicBezTo>
                  <a:cubicBezTo>
                    <a:pt x="5403" y="1308"/>
                    <a:pt x="5424" y="408"/>
                    <a:pt x="5005" y="52"/>
                  </a:cubicBezTo>
                  <a:cubicBezTo>
                    <a:pt x="4964" y="16"/>
                    <a:pt x="4918" y="0"/>
                    <a:pt x="48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61"/>
            <p:cNvSpPr/>
            <p:nvPr/>
          </p:nvSpPr>
          <p:spPr>
            <a:xfrm>
              <a:off x="5253400" y="2295375"/>
              <a:ext cx="292575" cy="292275"/>
            </a:xfrm>
            <a:custGeom>
              <a:avLst/>
              <a:gdLst/>
              <a:ahLst/>
              <a:cxnLst/>
              <a:rect l="l" t="t" r="r" b="b"/>
              <a:pathLst>
                <a:path w="11703" h="11691" extrusionOk="0">
                  <a:moveTo>
                    <a:pt x="315" y="0"/>
                  </a:moveTo>
                  <a:cubicBezTo>
                    <a:pt x="152" y="0"/>
                    <a:pt x="0" y="189"/>
                    <a:pt x="149" y="337"/>
                  </a:cubicBezTo>
                  <a:cubicBezTo>
                    <a:pt x="1907" y="2367"/>
                    <a:pt x="3748" y="4313"/>
                    <a:pt x="5694" y="6175"/>
                  </a:cubicBezTo>
                  <a:cubicBezTo>
                    <a:pt x="7577" y="7974"/>
                    <a:pt x="9586" y="9627"/>
                    <a:pt x="11281" y="11636"/>
                  </a:cubicBezTo>
                  <a:cubicBezTo>
                    <a:pt x="11319" y="11674"/>
                    <a:pt x="11364" y="11691"/>
                    <a:pt x="11408" y="11691"/>
                  </a:cubicBezTo>
                  <a:cubicBezTo>
                    <a:pt x="11558" y="11691"/>
                    <a:pt x="11703" y="11505"/>
                    <a:pt x="11573" y="11343"/>
                  </a:cubicBezTo>
                  <a:cubicBezTo>
                    <a:pt x="9900" y="9335"/>
                    <a:pt x="7891" y="7682"/>
                    <a:pt x="5987" y="5882"/>
                  </a:cubicBezTo>
                  <a:cubicBezTo>
                    <a:pt x="4041" y="4020"/>
                    <a:pt x="2179" y="2053"/>
                    <a:pt x="442" y="44"/>
                  </a:cubicBezTo>
                  <a:cubicBezTo>
                    <a:pt x="403" y="14"/>
                    <a:pt x="359" y="0"/>
                    <a:pt x="3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61"/>
            <p:cNvSpPr/>
            <p:nvPr/>
          </p:nvSpPr>
          <p:spPr>
            <a:xfrm>
              <a:off x="5298425" y="2263775"/>
              <a:ext cx="298825" cy="285025"/>
            </a:xfrm>
            <a:custGeom>
              <a:avLst/>
              <a:gdLst/>
              <a:ahLst/>
              <a:cxnLst/>
              <a:rect l="l" t="t" r="r" b="b"/>
              <a:pathLst>
                <a:path w="11953" h="11401" extrusionOk="0">
                  <a:moveTo>
                    <a:pt x="288" y="1"/>
                  </a:moveTo>
                  <a:cubicBezTo>
                    <a:pt x="147" y="1"/>
                    <a:pt x="1" y="199"/>
                    <a:pt x="148" y="346"/>
                  </a:cubicBezTo>
                  <a:cubicBezTo>
                    <a:pt x="2219" y="2145"/>
                    <a:pt x="4228" y="4008"/>
                    <a:pt x="6215" y="5891"/>
                  </a:cubicBezTo>
                  <a:cubicBezTo>
                    <a:pt x="7178" y="6811"/>
                    <a:pt x="8120" y="7711"/>
                    <a:pt x="9061" y="8653"/>
                  </a:cubicBezTo>
                  <a:cubicBezTo>
                    <a:pt x="9940" y="9490"/>
                    <a:pt x="10902" y="10264"/>
                    <a:pt x="11530" y="11310"/>
                  </a:cubicBezTo>
                  <a:cubicBezTo>
                    <a:pt x="11568" y="11374"/>
                    <a:pt x="11626" y="11401"/>
                    <a:pt x="11684" y="11401"/>
                  </a:cubicBezTo>
                  <a:cubicBezTo>
                    <a:pt x="11817" y="11401"/>
                    <a:pt x="11952" y="11261"/>
                    <a:pt x="11865" y="11101"/>
                  </a:cubicBezTo>
                  <a:cubicBezTo>
                    <a:pt x="11363" y="10222"/>
                    <a:pt x="10630" y="9594"/>
                    <a:pt x="9898" y="8925"/>
                  </a:cubicBezTo>
                  <a:cubicBezTo>
                    <a:pt x="8852" y="7962"/>
                    <a:pt x="7868" y="6937"/>
                    <a:pt x="6843" y="5933"/>
                  </a:cubicBezTo>
                  <a:cubicBezTo>
                    <a:pt x="4751" y="3924"/>
                    <a:pt x="2596" y="1957"/>
                    <a:pt x="399" y="53"/>
                  </a:cubicBezTo>
                  <a:cubicBezTo>
                    <a:pt x="367" y="16"/>
                    <a:pt x="328" y="1"/>
                    <a:pt x="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61"/>
            <p:cNvSpPr/>
            <p:nvPr/>
          </p:nvSpPr>
          <p:spPr>
            <a:xfrm>
              <a:off x="5216350" y="2198125"/>
              <a:ext cx="58175" cy="39500"/>
            </a:xfrm>
            <a:custGeom>
              <a:avLst/>
              <a:gdLst/>
              <a:ahLst/>
              <a:cxnLst/>
              <a:rect l="l" t="t" r="r" b="b"/>
              <a:pathLst>
                <a:path w="2327" h="1580" extrusionOk="0">
                  <a:moveTo>
                    <a:pt x="2083" y="0"/>
                  </a:moveTo>
                  <a:cubicBezTo>
                    <a:pt x="2014" y="0"/>
                    <a:pt x="1953" y="43"/>
                    <a:pt x="1945" y="147"/>
                  </a:cubicBezTo>
                  <a:cubicBezTo>
                    <a:pt x="1839" y="857"/>
                    <a:pt x="1325" y="1206"/>
                    <a:pt x="700" y="1206"/>
                  </a:cubicBezTo>
                  <a:cubicBezTo>
                    <a:pt x="588" y="1206"/>
                    <a:pt x="472" y="1195"/>
                    <a:pt x="355" y="1173"/>
                  </a:cubicBezTo>
                  <a:cubicBezTo>
                    <a:pt x="333" y="1167"/>
                    <a:pt x="312" y="1165"/>
                    <a:pt x="293" y="1165"/>
                  </a:cubicBezTo>
                  <a:cubicBezTo>
                    <a:pt x="68" y="1165"/>
                    <a:pt x="0" y="1470"/>
                    <a:pt x="250" y="1528"/>
                  </a:cubicBezTo>
                  <a:cubicBezTo>
                    <a:pt x="410" y="1562"/>
                    <a:pt x="567" y="1579"/>
                    <a:pt x="721" y="1579"/>
                  </a:cubicBezTo>
                  <a:cubicBezTo>
                    <a:pt x="1512" y="1579"/>
                    <a:pt x="2178" y="1128"/>
                    <a:pt x="2301" y="252"/>
                  </a:cubicBezTo>
                  <a:cubicBezTo>
                    <a:pt x="2327" y="110"/>
                    <a:pt x="2193" y="0"/>
                    <a:pt x="20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7" name="Google Shape;2127;p61"/>
          <p:cNvGrpSpPr/>
          <p:nvPr/>
        </p:nvGrpSpPr>
        <p:grpSpPr>
          <a:xfrm>
            <a:off x="323700" y="751388"/>
            <a:ext cx="763750" cy="723975"/>
            <a:chOff x="3919050" y="4070275"/>
            <a:chExt cx="763750" cy="723975"/>
          </a:xfrm>
        </p:grpSpPr>
        <p:sp>
          <p:nvSpPr>
            <p:cNvPr id="2128" name="Google Shape;2128;p61"/>
            <p:cNvSpPr/>
            <p:nvPr/>
          </p:nvSpPr>
          <p:spPr>
            <a:xfrm>
              <a:off x="3919050" y="4070275"/>
              <a:ext cx="763750" cy="723975"/>
            </a:xfrm>
            <a:custGeom>
              <a:avLst/>
              <a:gdLst/>
              <a:ahLst/>
              <a:cxnLst/>
              <a:rect l="l" t="t" r="r" b="b"/>
              <a:pathLst>
                <a:path w="30550" h="28959" fill="none" extrusionOk="0">
                  <a:moveTo>
                    <a:pt x="19857" y="12659"/>
                  </a:moveTo>
                  <a:cubicBezTo>
                    <a:pt x="19146" y="11132"/>
                    <a:pt x="22954" y="11153"/>
                    <a:pt x="23916" y="11090"/>
                  </a:cubicBezTo>
                  <a:cubicBezTo>
                    <a:pt x="25820" y="11027"/>
                    <a:pt x="28959" y="10630"/>
                    <a:pt x="29607" y="8516"/>
                  </a:cubicBezTo>
                  <a:cubicBezTo>
                    <a:pt x="30549" y="5420"/>
                    <a:pt x="26009" y="2469"/>
                    <a:pt x="23707" y="1612"/>
                  </a:cubicBezTo>
                  <a:cubicBezTo>
                    <a:pt x="19418" y="0"/>
                    <a:pt x="12450" y="816"/>
                    <a:pt x="8496" y="3181"/>
                  </a:cubicBezTo>
                  <a:cubicBezTo>
                    <a:pt x="4583" y="5524"/>
                    <a:pt x="1842" y="10316"/>
                    <a:pt x="921" y="14626"/>
                  </a:cubicBezTo>
                  <a:cubicBezTo>
                    <a:pt x="1" y="18894"/>
                    <a:pt x="2156" y="23309"/>
                    <a:pt x="5859" y="25695"/>
                  </a:cubicBezTo>
                  <a:cubicBezTo>
                    <a:pt x="10588" y="28749"/>
                    <a:pt x="18392" y="28959"/>
                    <a:pt x="21468" y="23602"/>
                  </a:cubicBezTo>
                  <a:cubicBezTo>
                    <a:pt x="22619" y="21573"/>
                    <a:pt x="23079" y="19187"/>
                    <a:pt x="22305" y="17011"/>
                  </a:cubicBezTo>
                  <a:cubicBezTo>
                    <a:pt x="21866" y="15714"/>
                    <a:pt x="19376" y="13559"/>
                    <a:pt x="20045" y="12324"/>
                  </a:cubicBezTo>
                </a:path>
              </a:pathLst>
            </a:custGeom>
            <a:noFill/>
            <a:ln w="120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61"/>
            <p:cNvSpPr/>
            <p:nvPr/>
          </p:nvSpPr>
          <p:spPr>
            <a:xfrm>
              <a:off x="3978675" y="4453700"/>
              <a:ext cx="112500" cy="102025"/>
            </a:xfrm>
            <a:custGeom>
              <a:avLst/>
              <a:gdLst/>
              <a:ahLst/>
              <a:cxnLst/>
              <a:rect l="l" t="t" r="r" b="b"/>
              <a:pathLst>
                <a:path w="4500" h="4081" fill="none" extrusionOk="0">
                  <a:moveTo>
                    <a:pt x="2805" y="272"/>
                  </a:moveTo>
                  <a:cubicBezTo>
                    <a:pt x="1424" y="754"/>
                    <a:pt x="1" y="3767"/>
                    <a:pt x="2093" y="3913"/>
                  </a:cubicBezTo>
                  <a:cubicBezTo>
                    <a:pt x="3872" y="4081"/>
                    <a:pt x="4416" y="1612"/>
                    <a:pt x="4499" y="314"/>
                  </a:cubicBezTo>
                  <a:cubicBezTo>
                    <a:pt x="3830" y="0"/>
                    <a:pt x="3056" y="0"/>
                    <a:pt x="2428" y="440"/>
                  </a:cubicBezTo>
                </a:path>
              </a:pathLst>
            </a:custGeom>
            <a:noFill/>
            <a:ln w="120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61"/>
            <p:cNvSpPr/>
            <p:nvPr/>
          </p:nvSpPr>
          <p:spPr>
            <a:xfrm>
              <a:off x="4029950" y="4258050"/>
              <a:ext cx="124525" cy="151200"/>
            </a:xfrm>
            <a:custGeom>
              <a:avLst/>
              <a:gdLst/>
              <a:ahLst/>
              <a:cxnLst/>
              <a:rect l="l" t="t" r="r" b="b"/>
              <a:pathLst>
                <a:path w="4981" h="6048" fill="none" extrusionOk="0">
                  <a:moveTo>
                    <a:pt x="1800" y="817"/>
                  </a:moveTo>
                  <a:cubicBezTo>
                    <a:pt x="0" y="1633"/>
                    <a:pt x="105" y="6048"/>
                    <a:pt x="2846" y="4813"/>
                  </a:cubicBezTo>
                  <a:cubicBezTo>
                    <a:pt x="4980" y="3851"/>
                    <a:pt x="4562" y="1"/>
                    <a:pt x="1800" y="1173"/>
                  </a:cubicBezTo>
                </a:path>
              </a:pathLst>
            </a:custGeom>
            <a:noFill/>
            <a:ln w="120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61"/>
            <p:cNvSpPr/>
            <p:nvPr/>
          </p:nvSpPr>
          <p:spPr>
            <a:xfrm>
              <a:off x="4141375" y="4158150"/>
              <a:ext cx="208200" cy="109875"/>
            </a:xfrm>
            <a:custGeom>
              <a:avLst/>
              <a:gdLst/>
              <a:ahLst/>
              <a:cxnLst/>
              <a:rect l="l" t="t" r="r" b="b"/>
              <a:pathLst>
                <a:path w="8328" h="4395" fill="none" extrusionOk="0">
                  <a:moveTo>
                    <a:pt x="4854" y="838"/>
                  </a:moveTo>
                  <a:cubicBezTo>
                    <a:pt x="3201" y="1"/>
                    <a:pt x="0" y="4395"/>
                    <a:pt x="5064" y="3955"/>
                  </a:cubicBezTo>
                  <a:cubicBezTo>
                    <a:pt x="8328" y="3662"/>
                    <a:pt x="7909" y="628"/>
                    <a:pt x="4666" y="984"/>
                  </a:cubicBezTo>
                </a:path>
              </a:pathLst>
            </a:custGeom>
            <a:noFill/>
            <a:ln w="120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61"/>
            <p:cNvSpPr/>
            <p:nvPr/>
          </p:nvSpPr>
          <p:spPr>
            <a:xfrm>
              <a:off x="4428550" y="4150825"/>
              <a:ext cx="159550" cy="102550"/>
            </a:xfrm>
            <a:custGeom>
              <a:avLst/>
              <a:gdLst/>
              <a:ahLst/>
              <a:cxnLst/>
              <a:rect l="l" t="t" r="r" b="b"/>
              <a:pathLst>
                <a:path w="6382" h="4102" fill="none" extrusionOk="0">
                  <a:moveTo>
                    <a:pt x="2637" y="607"/>
                  </a:moveTo>
                  <a:cubicBezTo>
                    <a:pt x="0" y="587"/>
                    <a:pt x="1235" y="4102"/>
                    <a:pt x="3871" y="3369"/>
                  </a:cubicBezTo>
                  <a:cubicBezTo>
                    <a:pt x="6382" y="2679"/>
                    <a:pt x="4792" y="1"/>
                    <a:pt x="2490" y="273"/>
                  </a:cubicBezTo>
                </a:path>
              </a:pathLst>
            </a:custGeom>
            <a:noFill/>
            <a:ln w="120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61"/>
            <p:cNvSpPr/>
            <p:nvPr/>
          </p:nvSpPr>
          <p:spPr>
            <a:xfrm>
              <a:off x="4096900" y="4637300"/>
              <a:ext cx="208225" cy="80575"/>
            </a:xfrm>
            <a:custGeom>
              <a:avLst/>
              <a:gdLst/>
              <a:ahLst/>
              <a:cxnLst/>
              <a:rect l="l" t="t" r="r" b="b"/>
              <a:pathLst>
                <a:path w="8329" h="3223" fill="none" extrusionOk="0">
                  <a:moveTo>
                    <a:pt x="1549" y="586"/>
                  </a:moveTo>
                  <a:cubicBezTo>
                    <a:pt x="1" y="294"/>
                    <a:pt x="398" y="1486"/>
                    <a:pt x="1026" y="2093"/>
                  </a:cubicBezTo>
                  <a:cubicBezTo>
                    <a:pt x="1633" y="2700"/>
                    <a:pt x="3871" y="3223"/>
                    <a:pt x="4708" y="3014"/>
                  </a:cubicBezTo>
                  <a:cubicBezTo>
                    <a:pt x="8328" y="2072"/>
                    <a:pt x="3516" y="1"/>
                    <a:pt x="1549" y="586"/>
                  </a:cubicBezTo>
                  <a:close/>
                </a:path>
              </a:pathLst>
            </a:custGeom>
            <a:noFill/>
            <a:ln w="120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61"/>
            <p:cNvSpPr/>
            <p:nvPr/>
          </p:nvSpPr>
          <p:spPr>
            <a:xfrm>
              <a:off x="4315025" y="4487700"/>
              <a:ext cx="128700" cy="182575"/>
            </a:xfrm>
            <a:custGeom>
              <a:avLst/>
              <a:gdLst/>
              <a:ahLst/>
              <a:cxnLst/>
              <a:rect l="l" t="t" r="r" b="b"/>
              <a:pathLst>
                <a:path w="5148" h="7303" fill="none" extrusionOk="0">
                  <a:moveTo>
                    <a:pt x="2449" y="1863"/>
                  </a:moveTo>
                  <a:cubicBezTo>
                    <a:pt x="1" y="3495"/>
                    <a:pt x="2533" y="7303"/>
                    <a:pt x="4081" y="4625"/>
                  </a:cubicBezTo>
                  <a:cubicBezTo>
                    <a:pt x="5148" y="2762"/>
                    <a:pt x="3725" y="0"/>
                    <a:pt x="1737" y="2197"/>
                  </a:cubicBezTo>
                </a:path>
              </a:pathLst>
            </a:custGeom>
            <a:noFill/>
            <a:ln w="120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61"/>
            <p:cNvSpPr/>
            <p:nvPr/>
          </p:nvSpPr>
          <p:spPr>
            <a:xfrm>
              <a:off x="3930550" y="4527975"/>
              <a:ext cx="515800" cy="265750"/>
            </a:xfrm>
            <a:custGeom>
              <a:avLst/>
              <a:gdLst/>
              <a:ahLst/>
              <a:cxnLst/>
              <a:rect l="l" t="t" r="r" b="b"/>
              <a:pathLst>
                <a:path w="20632" h="10630" fill="none" extrusionOk="0">
                  <a:moveTo>
                    <a:pt x="273" y="1"/>
                  </a:moveTo>
                  <a:cubicBezTo>
                    <a:pt x="1" y="503"/>
                    <a:pt x="754" y="1549"/>
                    <a:pt x="963" y="2093"/>
                  </a:cubicBezTo>
                  <a:cubicBezTo>
                    <a:pt x="1194" y="2721"/>
                    <a:pt x="1298" y="3348"/>
                    <a:pt x="1466" y="3976"/>
                  </a:cubicBezTo>
                  <a:cubicBezTo>
                    <a:pt x="1800" y="5273"/>
                    <a:pt x="2658" y="6466"/>
                    <a:pt x="3683" y="7303"/>
                  </a:cubicBezTo>
                  <a:cubicBezTo>
                    <a:pt x="6090" y="9249"/>
                    <a:pt x="9103" y="10190"/>
                    <a:pt x="12137" y="10462"/>
                  </a:cubicBezTo>
                  <a:cubicBezTo>
                    <a:pt x="13852" y="10630"/>
                    <a:pt x="15735" y="10002"/>
                    <a:pt x="17326" y="9374"/>
                  </a:cubicBezTo>
                  <a:cubicBezTo>
                    <a:pt x="18330" y="8977"/>
                    <a:pt x="20632" y="7366"/>
                    <a:pt x="20464" y="6215"/>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61"/>
            <p:cNvSpPr/>
            <p:nvPr/>
          </p:nvSpPr>
          <p:spPr>
            <a:xfrm>
              <a:off x="4423300" y="4287350"/>
              <a:ext cx="247450" cy="125050"/>
            </a:xfrm>
            <a:custGeom>
              <a:avLst/>
              <a:gdLst/>
              <a:ahLst/>
              <a:cxnLst/>
              <a:rect l="l" t="t" r="r" b="b"/>
              <a:pathLst>
                <a:path w="9898" h="5002" fill="none" extrusionOk="0">
                  <a:moveTo>
                    <a:pt x="106" y="5001"/>
                  </a:moveTo>
                  <a:cubicBezTo>
                    <a:pt x="1" y="3955"/>
                    <a:pt x="1110" y="3704"/>
                    <a:pt x="1884" y="3641"/>
                  </a:cubicBezTo>
                  <a:cubicBezTo>
                    <a:pt x="3223" y="3537"/>
                    <a:pt x="4604" y="3516"/>
                    <a:pt x="5922" y="3307"/>
                  </a:cubicBezTo>
                  <a:cubicBezTo>
                    <a:pt x="7659" y="3014"/>
                    <a:pt x="9898" y="1947"/>
                    <a:pt x="9437" y="1"/>
                  </a:cubicBezTo>
                </a:path>
              </a:pathLst>
            </a:custGeom>
            <a:noFill/>
            <a:ln w="120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61"/>
            <p:cNvSpPr/>
            <p:nvPr/>
          </p:nvSpPr>
          <p:spPr>
            <a:xfrm>
              <a:off x="4007975" y="4483000"/>
              <a:ext cx="28275" cy="54425"/>
            </a:xfrm>
            <a:custGeom>
              <a:avLst/>
              <a:gdLst/>
              <a:ahLst/>
              <a:cxnLst/>
              <a:rect l="l" t="t" r="r" b="b"/>
              <a:pathLst>
                <a:path w="1131" h="2177" fill="none" extrusionOk="0">
                  <a:moveTo>
                    <a:pt x="1" y="2176"/>
                  </a:moveTo>
                  <a:cubicBezTo>
                    <a:pt x="273" y="1653"/>
                    <a:pt x="586" y="230"/>
                    <a:pt x="1130"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61"/>
            <p:cNvSpPr/>
            <p:nvPr/>
          </p:nvSpPr>
          <p:spPr>
            <a:xfrm>
              <a:off x="4019475" y="4500775"/>
              <a:ext cx="19900" cy="44500"/>
            </a:xfrm>
            <a:custGeom>
              <a:avLst/>
              <a:gdLst/>
              <a:ahLst/>
              <a:cxnLst/>
              <a:rect l="l" t="t" r="r" b="b"/>
              <a:pathLst>
                <a:path w="796" h="1780" fill="none" extrusionOk="0">
                  <a:moveTo>
                    <a:pt x="22" y="1779"/>
                  </a:moveTo>
                  <a:cubicBezTo>
                    <a:pt x="1" y="1695"/>
                    <a:pt x="587" y="189"/>
                    <a:pt x="796" y="1"/>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61"/>
            <p:cNvSpPr/>
            <p:nvPr/>
          </p:nvSpPr>
          <p:spPr>
            <a:xfrm>
              <a:off x="4041975" y="4503925"/>
              <a:ext cx="18325" cy="43425"/>
            </a:xfrm>
            <a:custGeom>
              <a:avLst/>
              <a:gdLst/>
              <a:ahLst/>
              <a:cxnLst/>
              <a:rect l="l" t="t" r="r" b="b"/>
              <a:pathLst>
                <a:path w="733" h="1737" fill="none" extrusionOk="0">
                  <a:moveTo>
                    <a:pt x="1" y="1737"/>
                  </a:moveTo>
                  <a:cubicBezTo>
                    <a:pt x="273" y="1151"/>
                    <a:pt x="482" y="544"/>
                    <a:pt x="733"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61"/>
            <p:cNvSpPr/>
            <p:nvPr/>
          </p:nvSpPr>
          <p:spPr>
            <a:xfrm>
              <a:off x="4122525" y="4665550"/>
              <a:ext cx="16250" cy="21475"/>
            </a:xfrm>
            <a:custGeom>
              <a:avLst/>
              <a:gdLst/>
              <a:ahLst/>
              <a:cxnLst/>
              <a:rect l="l" t="t" r="r" b="b"/>
              <a:pathLst>
                <a:path w="650" h="859" fill="none" extrusionOk="0">
                  <a:moveTo>
                    <a:pt x="1" y="858"/>
                  </a:moveTo>
                  <a:cubicBezTo>
                    <a:pt x="336" y="670"/>
                    <a:pt x="294" y="105"/>
                    <a:pt x="649"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61"/>
            <p:cNvSpPr/>
            <p:nvPr/>
          </p:nvSpPr>
          <p:spPr>
            <a:xfrm>
              <a:off x="4142925" y="4674450"/>
              <a:ext cx="11550" cy="23550"/>
            </a:xfrm>
            <a:custGeom>
              <a:avLst/>
              <a:gdLst/>
              <a:ahLst/>
              <a:cxnLst/>
              <a:rect l="l" t="t" r="r" b="b"/>
              <a:pathLst>
                <a:path w="462" h="942" fill="none" extrusionOk="0">
                  <a:moveTo>
                    <a:pt x="1" y="942"/>
                  </a:moveTo>
                  <a:cubicBezTo>
                    <a:pt x="210" y="691"/>
                    <a:pt x="294" y="293"/>
                    <a:pt x="461"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61"/>
            <p:cNvSpPr/>
            <p:nvPr/>
          </p:nvSpPr>
          <p:spPr>
            <a:xfrm>
              <a:off x="4163325" y="4679150"/>
              <a:ext cx="11025" cy="29325"/>
            </a:xfrm>
            <a:custGeom>
              <a:avLst/>
              <a:gdLst/>
              <a:ahLst/>
              <a:cxnLst/>
              <a:rect l="l" t="t" r="r" b="b"/>
              <a:pathLst>
                <a:path w="441" h="1173" fill="none" extrusionOk="0">
                  <a:moveTo>
                    <a:pt x="1" y="1172"/>
                  </a:moveTo>
                  <a:cubicBezTo>
                    <a:pt x="126" y="796"/>
                    <a:pt x="273" y="398"/>
                    <a:pt x="440"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61"/>
            <p:cNvSpPr/>
            <p:nvPr/>
          </p:nvSpPr>
          <p:spPr>
            <a:xfrm>
              <a:off x="4361075" y="4566675"/>
              <a:ext cx="19900" cy="41350"/>
            </a:xfrm>
            <a:custGeom>
              <a:avLst/>
              <a:gdLst/>
              <a:ahLst/>
              <a:cxnLst/>
              <a:rect l="l" t="t" r="r" b="b"/>
              <a:pathLst>
                <a:path w="796" h="1654" fill="none" extrusionOk="0">
                  <a:moveTo>
                    <a:pt x="209" y="1654"/>
                  </a:moveTo>
                  <a:cubicBezTo>
                    <a:pt x="0" y="1277"/>
                    <a:pt x="565" y="336"/>
                    <a:pt x="774" y="1"/>
                  </a:cubicBezTo>
                  <a:cubicBezTo>
                    <a:pt x="795" y="64"/>
                    <a:pt x="795" y="85"/>
                    <a:pt x="774" y="126"/>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61"/>
            <p:cNvSpPr/>
            <p:nvPr/>
          </p:nvSpPr>
          <p:spPr>
            <a:xfrm>
              <a:off x="4377800" y="4581850"/>
              <a:ext cx="11525" cy="36125"/>
            </a:xfrm>
            <a:custGeom>
              <a:avLst/>
              <a:gdLst/>
              <a:ahLst/>
              <a:cxnLst/>
              <a:rect l="l" t="t" r="r" b="b"/>
              <a:pathLst>
                <a:path w="461" h="1445" fill="none" extrusionOk="0">
                  <a:moveTo>
                    <a:pt x="1" y="1444"/>
                  </a:moveTo>
                  <a:cubicBezTo>
                    <a:pt x="273" y="1235"/>
                    <a:pt x="356" y="398"/>
                    <a:pt x="461" y="1"/>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61"/>
            <p:cNvSpPr/>
            <p:nvPr/>
          </p:nvSpPr>
          <p:spPr>
            <a:xfrm>
              <a:off x="4395075" y="4593375"/>
              <a:ext cx="8900" cy="29825"/>
            </a:xfrm>
            <a:custGeom>
              <a:avLst/>
              <a:gdLst/>
              <a:ahLst/>
              <a:cxnLst/>
              <a:rect l="l" t="t" r="r" b="b"/>
              <a:pathLst>
                <a:path w="356" h="1193" fill="none" extrusionOk="0">
                  <a:moveTo>
                    <a:pt x="0" y="1193"/>
                  </a:moveTo>
                  <a:cubicBezTo>
                    <a:pt x="251" y="879"/>
                    <a:pt x="356" y="398"/>
                    <a:pt x="314"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61"/>
            <p:cNvSpPr/>
            <p:nvPr/>
          </p:nvSpPr>
          <p:spPr>
            <a:xfrm>
              <a:off x="4051925" y="4318225"/>
              <a:ext cx="13100" cy="42375"/>
            </a:xfrm>
            <a:custGeom>
              <a:avLst/>
              <a:gdLst/>
              <a:ahLst/>
              <a:cxnLst/>
              <a:rect l="l" t="t" r="r" b="b"/>
              <a:pathLst>
                <a:path w="524" h="1695" fill="none" extrusionOk="0">
                  <a:moveTo>
                    <a:pt x="0" y="1695"/>
                  </a:moveTo>
                  <a:cubicBezTo>
                    <a:pt x="105" y="1381"/>
                    <a:pt x="314" y="0"/>
                    <a:pt x="523"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61"/>
            <p:cNvSpPr/>
            <p:nvPr/>
          </p:nvSpPr>
          <p:spPr>
            <a:xfrm>
              <a:off x="4070225" y="4337050"/>
              <a:ext cx="14675" cy="40300"/>
            </a:xfrm>
            <a:custGeom>
              <a:avLst/>
              <a:gdLst/>
              <a:ahLst/>
              <a:cxnLst/>
              <a:rect l="l" t="t" r="r" b="b"/>
              <a:pathLst>
                <a:path w="587" h="1612" fill="none" extrusionOk="0">
                  <a:moveTo>
                    <a:pt x="1" y="1612"/>
                  </a:moveTo>
                  <a:cubicBezTo>
                    <a:pt x="273" y="1465"/>
                    <a:pt x="335" y="377"/>
                    <a:pt x="586"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61"/>
            <p:cNvSpPr/>
            <p:nvPr/>
          </p:nvSpPr>
          <p:spPr>
            <a:xfrm>
              <a:off x="4099525" y="4323975"/>
              <a:ext cx="17800" cy="59650"/>
            </a:xfrm>
            <a:custGeom>
              <a:avLst/>
              <a:gdLst/>
              <a:ahLst/>
              <a:cxnLst/>
              <a:rect l="l" t="t" r="r" b="b"/>
              <a:pathLst>
                <a:path w="712" h="2386" fill="none" extrusionOk="0">
                  <a:moveTo>
                    <a:pt x="0" y="2386"/>
                  </a:moveTo>
                  <a:cubicBezTo>
                    <a:pt x="293" y="1611"/>
                    <a:pt x="481" y="795"/>
                    <a:pt x="712"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61"/>
            <p:cNvSpPr/>
            <p:nvPr/>
          </p:nvSpPr>
          <p:spPr>
            <a:xfrm>
              <a:off x="4213025" y="4212025"/>
              <a:ext cx="16250" cy="40300"/>
            </a:xfrm>
            <a:custGeom>
              <a:avLst/>
              <a:gdLst/>
              <a:ahLst/>
              <a:cxnLst/>
              <a:rect l="l" t="t" r="r" b="b"/>
              <a:pathLst>
                <a:path w="650" h="1612" fill="none" extrusionOk="0">
                  <a:moveTo>
                    <a:pt x="1" y="1612"/>
                  </a:moveTo>
                  <a:cubicBezTo>
                    <a:pt x="231" y="1089"/>
                    <a:pt x="461" y="566"/>
                    <a:pt x="649" y="1"/>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61"/>
            <p:cNvSpPr/>
            <p:nvPr/>
          </p:nvSpPr>
          <p:spPr>
            <a:xfrm>
              <a:off x="4242325" y="4220925"/>
              <a:ext cx="15200" cy="34550"/>
            </a:xfrm>
            <a:custGeom>
              <a:avLst/>
              <a:gdLst/>
              <a:ahLst/>
              <a:cxnLst/>
              <a:rect l="l" t="t" r="r" b="b"/>
              <a:pathLst>
                <a:path w="608" h="1382" fill="none" extrusionOk="0">
                  <a:moveTo>
                    <a:pt x="0" y="1381"/>
                  </a:moveTo>
                  <a:cubicBezTo>
                    <a:pt x="42" y="942"/>
                    <a:pt x="293" y="314"/>
                    <a:pt x="607"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61"/>
            <p:cNvSpPr/>
            <p:nvPr/>
          </p:nvSpPr>
          <p:spPr>
            <a:xfrm>
              <a:off x="4265350" y="4221975"/>
              <a:ext cx="11000" cy="33500"/>
            </a:xfrm>
            <a:custGeom>
              <a:avLst/>
              <a:gdLst/>
              <a:ahLst/>
              <a:cxnLst/>
              <a:rect l="l" t="t" r="r" b="b"/>
              <a:pathLst>
                <a:path w="440" h="1340" fill="none" extrusionOk="0">
                  <a:moveTo>
                    <a:pt x="0" y="1339"/>
                  </a:moveTo>
                  <a:cubicBezTo>
                    <a:pt x="126" y="900"/>
                    <a:pt x="251" y="419"/>
                    <a:pt x="439"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61"/>
            <p:cNvSpPr/>
            <p:nvPr/>
          </p:nvSpPr>
          <p:spPr>
            <a:xfrm>
              <a:off x="4286250" y="4230350"/>
              <a:ext cx="11025" cy="20925"/>
            </a:xfrm>
            <a:custGeom>
              <a:avLst/>
              <a:gdLst/>
              <a:ahLst/>
              <a:cxnLst/>
              <a:rect l="l" t="t" r="r" b="b"/>
              <a:pathLst>
                <a:path w="441" h="837" fill="none" extrusionOk="0">
                  <a:moveTo>
                    <a:pt x="1" y="837"/>
                  </a:moveTo>
                  <a:cubicBezTo>
                    <a:pt x="168" y="607"/>
                    <a:pt x="357" y="293"/>
                    <a:pt x="440"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61"/>
            <p:cNvSpPr/>
            <p:nvPr/>
          </p:nvSpPr>
          <p:spPr>
            <a:xfrm>
              <a:off x="4473525" y="4183775"/>
              <a:ext cx="14675" cy="36650"/>
            </a:xfrm>
            <a:custGeom>
              <a:avLst/>
              <a:gdLst/>
              <a:ahLst/>
              <a:cxnLst/>
              <a:rect l="l" t="t" r="r" b="b"/>
              <a:pathLst>
                <a:path w="587" h="1466" fill="none" extrusionOk="0">
                  <a:moveTo>
                    <a:pt x="147" y="1465"/>
                  </a:moveTo>
                  <a:cubicBezTo>
                    <a:pt x="1" y="1173"/>
                    <a:pt x="377" y="147"/>
                    <a:pt x="586" y="1"/>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61"/>
            <p:cNvSpPr/>
            <p:nvPr/>
          </p:nvSpPr>
          <p:spPr>
            <a:xfrm>
              <a:off x="4495500" y="4200525"/>
              <a:ext cx="14150" cy="34550"/>
            </a:xfrm>
            <a:custGeom>
              <a:avLst/>
              <a:gdLst/>
              <a:ahLst/>
              <a:cxnLst/>
              <a:rect l="l" t="t" r="r" b="b"/>
              <a:pathLst>
                <a:path w="566" h="1382" fill="none" extrusionOk="0">
                  <a:moveTo>
                    <a:pt x="0" y="1381"/>
                  </a:moveTo>
                  <a:cubicBezTo>
                    <a:pt x="126" y="921"/>
                    <a:pt x="377" y="440"/>
                    <a:pt x="565"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61"/>
            <p:cNvSpPr/>
            <p:nvPr/>
          </p:nvSpPr>
          <p:spPr>
            <a:xfrm>
              <a:off x="4519550" y="4198425"/>
              <a:ext cx="16250" cy="33500"/>
            </a:xfrm>
            <a:custGeom>
              <a:avLst/>
              <a:gdLst/>
              <a:ahLst/>
              <a:cxnLst/>
              <a:rect l="l" t="t" r="r" b="b"/>
              <a:pathLst>
                <a:path w="650" h="1340" fill="none" extrusionOk="0">
                  <a:moveTo>
                    <a:pt x="1" y="1340"/>
                  </a:moveTo>
                  <a:cubicBezTo>
                    <a:pt x="252" y="1047"/>
                    <a:pt x="650" y="398"/>
                    <a:pt x="608" y="1"/>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6" name="Google Shape;2156;p61"/>
          <p:cNvGrpSpPr/>
          <p:nvPr/>
        </p:nvGrpSpPr>
        <p:grpSpPr>
          <a:xfrm>
            <a:off x="1008850" y="1152975"/>
            <a:ext cx="219700" cy="716650"/>
            <a:chOff x="4771700" y="4284750"/>
            <a:chExt cx="219700" cy="716650"/>
          </a:xfrm>
        </p:grpSpPr>
        <p:sp>
          <p:nvSpPr>
            <p:cNvPr id="2157" name="Google Shape;2157;p61"/>
            <p:cNvSpPr/>
            <p:nvPr/>
          </p:nvSpPr>
          <p:spPr>
            <a:xfrm>
              <a:off x="4771700" y="4284750"/>
              <a:ext cx="90500" cy="161125"/>
            </a:xfrm>
            <a:custGeom>
              <a:avLst/>
              <a:gdLst/>
              <a:ahLst/>
              <a:cxnLst/>
              <a:rect l="l" t="t" r="r" b="b"/>
              <a:pathLst>
                <a:path w="3620" h="6445" fill="none" extrusionOk="0">
                  <a:moveTo>
                    <a:pt x="1402" y="6152"/>
                  </a:moveTo>
                  <a:cubicBezTo>
                    <a:pt x="0" y="4373"/>
                    <a:pt x="84" y="1193"/>
                    <a:pt x="2260" y="0"/>
                  </a:cubicBezTo>
                  <a:cubicBezTo>
                    <a:pt x="2406" y="628"/>
                    <a:pt x="2992" y="1151"/>
                    <a:pt x="3243" y="1779"/>
                  </a:cubicBezTo>
                  <a:cubicBezTo>
                    <a:pt x="3536" y="2469"/>
                    <a:pt x="3620" y="3285"/>
                    <a:pt x="3578" y="3997"/>
                  </a:cubicBezTo>
                  <a:cubicBezTo>
                    <a:pt x="3578" y="4624"/>
                    <a:pt x="3452" y="5231"/>
                    <a:pt x="2950" y="5712"/>
                  </a:cubicBezTo>
                  <a:cubicBezTo>
                    <a:pt x="2678" y="5963"/>
                    <a:pt x="1674" y="6445"/>
                    <a:pt x="1444" y="6089"/>
                  </a:cubicBezTo>
                </a:path>
              </a:pathLst>
            </a:custGeom>
            <a:noFill/>
            <a:ln w="130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61"/>
            <p:cNvSpPr/>
            <p:nvPr/>
          </p:nvSpPr>
          <p:spPr>
            <a:xfrm>
              <a:off x="4779025" y="4302525"/>
              <a:ext cx="25125" cy="99925"/>
            </a:xfrm>
            <a:custGeom>
              <a:avLst/>
              <a:gdLst/>
              <a:ahLst/>
              <a:cxnLst/>
              <a:rect l="l" t="t" r="r" b="b"/>
              <a:pathLst>
                <a:path w="1005" h="3997" fill="none" extrusionOk="0">
                  <a:moveTo>
                    <a:pt x="1004" y="0"/>
                  </a:moveTo>
                  <a:cubicBezTo>
                    <a:pt x="837" y="1026"/>
                    <a:pt x="0" y="3139"/>
                    <a:pt x="816" y="3997"/>
                  </a:cubicBezTo>
                  <a:cubicBezTo>
                    <a:pt x="837" y="3955"/>
                    <a:pt x="837" y="3892"/>
                    <a:pt x="816" y="385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61"/>
            <p:cNvSpPr/>
            <p:nvPr/>
          </p:nvSpPr>
          <p:spPr>
            <a:xfrm>
              <a:off x="4802550" y="4298875"/>
              <a:ext cx="17300" cy="112475"/>
            </a:xfrm>
            <a:custGeom>
              <a:avLst/>
              <a:gdLst/>
              <a:ahLst/>
              <a:cxnLst/>
              <a:rect l="l" t="t" r="r" b="b"/>
              <a:pathLst>
                <a:path w="692" h="4499" fill="none" extrusionOk="0">
                  <a:moveTo>
                    <a:pt x="398" y="0"/>
                  </a:moveTo>
                  <a:cubicBezTo>
                    <a:pt x="440" y="1507"/>
                    <a:pt x="1" y="3034"/>
                    <a:pt x="628" y="4499"/>
                  </a:cubicBezTo>
                  <a:cubicBezTo>
                    <a:pt x="691" y="4394"/>
                    <a:pt x="691" y="4289"/>
                    <a:pt x="691" y="4143"/>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61"/>
            <p:cNvSpPr/>
            <p:nvPr/>
          </p:nvSpPr>
          <p:spPr>
            <a:xfrm>
              <a:off x="4811975" y="4292575"/>
              <a:ext cx="25125" cy="116675"/>
            </a:xfrm>
            <a:custGeom>
              <a:avLst/>
              <a:gdLst/>
              <a:ahLst/>
              <a:cxnLst/>
              <a:rect l="l" t="t" r="r" b="b"/>
              <a:pathLst>
                <a:path w="1005" h="4667" fill="none" extrusionOk="0">
                  <a:moveTo>
                    <a:pt x="481" y="1"/>
                  </a:moveTo>
                  <a:cubicBezTo>
                    <a:pt x="0" y="1528"/>
                    <a:pt x="774" y="3181"/>
                    <a:pt x="1005" y="4667"/>
                  </a:cubicBezTo>
                  <a:lnTo>
                    <a:pt x="1005" y="4395"/>
                  </a:ln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61"/>
            <p:cNvSpPr/>
            <p:nvPr/>
          </p:nvSpPr>
          <p:spPr>
            <a:xfrm>
              <a:off x="4830800" y="4307225"/>
              <a:ext cx="12050" cy="65950"/>
            </a:xfrm>
            <a:custGeom>
              <a:avLst/>
              <a:gdLst/>
              <a:ahLst/>
              <a:cxnLst/>
              <a:rect l="l" t="t" r="r" b="b"/>
              <a:pathLst>
                <a:path w="482" h="2638" fill="none" extrusionOk="0">
                  <a:moveTo>
                    <a:pt x="21" y="1"/>
                  </a:moveTo>
                  <a:cubicBezTo>
                    <a:pt x="0" y="880"/>
                    <a:pt x="231" y="1717"/>
                    <a:pt x="482" y="2553"/>
                  </a:cubicBezTo>
                  <a:cubicBezTo>
                    <a:pt x="461" y="2616"/>
                    <a:pt x="440" y="2637"/>
                    <a:pt x="356" y="2616"/>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61"/>
            <p:cNvSpPr/>
            <p:nvPr/>
          </p:nvSpPr>
          <p:spPr>
            <a:xfrm>
              <a:off x="4809875" y="4432775"/>
              <a:ext cx="111450" cy="218150"/>
            </a:xfrm>
            <a:custGeom>
              <a:avLst/>
              <a:gdLst/>
              <a:ahLst/>
              <a:cxnLst/>
              <a:rect l="l" t="t" r="r" b="b"/>
              <a:pathLst>
                <a:path w="4458" h="8726" fill="none" extrusionOk="0">
                  <a:moveTo>
                    <a:pt x="0" y="398"/>
                  </a:moveTo>
                  <a:cubicBezTo>
                    <a:pt x="0" y="2846"/>
                    <a:pt x="1026" y="6006"/>
                    <a:pt x="1151" y="8705"/>
                  </a:cubicBezTo>
                  <a:cubicBezTo>
                    <a:pt x="1988" y="8726"/>
                    <a:pt x="3034" y="8391"/>
                    <a:pt x="3830" y="8203"/>
                  </a:cubicBezTo>
                  <a:cubicBezTo>
                    <a:pt x="4394" y="8077"/>
                    <a:pt x="4457" y="7972"/>
                    <a:pt x="4332" y="7407"/>
                  </a:cubicBezTo>
                  <a:cubicBezTo>
                    <a:pt x="4206" y="6884"/>
                    <a:pt x="3976" y="6361"/>
                    <a:pt x="3704" y="5901"/>
                  </a:cubicBezTo>
                  <a:cubicBezTo>
                    <a:pt x="2616" y="4081"/>
                    <a:pt x="1842" y="2009"/>
                    <a:pt x="1256" y="0"/>
                  </a:cubicBezTo>
                </a:path>
              </a:pathLst>
            </a:custGeom>
            <a:noFill/>
            <a:ln w="130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61"/>
            <p:cNvSpPr/>
            <p:nvPr/>
          </p:nvSpPr>
          <p:spPr>
            <a:xfrm>
              <a:off x="4836550" y="4616375"/>
              <a:ext cx="154850" cy="385025"/>
            </a:xfrm>
            <a:custGeom>
              <a:avLst/>
              <a:gdLst/>
              <a:ahLst/>
              <a:cxnLst/>
              <a:rect l="l" t="t" r="r" b="b"/>
              <a:pathLst>
                <a:path w="6194" h="15401" fill="none" extrusionOk="0">
                  <a:moveTo>
                    <a:pt x="84" y="1444"/>
                  </a:moveTo>
                  <a:cubicBezTo>
                    <a:pt x="1" y="3014"/>
                    <a:pt x="607" y="4834"/>
                    <a:pt x="1026" y="6361"/>
                  </a:cubicBezTo>
                  <a:cubicBezTo>
                    <a:pt x="1444" y="7952"/>
                    <a:pt x="2386" y="9416"/>
                    <a:pt x="3181" y="10860"/>
                  </a:cubicBezTo>
                  <a:cubicBezTo>
                    <a:pt x="3746" y="11885"/>
                    <a:pt x="4395" y="12848"/>
                    <a:pt x="5001" y="13810"/>
                  </a:cubicBezTo>
                  <a:cubicBezTo>
                    <a:pt x="5315" y="14312"/>
                    <a:pt x="5587" y="15045"/>
                    <a:pt x="6006" y="15400"/>
                  </a:cubicBezTo>
                  <a:cubicBezTo>
                    <a:pt x="6194" y="14145"/>
                    <a:pt x="6068" y="12785"/>
                    <a:pt x="5901" y="11530"/>
                  </a:cubicBezTo>
                  <a:cubicBezTo>
                    <a:pt x="5713" y="10002"/>
                    <a:pt x="5524" y="8433"/>
                    <a:pt x="5190" y="6885"/>
                  </a:cubicBezTo>
                  <a:cubicBezTo>
                    <a:pt x="4667" y="4562"/>
                    <a:pt x="4834" y="2009"/>
                    <a:pt x="3453" y="1"/>
                  </a:cubicBezTo>
                  <a:cubicBezTo>
                    <a:pt x="3327" y="1"/>
                    <a:pt x="3244" y="84"/>
                    <a:pt x="3160" y="168"/>
                  </a:cubicBezTo>
                </a:path>
              </a:pathLst>
            </a:custGeom>
            <a:noFill/>
            <a:ln w="130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655;p37">
            <a:extLst>
              <a:ext uri="{FF2B5EF4-FFF2-40B4-BE49-F238E27FC236}">
                <a16:creationId xmlns:a16="http://schemas.microsoft.com/office/drawing/2014/main" id="{4EC6AA12-3305-0970-64A4-A236D53AB076}"/>
              </a:ext>
            </a:extLst>
          </p:cNvPr>
          <p:cNvSpPr txBox="1">
            <a:spLocks/>
          </p:cNvSpPr>
          <p:nvPr/>
        </p:nvSpPr>
        <p:spPr>
          <a:xfrm flipH="1">
            <a:off x="3908891" y="1218538"/>
            <a:ext cx="1169884" cy="5778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6000" b="1" dirty="0">
                <a:solidFill>
                  <a:schemeClr val="bg2"/>
                </a:solidFill>
                <a:latin typeface="Times New Roman" panose="02020603050405020304" pitchFamily="18" charset="0"/>
                <a:cs typeface="Times New Roman" panose="02020603050405020304" pitchFamily="18" charset="0"/>
              </a:rPr>
              <a:t>02.</a:t>
            </a:r>
          </a:p>
        </p:txBody>
      </p:sp>
      <p:sp>
        <p:nvSpPr>
          <p:cNvPr id="9" name="Google Shape;658;p37">
            <a:extLst>
              <a:ext uri="{FF2B5EF4-FFF2-40B4-BE49-F238E27FC236}">
                <a16:creationId xmlns:a16="http://schemas.microsoft.com/office/drawing/2014/main" id="{55B41F50-4CF0-CDEF-F3F9-B52702698EAE}"/>
              </a:ext>
            </a:extLst>
          </p:cNvPr>
          <p:cNvSpPr txBox="1">
            <a:spLocks/>
          </p:cNvSpPr>
          <p:nvPr/>
        </p:nvSpPr>
        <p:spPr>
          <a:xfrm flipH="1">
            <a:off x="2631982" y="1869625"/>
            <a:ext cx="3723701" cy="87149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dirty="0" err="1">
                <a:solidFill>
                  <a:schemeClr val="bg2"/>
                </a:solidFill>
                <a:latin typeface="Times New Roman" panose="02020603050405020304" pitchFamily="18" charset="0"/>
                <a:cs typeface="Times New Roman" panose="02020603050405020304" pitchFamily="18" charset="0"/>
              </a:rPr>
              <a:t>Áp</a:t>
            </a:r>
            <a:r>
              <a:rPr lang="en-US" sz="3200" b="1" dirty="0">
                <a:solidFill>
                  <a:schemeClr val="bg2"/>
                </a:solidFill>
                <a:latin typeface="Times New Roman" panose="02020603050405020304" pitchFamily="18" charset="0"/>
                <a:cs typeface="Times New Roman" panose="02020603050405020304" pitchFamily="18" charset="0"/>
              </a:rPr>
              <a:t> </a:t>
            </a:r>
            <a:r>
              <a:rPr lang="en-US" sz="3200" b="1" dirty="0" err="1">
                <a:solidFill>
                  <a:schemeClr val="bg2"/>
                </a:solidFill>
                <a:latin typeface="Times New Roman" panose="02020603050405020304" pitchFamily="18" charset="0"/>
                <a:cs typeface="Times New Roman" panose="02020603050405020304" pitchFamily="18" charset="0"/>
              </a:rPr>
              <a:t>dụng</a:t>
            </a:r>
            <a:r>
              <a:rPr lang="en-US" sz="3200" b="1" dirty="0">
                <a:solidFill>
                  <a:schemeClr val="bg2"/>
                </a:solidFill>
                <a:latin typeface="Times New Roman" panose="02020603050405020304" pitchFamily="18" charset="0"/>
                <a:cs typeface="Times New Roman" panose="02020603050405020304" pitchFamily="18" charset="0"/>
              </a:rPr>
              <a:t> </a:t>
            </a:r>
            <a:r>
              <a:rPr lang="vi-VN" sz="3200" b="1" dirty="0">
                <a:solidFill>
                  <a:schemeClr val="bg2"/>
                </a:solidFill>
                <a:latin typeface="Times New Roman" panose="02020603050405020304" pitchFamily="18" charset="0"/>
                <a:cs typeface="Times New Roman" panose="02020603050405020304" pitchFamily="18" charset="0"/>
              </a:rPr>
              <a:t>định luật bảo toàn khối lượng</a:t>
            </a:r>
          </a:p>
        </p:txBody>
      </p:sp>
    </p:spTree>
    <p:extLst>
      <p:ext uri="{BB962C8B-B14F-4D97-AF65-F5344CB8AC3E}">
        <p14:creationId xmlns:p14="http://schemas.microsoft.com/office/powerpoint/2010/main" val="368865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circle(in)">
                                      <p:cBhvr>
                                        <p:cTn id="10"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7" name="Google Shape;917;p49"/>
          <p:cNvSpPr/>
          <p:nvPr/>
        </p:nvSpPr>
        <p:spPr>
          <a:xfrm rot="-260877" flipH="1">
            <a:off x="259586" y="946177"/>
            <a:ext cx="8428932" cy="3150181"/>
          </a:xfrm>
          <a:custGeom>
            <a:avLst/>
            <a:gdLst/>
            <a:ahLst/>
            <a:cxnLst/>
            <a:rect l="l" t="t" r="r" b="b"/>
            <a:pathLst>
              <a:path w="93726" h="45607" extrusionOk="0">
                <a:moveTo>
                  <a:pt x="61426" y="1232"/>
                </a:moveTo>
                <a:cubicBezTo>
                  <a:pt x="73102" y="1232"/>
                  <a:pt x="90461" y="3706"/>
                  <a:pt x="89626" y="15515"/>
                </a:cubicBezTo>
                <a:lnTo>
                  <a:pt x="89626" y="15515"/>
                </a:lnTo>
                <a:cubicBezTo>
                  <a:pt x="89128" y="15001"/>
                  <a:pt x="88611" y="14521"/>
                  <a:pt x="88097" y="14079"/>
                </a:cubicBezTo>
                <a:cubicBezTo>
                  <a:pt x="84924" y="11259"/>
                  <a:pt x="81145" y="9146"/>
                  <a:pt x="77223" y="7510"/>
                </a:cubicBezTo>
                <a:lnTo>
                  <a:pt x="77223" y="7510"/>
                </a:lnTo>
                <a:cubicBezTo>
                  <a:pt x="71422" y="4153"/>
                  <a:pt x="64333" y="3084"/>
                  <a:pt x="57753" y="2771"/>
                </a:cubicBezTo>
                <a:lnTo>
                  <a:pt x="57753" y="2771"/>
                </a:lnTo>
                <a:cubicBezTo>
                  <a:pt x="55996" y="2625"/>
                  <a:pt x="54235" y="2551"/>
                  <a:pt x="52483" y="2551"/>
                </a:cubicBezTo>
                <a:cubicBezTo>
                  <a:pt x="49921" y="2551"/>
                  <a:pt x="47380" y="2710"/>
                  <a:pt x="44907" y="3035"/>
                </a:cubicBezTo>
                <a:lnTo>
                  <a:pt x="44907" y="3035"/>
                </a:lnTo>
                <a:cubicBezTo>
                  <a:pt x="44665" y="3052"/>
                  <a:pt x="44423" y="3070"/>
                  <a:pt x="44181" y="3088"/>
                </a:cubicBezTo>
                <a:lnTo>
                  <a:pt x="44181" y="3088"/>
                </a:lnTo>
                <a:cubicBezTo>
                  <a:pt x="47695" y="2372"/>
                  <a:pt x="51248" y="1857"/>
                  <a:pt x="54795" y="1519"/>
                </a:cubicBezTo>
                <a:cubicBezTo>
                  <a:pt x="56560" y="1352"/>
                  <a:pt x="58855" y="1232"/>
                  <a:pt x="61426" y="1232"/>
                </a:cubicBezTo>
                <a:close/>
                <a:moveTo>
                  <a:pt x="81860" y="11048"/>
                </a:moveTo>
                <a:cubicBezTo>
                  <a:pt x="82945" y="11668"/>
                  <a:pt x="84007" y="12332"/>
                  <a:pt x="85044" y="13042"/>
                </a:cubicBezTo>
                <a:cubicBezTo>
                  <a:pt x="86564" y="14062"/>
                  <a:pt x="88161" y="15340"/>
                  <a:pt x="89468" y="16805"/>
                </a:cubicBezTo>
                <a:lnTo>
                  <a:pt x="89468" y="16805"/>
                </a:lnTo>
                <a:cubicBezTo>
                  <a:pt x="89385" y="17284"/>
                  <a:pt x="89275" y="17777"/>
                  <a:pt x="89134" y="18285"/>
                </a:cubicBezTo>
                <a:cubicBezTo>
                  <a:pt x="88766" y="19679"/>
                  <a:pt x="88179" y="20974"/>
                  <a:pt x="87423" y="22179"/>
                </a:cubicBezTo>
                <a:lnTo>
                  <a:pt x="87423" y="22179"/>
                </a:lnTo>
                <a:cubicBezTo>
                  <a:pt x="87329" y="18104"/>
                  <a:pt x="84808" y="13997"/>
                  <a:pt x="81860" y="11048"/>
                </a:cubicBezTo>
                <a:close/>
                <a:moveTo>
                  <a:pt x="85882" y="25341"/>
                </a:moveTo>
                <a:cubicBezTo>
                  <a:pt x="83973" y="30471"/>
                  <a:pt x="77174" y="33359"/>
                  <a:pt x="72138" y="34994"/>
                </a:cubicBezTo>
                <a:cubicBezTo>
                  <a:pt x="71486" y="35214"/>
                  <a:pt x="70829" y="35426"/>
                  <a:pt x="70170" y="35631"/>
                </a:cubicBezTo>
                <a:lnTo>
                  <a:pt x="70170" y="35631"/>
                </a:lnTo>
                <a:cubicBezTo>
                  <a:pt x="75908" y="32996"/>
                  <a:pt x="81545" y="29884"/>
                  <a:pt x="85882" y="25341"/>
                </a:cubicBezTo>
                <a:close/>
                <a:moveTo>
                  <a:pt x="5271" y="24853"/>
                </a:moveTo>
                <a:lnTo>
                  <a:pt x="5271" y="24853"/>
                </a:lnTo>
                <a:cubicBezTo>
                  <a:pt x="3329" y="28413"/>
                  <a:pt x="3124" y="32283"/>
                  <a:pt x="6340" y="36146"/>
                </a:cubicBezTo>
                <a:cubicBezTo>
                  <a:pt x="6830" y="36744"/>
                  <a:pt x="7374" y="37297"/>
                  <a:pt x="7960" y="37811"/>
                </a:cubicBezTo>
                <a:lnTo>
                  <a:pt x="7960" y="37811"/>
                </a:lnTo>
                <a:cubicBezTo>
                  <a:pt x="3462" y="35852"/>
                  <a:pt x="1318" y="32730"/>
                  <a:pt x="3517" y="27907"/>
                </a:cubicBezTo>
                <a:cubicBezTo>
                  <a:pt x="3991" y="26825"/>
                  <a:pt x="4591" y="25811"/>
                  <a:pt x="5271" y="24853"/>
                </a:cubicBezTo>
                <a:close/>
                <a:moveTo>
                  <a:pt x="19484" y="13729"/>
                </a:moveTo>
                <a:cubicBezTo>
                  <a:pt x="16127" y="16051"/>
                  <a:pt x="13147" y="18982"/>
                  <a:pt x="11583" y="22722"/>
                </a:cubicBezTo>
                <a:cubicBezTo>
                  <a:pt x="9221" y="28310"/>
                  <a:pt x="11352" y="34879"/>
                  <a:pt x="16019" y="38624"/>
                </a:cubicBezTo>
                <a:cubicBezTo>
                  <a:pt x="16774" y="39218"/>
                  <a:pt x="17571" y="39748"/>
                  <a:pt x="18403" y="40222"/>
                </a:cubicBezTo>
                <a:lnTo>
                  <a:pt x="18403" y="40222"/>
                </a:lnTo>
                <a:cubicBezTo>
                  <a:pt x="15804" y="39934"/>
                  <a:pt x="13380" y="39517"/>
                  <a:pt x="11249" y="38940"/>
                </a:cubicBezTo>
                <a:lnTo>
                  <a:pt x="11249" y="38940"/>
                </a:lnTo>
                <a:cubicBezTo>
                  <a:pt x="10095" y="38161"/>
                  <a:pt x="9010" y="37290"/>
                  <a:pt x="8011" y="36319"/>
                </a:cubicBezTo>
                <a:cubicBezTo>
                  <a:pt x="3171" y="31652"/>
                  <a:pt x="5476" y="25890"/>
                  <a:pt x="9451" y="21569"/>
                </a:cubicBezTo>
                <a:cubicBezTo>
                  <a:pt x="12320" y="18467"/>
                  <a:pt x="15787" y="15906"/>
                  <a:pt x="19484" y="13729"/>
                </a:cubicBezTo>
                <a:close/>
                <a:moveTo>
                  <a:pt x="54697" y="4374"/>
                </a:moveTo>
                <a:cubicBezTo>
                  <a:pt x="57004" y="4374"/>
                  <a:pt x="59294" y="4622"/>
                  <a:pt x="61421" y="5321"/>
                </a:cubicBezTo>
                <a:cubicBezTo>
                  <a:pt x="61456" y="5335"/>
                  <a:pt x="61490" y="5341"/>
                  <a:pt x="61523" y="5341"/>
                </a:cubicBezTo>
                <a:cubicBezTo>
                  <a:pt x="61820" y="5341"/>
                  <a:pt x="62005" y="4839"/>
                  <a:pt x="61812" y="4519"/>
                </a:cubicBezTo>
                <a:lnTo>
                  <a:pt x="61812" y="4519"/>
                </a:lnTo>
                <a:cubicBezTo>
                  <a:pt x="66844" y="5191"/>
                  <a:pt x="71789" y="6447"/>
                  <a:pt x="76445" y="8390"/>
                </a:cubicBezTo>
                <a:lnTo>
                  <a:pt x="76445" y="8390"/>
                </a:lnTo>
                <a:cubicBezTo>
                  <a:pt x="80994" y="10909"/>
                  <a:pt x="84687" y="14681"/>
                  <a:pt x="86081" y="20014"/>
                </a:cubicBezTo>
                <a:cubicBezTo>
                  <a:pt x="86426" y="21368"/>
                  <a:pt x="86479" y="22614"/>
                  <a:pt x="86297" y="23762"/>
                </a:cubicBezTo>
                <a:lnTo>
                  <a:pt x="86297" y="23762"/>
                </a:lnTo>
                <a:cubicBezTo>
                  <a:pt x="82255" y="28830"/>
                  <a:pt x="75262" y="32180"/>
                  <a:pt x="69948" y="34706"/>
                </a:cubicBezTo>
                <a:cubicBezTo>
                  <a:pt x="68121" y="35570"/>
                  <a:pt x="66284" y="36411"/>
                  <a:pt x="64433" y="37215"/>
                </a:cubicBezTo>
                <a:lnTo>
                  <a:pt x="64433" y="37215"/>
                </a:lnTo>
                <a:cubicBezTo>
                  <a:pt x="62092" y="37786"/>
                  <a:pt x="59733" y="38272"/>
                  <a:pt x="57388" y="38681"/>
                </a:cubicBezTo>
                <a:cubicBezTo>
                  <a:pt x="53947" y="39259"/>
                  <a:pt x="41681" y="40767"/>
                  <a:pt x="29630" y="40767"/>
                </a:cubicBezTo>
                <a:cubicBezTo>
                  <a:pt x="27018" y="40767"/>
                  <a:pt x="24415" y="40696"/>
                  <a:pt x="21915" y="40530"/>
                </a:cubicBezTo>
                <a:lnTo>
                  <a:pt x="21915" y="40530"/>
                </a:lnTo>
                <a:cubicBezTo>
                  <a:pt x="21026" y="40173"/>
                  <a:pt x="20154" y="39770"/>
                  <a:pt x="19304" y="39315"/>
                </a:cubicBezTo>
                <a:cubicBezTo>
                  <a:pt x="12908" y="35973"/>
                  <a:pt x="9912" y="28310"/>
                  <a:pt x="13484" y="21857"/>
                </a:cubicBezTo>
                <a:cubicBezTo>
                  <a:pt x="16653" y="15923"/>
                  <a:pt x="23394" y="12351"/>
                  <a:pt x="29329" y="9873"/>
                </a:cubicBezTo>
                <a:cubicBezTo>
                  <a:pt x="34917" y="7511"/>
                  <a:pt x="40910" y="6013"/>
                  <a:pt x="46959" y="5033"/>
                </a:cubicBezTo>
                <a:cubicBezTo>
                  <a:pt x="49415" y="4696"/>
                  <a:pt x="52067" y="4374"/>
                  <a:pt x="54697" y="4374"/>
                </a:cubicBezTo>
                <a:close/>
                <a:moveTo>
                  <a:pt x="90154" y="17627"/>
                </a:moveTo>
                <a:cubicBezTo>
                  <a:pt x="92170" y="20224"/>
                  <a:pt x="93157" y="23323"/>
                  <a:pt x="91324" y="26582"/>
                </a:cubicBezTo>
                <a:cubicBezTo>
                  <a:pt x="89826" y="29232"/>
                  <a:pt x="87003" y="31076"/>
                  <a:pt x="84467" y="32574"/>
                </a:cubicBezTo>
                <a:cubicBezTo>
                  <a:pt x="82048" y="34072"/>
                  <a:pt x="79455" y="35397"/>
                  <a:pt x="76862" y="36549"/>
                </a:cubicBezTo>
                <a:cubicBezTo>
                  <a:pt x="68716" y="40099"/>
                  <a:pt x="59960" y="42247"/>
                  <a:pt x="51103" y="42993"/>
                </a:cubicBezTo>
                <a:lnTo>
                  <a:pt x="51103" y="42993"/>
                </a:lnTo>
                <a:cubicBezTo>
                  <a:pt x="55639" y="41696"/>
                  <a:pt x="60083" y="40009"/>
                  <a:pt x="64430" y="38149"/>
                </a:cubicBezTo>
                <a:lnTo>
                  <a:pt x="64430" y="38149"/>
                </a:lnTo>
                <a:cubicBezTo>
                  <a:pt x="65786" y="37823"/>
                  <a:pt x="67144" y="37480"/>
                  <a:pt x="68508" y="37126"/>
                </a:cubicBezTo>
                <a:cubicBezTo>
                  <a:pt x="74730" y="35455"/>
                  <a:pt x="82624" y="33150"/>
                  <a:pt x="86138" y="27158"/>
                </a:cubicBezTo>
                <a:cubicBezTo>
                  <a:pt x="86818" y="26007"/>
                  <a:pt x="87206" y="24809"/>
                  <a:pt x="87354" y="23596"/>
                </a:cubicBezTo>
                <a:lnTo>
                  <a:pt x="87354" y="23596"/>
                </a:lnTo>
                <a:cubicBezTo>
                  <a:pt x="88703" y="21777"/>
                  <a:pt x="89686" y="19732"/>
                  <a:pt x="90154" y="17627"/>
                </a:cubicBezTo>
                <a:close/>
                <a:moveTo>
                  <a:pt x="59509" y="39242"/>
                </a:moveTo>
                <a:lnTo>
                  <a:pt x="59509" y="39242"/>
                </a:lnTo>
                <a:cubicBezTo>
                  <a:pt x="55225" y="40901"/>
                  <a:pt x="50857" y="42297"/>
                  <a:pt x="46366" y="43258"/>
                </a:cubicBezTo>
                <a:lnTo>
                  <a:pt x="46366" y="43258"/>
                </a:lnTo>
                <a:cubicBezTo>
                  <a:pt x="45585" y="43280"/>
                  <a:pt x="44803" y="43291"/>
                  <a:pt x="44021" y="43291"/>
                </a:cubicBezTo>
                <a:cubicBezTo>
                  <a:pt x="38237" y="43291"/>
                  <a:pt x="32056" y="43291"/>
                  <a:pt x="26314" y="41915"/>
                </a:cubicBezTo>
                <a:lnTo>
                  <a:pt x="26314" y="41915"/>
                </a:lnTo>
                <a:cubicBezTo>
                  <a:pt x="27793" y="41971"/>
                  <a:pt x="29275" y="41997"/>
                  <a:pt x="30758" y="41997"/>
                </a:cubicBezTo>
                <a:cubicBezTo>
                  <a:pt x="38953" y="41997"/>
                  <a:pt x="47199" y="41191"/>
                  <a:pt x="55256" y="40006"/>
                </a:cubicBezTo>
                <a:cubicBezTo>
                  <a:pt x="56678" y="39785"/>
                  <a:pt x="58095" y="39528"/>
                  <a:pt x="59509" y="39242"/>
                </a:cubicBezTo>
                <a:close/>
                <a:moveTo>
                  <a:pt x="14276" y="40705"/>
                </a:moveTo>
                <a:cubicBezTo>
                  <a:pt x="16245" y="41067"/>
                  <a:pt x="18096" y="41289"/>
                  <a:pt x="19534" y="41447"/>
                </a:cubicBezTo>
                <a:cubicBezTo>
                  <a:pt x="20131" y="41508"/>
                  <a:pt x="20728" y="41564"/>
                  <a:pt x="21327" y="41614"/>
                </a:cubicBezTo>
                <a:lnTo>
                  <a:pt x="21327" y="41614"/>
                </a:lnTo>
                <a:cubicBezTo>
                  <a:pt x="26833" y="43787"/>
                  <a:pt x="33304" y="44127"/>
                  <a:pt x="38951" y="44212"/>
                </a:cubicBezTo>
                <a:cubicBezTo>
                  <a:pt x="39457" y="44227"/>
                  <a:pt x="39962" y="44239"/>
                  <a:pt x="40467" y="44247"/>
                </a:cubicBezTo>
                <a:lnTo>
                  <a:pt x="40467" y="44247"/>
                </a:lnTo>
                <a:cubicBezTo>
                  <a:pt x="40231" y="44275"/>
                  <a:pt x="39994" y="44302"/>
                  <a:pt x="39757" y="44328"/>
                </a:cubicBezTo>
                <a:cubicBezTo>
                  <a:pt x="37722" y="44553"/>
                  <a:pt x="35575" y="44679"/>
                  <a:pt x="33378" y="44679"/>
                </a:cubicBezTo>
                <a:cubicBezTo>
                  <a:pt x="26915" y="44679"/>
                  <a:pt x="20021" y="43587"/>
                  <a:pt x="14276" y="40705"/>
                </a:cubicBezTo>
                <a:close/>
                <a:moveTo>
                  <a:pt x="61579" y="1"/>
                </a:moveTo>
                <a:cubicBezTo>
                  <a:pt x="55890" y="1"/>
                  <a:pt x="50214" y="686"/>
                  <a:pt x="44655" y="1749"/>
                </a:cubicBezTo>
                <a:cubicBezTo>
                  <a:pt x="34341" y="3766"/>
                  <a:pt x="24201" y="7511"/>
                  <a:pt x="15501" y="13503"/>
                </a:cubicBezTo>
                <a:cubicBezTo>
                  <a:pt x="11583" y="16153"/>
                  <a:pt x="8068" y="19322"/>
                  <a:pt x="5188" y="23010"/>
                </a:cubicBezTo>
                <a:cubicBezTo>
                  <a:pt x="3690" y="24853"/>
                  <a:pt x="2307" y="26928"/>
                  <a:pt x="1673" y="29347"/>
                </a:cubicBezTo>
                <a:cubicBezTo>
                  <a:pt x="0" y="35480"/>
                  <a:pt x="5305" y="38448"/>
                  <a:pt x="10967" y="39967"/>
                </a:cubicBezTo>
                <a:lnTo>
                  <a:pt x="10967" y="39967"/>
                </a:lnTo>
                <a:cubicBezTo>
                  <a:pt x="12493" y="40879"/>
                  <a:pt x="14115" y="41639"/>
                  <a:pt x="15674" y="42311"/>
                </a:cubicBezTo>
                <a:cubicBezTo>
                  <a:pt x="21090" y="44616"/>
                  <a:pt x="27024" y="45538"/>
                  <a:pt x="32786" y="45595"/>
                </a:cubicBezTo>
                <a:cubicBezTo>
                  <a:pt x="33141" y="45603"/>
                  <a:pt x="33496" y="45606"/>
                  <a:pt x="33851" y="45606"/>
                </a:cubicBezTo>
                <a:cubicBezTo>
                  <a:pt x="38111" y="45606"/>
                  <a:pt x="42302" y="45078"/>
                  <a:pt x="46421" y="44177"/>
                </a:cubicBezTo>
                <a:lnTo>
                  <a:pt x="46421" y="44177"/>
                </a:lnTo>
                <a:cubicBezTo>
                  <a:pt x="53707" y="43884"/>
                  <a:pt x="60896" y="42804"/>
                  <a:pt x="67989" y="40698"/>
                </a:cubicBezTo>
                <a:cubicBezTo>
                  <a:pt x="73232" y="39200"/>
                  <a:pt x="78360" y="37010"/>
                  <a:pt x="83085" y="34360"/>
                </a:cubicBezTo>
                <a:cubicBezTo>
                  <a:pt x="87118" y="32113"/>
                  <a:pt x="91900" y="29175"/>
                  <a:pt x="93052" y="24335"/>
                </a:cubicBezTo>
                <a:cubicBezTo>
                  <a:pt x="93725" y="21347"/>
                  <a:pt x="92309" y="18575"/>
                  <a:pt x="90374" y="16332"/>
                </a:cubicBezTo>
                <a:lnTo>
                  <a:pt x="90374" y="16332"/>
                </a:lnTo>
                <a:cubicBezTo>
                  <a:pt x="90724" y="13366"/>
                  <a:pt x="90007" y="10351"/>
                  <a:pt x="87809" y="7741"/>
                </a:cubicBezTo>
                <a:cubicBezTo>
                  <a:pt x="83315" y="2441"/>
                  <a:pt x="75018" y="1116"/>
                  <a:pt x="68565" y="366"/>
                </a:cubicBezTo>
                <a:cubicBezTo>
                  <a:pt x="66239" y="115"/>
                  <a:pt x="63908" y="1"/>
                  <a:pt x="615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9"/>
          <p:cNvSpPr/>
          <p:nvPr/>
        </p:nvSpPr>
        <p:spPr>
          <a:xfrm>
            <a:off x="5262000" y="4261863"/>
            <a:ext cx="1443650" cy="149475"/>
          </a:xfrm>
          <a:custGeom>
            <a:avLst/>
            <a:gdLst/>
            <a:ahLst/>
            <a:cxnLst/>
            <a:rect l="l" t="t" r="r" b="b"/>
            <a:pathLst>
              <a:path w="57746" h="5979" extrusionOk="0">
                <a:moveTo>
                  <a:pt x="45122" y="1"/>
                </a:moveTo>
                <a:cubicBezTo>
                  <a:pt x="43697" y="1"/>
                  <a:pt x="42440" y="1055"/>
                  <a:pt x="41567" y="2212"/>
                </a:cubicBezTo>
                <a:cubicBezTo>
                  <a:pt x="40947" y="3038"/>
                  <a:pt x="40328" y="4791"/>
                  <a:pt x="39135" y="4791"/>
                </a:cubicBezTo>
                <a:cubicBezTo>
                  <a:pt x="39034" y="4791"/>
                  <a:pt x="38928" y="4778"/>
                  <a:pt x="38819" y="4751"/>
                </a:cubicBezTo>
                <a:cubicBezTo>
                  <a:pt x="37504" y="4438"/>
                  <a:pt x="36907" y="2810"/>
                  <a:pt x="35951" y="1973"/>
                </a:cubicBezTo>
                <a:cubicBezTo>
                  <a:pt x="35224" y="1318"/>
                  <a:pt x="34319" y="1003"/>
                  <a:pt x="33414" y="1003"/>
                </a:cubicBezTo>
                <a:cubicBezTo>
                  <a:pt x="32441" y="1003"/>
                  <a:pt x="31466" y="1367"/>
                  <a:pt x="30708" y="2063"/>
                </a:cubicBezTo>
                <a:cubicBezTo>
                  <a:pt x="29752" y="2944"/>
                  <a:pt x="29080" y="4049"/>
                  <a:pt x="27871" y="4587"/>
                </a:cubicBezTo>
                <a:cubicBezTo>
                  <a:pt x="27373" y="4816"/>
                  <a:pt x="26838" y="4934"/>
                  <a:pt x="26313" y="4934"/>
                </a:cubicBezTo>
                <a:cubicBezTo>
                  <a:pt x="25294" y="4934"/>
                  <a:pt x="24315" y="4488"/>
                  <a:pt x="23733" y="3542"/>
                </a:cubicBezTo>
                <a:cubicBezTo>
                  <a:pt x="23240" y="2705"/>
                  <a:pt x="23016" y="1749"/>
                  <a:pt x="22076" y="1227"/>
                </a:cubicBezTo>
                <a:cubicBezTo>
                  <a:pt x="21628" y="970"/>
                  <a:pt x="21118" y="861"/>
                  <a:pt x="20604" y="861"/>
                </a:cubicBezTo>
                <a:cubicBezTo>
                  <a:pt x="20073" y="861"/>
                  <a:pt x="19537" y="977"/>
                  <a:pt x="19058" y="1167"/>
                </a:cubicBezTo>
                <a:cubicBezTo>
                  <a:pt x="17551" y="1770"/>
                  <a:pt x="15459" y="4271"/>
                  <a:pt x="13593" y="4271"/>
                </a:cubicBezTo>
                <a:cubicBezTo>
                  <a:pt x="13055" y="4271"/>
                  <a:pt x="12535" y="4063"/>
                  <a:pt x="12054" y="3542"/>
                </a:cubicBezTo>
                <a:cubicBezTo>
                  <a:pt x="11337" y="2780"/>
                  <a:pt x="11008" y="1719"/>
                  <a:pt x="10112" y="1092"/>
                </a:cubicBezTo>
                <a:cubicBezTo>
                  <a:pt x="9688" y="802"/>
                  <a:pt x="9227" y="676"/>
                  <a:pt x="8759" y="676"/>
                </a:cubicBezTo>
                <a:cubicBezTo>
                  <a:pt x="8239" y="676"/>
                  <a:pt x="7710" y="833"/>
                  <a:pt x="7214" y="1092"/>
                </a:cubicBezTo>
                <a:cubicBezTo>
                  <a:pt x="6049" y="1734"/>
                  <a:pt x="5332" y="2870"/>
                  <a:pt x="4302" y="3676"/>
                </a:cubicBezTo>
                <a:cubicBezTo>
                  <a:pt x="3836" y="4041"/>
                  <a:pt x="3205" y="4433"/>
                  <a:pt x="2590" y="4433"/>
                </a:cubicBezTo>
                <a:cubicBezTo>
                  <a:pt x="2299" y="4433"/>
                  <a:pt x="2012" y="4345"/>
                  <a:pt x="1748" y="4124"/>
                </a:cubicBezTo>
                <a:cubicBezTo>
                  <a:pt x="1165" y="3631"/>
                  <a:pt x="1091" y="2720"/>
                  <a:pt x="1031" y="2033"/>
                </a:cubicBezTo>
                <a:cubicBezTo>
                  <a:pt x="1009" y="1705"/>
                  <a:pt x="743" y="1540"/>
                  <a:pt x="491" y="1540"/>
                </a:cubicBezTo>
                <a:cubicBezTo>
                  <a:pt x="239" y="1540"/>
                  <a:pt x="0" y="1705"/>
                  <a:pt x="30" y="2033"/>
                </a:cubicBezTo>
                <a:cubicBezTo>
                  <a:pt x="167" y="3715"/>
                  <a:pt x="959" y="5449"/>
                  <a:pt x="2596" y="5449"/>
                </a:cubicBezTo>
                <a:cubicBezTo>
                  <a:pt x="2922" y="5449"/>
                  <a:pt x="3281" y="5380"/>
                  <a:pt x="3675" y="5229"/>
                </a:cubicBezTo>
                <a:cubicBezTo>
                  <a:pt x="5208" y="4623"/>
                  <a:pt x="7030" y="1756"/>
                  <a:pt x="8732" y="1756"/>
                </a:cubicBezTo>
                <a:cubicBezTo>
                  <a:pt x="9252" y="1756"/>
                  <a:pt x="9760" y="2024"/>
                  <a:pt x="10246" y="2705"/>
                </a:cubicBezTo>
                <a:cubicBezTo>
                  <a:pt x="10784" y="3452"/>
                  <a:pt x="11187" y="4333"/>
                  <a:pt x="12009" y="4826"/>
                </a:cubicBezTo>
                <a:cubicBezTo>
                  <a:pt x="12487" y="5120"/>
                  <a:pt x="13020" y="5244"/>
                  <a:pt x="13559" y="5244"/>
                </a:cubicBezTo>
                <a:cubicBezTo>
                  <a:pt x="14113" y="5244"/>
                  <a:pt x="14675" y="5113"/>
                  <a:pt x="15190" y="4901"/>
                </a:cubicBezTo>
                <a:cubicBezTo>
                  <a:pt x="16680" y="4290"/>
                  <a:pt x="18869" y="1880"/>
                  <a:pt x="20638" y="1880"/>
                </a:cubicBezTo>
                <a:cubicBezTo>
                  <a:pt x="21335" y="1880"/>
                  <a:pt x="21966" y="2254"/>
                  <a:pt x="22464" y="3258"/>
                </a:cubicBezTo>
                <a:cubicBezTo>
                  <a:pt x="22972" y="4288"/>
                  <a:pt x="23479" y="5110"/>
                  <a:pt x="24555" y="5618"/>
                </a:cubicBezTo>
                <a:cubicBezTo>
                  <a:pt x="25114" y="5863"/>
                  <a:pt x="25704" y="5978"/>
                  <a:pt x="26296" y="5978"/>
                </a:cubicBezTo>
                <a:cubicBezTo>
                  <a:pt x="26858" y="5978"/>
                  <a:pt x="27422" y="5874"/>
                  <a:pt x="27960" y="5677"/>
                </a:cubicBezTo>
                <a:cubicBezTo>
                  <a:pt x="29110" y="5244"/>
                  <a:pt x="29932" y="4438"/>
                  <a:pt x="30738" y="3542"/>
                </a:cubicBezTo>
                <a:cubicBezTo>
                  <a:pt x="31500" y="2697"/>
                  <a:pt x="32444" y="2012"/>
                  <a:pt x="33478" y="2012"/>
                </a:cubicBezTo>
                <a:cubicBezTo>
                  <a:pt x="33925" y="2012"/>
                  <a:pt x="34388" y="2139"/>
                  <a:pt x="34861" y="2436"/>
                </a:cubicBezTo>
                <a:cubicBezTo>
                  <a:pt x="36239" y="3286"/>
                  <a:pt x="37343" y="5899"/>
                  <a:pt x="39110" y="5899"/>
                </a:cubicBezTo>
                <a:cubicBezTo>
                  <a:pt x="39487" y="5899"/>
                  <a:pt x="39895" y="5780"/>
                  <a:pt x="40342" y="5498"/>
                </a:cubicBezTo>
                <a:cubicBezTo>
                  <a:pt x="41965" y="4487"/>
                  <a:pt x="42735" y="999"/>
                  <a:pt x="44943" y="999"/>
                </a:cubicBezTo>
                <a:cubicBezTo>
                  <a:pt x="45213" y="999"/>
                  <a:pt x="45505" y="1051"/>
                  <a:pt x="45823" y="1167"/>
                </a:cubicBezTo>
                <a:cubicBezTo>
                  <a:pt x="47914" y="1944"/>
                  <a:pt x="48572" y="4677"/>
                  <a:pt x="50603" y="5618"/>
                </a:cubicBezTo>
                <a:cubicBezTo>
                  <a:pt x="51141" y="5859"/>
                  <a:pt x="51667" y="5964"/>
                  <a:pt x="52177" y="5964"/>
                </a:cubicBezTo>
                <a:cubicBezTo>
                  <a:pt x="54259" y="5964"/>
                  <a:pt x="56082" y="4205"/>
                  <a:pt x="57414" y="2705"/>
                </a:cubicBezTo>
                <a:cubicBezTo>
                  <a:pt x="57746" y="2304"/>
                  <a:pt x="57393" y="1780"/>
                  <a:pt x="57021" y="1780"/>
                </a:cubicBezTo>
                <a:cubicBezTo>
                  <a:pt x="56909" y="1780"/>
                  <a:pt x="56794" y="1829"/>
                  <a:pt x="56697" y="1944"/>
                </a:cubicBezTo>
                <a:cubicBezTo>
                  <a:pt x="55477" y="3299"/>
                  <a:pt x="53828" y="4858"/>
                  <a:pt x="52125" y="4858"/>
                </a:cubicBezTo>
                <a:cubicBezTo>
                  <a:pt x="51388" y="4858"/>
                  <a:pt x="50642" y="4566"/>
                  <a:pt x="49916" y="3840"/>
                </a:cubicBezTo>
                <a:cubicBezTo>
                  <a:pt x="48721" y="2645"/>
                  <a:pt x="47914" y="913"/>
                  <a:pt x="46286" y="241"/>
                </a:cubicBezTo>
                <a:cubicBezTo>
                  <a:pt x="45889" y="75"/>
                  <a:pt x="45499" y="1"/>
                  <a:pt x="45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9" name="Google Shape;919;p49"/>
          <p:cNvGrpSpPr/>
          <p:nvPr/>
        </p:nvGrpSpPr>
        <p:grpSpPr>
          <a:xfrm rot="-1564537">
            <a:off x="6855077" y="4013920"/>
            <a:ext cx="495770" cy="567380"/>
            <a:chOff x="1244250" y="1474325"/>
            <a:chExt cx="1183700" cy="1354675"/>
          </a:xfrm>
        </p:grpSpPr>
        <p:sp>
          <p:nvSpPr>
            <p:cNvPr id="920" name="Google Shape;920;p49"/>
            <p:cNvSpPr/>
            <p:nvPr/>
          </p:nvSpPr>
          <p:spPr>
            <a:xfrm>
              <a:off x="1244250" y="1474325"/>
              <a:ext cx="1183700" cy="1354675"/>
            </a:xfrm>
            <a:custGeom>
              <a:avLst/>
              <a:gdLst/>
              <a:ahLst/>
              <a:cxnLst/>
              <a:rect l="l" t="t" r="r" b="b"/>
              <a:pathLst>
                <a:path w="47348" h="54187" extrusionOk="0">
                  <a:moveTo>
                    <a:pt x="15081" y="4209"/>
                  </a:moveTo>
                  <a:cubicBezTo>
                    <a:pt x="15169" y="4472"/>
                    <a:pt x="15344" y="4560"/>
                    <a:pt x="15432" y="4735"/>
                  </a:cubicBezTo>
                  <a:cubicBezTo>
                    <a:pt x="15432" y="4647"/>
                    <a:pt x="15344" y="4647"/>
                    <a:pt x="15344" y="4560"/>
                  </a:cubicBezTo>
                  <a:lnTo>
                    <a:pt x="15344" y="4560"/>
                  </a:lnTo>
                  <a:cubicBezTo>
                    <a:pt x="15607" y="4910"/>
                    <a:pt x="15870" y="5349"/>
                    <a:pt x="16221" y="5787"/>
                  </a:cubicBezTo>
                  <a:cubicBezTo>
                    <a:pt x="16659" y="6313"/>
                    <a:pt x="16923" y="6927"/>
                    <a:pt x="17361" y="7541"/>
                  </a:cubicBezTo>
                  <a:cubicBezTo>
                    <a:pt x="17799" y="8067"/>
                    <a:pt x="18238" y="8681"/>
                    <a:pt x="18676" y="9382"/>
                  </a:cubicBezTo>
                  <a:cubicBezTo>
                    <a:pt x="19553" y="10697"/>
                    <a:pt x="20430" y="11925"/>
                    <a:pt x="21307" y="13240"/>
                  </a:cubicBezTo>
                  <a:cubicBezTo>
                    <a:pt x="21920" y="13941"/>
                    <a:pt x="22359" y="14643"/>
                    <a:pt x="22797" y="15432"/>
                  </a:cubicBezTo>
                  <a:cubicBezTo>
                    <a:pt x="23323" y="16133"/>
                    <a:pt x="23849" y="17010"/>
                    <a:pt x="24375" y="17887"/>
                  </a:cubicBezTo>
                  <a:cubicBezTo>
                    <a:pt x="24989" y="18764"/>
                    <a:pt x="25515" y="19553"/>
                    <a:pt x="26041" y="20342"/>
                  </a:cubicBezTo>
                  <a:cubicBezTo>
                    <a:pt x="26567" y="21131"/>
                    <a:pt x="27181" y="22008"/>
                    <a:pt x="27707" y="22709"/>
                  </a:cubicBezTo>
                  <a:cubicBezTo>
                    <a:pt x="28058" y="23148"/>
                    <a:pt x="28233" y="23586"/>
                    <a:pt x="28584" y="24025"/>
                  </a:cubicBezTo>
                  <a:cubicBezTo>
                    <a:pt x="28672" y="24288"/>
                    <a:pt x="28935" y="24463"/>
                    <a:pt x="29022" y="24726"/>
                  </a:cubicBezTo>
                  <a:cubicBezTo>
                    <a:pt x="29812" y="25954"/>
                    <a:pt x="30513" y="27093"/>
                    <a:pt x="31302" y="28233"/>
                  </a:cubicBezTo>
                  <a:cubicBezTo>
                    <a:pt x="32091" y="29285"/>
                    <a:pt x="32705" y="30338"/>
                    <a:pt x="33494" y="31390"/>
                  </a:cubicBezTo>
                  <a:cubicBezTo>
                    <a:pt x="34196" y="32530"/>
                    <a:pt x="34722" y="33494"/>
                    <a:pt x="35335" y="34459"/>
                  </a:cubicBezTo>
                  <a:cubicBezTo>
                    <a:pt x="36037" y="35598"/>
                    <a:pt x="36826" y="36651"/>
                    <a:pt x="37440" y="37615"/>
                  </a:cubicBezTo>
                  <a:cubicBezTo>
                    <a:pt x="38141" y="38492"/>
                    <a:pt x="38755" y="39544"/>
                    <a:pt x="39456" y="40509"/>
                  </a:cubicBezTo>
                  <a:cubicBezTo>
                    <a:pt x="39895" y="41298"/>
                    <a:pt x="40333" y="41911"/>
                    <a:pt x="40772" y="42701"/>
                  </a:cubicBezTo>
                  <a:cubicBezTo>
                    <a:pt x="41035" y="43139"/>
                    <a:pt x="41298" y="43490"/>
                    <a:pt x="41473" y="43928"/>
                  </a:cubicBezTo>
                  <a:cubicBezTo>
                    <a:pt x="41736" y="44191"/>
                    <a:pt x="41911" y="44630"/>
                    <a:pt x="42174" y="45068"/>
                  </a:cubicBezTo>
                  <a:lnTo>
                    <a:pt x="43490" y="47435"/>
                  </a:lnTo>
                  <a:cubicBezTo>
                    <a:pt x="43665" y="47698"/>
                    <a:pt x="43840" y="48137"/>
                    <a:pt x="44016" y="48487"/>
                  </a:cubicBezTo>
                  <a:cubicBezTo>
                    <a:pt x="44191" y="48838"/>
                    <a:pt x="44366" y="49277"/>
                    <a:pt x="44454" y="49627"/>
                  </a:cubicBezTo>
                  <a:cubicBezTo>
                    <a:pt x="44630" y="49890"/>
                    <a:pt x="44717" y="50241"/>
                    <a:pt x="44717" y="50679"/>
                  </a:cubicBezTo>
                  <a:lnTo>
                    <a:pt x="44717" y="51206"/>
                  </a:lnTo>
                  <a:cubicBezTo>
                    <a:pt x="44630" y="51206"/>
                    <a:pt x="44630" y="51381"/>
                    <a:pt x="44542" y="51381"/>
                  </a:cubicBezTo>
                  <a:cubicBezTo>
                    <a:pt x="44279" y="51381"/>
                    <a:pt x="43928" y="51206"/>
                    <a:pt x="43577" y="51118"/>
                  </a:cubicBezTo>
                  <a:cubicBezTo>
                    <a:pt x="43402" y="51118"/>
                    <a:pt x="43227" y="51030"/>
                    <a:pt x="43051" y="51030"/>
                  </a:cubicBezTo>
                  <a:cubicBezTo>
                    <a:pt x="42788" y="51030"/>
                    <a:pt x="42613" y="50942"/>
                    <a:pt x="42350" y="50942"/>
                  </a:cubicBezTo>
                  <a:lnTo>
                    <a:pt x="42262" y="50942"/>
                  </a:lnTo>
                  <a:lnTo>
                    <a:pt x="42613" y="49627"/>
                  </a:lnTo>
                  <a:cubicBezTo>
                    <a:pt x="42613" y="49277"/>
                    <a:pt x="42613" y="48926"/>
                    <a:pt x="42525" y="48575"/>
                  </a:cubicBezTo>
                  <a:cubicBezTo>
                    <a:pt x="42350" y="48400"/>
                    <a:pt x="42262" y="48312"/>
                    <a:pt x="42174" y="48137"/>
                  </a:cubicBezTo>
                  <a:cubicBezTo>
                    <a:pt x="42087" y="48049"/>
                    <a:pt x="41911" y="47961"/>
                    <a:pt x="41736" y="47961"/>
                  </a:cubicBezTo>
                  <a:cubicBezTo>
                    <a:pt x="41596" y="47909"/>
                    <a:pt x="41455" y="47884"/>
                    <a:pt x="41319" y="47884"/>
                  </a:cubicBezTo>
                  <a:cubicBezTo>
                    <a:pt x="40772" y="47884"/>
                    <a:pt x="40281" y="48277"/>
                    <a:pt x="40070" y="48838"/>
                  </a:cubicBezTo>
                  <a:cubicBezTo>
                    <a:pt x="39982" y="49277"/>
                    <a:pt x="39895" y="49803"/>
                    <a:pt x="39719" y="50241"/>
                  </a:cubicBezTo>
                  <a:cubicBezTo>
                    <a:pt x="39544" y="50241"/>
                    <a:pt x="39456" y="50153"/>
                    <a:pt x="39193" y="50153"/>
                  </a:cubicBezTo>
                  <a:cubicBezTo>
                    <a:pt x="38843" y="50066"/>
                    <a:pt x="38404" y="50066"/>
                    <a:pt x="37966" y="49890"/>
                  </a:cubicBezTo>
                  <a:cubicBezTo>
                    <a:pt x="38229" y="49189"/>
                    <a:pt x="38317" y="48400"/>
                    <a:pt x="38404" y="47523"/>
                  </a:cubicBezTo>
                  <a:cubicBezTo>
                    <a:pt x="38404" y="47172"/>
                    <a:pt x="38317" y="46734"/>
                    <a:pt x="38141" y="46558"/>
                  </a:cubicBezTo>
                  <a:lnTo>
                    <a:pt x="37966" y="46383"/>
                  </a:lnTo>
                  <a:cubicBezTo>
                    <a:pt x="37790" y="46208"/>
                    <a:pt x="37527" y="46120"/>
                    <a:pt x="37264" y="46120"/>
                  </a:cubicBezTo>
                  <a:cubicBezTo>
                    <a:pt x="36826" y="46120"/>
                    <a:pt x="36475" y="46208"/>
                    <a:pt x="36212" y="46383"/>
                  </a:cubicBezTo>
                  <a:cubicBezTo>
                    <a:pt x="35949" y="46646"/>
                    <a:pt x="35774" y="46997"/>
                    <a:pt x="35774" y="47260"/>
                  </a:cubicBezTo>
                  <a:cubicBezTo>
                    <a:pt x="35774" y="47874"/>
                    <a:pt x="35686" y="48312"/>
                    <a:pt x="35598" y="48838"/>
                  </a:cubicBezTo>
                  <a:cubicBezTo>
                    <a:pt x="35598" y="49014"/>
                    <a:pt x="35511" y="49189"/>
                    <a:pt x="35511" y="49364"/>
                  </a:cubicBezTo>
                  <a:cubicBezTo>
                    <a:pt x="35072" y="49277"/>
                    <a:pt x="34722" y="49277"/>
                    <a:pt x="34283" y="49189"/>
                  </a:cubicBezTo>
                  <a:cubicBezTo>
                    <a:pt x="33757" y="49014"/>
                    <a:pt x="33319" y="48926"/>
                    <a:pt x="32705" y="48838"/>
                  </a:cubicBezTo>
                  <a:lnTo>
                    <a:pt x="32530" y="48838"/>
                  </a:lnTo>
                  <a:cubicBezTo>
                    <a:pt x="32617" y="48750"/>
                    <a:pt x="32617" y="48575"/>
                    <a:pt x="32705" y="48487"/>
                  </a:cubicBezTo>
                  <a:cubicBezTo>
                    <a:pt x="32968" y="47961"/>
                    <a:pt x="33406" y="47523"/>
                    <a:pt x="33757" y="47085"/>
                  </a:cubicBezTo>
                  <a:cubicBezTo>
                    <a:pt x="34196" y="46558"/>
                    <a:pt x="33933" y="45769"/>
                    <a:pt x="33494" y="45331"/>
                  </a:cubicBezTo>
                  <a:lnTo>
                    <a:pt x="33406" y="45243"/>
                  </a:lnTo>
                  <a:cubicBezTo>
                    <a:pt x="33143" y="45046"/>
                    <a:pt x="32880" y="44947"/>
                    <a:pt x="32654" y="44947"/>
                  </a:cubicBezTo>
                  <a:cubicBezTo>
                    <a:pt x="32579" y="44947"/>
                    <a:pt x="32508" y="44958"/>
                    <a:pt x="32442" y="44980"/>
                  </a:cubicBezTo>
                  <a:cubicBezTo>
                    <a:pt x="32004" y="45068"/>
                    <a:pt x="31741" y="45243"/>
                    <a:pt x="31565" y="45506"/>
                  </a:cubicBezTo>
                  <a:cubicBezTo>
                    <a:pt x="31214" y="45945"/>
                    <a:pt x="30864" y="46295"/>
                    <a:pt x="30688" y="46734"/>
                  </a:cubicBezTo>
                  <a:cubicBezTo>
                    <a:pt x="30338" y="47172"/>
                    <a:pt x="30250" y="47611"/>
                    <a:pt x="29987" y="48049"/>
                  </a:cubicBezTo>
                  <a:cubicBezTo>
                    <a:pt x="29987" y="48137"/>
                    <a:pt x="29899" y="48137"/>
                    <a:pt x="29899" y="48312"/>
                  </a:cubicBezTo>
                  <a:cubicBezTo>
                    <a:pt x="29636" y="48137"/>
                    <a:pt x="29373" y="48137"/>
                    <a:pt x="29110" y="48049"/>
                  </a:cubicBezTo>
                  <a:cubicBezTo>
                    <a:pt x="28496" y="47961"/>
                    <a:pt x="27883" y="47874"/>
                    <a:pt x="27356" y="47611"/>
                  </a:cubicBezTo>
                  <a:cubicBezTo>
                    <a:pt x="27444" y="47435"/>
                    <a:pt x="27444" y="47172"/>
                    <a:pt x="27620" y="46997"/>
                  </a:cubicBezTo>
                  <a:cubicBezTo>
                    <a:pt x="27707" y="46383"/>
                    <a:pt x="27883" y="45945"/>
                    <a:pt x="28058" y="45419"/>
                  </a:cubicBezTo>
                  <a:cubicBezTo>
                    <a:pt x="28233" y="44893"/>
                    <a:pt x="28058" y="44366"/>
                    <a:pt x="27707" y="44016"/>
                  </a:cubicBezTo>
                  <a:cubicBezTo>
                    <a:pt x="27620" y="43928"/>
                    <a:pt x="27444" y="43928"/>
                    <a:pt x="27269" y="43753"/>
                  </a:cubicBezTo>
                  <a:cubicBezTo>
                    <a:pt x="27163" y="43726"/>
                    <a:pt x="27057" y="43714"/>
                    <a:pt x="26953" y="43714"/>
                  </a:cubicBezTo>
                  <a:cubicBezTo>
                    <a:pt x="26366" y="43714"/>
                    <a:pt x="25826" y="44108"/>
                    <a:pt x="25603" y="44630"/>
                  </a:cubicBezTo>
                  <a:cubicBezTo>
                    <a:pt x="25515" y="45243"/>
                    <a:pt x="25252" y="45682"/>
                    <a:pt x="25164" y="46208"/>
                  </a:cubicBezTo>
                  <a:cubicBezTo>
                    <a:pt x="25077" y="46383"/>
                    <a:pt x="25077" y="46734"/>
                    <a:pt x="24989" y="46997"/>
                  </a:cubicBezTo>
                  <a:cubicBezTo>
                    <a:pt x="24375" y="46734"/>
                    <a:pt x="23937" y="46646"/>
                    <a:pt x="23411" y="46558"/>
                  </a:cubicBezTo>
                  <a:cubicBezTo>
                    <a:pt x="22797" y="46383"/>
                    <a:pt x="22096" y="46208"/>
                    <a:pt x="21482" y="46120"/>
                  </a:cubicBezTo>
                  <a:cubicBezTo>
                    <a:pt x="21657" y="45682"/>
                    <a:pt x="22008" y="45243"/>
                    <a:pt x="22183" y="44805"/>
                  </a:cubicBezTo>
                  <a:cubicBezTo>
                    <a:pt x="22446" y="44454"/>
                    <a:pt x="22534" y="44103"/>
                    <a:pt x="22446" y="43753"/>
                  </a:cubicBezTo>
                  <a:cubicBezTo>
                    <a:pt x="22359" y="43490"/>
                    <a:pt x="22183" y="43227"/>
                    <a:pt x="22008" y="43051"/>
                  </a:cubicBezTo>
                  <a:cubicBezTo>
                    <a:pt x="22008" y="43051"/>
                    <a:pt x="22008" y="42876"/>
                    <a:pt x="21920" y="42876"/>
                  </a:cubicBezTo>
                  <a:cubicBezTo>
                    <a:pt x="21664" y="42748"/>
                    <a:pt x="21407" y="42666"/>
                    <a:pt x="21150" y="42666"/>
                  </a:cubicBezTo>
                  <a:cubicBezTo>
                    <a:pt x="21056" y="42666"/>
                    <a:pt x="20962" y="42677"/>
                    <a:pt x="20868" y="42701"/>
                  </a:cubicBezTo>
                  <a:cubicBezTo>
                    <a:pt x="20605" y="42701"/>
                    <a:pt x="20167" y="42876"/>
                    <a:pt x="19991" y="43227"/>
                  </a:cubicBezTo>
                  <a:cubicBezTo>
                    <a:pt x="19816" y="43577"/>
                    <a:pt x="19553" y="44016"/>
                    <a:pt x="19378" y="44454"/>
                  </a:cubicBezTo>
                  <a:cubicBezTo>
                    <a:pt x="19290" y="44805"/>
                    <a:pt x="19027" y="44980"/>
                    <a:pt x="18939" y="45331"/>
                  </a:cubicBezTo>
                  <a:lnTo>
                    <a:pt x="17624" y="44980"/>
                  </a:lnTo>
                  <a:cubicBezTo>
                    <a:pt x="17361" y="44893"/>
                    <a:pt x="17098" y="44893"/>
                    <a:pt x="16835" y="44805"/>
                  </a:cubicBezTo>
                  <a:lnTo>
                    <a:pt x="16835" y="44630"/>
                  </a:lnTo>
                  <a:cubicBezTo>
                    <a:pt x="17186" y="44103"/>
                    <a:pt x="17361" y="43490"/>
                    <a:pt x="17712" y="42876"/>
                  </a:cubicBezTo>
                  <a:cubicBezTo>
                    <a:pt x="17799" y="42613"/>
                    <a:pt x="17712" y="42262"/>
                    <a:pt x="17624" y="41911"/>
                  </a:cubicBezTo>
                  <a:cubicBezTo>
                    <a:pt x="17536" y="41736"/>
                    <a:pt x="17361" y="41561"/>
                    <a:pt x="17273" y="41473"/>
                  </a:cubicBezTo>
                  <a:cubicBezTo>
                    <a:pt x="17186" y="41298"/>
                    <a:pt x="17098" y="41298"/>
                    <a:pt x="16835" y="41122"/>
                  </a:cubicBezTo>
                  <a:cubicBezTo>
                    <a:pt x="16741" y="41099"/>
                    <a:pt x="16653" y="41088"/>
                    <a:pt x="16568" y="41088"/>
                  </a:cubicBezTo>
                  <a:cubicBezTo>
                    <a:pt x="16337" y="41088"/>
                    <a:pt x="16127" y="41169"/>
                    <a:pt x="15870" y="41298"/>
                  </a:cubicBezTo>
                  <a:cubicBezTo>
                    <a:pt x="15783" y="41385"/>
                    <a:pt x="15607" y="41385"/>
                    <a:pt x="15520" y="41473"/>
                  </a:cubicBezTo>
                  <a:cubicBezTo>
                    <a:pt x="15344" y="41561"/>
                    <a:pt x="15169" y="41824"/>
                    <a:pt x="15081" y="41999"/>
                  </a:cubicBezTo>
                  <a:cubicBezTo>
                    <a:pt x="14906" y="42350"/>
                    <a:pt x="14731" y="42788"/>
                    <a:pt x="14555" y="43139"/>
                  </a:cubicBezTo>
                  <a:cubicBezTo>
                    <a:pt x="14292" y="43490"/>
                    <a:pt x="14204" y="43665"/>
                    <a:pt x="14117" y="44016"/>
                  </a:cubicBezTo>
                  <a:cubicBezTo>
                    <a:pt x="13591" y="43928"/>
                    <a:pt x="12889" y="43665"/>
                    <a:pt x="12275" y="43577"/>
                  </a:cubicBezTo>
                  <a:cubicBezTo>
                    <a:pt x="12275" y="43490"/>
                    <a:pt x="12100" y="43490"/>
                    <a:pt x="12012" y="43490"/>
                  </a:cubicBezTo>
                  <a:cubicBezTo>
                    <a:pt x="12363" y="42876"/>
                    <a:pt x="12539" y="42438"/>
                    <a:pt x="12802" y="41999"/>
                  </a:cubicBezTo>
                  <a:cubicBezTo>
                    <a:pt x="12802" y="41911"/>
                    <a:pt x="12802" y="41824"/>
                    <a:pt x="12889" y="41736"/>
                  </a:cubicBezTo>
                  <a:lnTo>
                    <a:pt x="12889" y="41035"/>
                  </a:lnTo>
                  <a:cubicBezTo>
                    <a:pt x="12802" y="40684"/>
                    <a:pt x="12714" y="40509"/>
                    <a:pt x="12451" y="40245"/>
                  </a:cubicBezTo>
                  <a:lnTo>
                    <a:pt x="12363" y="40158"/>
                  </a:lnTo>
                  <a:cubicBezTo>
                    <a:pt x="12115" y="40034"/>
                    <a:pt x="11867" y="39910"/>
                    <a:pt x="11650" y="39910"/>
                  </a:cubicBezTo>
                  <a:cubicBezTo>
                    <a:pt x="11560" y="39910"/>
                    <a:pt x="11476" y="39931"/>
                    <a:pt x="11399" y="39982"/>
                  </a:cubicBezTo>
                  <a:cubicBezTo>
                    <a:pt x="11048" y="39982"/>
                    <a:pt x="10610" y="40158"/>
                    <a:pt x="10522" y="40509"/>
                  </a:cubicBezTo>
                  <a:cubicBezTo>
                    <a:pt x="10259" y="40859"/>
                    <a:pt x="10171" y="41298"/>
                    <a:pt x="9908" y="41561"/>
                  </a:cubicBezTo>
                  <a:cubicBezTo>
                    <a:pt x="9820" y="41911"/>
                    <a:pt x="9645" y="42262"/>
                    <a:pt x="9382" y="42701"/>
                  </a:cubicBezTo>
                  <a:cubicBezTo>
                    <a:pt x="9294" y="42613"/>
                    <a:pt x="9207" y="42613"/>
                    <a:pt x="9031" y="42613"/>
                  </a:cubicBezTo>
                  <a:cubicBezTo>
                    <a:pt x="8418" y="42438"/>
                    <a:pt x="7716" y="42262"/>
                    <a:pt x="7190" y="42174"/>
                  </a:cubicBezTo>
                  <a:lnTo>
                    <a:pt x="7190" y="41911"/>
                  </a:lnTo>
                  <a:cubicBezTo>
                    <a:pt x="7453" y="41122"/>
                    <a:pt x="7628" y="40509"/>
                    <a:pt x="7979" y="39719"/>
                  </a:cubicBezTo>
                  <a:cubicBezTo>
                    <a:pt x="8242" y="39193"/>
                    <a:pt x="7979" y="38667"/>
                    <a:pt x="7628" y="38317"/>
                  </a:cubicBezTo>
                  <a:cubicBezTo>
                    <a:pt x="7541" y="38229"/>
                    <a:pt x="7453" y="38053"/>
                    <a:pt x="7190" y="38053"/>
                  </a:cubicBezTo>
                  <a:cubicBezTo>
                    <a:pt x="7120" y="38030"/>
                    <a:pt x="7043" y="38019"/>
                    <a:pt x="6961" y="38019"/>
                  </a:cubicBezTo>
                  <a:cubicBezTo>
                    <a:pt x="6739" y="38019"/>
                    <a:pt x="6482" y="38100"/>
                    <a:pt x="6226" y="38229"/>
                  </a:cubicBezTo>
                  <a:cubicBezTo>
                    <a:pt x="5875" y="38317"/>
                    <a:pt x="5699" y="38667"/>
                    <a:pt x="5612" y="38930"/>
                  </a:cubicBezTo>
                  <a:cubicBezTo>
                    <a:pt x="5349" y="39369"/>
                    <a:pt x="5173" y="39807"/>
                    <a:pt x="4998" y="40421"/>
                  </a:cubicBezTo>
                  <a:cubicBezTo>
                    <a:pt x="4910" y="40684"/>
                    <a:pt x="4910" y="41122"/>
                    <a:pt x="4823" y="41473"/>
                  </a:cubicBezTo>
                  <a:lnTo>
                    <a:pt x="4647" y="41473"/>
                  </a:lnTo>
                  <a:lnTo>
                    <a:pt x="3332" y="41122"/>
                  </a:lnTo>
                  <a:cubicBezTo>
                    <a:pt x="3244" y="41122"/>
                    <a:pt x="3244" y="41035"/>
                    <a:pt x="3157" y="41035"/>
                  </a:cubicBezTo>
                  <a:lnTo>
                    <a:pt x="2806" y="40684"/>
                  </a:lnTo>
                  <a:cubicBezTo>
                    <a:pt x="2806" y="40509"/>
                    <a:pt x="2894" y="40421"/>
                    <a:pt x="2894" y="40158"/>
                  </a:cubicBezTo>
                  <a:cubicBezTo>
                    <a:pt x="2894" y="39982"/>
                    <a:pt x="3069" y="39719"/>
                    <a:pt x="3069" y="39544"/>
                  </a:cubicBezTo>
                  <a:cubicBezTo>
                    <a:pt x="3069" y="39106"/>
                    <a:pt x="3244" y="38667"/>
                    <a:pt x="3332" y="38229"/>
                  </a:cubicBezTo>
                  <a:cubicBezTo>
                    <a:pt x="3507" y="37966"/>
                    <a:pt x="3507" y="37878"/>
                    <a:pt x="3595" y="37615"/>
                  </a:cubicBezTo>
                  <a:lnTo>
                    <a:pt x="3595" y="37615"/>
                  </a:lnTo>
                  <a:cubicBezTo>
                    <a:pt x="3595" y="37790"/>
                    <a:pt x="3507" y="37878"/>
                    <a:pt x="3507" y="37966"/>
                  </a:cubicBezTo>
                  <a:cubicBezTo>
                    <a:pt x="3770" y="37177"/>
                    <a:pt x="4034" y="36475"/>
                    <a:pt x="4209" y="35598"/>
                  </a:cubicBezTo>
                  <a:lnTo>
                    <a:pt x="4910" y="33231"/>
                  </a:lnTo>
                  <a:lnTo>
                    <a:pt x="5612" y="30951"/>
                  </a:lnTo>
                  <a:lnTo>
                    <a:pt x="6226" y="28672"/>
                  </a:lnTo>
                  <a:cubicBezTo>
                    <a:pt x="6489" y="28233"/>
                    <a:pt x="6664" y="27707"/>
                    <a:pt x="6752" y="27269"/>
                  </a:cubicBezTo>
                  <a:cubicBezTo>
                    <a:pt x="6927" y="26830"/>
                    <a:pt x="7102" y="26217"/>
                    <a:pt x="7190" y="25778"/>
                  </a:cubicBezTo>
                  <a:cubicBezTo>
                    <a:pt x="7453" y="24901"/>
                    <a:pt x="7804" y="23937"/>
                    <a:pt x="8067" y="23060"/>
                  </a:cubicBezTo>
                  <a:lnTo>
                    <a:pt x="8768" y="21131"/>
                  </a:lnTo>
                  <a:cubicBezTo>
                    <a:pt x="9207" y="20079"/>
                    <a:pt x="9557" y="19202"/>
                    <a:pt x="9820" y="18238"/>
                  </a:cubicBezTo>
                  <a:cubicBezTo>
                    <a:pt x="10171" y="17361"/>
                    <a:pt x="10434" y="16484"/>
                    <a:pt x="10697" y="15607"/>
                  </a:cubicBezTo>
                  <a:cubicBezTo>
                    <a:pt x="11048" y="14643"/>
                    <a:pt x="11486" y="13766"/>
                    <a:pt x="11837" y="12802"/>
                  </a:cubicBezTo>
                  <a:cubicBezTo>
                    <a:pt x="12188" y="11662"/>
                    <a:pt x="12626" y="10610"/>
                    <a:pt x="12977" y="9470"/>
                  </a:cubicBezTo>
                  <a:cubicBezTo>
                    <a:pt x="13415" y="8418"/>
                    <a:pt x="13766" y="7365"/>
                    <a:pt x="14204" y="6313"/>
                  </a:cubicBezTo>
                  <a:cubicBezTo>
                    <a:pt x="14555" y="5612"/>
                    <a:pt x="14906" y="4910"/>
                    <a:pt x="15081" y="4209"/>
                  </a:cubicBezTo>
                  <a:close/>
                  <a:moveTo>
                    <a:pt x="14643" y="0"/>
                  </a:moveTo>
                  <a:cubicBezTo>
                    <a:pt x="14467" y="0"/>
                    <a:pt x="14204" y="0"/>
                    <a:pt x="14029" y="176"/>
                  </a:cubicBezTo>
                  <a:cubicBezTo>
                    <a:pt x="13941" y="176"/>
                    <a:pt x="13766" y="263"/>
                    <a:pt x="13678" y="351"/>
                  </a:cubicBezTo>
                  <a:cubicBezTo>
                    <a:pt x="13328" y="702"/>
                    <a:pt x="13152" y="1140"/>
                    <a:pt x="13240" y="1578"/>
                  </a:cubicBezTo>
                  <a:cubicBezTo>
                    <a:pt x="12802" y="2806"/>
                    <a:pt x="12275" y="3946"/>
                    <a:pt x="11837" y="5173"/>
                  </a:cubicBezTo>
                  <a:cubicBezTo>
                    <a:pt x="11311" y="6489"/>
                    <a:pt x="10873" y="7891"/>
                    <a:pt x="10259" y="9207"/>
                  </a:cubicBezTo>
                  <a:cubicBezTo>
                    <a:pt x="9996" y="9908"/>
                    <a:pt x="9733" y="10522"/>
                    <a:pt x="9557" y="11223"/>
                  </a:cubicBezTo>
                  <a:cubicBezTo>
                    <a:pt x="9207" y="11837"/>
                    <a:pt x="8944" y="12451"/>
                    <a:pt x="8768" y="13065"/>
                  </a:cubicBezTo>
                  <a:cubicBezTo>
                    <a:pt x="8505" y="13854"/>
                    <a:pt x="8242" y="14643"/>
                    <a:pt x="7979" y="15344"/>
                  </a:cubicBezTo>
                  <a:cubicBezTo>
                    <a:pt x="7891" y="16046"/>
                    <a:pt x="7628" y="16660"/>
                    <a:pt x="7453" y="17273"/>
                  </a:cubicBezTo>
                  <a:cubicBezTo>
                    <a:pt x="7453" y="17449"/>
                    <a:pt x="7365" y="17536"/>
                    <a:pt x="7365" y="17712"/>
                  </a:cubicBezTo>
                  <a:cubicBezTo>
                    <a:pt x="7102" y="18238"/>
                    <a:pt x="6927" y="18852"/>
                    <a:pt x="6664" y="19465"/>
                  </a:cubicBezTo>
                  <a:cubicBezTo>
                    <a:pt x="6313" y="20079"/>
                    <a:pt x="6138" y="20868"/>
                    <a:pt x="5875" y="21482"/>
                  </a:cubicBezTo>
                  <a:cubicBezTo>
                    <a:pt x="5699" y="22359"/>
                    <a:pt x="5349" y="23411"/>
                    <a:pt x="4998" y="24288"/>
                  </a:cubicBezTo>
                  <a:cubicBezTo>
                    <a:pt x="4735" y="25164"/>
                    <a:pt x="4472" y="26041"/>
                    <a:pt x="4121" y="26918"/>
                  </a:cubicBezTo>
                  <a:cubicBezTo>
                    <a:pt x="3858" y="27795"/>
                    <a:pt x="3507" y="28672"/>
                    <a:pt x="3244" y="29549"/>
                  </a:cubicBezTo>
                  <a:cubicBezTo>
                    <a:pt x="2981" y="30250"/>
                    <a:pt x="2718" y="31127"/>
                    <a:pt x="2543" y="31916"/>
                  </a:cubicBezTo>
                  <a:cubicBezTo>
                    <a:pt x="2192" y="32793"/>
                    <a:pt x="1929" y="33582"/>
                    <a:pt x="1754" y="34459"/>
                  </a:cubicBezTo>
                  <a:cubicBezTo>
                    <a:pt x="1491" y="35335"/>
                    <a:pt x="1315" y="36125"/>
                    <a:pt x="1052" y="36826"/>
                  </a:cubicBezTo>
                  <a:cubicBezTo>
                    <a:pt x="1052" y="37089"/>
                    <a:pt x="965" y="37440"/>
                    <a:pt x="877" y="37615"/>
                  </a:cubicBezTo>
                  <a:cubicBezTo>
                    <a:pt x="614" y="38053"/>
                    <a:pt x="526" y="38492"/>
                    <a:pt x="439" y="38930"/>
                  </a:cubicBezTo>
                  <a:cubicBezTo>
                    <a:pt x="351" y="39281"/>
                    <a:pt x="351" y="39719"/>
                    <a:pt x="176" y="40070"/>
                  </a:cubicBezTo>
                  <a:cubicBezTo>
                    <a:pt x="88" y="40245"/>
                    <a:pt x="0" y="40596"/>
                    <a:pt x="88" y="40947"/>
                  </a:cubicBezTo>
                  <a:cubicBezTo>
                    <a:pt x="0" y="41122"/>
                    <a:pt x="0" y="41210"/>
                    <a:pt x="0" y="41473"/>
                  </a:cubicBezTo>
                  <a:cubicBezTo>
                    <a:pt x="88" y="41561"/>
                    <a:pt x="88" y="41648"/>
                    <a:pt x="88" y="41824"/>
                  </a:cubicBezTo>
                  <a:cubicBezTo>
                    <a:pt x="88" y="41999"/>
                    <a:pt x="176" y="42262"/>
                    <a:pt x="439" y="42350"/>
                  </a:cubicBezTo>
                  <a:lnTo>
                    <a:pt x="1140" y="43139"/>
                  </a:lnTo>
                  <a:cubicBezTo>
                    <a:pt x="1403" y="43314"/>
                    <a:pt x="1754" y="43577"/>
                    <a:pt x="2017" y="43665"/>
                  </a:cubicBezTo>
                  <a:cubicBezTo>
                    <a:pt x="2718" y="44016"/>
                    <a:pt x="3332" y="44103"/>
                    <a:pt x="4034" y="44279"/>
                  </a:cubicBezTo>
                  <a:cubicBezTo>
                    <a:pt x="4472" y="44454"/>
                    <a:pt x="4998" y="44630"/>
                    <a:pt x="5524" y="44717"/>
                  </a:cubicBezTo>
                  <a:cubicBezTo>
                    <a:pt x="6226" y="44893"/>
                    <a:pt x="6839" y="45068"/>
                    <a:pt x="7541" y="45156"/>
                  </a:cubicBezTo>
                  <a:cubicBezTo>
                    <a:pt x="10259" y="45769"/>
                    <a:pt x="12889" y="46295"/>
                    <a:pt x="15520" y="47085"/>
                  </a:cubicBezTo>
                  <a:cubicBezTo>
                    <a:pt x="16046" y="47260"/>
                    <a:pt x="16747" y="47523"/>
                    <a:pt x="17273" y="47611"/>
                  </a:cubicBezTo>
                  <a:cubicBezTo>
                    <a:pt x="17975" y="47786"/>
                    <a:pt x="18501" y="47961"/>
                    <a:pt x="19115" y="48137"/>
                  </a:cubicBezTo>
                  <a:cubicBezTo>
                    <a:pt x="20430" y="48575"/>
                    <a:pt x="21745" y="48838"/>
                    <a:pt x="23060" y="49189"/>
                  </a:cubicBezTo>
                  <a:cubicBezTo>
                    <a:pt x="24375" y="49364"/>
                    <a:pt x="25691" y="49803"/>
                    <a:pt x="27006" y="50241"/>
                  </a:cubicBezTo>
                  <a:cubicBezTo>
                    <a:pt x="27620" y="50329"/>
                    <a:pt x="28233" y="50592"/>
                    <a:pt x="28935" y="50679"/>
                  </a:cubicBezTo>
                  <a:cubicBezTo>
                    <a:pt x="29548" y="50767"/>
                    <a:pt x="30162" y="51030"/>
                    <a:pt x="30776" y="51118"/>
                  </a:cubicBezTo>
                  <a:lnTo>
                    <a:pt x="32442" y="51469"/>
                  </a:lnTo>
                  <a:cubicBezTo>
                    <a:pt x="32968" y="51556"/>
                    <a:pt x="33406" y="51644"/>
                    <a:pt x="33933" y="51819"/>
                  </a:cubicBezTo>
                  <a:cubicBezTo>
                    <a:pt x="34809" y="51995"/>
                    <a:pt x="35686" y="52258"/>
                    <a:pt x="36563" y="52345"/>
                  </a:cubicBezTo>
                  <a:cubicBezTo>
                    <a:pt x="37352" y="52433"/>
                    <a:pt x="38053" y="52696"/>
                    <a:pt x="38755" y="52784"/>
                  </a:cubicBezTo>
                  <a:lnTo>
                    <a:pt x="39018" y="52784"/>
                  </a:lnTo>
                  <a:cubicBezTo>
                    <a:pt x="39193" y="53134"/>
                    <a:pt x="39544" y="53134"/>
                    <a:pt x="39895" y="53222"/>
                  </a:cubicBezTo>
                  <a:cubicBezTo>
                    <a:pt x="40333" y="53310"/>
                    <a:pt x="40684" y="53310"/>
                    <a:pt x="41122" y="53398"/>
                  </a:cubicBezTo>
                  <a:cubicBezTo>
                    <a:pt x="41298" y="53398"/>
                    <a:pt x="41385" y="53573"/>
                    <a:pt x="41648" y="53573"/>
                  </a:cubicBezTo>
                  <a:cubicBezTo>
                    <a:pt x="41824" y="53573"/>
                    <a:pt x="42174" y="53661"/>
                    <a:pt x="42437" y="53661"/>
                  </a:cubicBezTo>
                  <a:cubicBezTo>
                    <a:pt x="42613" y="53748"/>
                    <a:pt x="42964" y="53748"/>
                    <a:pt x="43139" y="53836"/>
                  </a:cubicBezTo>
                  <a:lnTo>
                    <a:pt x="44454" y="54187"/>
                  </a:lnTo>
                  <a:cubicBezTo>
                    <a:pt x="44893" y="54187"/>
                    <a:pt x="45331" y="54187"/>
                    <a:pt x="45682" y="54011"/>
                  </a:cubicBezTo>
                  <a:cubicBezTo>
                    <a:pt x="46120" y="53748"/>
                    <a:pt x="46383" y="53573"/>
                    <a:pt x="46558" y="53222"/>
                  </a:cubicBezTo>
                  <a:cubicBezTo>
                    <a:pt x="46646" y="53134"/>
                    <a:pt x="46646" y="52959"/>
                    <a:pt x="46822" y="52871"/>
                  </a:cubicBezTo>
                  <a:cubicBezTo>
                    <a:pt x="46909" y="52521"/>
                    <a:pt x="46997" y="52345"/>
                    <a:pt x="47085" y="51995"/>
                  </a:cubicBezTo>
                  <a:cubicBezTo>
                    <a:pt x="47260" y="51644"/>
                    <a:pt x="47260" y="51469"/>
                    <a:pt x="47260" y="51118"/>
                  </a:cubicBezTo>
                  <a:cubicBezTo>
                    <a:pt x="47348" y="49890"/>
                    <a:pt x="46997" y="48750"/>
                    <a:pt x="46471" y="47611"/>
                  </a:cubicBezTo>
                  <a:cubicBezTo>
                    <a:pt x="46208" y="46997"/>
                    <a:pt x="46032" y="46383"/>
                    <a:pt x="45945" y="45857"/>
                  </a:cubicBezTo>
                  <a:cubicBezTo>
                    <a:pt x="45682" y="45331"/>
                    <a:pt x="45331" y="44717"/>
                    <a:pt x="45068" y="44191"/>
                  </a:cubicBezTo>
                  <a:cubicBezTo>
                    <a:pt x="44717" y="43577"/>
                    <a:pt x="44279" y="42876"/>
                    <a:pt x="43928" y="42262"/>
                  </a:cubicBezTo>
                  <a:cubicBezTo>
                    <a:pt x="43490" y="41648"/>
                    <a:pt x="43139" y="41035"/>
                    <a:pt x="42876" y="40509"/>
                  </a:cubicBezTo>
                  <a:cubicBezTo>
                    <a:pt x="42087" y="39193"/>
                    <a:pt x="41298" y="37966"/>
                    <a:pt x="40421" y="36738"/>
                  </a:cubicBezTo>
                  <a:lnTo>
                    <a:pt x="38492" y="33757"/>
                  </a:lnTo>
                  <a:cubicBezTo>
                    <a:pt x="37352" y="32091"/>
                    <a:pt x="36388" y="30250"/>
                    <a:pt x="35160" y="28496"/>
                  </a:cubicBezTo>
                  <a:cubicBezTo>
                    <a:pt x="33933" y="26918"/>
                    <a:pt x="32793" y="25164"/>
                    <a:pt x="31653" y="23499"/>
                  </a:cubicBezTo>
                  <a:cubicBezTo>
                    <a:pt x="31477" y="23236"/>
                    <a:pt x="31302" y="22972"/>
                    <a:pt x="31127" y="22709"/>
                  </a:cubicBezTo>
                  <a:cubicBezTo>
                    <a:pt x="31039" y="22359"/>
                    <a:pt x="30776" y="22183"/>
                    <a:pt x="30688" y="21920"/>
                  </a:cubicBezTo>
                  <a:cubicBezTo>
                    <a:pt x="29987" y="20868"/>
                    <a:pt x="29373" y="19904"/>
                    <a:pt x="28584" y="18764"/>
                  </a:cubicBezTo>
                  <a:cubicBezTo>
                    <a:pt x="27970" y="17887"/>
                    <a:pt x="27269" y="16923"/>
                    <a:pt x="26655" y="15958"/>
                  </a:cubicBezTo>
                  <a:cubicBezTo>
                    <a:pt x="25954" y="14906"/>
                    <a:pt x="25428" y="13941"/>
                    <a:pt x="24726" y="12977"/>
                  </a:cubicBezTo>
                  <a:cubicBezTo>
                    <a:pt x="24463" y="12275"/>
                    <a:pt x="24112" y="11749"/>
                    <a:pt x="23674" y="11223"/>
                  </a:cubicBezTo>
                  <a:cubicBezTo>
                    <a:pt x="23236" y="10697"/>
                    <a:pt x="22885" y="10083"/>
                    <a:pt x="22534" y="9645"/>
                  </a:cubicBezTo>
                  <a:lnTo>
                    <a:pt x="21570" y="8330"/>
                  </a:lnTo>
                  <a:cubicBezTo>
                    <a:pt x="21219" y="7891"/>
                    <a:pt x="20956" y="7365"/>
                    <a:pt x="20605" y="6927"/>
                  </a:cubicBezTo>
                  <a:lnTo>
                    <a:pt x="19641" y="5612"/>
                  </a:lnTo>
                  <a:cubicBezTo>
                    <a:pt x="19290" y="5261"/>
                    <a:pt x="19027" y="4823"/>
                    <a:pt x="18852" y="4560"/>
                  </a:cubicBezTo>
                  <a:cubicBezTo>
                    <a:pt x="18413" y="3858"/>
                    <a:pt x="18062" y="3332"/>
                    <a:pt x="17624" y="2806"/>
                  </a:cubicBezTo>
                  <a:cubicBezTo>
                    <a:pt x="17273" y="2368"/>
                    <a:pt x="16835" y="1754"/>
                    <a:pt x="16572" y="1315"/>
                  </a:cubicBezTo>
                  <a:cubicBezTo>
                    <a:pt x="16396" y="1140"/>
                    <a:pt x="16221" y="877"/>
                    <a:pt x="15958" y="702"/>
                  </a:cubicBezTo>
                  <a:lnTo>
                    <a:pt x="15783" y="439"/>
                  </a:lnTo>
                  <a:cubicBezTo>
                    <a:pt x="15695" y="351"/>
                    <a:pt x="15520" y="351"/>
                    <a:pt x="15432" y="263"/>
                  </a:cubicBezTo>
                  <a:cubicBezTo>
                    <a:pt x="15257" y="176"/>
                    <a:pt x="14906" y="0"/>
                    <a:pt x="14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9"/>
            <p:cNvSpPr/>
            <p:nvPr/>
          </p:nvSpPr>
          <p:spPr>
            <a:xfrm>
              <a:off x="1494125" y="1910525"/>
              <a:ext cx="594075" cy="644475"/>
            </a:xfrm>
            <a:custGeom>
              <a:avLst/>
              <a:gdLst/>
              <a:ahLst/>
              <a:cxnLst/>
              <a:rect l="l" t="t" r="r" b="b"/>
              <a:pathLst>
                <a:path w="23763" h="25779" extrusionOk="0">
                  <a:moveTo>
                    <a:pt x="6664" y="2982"/>
                  </a:moveTo>
                  <a:cubicBezTo>
                    <a:pt x="6752" y="2982"/>
                    <a:pt x="6752" y="3069"/>
                    <a:pt x="6840" y="3245"/>
                  </a:cubicBezTo>
                  <a:cubicBezTo>
                    <a:pt x="7103" y="3508"/>
                    <a:pt x="7278" y="3771"/>
                    <a:pt x="7541" y="4034"/>
                  </a:cubicBezTo>
                  <a:cubicBezTo>
                    <a:pt x="8067" y="4911"/>
                    <a:pt x="8506" y="5700"/>
                    <a:pt x="9032" y="6577"/>
                  </a:cubicBezTo>
                  <a:cubicBezTo>
                    <a:pt x="9032" y="6664"/>
                    <a:pt x="9207" y="6664"/>
                    <a:pt x="9207" y="6840"/>
                  </a:cubicBezTo>
                  <a:cubicBezTo>
                    <a:pt x="9470" y="7366"/>
                    <a:pt x="9909" y="7892"/>
                    <a:pt x="10259" y="8418"/>
                  </a:cubicBezTo>
                  <a:cubicBezTo>
                    <a:pt x="10610" y="8856"/>
                    <a:pt x="11049" y="9470"/>
                    <a:pt x="11399" y="9908"/>
                  </a:cubicBezTo>
                  <a:cubicBezTo>
                    <a:pt x="12013" y="10873"/>
                    <a:pt x="12802" y="11837"/>
                    <a:pt x="13416" y="12802"/>
                  </a:cubicBezTo>
                  <a:cubicBezTo>
                    <a:pt x="13767" y="13503"/>
                    <a:pt x="14205" y="14029"/>
                    <a:pt x="14556" y="14643"/>
                  </a:cubicBezTo>
                  <a:cubicBezTo>
                    <a:pt x="14819" y="15169"/>
                    <a:pt x="15169" y="15695"/>
                    <a:pt x="15608" y="16221"/>
                  </a:cubicBezTo>
                  <a:cubicBezTo>
                    <a:pt x="16046" y="16835"/>
                    <a:pt x="16485" y="17186"/>
                    <a:pt x="16835" y="17800"/>
                  </a:cubicBezTo>
                  <a:cubicBezTo>
                    <a:pt x="17186" y="18326"/>
                    <a:pt x="17625" y="18852"/>
                    <a:pt x="17975" y="19378"/>
                  </a:cubicBezTo>
                  <a:cubicBezTo>
                    <a:pt x="18151" y="19641"/>
                    <a:pt x="18238" y="19816"/>
                    <a:pt x="18326" y="20079"/>
                  </a:cubicBezTo>
                  <a:cubicBezTo>
                    <a:pt x="18852" y="20781"/>
                    <a:pt x="19290" y="21482"/>
                    <a:pt x="19729" y="22184"/>
                  </a:cubicBezTo>
                  <a:cubicBezTo>
                    <a:pt x="19729" y="22271"/>
                    <a:pt x="19817" y="22271"/>
                    <a:pt x="19817" y="22359"/>
                  </a:cubicBezTo>
                  <a:cubicBezTo>
                    <a:pt x="19466" y="22271"/>
                    <a:pt x="19290" y="22184"/>
                    <a:pt x="18940" y="22096"/>
                  </a:cubicBezTo>
                  <a:cubicBezTo>
                    <a:pt x="18414" y="21833"/>
                    <a:pt x="17800" y="21745"/>
                    <a:pt x="17186" y="21570"/>
                  </a:cubicBezTo>
                  <a:lnTo>
                    <a:pt x="15520" y="20956"/>
                  </a:lnTo>
                  <a:cubicBezTo>
                    <a:pt x="14906" y="20693"/>
                    <a:pt x="14293" y="20518"/>
                    <a:pt x="13679" y="20255"/>
                  </a:cubicBezTo>
                  <a:cubicBezTo>
                    <a:pt x="13153" y="20079"/>
                    <a:pt x="12539" y="19816"/>
                    <a:pt x="12013" y="19729"/>
                  </a:cubicBezTo>
                  <a:cubicBezTo>
                    <a:pt x="11399" y="19641"/>
                    <a:pt x="10785" y="19378"/>
                    <a:pt x="10259" y="19290"/>
                  </a:cubicBezTo>
                  <a:cubicBezTo>
                    <a:pt x="9733" y="19203"/>
                    <a:pt x="9207" y="18940"/>
                    <a:pt x="8593" y="18852"/>
                  </a:cubicBezTo>
                  <a:cubicBezTo>
                    <a:pt x="7278" y="18501"/>
                    <a:pt x="5963" y="17975"/>
                    <a:pt x="4648" y="17624"/>
                  </a:cubicBezTo>
                  <a:cubicBezTo>
                    <a:pt x="4209" y="17537"/>
                    <a:pt x="3683" y="17449"/>
                    <a:pt x="3157" y="17186"/>
                  </a:cubicBezTo>
                  <a:cubicBezTo>
                    <a:pt x="2894" y="17186"/>
                    <a:pt x="2807" y="17098"/>
                    <a:pt x="2719" y="17098"/>
                  </a:cubicBezTo>
                  <a:cubicBezTo>
                    <a:pt x="2807" y="16748"/>
                    <a:pt x="2807" y="16485"/>
                    <a:pt x="2894" y="16134"/>
                  </a:cubicBezTo>
                  <a:cubicBezTo>
                    <a:pt x="2982" y="15608"/>
                    <a:pt x="3157" y="15169"/>
                    <a:pt x="3245" y="14731"/>
                  </a:cubicBezTo>
                  <a:cubicBezTo>
                    <a:pt x="3245" y="14468"/>
                    <a:pt x="3245" y="14117"/>
                    <a:pt x="3333" y="13854"/>
                  </a:cubicBezTo>
                  <a:cubicBezTo>
                    <a:pt x="3596" y="13153"/>
                    <a:pt x="3771" y="12539"/>
                    <a:pt x="3946" y="11837"/>
                  </a:cubicBezTo>
                  <a:lnTo>
                    <a:pt x="4209" y="10522"/>
                  </a:lnTo>
                  <a:cubicBezTo>
                    <a:pt x="4297" y="10172"/>
                    <a:pt x="4472" y="9733"/>
                    <a:pt x="4560" y="9295"/>
                  </a:cubicBezTo>
                  <a:cubicBezTo>
                    <a:pt x="4560" y="9032"/>
                    <a:pt x="4648" y="8769"/>
                    <a:pt x="4823" y="8418"/>
                  </a:cubicBezTo>
                  <a:cubicBezTo>
                    <a:pt x="4911" y="8155"/>
                    <a:pt x="4999" y="7892"/>
                    <a:pt x="5086" y="7629"/>
                  </a:cubicBezTo>
                  <a:cubicBezTo>
                    <a:pt x="5174" y="7278"/>
                    <a:pt x="5349" y="7015"/>
                    <a:pt x="5437" y="6752"/>
                  </a:cubicBezTo>
                  <a:cubicBezTo>
                    <a:pt x="5525" y="6401"/>
                    <a:pt x="5612" y="6138"/>
                    <a:pt x="5788" y="5875"/>
                  </a:cubicBezTo>
                  <a:cubicBezTo>
                    <a:pt x="5963" y="5174"/>
                    <a:pt x="6051" y="4648"/>
                    <a:pt x="6314" y="3946"/>
                  </a:cubicBezTo>
                  <a:cubicBezTo>
                    <a:pt x="6401" y="3771"/>
                    <a:pt x="6401" y="3420"/>
                    <a:pt x="6489" y="3245"/>
                  </a:cubicBezTo>
                  <a:cubicBezTo>
                    <a:pt x="6664" y="3069"/>
                    <a:pt x="6664" y="3069"/>
                    <a:pt x="6664" y="2982"/>
                  </a:cubicBezTo>
                  <a:close/>
                  <a:moveTo>
                    <a:pt x="6138" y="1"/>
                  </a:moveTo>
                  <a:cubicBezTo>
                    <a:pt x="5875" y="176"/>
                    <a:pt x="5700" y="176"/>
                    <a:pt x="5525" y="264"/>
                  </a:cubicBezTo>
                  <a:cubicBezTo>
                    <a:pt x="5437" y="351"/>
                    <a:pt x="5262" y="439"/>
                    <a:pt x="5086" y="614"/>
                  </a:cubicBezTo>
                  <a:cubicBezTo>
                    <a:pt x="4911" y="790"/>
                    <a:pt x="4648" y="1053"/>
                    <a:pt x="4560" y="1228"/>
                  </a:cubicBezTo>
                  <a:cubicBezTo>
                    <a:pt x="4209" y="1754"/>
                    <a:pt x="4034" y="2368"/>
                    <a:pt x="3946" y="2982"/>
                  </a:cubicBezTo>
                  <a:cubicBezTo>
                    <a:pt x="3771" y="3332"/>
                    <a:pt x="3771" y="3508"/>
                    <a:pt x="3683" y="3771"/>
                  </a:cubicBezTo>
                  <a:cubicBezTo>
                    <a:pt x="3596" y="4122"/>
                    <a:pt x="3596" y="4385"/>
                    <a:pt x="3420" y="4735"/>
                  </a:cubicBezTo>
                  <a:cubicBezTo>
                    <a:pt x="3245" y="5437"/>
                    <a:pt x="2982" y="5963"/>
                    <a:pt x="2807" y="6489"/>
                  </a:cubicBezTo>
                  <a:cubicBezTo>
                    <a:pt x="2719" y="6840"/>
                    <a:pt x="2456" y="7278"/>
                    <a:pt x="2368" y="7716"/>
                  </a:cubicBezTo>
                  <a:cubicBezTo>
                    <a:pt x="2280" y="8067"/>
                    <a:pt x="2193" y="8506"/>
                    <a:pt x="2017" y="8944"/>
                  </a:cubicBezTo>
                  <a:cubicBezTo>
                    <a:pt x="1930" y="9470"/>
                    <a:pt x="1754" y="9908"/>
                    <a:pt x="1579" y="10435"/>
                  </a:cubicBezTo>
                  <a:cubicBezTo>
                    <a:pt x="1491" y="10873"/>
                    <a:pt x="1404" y="11399"/>
                    <a:pt x="1316" y="11837"/>
                  </a:cubicBezTo>
                  <a:lnTo>
                    <a:pt x="965" y="13153"/>
                  </a:lnTo>
                  <a:cubicBezTo>
                    <a:pt x="878" y="13591"/>
                    <a:pt x="878" y="14205"/>
                    <a:pt x="702" y="14643"/>
                  </a:cubicBezTo>
                  <a:lnTo>
                    <a:pt x="439" y="15958"/>
                  </a:lnTo>
                  <a:cubicBezTo>
                    <a:pt x="264" y="16485"/>
                    <a:pt x="176" y="16923"/>
                    <a:pt x="88" y="17361"/>
                  </a:cubicBezTo>
                  <a:cubicBezTo>
                    <a:pt x="1" y="17887"/>
                    <a:pt x="176" y="18589"/>
                    <a:pt x="702" y="18852"/>
                  </a:cubicBezTo>
                  <a:cubicBezTo>
                    <a:pt x="965" y="19027"/>
                    <a:pt x="1053" y="19115"/>
                    <a:pt x="1316" y="19203"/>
                  </a:cubicBezTo>
                  <a:cubicBezTo>
                    <a:pt x="1491" y="19290"/>
                    <a:pt x="1842" y="19378"/>
                    <a:pt x="2193" y="19553"/>
                  </a:cubicBezTo>
                  <a:cubicBezTo>
                    <a:pt x="2631" y="19729"/>
                    <a:pt x="3070" y="19816"/>
                    <a:pt x="3508" y="19992"/>
                  </a:cubicBezTo>
                  <a:cubicBezTo>
                    <a:pt x="3946" y="20079"/>
                    <a:pt x="4472" y="20255"/>
                    <a:pt x="4911" y="20430"/>
                  </a:cubicBezTo>
                  <a:cubicBezTo>
                    <a:pt x="5437" y="20605"/>
                    <a:pt x="6138" y="20693"/>
                    <a:pt x="6664" y="20956"/>
                  </a:cubicBezTo>
                  <a:cubicBezTo>
                    <a:pt x="7191" y="21132"/>
                    <a:pt x="7717" y="21307"/>
                    <a:pt x="8330" y="21395"/>
                  </a:cubicBezTo>
                  <a:cubicBezTo>
                    <a:pt x="8857" y="21482"/>
                    <a:pt x="9383" y="21745"/>
                    <a:pt x="9909" y="21833"/>
                  </a:cubicBezTo>
                  <a:cubicBezTo>
                    <a:pt x="10522" y="21921"/>
                    <a:pt x="11049" y="22184"/>
                    <a:pt x="11575" y="22271"/>
                  </a:cubicBezTo>
                  <a:cubicBezTo>
                    <a:pt x="12101" y="22359"/>
                    <a:pt x="12802" y="22622"/>
                    <a:pt x="13328" y="22797"/>
                  </a:cubicBezTo>
                  <a:cubicBezTo>
                    <a:pt x="14030" y="23061"/>
                    <a:pt x="14731" y="23236"/>
                    <a:pt x="15433" y="23587"/>
                  </a:cubicBezTo>
                  <a:cubicBezTo>
                    <a:pt x="16046" y="23937"/>
                    <a:pt x="16748" y="24113"/>
                    <a:pt x="17361" y="24376"/>
                  </a:cubicBezTo>
                  <a:cubicBezTo>
                    <a:pt x="17975" y="24551"/>
                    <a:pt x="18589" y="24814"/>
                    <a:pt x="19290" y="24990"/>
                  </a:cubicBezTo>
                  <a:cubicBezTo>
                    <a:pt x="20167" y="25340"/>
                    <a:pt x="20869" y="25516"/>
                    <a:pt x="21746" y="25779"/>
                  </a:cubicBezTo>
                  <a:cubicBezTo>
                    <a:pt x="22096" y="25779"/>
                    <a:pt x="22447" y="25779"/>
                    <a:pt x="22798" y="25691"/>
                  </a:cubicBezTo>
                  <a:cubicBezTo>
                    <a:pt x="23061" y="25428"/>
                    <a:pt x="23324" y="25253"/>
                    <a:pt x="23411" y="24902"/>
                  </a:cubicBezTo>
                  <a:cubicBezTo>
                    <a:pt x="23674" y="24639"/>
                    <a:pt x="23762" y="24463"/>
                    <a:pt x="23762" y="24113"/>
                  </a:cubicBezTo>
                  <a:lnTo>
                    <a:pt x="23762" y="23762"/>
                  </a:lnTo>
                  <a:cubicBezTo>
                    <a:pt x="23674" y="23587"/>
                    <a:pt x="23674" y="23411"/>
                    <a:pt x="23587" y="23411"/>
                  </a:cubicBezTo>
                  <a:cubicBezTo>
                    <a:pt x="23499" y="23411"/>
                    <a:pt x="23499" y="23236"/>
                    <a:pt x="23499" y="23236"/>
                  </a:cubicBezTo>
                  <a:cubicBezTo>
                    <a:pt x="22622" y="22096"/>
                    <a:pt x="22009" y="20869"/>
                    <a:pt x="21219" y="19641"/>
                  </a:cubicBezTo>
                  <a:cubicBezTo>
                    <a:pt x="20518" y="18413"/>
                    <a:pt x="19729" y="17274"/>
                    <a:pt x="18940" y="16134"/>
                  </a:cubicBezTo>
                  <a:cubicBezTo>
                    <a:pt x="18589" y="15608"/>
                    <a:pt x="18151" y="15169"/>
                    <a:pt x="17712" y="14643"/>
                  </a:cubicBezTo>
                  <a:cubicBezTo>
                    <a:pt x="17361" y="14029"/>
                    <a:pt x="16923" y="13503"/>
                    <a:pt x="16572" y="12977"/>
                  </a:cubicBezTo>
                  <a:lnTo>
                    <a:pt x="14293" y="9645"/>
                  </a:lnTo>
                  <a:cubicBezTo>
                    <a:pt x="13854" y="9032"/>
                    <a:pt x="13416" y="8506"/>
                    <a:pt x="12977" y="7804"/>
                  </a:cubicBezTo>
                  <a:cubicBezTo>
                    <a:pt x="12451" y="7190"/>
                    <a:pt x="11925" y="6489"/>
                    <a:pt x="11487" y="5700"/>
                  </a:cubicBezTo>
                  <a:lnTo>
                    <a:pt x="11487" y="5612"/>
                  </a:lnTo>
                  <a:cubicBezTo>
                    <a:pt x="11312" y="5612"/>
                    <a:pt x="11312" y="5524"/>
                    <a:pt x="11224" y="5437"/>
                  </a:cubicBezTo>
                  <a:cubicBezTo>
                    <a:pt x="10785" y="4648"/>
                    <a:pt x="10259" y="3859"/>
                    <a:pt x="9821" y="3069"/>
                  </a:cubicBezTo>
                  <a:cubicBezTo>
                    <a:pt x="9470" y="2631"/>
                    <a:pt x="9295" y="2193"/>
                    <a:pt x="8944" y="1754"/>
                  </a:cubicBezTo>
                  <a:cubicBezTo>
                    <a:pt x="8593" y="1316"/>
                    <a:pt x="8418" y="1053"/>
                    <a:pt x="8067" y="702"/>
                  </a:cubicBezTo>
                  <a:cubicBezTo>
                    <a:pt x="7717" y="439"/>
                    <a:pt x="7541" y="264"/>
                    <a:pt x="7191" y="176"/>
                  </a:cubicBezTo>
                  <a:cubicBezTo>
                    <a:pt x="7015" y="1"/>
                    <a:pt x="6752" y="1"/>
                    <a:pt x="66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2" name="Google Shape;922;p49"/>
          <p:cNvGrpSpPr/>
          <p:nvPr/>
        </p:nvGrpSpPr>
        <p:grpSpPr>
          <a:xfrm rot="-2700000">
            <a:off x="701388" y="482626"/>
            <a:ext cx="1284975" cy="1516186"/>
            <a:chOff x="4475375" y="3939175"/>
            <a:chExt cx="972300" cy="1147250"/>
          </a:xfrm>
        </p:grpSpPr>
        <p:sp>
          <p:nvSpPr>
            <p:cNvPr id="923" name="Google Shape;923;p49"/>
            <p:cNvSpPr/>
            <p:nvPr/>
          </p:nvSpPr>
          <p:spPr>
            <a:xfrm>
              <a:off x="4495275" y="3939950"/>
              <a:ext cx="952400" cy="1083775"/>
            </a:xfrm>
            <a:custGeom>
              <a:avLst/>
              <a:gdLst/>
              <a:ahLst/>
              <a:cxnLst/>
              <a:rect l="l" t="t" r="r" b="b"/>
              <a:pathLst>
                <a:path w="38096" h="43351" extrusionOk="0">
                  <a:moveTo>
                    <a:pt x="31125" y="1"/>
                  </a:moveTo>
                  <a:cubicBezTo>
                    <a:pt x="29145" y="1"/>
                    <a:pt x="27155" y="895"/>
                    <a:pt x="25782" y="2595"/>
                  </a:cubicBezTo>
                  <a:lnTo>
                    <a:pt x="1692" y="32454"/>
                  </a:lnTo>
                  <a:cubicBezTo>
                    <a:pt x="498" y="33906"/>
                    <a:pt x="1" y="35716"/>
                    <a:pt x="180" y="37427"/>
                  </a:cubicBezTo>
                  <a:cubicBezTo>
                    <a:pt x="219" y="38123"/>
                    <a:pt x="398" y="38799"/>
                    <a:pt x="677" y="39436"/>
                  </a:cubicBezTo>
                  <a:cubicBezTo>
                    <a:pt x="1075" y="40391"/>
                    <a:pt x="1692" y="41266"/>
                    <a:pt x="2547" y="41922"/>
                  </a:cubicBezTo>
                  <a:cubicBezTo>
                    <a:pt x="3164" y="42460"/>
                    <a:pt x="3880" y="42818"/>
                    <a:pt x="4636" y="43056"/>
                  </a:cubicBezTo>
                  <a:cubicBezTo>
                    <a:pt x="5267" y="43254"/>
                    <a:pt x="5924" y="43351"/>
                    <a:pt x="6584" y="43351"/>
                  </a:cubicBezTo>
                  <a:cubicBezTo>
                    <a:pt x="8584" y="43351"/>
                    <a:pt x="10605" y="42459"/>
                    <a:pt x="11996" y="40769"/>
                  </a:cubicBezTo>
                  <a:lnTo>
                    <a:pt x="36106" y="10949"/>
                  </a:lnTo>
                  <a:cubicBezTo>
                    <a:pt x="37916" y="8662"/>
                    <a:pt x="38095" y="5598"/>
                    <a:pt x="36782" y="3251"/>
                  </a:cubicBezTo>
                  <a:cubicBezTo>
                    <a:pt x="36384" y="2595"/>
                    <a:pt x="35887" y="1978"/>
                    <a:pt x="35231" y="1441"/>
                  </a:cubicBezTo>
                  <a:cubicBezTo>
                    <a:pt x="34395" y="745"/>
                    <a:pt x="33420" y="327"/>
                    <a:pt x="32406" y="128"/>
                  </a:cubicBezTo>
                  <a:cubicBezTo>
                    <a:pt x="31984" y="43"/>
                    <a:pt x="31555" y="1"/>
                    <a:pt x="31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9"/>
            <p:cNvSpPr/>
            <p:nvPr/>
          </p:nvSpPr>
          <p:spPr>
            <a:xfrm>
              <a:off x="4512175" y="3942625"/>
              <a:ext cx="903175" cy="1073750"/>
            </a:xfrm>
            <a:custGeom>
              <a:avLst/>
              <a:gdLst/>
              <a:ahLst/>
              <a:cxnLst/>
              <a:rect l="l" t="t" r="r" b="b"/>
              <a:pathLst>
                <a:path w="36127" h="42950" extrusionOk="0">
                  <a:moveTo>
                    <a:pt x="31750" y="1"/>
                  </a:moveTo>
                  <a:lnTo>
                    <a:pt x="1" y="39329"/>
                  </a:lnTo>
                  <a:cubicBezTo>
                    <a:pt x="399" y="40284"/>
                    <a:pt x="1016" y="41159"/>
                    <a:pt x="1891" y="41815"/>
                  </a:cubicBezTo>
                  <a:cubicBezTo>
                    <a:pt x="2507" y="42353"/>
                    <a:pt x="3224" y="42711"/>
                    <a:pt x="3980" y="42949"/>
                  </a:cubicBezTo>
                  <a:lnTo>
                    <a:pt x="36126" y="3124"/>
                  </a:lnTo>
                  <a:cubicBezTo>
                    <a:pt x="35728" y="2468"/>
                    <a:pt x="35231" y="1831"/>
                    <a:pt x="34594" y="1314"/>
                  </a:cubicBezTo>
                  <a:cubicBezTo>
                    <a:pt x="33739" y="618"/>
                    <a:pt x="32764" y="200"/>
                    <a:pt x="317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9"/>
            <p:cNvSpPr/>
            <p:nvPr/>
          </p:nvSpPr>
          <p:spPr>
            <a:xfrm>
              <a:off x="4475375" y="4830350"/>
              <a:ext cx="250175" cy="256075"/>
            </a:xfrm>
            <a:custGeom>
              <a:avLst/>
              <a:gdLst/>
              <a:ahLst/>
              <a:cxnLst/>
              <a:rect l="l" t="t" r="r" b="b"/>
              <a:pathLst>
                <a:path w="10007" h="10243" extrusionOk="0">
                  <a:moveTo>
                    <a:pt x="976" y="0"/>
                  </a:moveTo>
                  <a:cubicBezTo>
                    <a:pt x="976" y="0"/>
                    <a:pt x="147" y="9708"/>
                    <a:pt x="15" y="10221"/>
                  </a:cubicBezTo>
                  <a:lnTo>
                    <a:pt x="15" y="10221"/>
                  </a:lnTo>
                  <a:lnTo>
                    <a:pt x="10007" y="7281"/>
                  </a:lnTo>
                  <a:lnTo>
                    <a:pt x="976" y="0"/>
                  </a:lnTo>
                  <a:close/>
                  <a:moveTo>
                    <a:pt x="15" y="10221"/>
                  </a:moveTo>
                  <a:lnTo>
                    <a:pt x="1" y="10225"/>
                  </a:lnTo>
                  <a:cubicBezTo>
                    <a:pt x="2" y="10237"/>
                    <a:pt x="4" y="10242"/>
                    <a:pt x="6" y="10242"/>
                  </a:cubicBezTo>
                  <a:cubicBezTo>
                    <a:pt x="9" y="10242"/>
                    <a:pt x="12" y="10235"/>
                    <a:pt x="15" y="1022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9"/>
            <p:cNvSpPr/>
            <p:nvPr/>
          </p:nvSpPr>
          <p:spPr>
            <a:xfrm>
              <a:off x="4475375" y="4989000"/>
              <a:ext cx="95025" cy="97000"/>
            </a:xfrm>
            <a:custGeom>
              <a:avLst/>
              <a:gdLst/>
              <a:ahLst/>
              <a:cxnLst/>
              <a:rect l="l" t="t" r="r" b="b"/>
              <a:pathLst>
                <a:path w="3801" h="3880" extrusionOk="0">
                  <a:moveTo>
                    <a:pt x="399" y="0"/>
                  </a:moveTo>
                  <a:cubicBezTo>
                    <a:pt x="220" y="1950"/>
                    <a:pt x="61" y="3680"/>
                    <a:pt x="1" y="3879"/>
                  </a:cubicBezTo>
                  <a:lnTo>
                    <a:pt x="3800" y="2745"/>
                  </a:lnTo>
                  <a:lnTo>
                    <a:pt x="3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9"/>
            <p:cNvSpPr/>
            <p:nvPr/>
          </p:nvSpPr>
          <p:spPr>
            <a:xfrm>
              <a:off x="5127375" y="3939175"/>
              <a:ext cx="320300" cy="287950"/>
            </a:xfrm>
            <a:custGeom>
              <a:avLst/>
              <a:gdLst/>
              <a:ahLst/>
              <a:cxnLst/>
              <a:rect l="l" t="t" r="r" b="b"/>
              <a:pathLst>
                <a:path w="12812" h="11518" extrusionOk="0">
                  <a:moveTo>
                    <a:pt x="5846" y="0"/>
                  </a:moveTo>
                  <a:cubicBezTo>
                    <a:pt x="3845" y="0"/>
                    <a:pt x="1842" y="889"/>
                    <a:pt x="478" y="2566"/>
                  </a:cubicBezTo>
                  <a:lnTo>
                    <a:pt x="0" y="3163"/>
                  </a:lnTo>
                  <a:lnTo>
                    <a:pt x="10325" y="11518"/>
                  </a:lnTo>
                  <a:lnTo>
                    <a:pt x="10802" y="10921"/>
                  </a:lnTo>
                  <a:cubicBezTo>
                    <a:pt x="12632" y="8673"/>
                    <a:pt x="12811" y="5590"/>
                    <a:pt x="11478" y="3242"/>
                  </a:cubicBezTo>
                  <a:cubicBezTo>
                    <a:pt x="11080" y="2566"/>
                    <a:pt x="10583" y="1949"/>
                    <a:pt x="9927" y="1432"/>
                  </a:cubicBezTo>
                  <a:cubicBezTo>
                    <a:pt x="9091" y="756"/>
                    <a:pt x="8116" y="318"/>
                    <a:pt x="7102" y="119"/>
                  </a:cubicBezTo>
                  <a:cubicBezTo>
                    <a:pt x="6687" y="40"/>
                    <a:pt x="6267" y="0"/>
                    <a:pt x="5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9"/>
            <p:cNvSpPr/>
            <p:nvPr/>
          </p:nvSpPr>
          <p:spPr>
            <a:xfrm>
              <a:off x="5083600" y="3999875"/>
              <a:ext cx="317825" cy="263025"/>
            </a:xfrm>
            <a:custGeom>
              <a:avLst/>
              <a:gdLst/>
              <a:ahLst/>
              <a:cxnLst/>
              <a:rect l="l" t="t" r="r" b="b"/>
              <a:pathLst>
                <a:path w="12713" h="10521" extrusionOk="0">
                  <a:moveTo>
                    <a:pt x="1657" y="0"/>
                  </a:moveTo>
                  <a:cubicBezTo>
                    <a:pt x="1229" y="0"/>
                    <a:pt x="802" y="184"/>
                    <a:pt x="518" y="536"/>
                  </a:cubicBezTo>
                  <a:lnTo>
                    <a:pt x="498" y="575"/>
                  </a:lnTo>
                  <a:cubicBezTo>
                    <a:pt x="1" y="1192"/>
                    <a:pt x="80" y="2127"/>
                    <a:pt x="717" y="2624"/>
                  </a:cubicBezTo>
                  <a:lnTo>
                    <a:pt x="10126" y="10204"/>
                  </a:lnTo>
                  <a:cubicBezTo>
                    <a:pt x="10399" y="10417"/>
                    <a:pt x="10727" y="10520"/>
                    <a:pt x="11052" y="10520"/>
                  </a:cubicBezTo>
                  <a:cubicBezTo>
                    <a:pt x="11484" y="10520"/>
                    <a:pt x="11911" y="10337"/>
                    <a:pt x="12195" y="9985"/>
                  </a:cubicBezTo>
                  <a:lnTo>
                    <a:pt x="12215" y="9965"/>
                  </a:lnTo>
                  <a:cubicBezTo>
                    <a:pt x="12712" y="9348"/>
                    <a:pt x="12613" y="8393"/>
                    <a:pt x="11996" y="7896"/>
                  </a:cubicBezTo>
                  <a:lnTo>
                    <a:pt x="2567" y="317"/>
                  </a:lnTo>
                  <a:cubicBezTo>
                    <a:pt x="2302" y="104"/>
                    <a:pt x="1979" y="0"/>
                    <a:pt x="16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9"/>
            <p:cNvSpPr/>
            <p:nvPr/>
          </p:nvSpPr>
          <p:spPr>
            <a:xfrm>
              <a:off x="4999050" y="4110025"/>
              <a:ext cx="318325" cy="263775"/>
            </a:xfrm>
            <a:custGeom>
              <a:avLst/>
              <a:gdLst/>
              <a:ahLst/>
              <a:cxnLst/>
              <a:rect l="l" t="t" r="r" b="b"/>
              <a:pathLst>
                <a:path w="12733" h="10551" extrusionOk="0">
                  <a:moveTo>
                    <a:pt x="1651" y="1"/>
                  </a:moveTo>
                  <a:cubicBezTo>
                    <a:pt x="1222" y="1"/>
                    <a:pt x="800" y="194"/>
                    <a:pt x="518" y="566"/>
                  </a:cubicBezTo>
                  <a:lnTo>
                    <a:pt x="498" y="586"/>
                  </a:lnTo>
                  <a:cubicBezTo>
                    <a:pt x="1" y="1202"/>
                    <a:pt x="100" y="2157"/>
                    <a:pt x="717" y="2655"/>
                  </a:cubicBezTo>
                  <a:lnTo>
                    <a:pt x="10146" y="10234"/>
                  </a:lnTo>
                  <a:cubicBezTo>
                    <a:pt x="10411" y="10447"/>
                    <a:pt x="10734" y="10550"/>
                    <a:pt x="11056" y="10550"/>
                  </a:cubicBezTo>
                  <a:cubicBezTo>
                    <a:pt x="11484" y="10550"/>
                    <a:pt x="11911" y="10367"/>
                    <a:pt x="12195" y="10015"/>
                  </a:cubicBezTo>
                  <a:lnTo>
                    <a:pt x="12235" y="9995"/>
                  </a:lnTo>
                  <a:cubicBezTo>
                    <a:pt x="12732" y="9358"/>
                    <a:pt x="12633" y="8423"/>
                    <a:pt x="11996" y="7926"/>
                  </a:cubicBezTo>
                  <a:lnTo>
                    <a:pt x="2587" y="347"/>
                  </a:lnTo>
                  <a:cubicBezTo>
                    <a:pt x="2311" y="114"/>
                    <a:pt x="1979" y="1"/>
                    <a:pt x="16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9"/>
            <p:cNvSpPr/>
            <p:nvPr/>
          </p:nvSpPr>
          <p:spPr>
            <a:xfrm>
              <a:off x="5046300" y="4056775"/>
              <a:ext cx="318325" cy="263775"/>
            </a:xfrm>
            <a:custGeom>
              <a:avLst/>
              <a:gdLst/>
              <a:ahLst/>
              <a:cxnLst/>
              <a:rect l="l" t="t" r="r" b="b"/>
              <a:pathLst>
                <a:path w="12733" h="10551" extrusionOk="0">
                  <a:moveTo>
                    <a:pt x="1676" y="0"/>
                  </a:moveTo>
                  <a:cubicBezTo>
                    <a:pt x="1244" y="0"/>
                    <a:pt x="815" y="198"/>
                    <a:pt x="518" y="587"/>
                  </a:cubicBezTo>
                  <a:lnTo>
                    <a:pt x="498" y="607"/>
                  </a:lnTo>
                  <a:cubicBezTo>
                    <a:pt x="1" y="1224"/>
                    <a:pt x="100" y="2179"/>
                    <a:pt x="717" y="2676"/>
                  </a:cubicBezTo>
                  <a:lnTo>
                    <a:pt x="10146" y="10235"/>
                  </a:lnTo>
                  <a:cubicBezTo>
                    <a:pt x="10409" y="10447"/>
                    <a:pt x="10729" y="10550"/>
                    <a:pt x="11048" y="10550"/>
                  </a:cubicBezTo>
                  <a:cubicBezTo>
                    <a:pt x="11479" y="10550"/>
                    <a:pt x="11909" y="10362"/>
                    <a:pt x="12195" y="9996"/>
                  </a:cubicBezTo>
                  <a:lnTo>
                    <a:pt x="12235" y="9977"/>
                  </a:lnTo>
                  <a:cubicBezTo>
                    <a:pt x="12732" y="9360"/>
                    <a:pt x="12633" y="8405"/>
                    <a:pt x="11996" y="7908"/>
                  </a:cubicBezTo>
                  <a:lnTo>
                    <a:pt x="2587" y="329"/>
                  </a:lnTo>
                  <a:cubicBezTo>
                    <a:pt x="2316" y="109"/>
                    <a:pt x="1995" y="0"/>
                    <a:pt x="16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9"/>
            <p:cNvSpPr/>
            <p:nvPr/>
          </p:nvSpPr>
          <p:spPr>
            <a:xfrm>
              <a:off x="5342700" y="3993350"/>
              <a:ext cx="14450" cy="13950"/>
            </a:xfrm>
            <a:custGeom>
              <a:avLst/>
              <a:gdLst/>
              <a:ahLst/>
              <a:cxnLst/>
              <a:rect l="l" t="t" r="r" b="b"/>
              <a:pathLst>
                <a:path w="578" h="558" fill="none" extrusionOk="0">
                  <a:moveTo>
                    <a:pt x="1" y="1"/>
                  </a:moveTo>
                  <a:cubicBezTo>
                    <a:pt x="200" y="180"/>
                    <a:pt x="399" y="359"/>
                    <a:pt x="578" y="558"/>
                  </a:cubicBezTo>
                </a:path>
              </a:pathLst>
            </a:custGeom>
            <a:noFill/>
            <a:ln w="134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9"/>
            <p:cNvSpPr/>
            <p:nvPr/>
          </p:nvSpPr>
          <p:spPr>
            <a:xfrm>
              <a:off x="5226325" y="3970475"/>
              <a:ext cx="88550" cy="30375"/>
            </a:xfrm>
            <a:custGeom>
              <a:avLst/>
              <a:gdLst/>
              <a:ahLst/>
              <a:cxnLst/>
              <a:rect l="l" t="t" r="r" b="b"/>
              <a:pathLst>
                <a:path w="3542" h="1215" fill="none" extrusionOk="0">
                  <a:moveTo>
                    <a:pt x="1" y="1214"/>
                  </a:moveTo>
                  <a:cubicBezTo>
                    <a:pt x="976" y="478"/>
                    <a:pt x="2308" y="1"/>
                    <a:pt x="3542" y="339"/>
                  </a:cubicBezTo>
                </a:path>
              </a:pathLst>
            </a:custGeom>
            <a:noFill/>
            <a:ln w="134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9"/>
            <p:cNvSpPr/>
            <p:nvPr/>
          </p:nvSpPr>
          <p:spPr>
            <a:xfrm>
              <a:off x="5039850" y="4343975"/>
              <a:ext cx="39300" cy="35825"/>
            </a:xfrm>
            <a:custGeom>
              <a:avLst/>
              <a:gdLst/>
              <a:ahLst/>
              <a:cxnLst/>
              <a:rect l="l" t="t" r="r" b="b"/>
              <a:pathLst>
                <a:path w="1572" h="1433" fill="none" extrusionOk="0">
                  <a:moveTo>
                    <a:pt x="219" y="0"/>
                  </a:moveTo>
                  <a:cubicBezTo>
                    <a:pt x="0" y="796"/>
                    <a:pt x="856" y="1433"/>
                    <a:pt x="1572" y="1075"/>
                  </a:cubicBezTo>
                </a:path>
              </a:pathLst>
            </a:custGeom>
            <a:solidFill>
              <a:schemeClr val="lt2"/>
            </a:solidFill>
            <a:ln w="179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9"/>
            <p:cNvSpPr/>
            <p:nvPr/>
          </p:nvSpPr>
          <p:spPr>
            <a:xfrm>
              <a:off x="5025425" y="4293250"/>
              <a:ext cx="31850" cy="29000"/>
            </a:xfrm>
            <a:custGeom>
              <a:avLst/>
              <a:gdLst/>
              <a:ahLst/>
              <a:cxnLst/>
              <a:rect l="l" t="t" r="r" b="b"/>
              <a:pathLst>
                <a:path w="1274" h="1160" extrusionOk="0">
                  <a:moveTo>
                    <a:pt x="647" y="0"/>
                  </a:moveTo>
                  <a:cubicBezTo>
                    <a:pt x="498" y="0"/>
                    <a:pt x="348" y="60"/>
                    <a:pt x="239" y="179"/>
                  </a:cubicBezTo>
                  <a:cubicBezTo>
                    <a:pt x="0" y="398"/>
                    <a:pt x="0" y="776"/>
                    <a:pt x="239" y="995"/>
                  </a:cubicBezTo>
                  <a:cubicBezTo>
                    <a:pt x="348" y="1104"/>
                    <a:pt x="498" y="1159"/>
                    <a:pt x="647" y="1159"/>
                  </a:cubicBezTo>
                  <a:cubicBezTo>
                    <a:pt x="796" y="1159"/>
                    <a:pt x="945" y="1104"/>
                    <a:pt x="1055" y="995"/>
                  </a:cubicBezTo>
                  <a:cubicBezTo>
                    <a:pt x="1273" y="776"/>
                    <a:pt x="1273" y="398"/>
                    <a:pt x="1055" y="179"/>
                  </a:cubicBezTo>
                  <a:cubicBezTo>
                    <a:pt x="945" y="60"/>
                    <a:pt x="796" y="0"/>
                    <a:pt x="6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9"/>
            <p:cNvSpPr/>
            <p:nvPr/>
          </p:nvSpPr>
          <p:spPr>
            <a:xfrm>
              <a:off x="5099025" y="4342975"/>
              <a:ext cx="31850" cy="29000"/>
            </a:xfrm>
            <a:custGeom>
              <a:avLst/>
              <a:gdLst/>
              <a:ahLst/>
              <a:cxnLst/>
              <a:rect l="l" t="t" r="r" b="b"/>
              <a:pathLst>
                <a:path w="1274" h="1160" extrusionOk="0">
                  <a:moveTo>
                    <a:pt x="627" y="1"/>
                  </a:moveTo>
                  <a:cubicBezTo>
                    <a:pt x="478" y="1"/>
                    <a:pt x="329" y="60"/>
                    <a:pt x="219" y="180"/>
                  </a:cubicBezTo>
                  <a:cubicBezTo>
                    <a:pt x="0" y="398"/>
                    <a:pt x="0" y="776"/>
                    <a:pt x="219" y="995"/>
                  </a:cubicBezTo>
                  <a:cubicBezTo>
                    <a:pt x="329" y="1105"/>
                    <a:pt x="478" y="1159"/>
                    <a:pt x="627" y="1159"/>
                  </a:cubicBezTo>
                  <a:cubicBezTo>
                    <a:pt x="776" y="1159"/>
                    <a:pt x="925" y="1105"/>
                    <a:pt x="1035" y="995"/>
                  </a:cubicBezTo>
                  <a:cubicBezTo>
                    <a:pt x="1273" y="776"/>
                    <a:pt x="1273" y="398"/>
                    <a:pt x="1035" y="180"/>
                  </a:cubicBezTo>
                  <a:cubicBezTo>
                    <a:pt x="925" y="60"/>
                    <a:pt x="776" y="1"/>
                    <a:pt x="6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9"/>
            <p:cNvSpPr/>
            <p:nvPr/>
          </p:nvSpPr>
          <p:spPr>
            <a:xfrm>
              <a:off x="5090575" y="4388225"/>
              <a:ext cx="76100" cy="76125"/>
            </a:xfrm>
            <a:custGeom>
              <a:avLst/>
              <a:gdLst/>
              <a:ahLst/>
              <a:cxnLst/>
              <a:rect l="l" t="t" r="r" b="b"/>
              <a:pathLst>
                <a:path w="3044" h="3045" extrusionOk="0">
                  <a:moveTo>
                    <a:pt x="1532" y="1"/>
                  </a:moveTo>
                  <a:cubicBezTo>
                    <a:pt x="677" y="1"/>
                    <a:pt x="0" y="677"/>
                    <a:pt x="0" y="1513"/>
                  </a:cubicBezTo>
                  <a:cubicBezTo>
                    <a:pt x="0" y="2368"/>
                    <a:pt x="677" y="3044"/>
                    <a:pt x="1532" y="3044"/>
                  </a:cubicBezTo>
                  <a:cubicBezTo>
                    <a:pt x="2367" y="3044"/>
                    <a:pt x="3044" y="2368"/>
                    <a:pt x="3044" y="1513"/>
                  </a:cubicBezTo>
                  <a:cubicBezTo>
                    <a:pt x="3044" y="697"/>
                    <a:pt x="2367" y="1"/>
                    <a:pt x="15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9"/>
            <p:cNvSpPr/>
            <p:nvPr/>
          </p:nvSpPr>
          <p:spPr>
            <a:xfrm>
              <a:off x="4931425" y="4282800"/>
              <a:ext cx="76125" cy="75625"/>
            </a:xfrm>
            <a:custGeom>
              <a:avLst/>
              <a:gdLst/>
              <a:ahLst/>
              <a:cxnLst/>
              <a:rect l="l" t="t" r="r" b="b"/>
              <a:pathLst>
                <a:path w="3045" h="3025" extrusionOk="0">
                  <a:moveTo>
                    <a:pt x="1532" y="1"/>
                  </a:moveTo>
                  <a:cubicBezTo>
                    <a:pt x="677" y="1"/>
                    <a:pt x="1" y="657"/>
                    <a:pt x="1" y="1512"/>
                  </a:cubicBezTo>
                  <a:cubicBezTo>
                    <a:pt x="1" y="2348"/>
                    <a:pt x="677" y="3024"/>
                    <a:pt x="1532" y="3024"/>
                  </a:cubicBezTo>
                  <a:cubicBezTo>
                    <a:pt x="2368" y="3024"/>
                    <a:pt x="3044" y="2348"/>
                    <a:pt x="3044" y="1512"/>
                  </a:cubicBezTo>
                  <a:cubicBezTo>
                    <a:pt x="3044" y="697"/>
                    <a:pt x="2368" y="1"/>
                    <a:pt x="15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8" name="Google Shape;938;p49"/>
          <p:cNvSpPr/>
          <p:nvPr/>
        </p:nvSpPr>
        <p:spPr>
          <a:xfrm rot="-4214020">
            <a:off x="1883101" y="1285794"/>
            <a:ext cx="215135" cy="18968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9"/>
          <p:cNvSpPr/>
          <p:nvPr/>
        </p:nvSpPr>
        <p:spPr>
          <a:xfrm rot="-4214001">
            <a:off x="1814210" y="1124068"/>
            <a:ext cx="99492" cy="87711"/>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 Box 4">
            <a:extLst>
              <a:ext uri="{FF2B5EF4-FFF2-40B4-BE49-F238E27FC236}">
                <a16:creationId xmlns:a16="http://schemas.microsoft.com/office/drawing/2014/main" id="{E2B8C90B-0E52-FCE6-6578-A3B40B4F4515}"/>
              </a:ext>
            </a:extLst>
          </p:cNvPr>
          <p:cNvSpPr txBox="1">
            <a:spLocks noChangeArrowheads="1"/>
          </p:cNvSpPr>
          <p:nvPr/>
        </p:nvSpPr>
        <p:spPr bwMode="auto">
          <a:xfrm>
            <a:off x="1717289" y="1645876"/>
            <a:ext cx="5554767"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Nếu</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áp</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dụng</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định</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luật</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bảo</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toàn</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khối</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lượng</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vào</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phản</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ứng</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của</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thí</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nghiệm</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trên</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em</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hãy</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viết</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biểu</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thức</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khối</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lượng</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của</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phản</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ứng</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hóa</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học</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endParaRPr lang="vi-VN" altLang="en-US" sz="2800" b="1" dirty="0">
              <a:solidFill>
                <a:schemeClr val="accent2">
                  <a:lumMod val="75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84"/>
        <p:cNvGrpSpPr/>
        <p:nvPr/>
      </p:nvGrpSpPr>
      <p:grpSpPr>
        <a:xfrm>
          <a:off x="0" y="0"/>
          <a:ext cx="0" cy="0"/>
          <a:chOff x="0" y="0"/>
          <a:chExt cx="0" cy="0"/>
        </a:xfrm>
      </p:grpSpPr>
      <p:sp>
        <p:nvSpPr>
          <p:cNvPr id="28" name="Text Box 5">
            <a:extLst>
              <a:ext uri="{FF2B5EF4-FFF2-40B4-BE49-F238E27FC236}">
                <a16:creationId xmlns:a16="http://schemas.microsoft.com/office/drawing/2014/main" id="{33BD919A-EA14-CD75-DD8E-ADFE346C2607}"/>
              </a:ext>
            </a:extLst>
          </p:cNvPr>
          <p:cNvSpPr txBox="1">
            <a:spLocks noChangeArrowheads="1"/>
          </p:cNvSpPr>
          <p:nvPr/>
        </p:nvSpPr>
        <p:spPr bwMode="auto">
          <a:xfrm>
            <a:off x="1747485" y="1409303"/>
            <a:ext cx="480655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600">
              <a:solidFill>
                <a:schemeClr val="bg2"/>
              </a:solidFill>
              <a:latin typeface="Times New Roman" panose="02020603050405020304" pitchFamily="18" charset="0"/>
              <a:cs typeface="Times New Roman" panose="02020603050405020304" pitchFamily="18" charset="0"/>
            </a:endParaRPr>
          </a:p>
        </p:txBody>
      </p:sp>
      <p:sp>
        <p:nvSpPr>
          <p:cNvPr id="29" name="Rectangle 6">
            <a:extLst>
              <a:ext uri="{FF2B5EF4-FFF2-40B4-BE49-F238E27FC236}">
                <a16:creationId xmlns:a16="http://schemas.microsoft.com/office/drawing/2014/main" id="{4B24267D-A3C1-E503-AB86-35F9D2C035C2}"/>
              </a:ext>
            </a:extLst>
          </p:cNvPr>
          <p:cNvSpPr>
            <a:spLocks noChangeArrowheads="1"/>
          </p:cNvSpPr>
          <p:nvPr/>
        </p:nvSpPr>
        <p:spPr bwMode="auto">
          <a:xfrm>
            <a:off x="592403" y="1626208"/>
            <a:ext cx="828066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dirty="0">
                <a:solidFill>
                  <a:schemeClr val="bg2"/>
                </a:solidFill>
                <a:latin typeface="Times New Roman" panose="02020603050405020304" pitchFamily="18" charset="0"/>
                <a:cs typeface="Times New Roman" panose="02020603050405020304" pitchFamily="18" charset="0"/>
              </a:rPr>
              <a:t>*</a:t>
            </a:r>
            <a:r>
              <a:rPr lang="vi-VN" altLang="en-US" sz="2000" b="1" dirty="0">
                <a:solidFill>
                  <a:schemeClr val="bg2"/>
                </a:solidFill>
                <a:latin typeface="Times New Roman" panose="02020603050405020304" pitchFamily="18" charset="0"/>
                <a:cs typeface="Times New Roman" panose="02020603050405020304" pitchFamily="18" charset="0"/>
              </a:rPr>
              <a:t> Theo định luật bảo toàn khối lượng, ta có:</a:t>
            </a:r>
            <a:endParaRPr lang="en-US" altLang="en-US" sz="2000" b="1" dirty="0">
              <a:solidFill>
                <a:schemeClr val="bg2"/>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400" b="1" dirty="0">
                <a:solidFill>
                  <a:schemeClr val="bg2"/>
                </a:solidFill>
                <a:latin typeface="Times New Roman" panose="02020603050405020304" pitchFamily="18" charset="0"/>
                <a:cs typeface="Times New Roman" panose="02020603050405020304" pitchFamily="18" charset="0"/>
              </a:rPr>
              <a:t>m </a:t>
            </a:r>
            <a:r>
              <a:rPr lang="en-US" altLang="en-US" sz="2400" b="1" baseline="-25000" dirty="0">
                <a:solidFill>
                  <a:schemeClr val="bg2"/>
                </a:solidFill>
                <a:latin typeface="Times New Roman" panose="02020603050405020304" pitchFamily="18" charset="0"/>
                <a:cs typeface="Times New Roman" panose="02020603050405020304" pitchFamily="18" charset="0"/>
              </a:rPr>
              <a:t>Barium chloride </a:t>
            </a:r>
            <a:r>
              <a:rPr lang="en-US" altLang="en-US" sz="2400" b="1" dirty="0">
                <a:solidFill>
                  <a:schemeClr val="bg2"/>
                </a:solidFill>
                <a:latin typeface="Times New Roman" panose="02020603050405020304" pitchFamily="18" charset="0"/>
                <a:cs typeface="Times New Roman" panose="02020603050405020304" pitchFamily="18" charset="0"/>
              </a:rPr>
              <a:t>+ m </a:t>
            </a:r>
            <a:r>
              <a:rPr lang="en-US" altLang="en-US" sz="2400" b="1" baseline="-25000" dirty="0">
                <a:solidFill>
                  <a:schemeClr val="bg2"/>
                </a:solidFill>
                <a:latin typeface="Times New Roman" panose="02020603050405020304" pitchFamily="18" charset="0"/>
                <a:cs typeface="Times New Roman" panose="02020603050405020304" pitchFamily="18" charset="0"/>
              </a:rPr>
              <a:t>Sodium sulfate </a:t>
            </a:r>
            <a:r>
              <a:rPr lang="en-US" altLang="en-US" sz="2400" b="1" dirty="0">
                <a:solidFill>
                  <a:schemeClr val="bg2"/>
                </a:solidFill>
                <a:latin typeface="Times New Roman" panose="02020603050405020304" pitchFamily="18" charset="0"/>
                <a:cs typeface="Times New Roman" panose="02020603050405020304" pitchFamily="18" charset="0"/>
                <a:sym typeface="Wingdings 3" panose="05040102010807070707" pitchFamily="18" charset="2"/>
              </a:rPr>
              <a:t>=  m </a:t>
            </a:r>
            <a:r>
              <a:rPr lang="en-US" altLang="en-US" sz="2400" b="1" baseline="-25000" dirty="0">
                <a:solidFill>
                  <a:schemeClr val="bg2"/>
                </a:solidFill>
                <a:latin typeface="Times New Roman" panose="02020603050405020304" pitchFamily="18" charset="0"/>
                <a:cs typeface="Times New Roman" panose="02020603050405020304" pitchFamily="18" charset="0"/>
                <a:sym typeface="Wingdings 3" panose="05040102010807070707" pitchFamily="18" charset="2"/>
              </a:rPr>
              <a:t>Barium sulfate </a:t>
            </a:r>
            <a:r>
              <a:rPr lang="en-US" altLang="en-US" sz="2400" b="1" dirty="0">
                <a:solidFill>
                  <a:schemeClr val="bg2"/>
                </a:solidFill>
                <a:latin typeface="Times New Roman" panose="02020603050405020304" pitchFamily="18" charset="0"/>
                <a:cs typeface="Times New Roman" panose="02020603050405020304" pitchFamily="18" charset="0"/>
                <a:sym typeface="Wingdings 3" panose="05040102010807070707" pitchFamily="18" charset="2"/>
              </a:rPr>
              <a:t>+ m </a:t>
            </a:r>
            <a:r>
              <a:rPr lang="en-US" altLang="en-US" sz="2400" b="1" baseline="-25000" dirty="0">
                <a:solidFill>
                  <a:schemeClr val="bg2"/>
                </a:solidFill>
                <a:latin typeface="Times New Roman" panose="02020603050405020304" pitchFamily="18" charset="0"/>
                <a:cs typeface="Times New Roman" panose="02020603050405020304" pitchFamily="18" charset="0"/>
                <a:sym typeface="Wingdings 3" panose="05040102010807070707" pitchFamily="18" charset="2"/>
              </a:rPr>
              <a:t>Sodium chloride</a:t>
            </a:r>
          </a:p>
        </p:txBody>
      </p:sp>
      <p:sp>
        <p:nvSpPr>
          <p:cNvPr id="30" name="Text Box 7">
            <a:extLst>
              <a:ext uri="{FF2B5EF4-FFF2-40B4-BE49-F238E27FC236}">
                <a16:creationId xmlns:a16="http://schemas.microsoft.com/office/drawing/2014/main" id="{968072C4-66DB-AEDA-FBD7-46E3561B2020}"/>
              </a:ext>
            </a:extLst>
          </p:cNvPr>
          <p:cNvSpPr txBox="1">
            <a:spLocks noChangeArrowheads="1"/>
          </p:cNvSpPr>
          <p:nvPr/>
        </p:nvSpPr>
        <p:spPr bwMode="auto">
          <a:xfrm>
            <a:off x="592404" y="446777"/>
            <a:ext cx="8122618"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dirty="0">
                <a:solidFill>
                  <a:schemeClr val="bg2"/>
                </a:solidFill>
                <a:latin typeface="Times New Roman" panose="02020603050405020304" pitchFamily="18" charset="0"/>
                <a:cs typeface="Times New Roman" panose="02020603050405020304" pitchFamily="18" charset="0"/>
              </a:rPr>
              <a:t>*</a:t>
            </a:r>
            <a:r>
              <a:rPr lang="vi-VN" altLang="en-US" sz="2000" b="1" dirty="0">
                <a:solidFill>
                  <a:schemeClr val="bg2"/>
                </a:solidFill>
                <a:latin typeface="Times New Roman" panose="02020603050405020304" pitchFamily="18" charset="0"/>
                <a:cs typeface="Times New Roman" panose="02020603050405020304" pitchFamily="18" charset="0"/>
              </a:rPr>
              <a:t> </a:t>
            </a:r>
            <a:r>
              <a:rPr lang="en-US" altLang="en-US" sz="2000" b="1" dirty="0" err="1">
                <a:solidFill>
                  <a:schemeClr val="bg2"/>
                </a:solidFill>
                <a:latin typeface="Times New Roman" panose="02020603050405020304" pitchFamily="18" charset="0"/>
                <a:cs typeface="Times New Roman" panose="02020603050405020304" pitchFamily="18" charset="0"/>
              </a:rPr>
              <a:t>Trong</a:t>
            </a:r>
            <a:r>
              <a:rPr lang="en-US" altLang="en-US" sz="2000" b="1" dirty="0">
                <a:solidFill>
                  <a:schemeClr val="bg2"/>
                </a:solidFill>
                <a:latin typeface="Times New Roman" panose="02020603050405020304" pitchFamily="18" charset="0"/>
                <a:cs typeface="Times New Roman" panose="02020603050405020304" pitchFamily="18" charset="0"/>
              </a:rPr>
              <a:t> </a:t>
            </a:r>
            <a:r>
              <a:rPr lang="en-US" altLang="en-US" sz="2000" b="1" dirty="0" err="1">
                <a:solidFill>
                  <a:schemeClr val="bg2"/>
                </a:solidFill>
                <a:latin typeface="Times New Roman" panose="02020603050405020304" pitchFamily="18" charset="0"/>
                <a:cs typeface="Times New Roman" panose="02020603050405020304" pitchFamily="18" charset="0"/>
              </a:rPr>
              <a:t>phản</a:t>
            </a:r>
            <a:r>
              <a:rPr lang="en-US" altLang="en-US" sz="2000" b="1" dirty="0">
                <a:solidFill>
                  <a:schemeClr val="bg2"/>
                </a:solidFill>
                <a:latin typeface="Times New Roman" panose="02020603050405020304" pitchFamily="18" charset="0"/>
                <a:cs typeface="Times New Roman" panose="02020603050405020304" pitchFamily="18" charset="0"/>
              </a:rPr>
              <a:t> </a:t>
            </a:r>
            <a:r>
              <a:rPr lang="en-US" altLang="en-US" sz="2000" b="1" dirty="0" err="1">
                <a:solidFill>
                  <a:schemeClr val="bg2"/>
                </a:solidFill>
                <a:latin typeface="Times New Roman" panose="02020603050405020304" pitchFamily="18" charset="0"/>
                <a:cs typeface="Times New Roman" panose="02020603050405020304" pitchFamily="18" charset="0"/>
              </a:rPr>
              <a:t>ứng</a:t>
            </a:r>
            <a:r>
              <a:rPr lang="en-US" altLang="en-US" sz="2000" b="1" dirty="0">
                <a:solidFill>
                  <a:schemeClr val="bg2"/>
                </a:solidFill>
                <a:latin typeface="Times New Roman" panose="02020603050405020304" pitchFamily="18" charset="0"/>
                <a:cs typeface="Times New Roman" panose="02020603050405020304" pitchFamily="18" charset="0"/>
              </a:rPr>
              <a:t>:</a:t>
            </a:r>
          </a:p>
          <a:p>
            <a:pPr eaLnBrk="1" hangingPunct="1">
              <a:spcBef>
                <a:spcPct val="50000"/>
              </a:spcBef>
              <a:buFontTx/>
              <a:buNone/>
            </a:pPr>
            <a:r>
              <a:rPr lang="en-US" altLang="en-US" sz="2000" b="1" dirty="0">
                <a:solidFill>
                  <a:schemeClr val="bg2"/>
                </a:solidFill>
                <a:latin typeface="Times New Roman" panose="02020603050405020304" pitchFamily="18" charset="0"/>
                <a:cs typeface="Times New Roman" panose="02020603050405020304" pitchFamily="18" charset="0"/>
              </a:rPr>
              <a:t>Barium chloride + Sodium sulfate </a:t>
            </a:r>
            <a:r>
              <a:rPr lang="en-US" altLang="en-US" sz="2000" b="1" dirty="0">
                <a:solidFill>
                  <a:schemeClr val="bg2"/>
                </a:solidFill>
                <a:latin typeface="Times New Roman" panose="02020603050405020304" pitchFamily="18" charset="0"/>
                <a:cs typeface="Times New Roman" panose="02020603050405020304" pitchFamily="18" charset="0"/>
                <a:sym typeface="Wingdings 3" panose="05040102010807070707" pitchFamily="18" charset="2"/>
              </a:rPr>
              <a:t>  Barium sulfate + Sodium chloride</a:t>
            </a:r>
          </a:p>
        </p:txBody>
      </p:sp>
      <p:sp>
        <p:nvSpPr>
          <p:cNvPr id="31" name="Text Box 8">
            <a:extLst>
              <a:ext uri="{FF2B5EF4-FFF2-40B4-BE49-F238E27FC236}">
                <a16:creationId xmlns:a16="http://schemas.microsoft.com/office/drawing/2014/main" id="{1D6D3F88-5007-5DA3-FB23-235E3F04FA3C}"/>
              </a:ext>
            </a:extLst>
          </p:cNvPr>
          <p:cNvSpPr txBox="1">
            <a:spLocks noChangeArrowheads="1"/>
          </p:cNvSpPr>
          <p:nvPr/>
        </p:nvSpPr>
        <p:spPr bwMode="auto">
          <a:xfrm>
            <a:off x="592403" y="2897972"/>
            <a:ext cx="845831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i="1" dirty="0">
                <a:solidFill>
                  <a:srgbClr val="FF0000"/>
                </a:solidFill>
                <a:latin typeface="Times New Roman" panose="02020603050405020304" pitchFamily="18" charset="0"/>
                <a:cs typeface="Times New Roman" panose="02020603050405020304" pitchFamily="18" charset="0"/>
              </a:rPr>
              <a:t>*</a:t>
            </a:r>
            <a:r>
              <a:rPr lang="en-US" altLang="en-US" sz="2400" b="1" i="1" dirty="0" err="1">
                <a:solidFill>
                  <a:srgbClr val="FF0000"/>
                </a:solidFill>
                <a:latin typeface="Times New Roman" panose="02020603050405020304" pitchFamily="18" charset="0"/>
                <a:cs typeface="Times New Roman" panose="02020603050405020304" pitchFamily="18" charset="0"/>
              </a:rPr>
              <a:t>Chú</a:t>
            </a:r>
            <a:r>
              <a:rPr lang="en-US" altLang="en-US" sz="2400" b="1" i="1" dirty="0">
                <a:solidFill>
                  <a:srgbClr val="FF0000"/>
                </a:solidFill>
                <a:latin typeface="Times New Roman" panose="02020603050405020304" pitchFamily="18" charset="0"/>
                <a:cs typeface="Times New Roman" panose="02020603050405020304" pitchFamily="18" charset="0"/>
              </a:rPr>
              <a:t> ý: </a:t>
            </a:r>
            <a:r>
              <a:rPr lang="vi-VN"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dirty="0">
                <a:solidFill>
                  <a:schemeClr val="bg2"/>
                </a:solidFill>
                <a:latin typeface="Times New Roman" panose="02020603050405020304" pitchFamily="18" charset="0"/>
                <a:cs typeface="Times New Roman" panose="02020603050405020304" pitchFamily="18" charset="0"/>
              </a:rPr>
              <a:t>Theo </a:t>
            </a:r>
            <a:r>
              <a:rPr lang="en-US" altLang="en-US" sz="2400" dirty="0" err="1">
                <a:solidFill>
                  <a:schemeClr val="bg2"/>
                </a:solidFill>
                <a:latin typeface="Times New Roman" panose="02020603050405020304" pitchFamily="18" charset="0"/>
                <a:cs typeface="Times New Roman" panose="02020603050405020304" pitchFamily="18" charset="0"/>
              </a:rPr>
              <a:t>công</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thức</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của</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định</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luật</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bảo</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toàn</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khối</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lượng</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nếu</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một</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phản</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ứng</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hóa</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học</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có</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tổng</a:t>
            </a:r>
            <a:r>
              <a:rPr lang="en-US" altLang="en-US" sz="2400" dirty="0">
                <a:solidFill>
                  <a:schemeClr val="bg2"/>
                </a:solidFill>
                <a:latin typeface="Times New Roman" panose="02020603050405020304" pitchFamily="18" charset="0"/>
                <a:cs typeface="Times New Roman" panose="02020603050405020304" pitchFamily="18" charset="0"/>
              </a:rPr>
              <a:t> n </a:t>
            </a:r>
            <a:r>
              <a:rPr lang="en-US" altLang="en-US" sz="2400" dirty="0" err="1">
                <a:solidFill>
                  <a:schemeClr val="bg2"/>
                </a:solidFill>
                <a:latin typeface="Times New Roman" panose="02020603050405020304" pitchFamily="18" charset="0"/>
                <a:cs typeface="Times New Roman" panose="02020603050405020304" pitchFamily="18" charset="0"/>
              </a:rPr>
              <a:t>chất</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tham</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gia</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và</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tạo</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thành</a:t>
            </a:r>
            <a:r>
              <a:rPr lang="en-US" altLang="en-US" sz="2400" dirty="0">
                <a:solidFill>
                  <a:schemeClr val="bg2"/>
                </a:solidFill>
                <a:latin typeface="Times New Roman" panose="02020603050405020304" pitchFamily="18" charset="0"/>
                <a:cs typeface="Times New Roman" panose="02020603050405020304" pitchFamily="18" charset="0"/>
              </a:rPr>
              <a:t>; ta </a:t>
            </a:r>
            <a:r>
              <a:rPr lang="en-US" altLang="en-US" sz="2400" dirty="0" err="1">
                <a:solidFill>
                  <a:schemeClr val="bg2"/>
                </a:solidFill>
                <a:latin typeface="Times New Roman" panose="02020603050405020304" pitchFamily="18" charset="0"/>
                <a:cs typeface="Times New Roman" panose="02020603050405020304" pitchFamily="18" charset="0"/>
              </a:rPr>
              <a:t>sẽ</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tính</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được</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khối</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lượng</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của</a:t>
            </a:r>
            <a:r>
              <a:rPr lang="en-US" altLang="en-US" sz="2400" dirty="0">
                <a:solidFill>
                  <a:schemeClr val="bg2"/>
                </a:solidFill>
                <a:latin typeface="Times New Roman" panose="02020603050405020304" pitchFamily="18" charset="0"/>
                <a:cs typeface="Times New Roman" panose="02020603050405020304" pitchFamily="18" charset="0"/>
              </a:rPr>
              <a:t> 1 </a:t>
            </a:r>
            <a:r>
              <a:rPr lang="en-US" altLang="en-US" sz="2400" dirty="0" err="1">
                <a:solidFill>
                  <a:schemeClr val="bg2"/>
                </a:solidFill>
                <a:latin typeface="Times New Roman" panose="02020603050405020304" pitchFamily="18" charset="0"/>
                <a:cs typeface="Times New Roman" panose="02020603050405020304" pitchFamily="18" charset="0"/>
              </a:rPr>
              <a:t>chất</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còn</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lại</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nếu</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biết</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khối</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lượng</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của</a:t>
            </a:r>
            <a:r>
              <a:rPr lang="en-US" altLang="en-US" sz="2400" dirty="0">
                <a:solidFill>
                  <a:schemeClr val="bg2"/>
                </a:solidFill>
                <a:latin typeface="Times New Roman" panose="02020603050405020304" pitchFamily="18" charset="0"/>
                <a:cs typeface="Times New Roman" panose="02020603050405020304" pitchFamily="18" charset="0"/>
              </a:rPr>
              <a:t> (n-1) </a:t>
            </a:r>
            <a:r>
              <a:rPr lang="en-US" altLang="en-US" sz="2400" dirty="0" err="1">
                <a:solidFill>
                  <a:schemeClr val="bg2"/>
                </a:solidFill>
                <a:latin typeface="Times New Roman" panose="02020603050405020304" pitchFamily="18" charset="0"/>
                <a:cs typeface="Times New Roman" panose="02020603050405020304" pitchFamily="18" charset="0"/>
              </a:rPr>
              <a:t>chất</a:t>
            </a:r>
            <a:r>
              <a:rPr lang="en-US" altLang="en-US" sz="2400" dirty="0">
                <a:solidFill>
                  <a:schemeClr val="bg2"/>
                </a:solidFill>
                <a:latin typeface="Times New Roman" panose="02020603050405020304" pitchFamily="18" charset="0"/>
                <a:cs typeface="Times New Roman" panose="02020603050405020304" pitchFamily="18" charset="0"/>
              </a:rPr>
              <a:t> kia.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ox(in)">
                                      <p:cBhvr>
                                        <p:cTn id="7" dur="1000"/>
                                        <p:tgtEl>
                                          <p:spTgt spid="30"/>
                                        </p:tgtEl>
                                      </p:cBhvr>
                                    </p:animEffect>
                                  </p:childTnLst>
                                </p:cTn>
                              </p:par>
                            </p:childTnLst>
                          </p:cTn>
                        </p:par>
                        <p:par>
                          <p:cTn id="8" fill="hold">
                            <p:stCondLst>
                              <p:cond delay="1000"/>
                            </p:stCondLst>
                            <p:childTnLst>
                              <p:par>
                                <p:cTn id="9" presetID="4"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box(in)">
                                      <p:cBhvr>
                                        <p:cTn id="11" dur="1000"/>
                                        <p:tgtEl>
                                          <p:spTgt spid="29"/>
                                        </p:tgtEl>
                                      </p:cBhvr>
                                    </p:animEffect>
                                  </p:childTnLst>
                                </p:cTn>
                              </p:par>
                            </p:childTnLst>
                          </p:cTn>
                        </p:par>
                        <p:par>
                          <p:cTn id="12" fill="hold">
                            <p:stCondLst>
                              <p:cond delay="2000"/>
                            </p:stCondLst>
                            <p:childTnLst>
                              <p:par>
                                <p:cTn id="13" presetID="29"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1000" fill="hold"/>
                                        <p:tgtEl>
                                          <p:spTgt spid="31"/>
                                        </p:tgtEl>
                                        <p:attrNameLst>
                                          <p:attrName>ppt_x</p:attrName>
                                        </p:attrNameLst>
                                      </p:cBhvr>
                                      <p:tavLst>
                                        <p:tav tm="0">
                                          <p:val>
                                            <p:strVal val="#ppt_x-.2"/>
                                          </p:val>
                                        </p:tav>
                                        <p:tav tm="100000">
                                          <p:val>
                                            <p:strVal val="#ppt_x"/>
                                          </p:val>
                                        </p:tav>
                                      </p:tavLst>
                                    </p:anim>
                                    <p:anim calcmode="lin" valueType="num">
                                      <p:cBhvr>
                                        <p:cTn id="16"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1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23"/>
        <p:cNvGrpSpPr/>
        <p:nvPr/>
      </p:nvGrpSpPr>
      <p:grpSpPr>
        <a:xfrm>
          <a:off x="0" y="0"/>
          <a:ext cx="0" cy="0"/>
          <a:chOff x="0" y="0"/>
          <a:chExt cx="0" cy="0"/>
        </a:xfrm>
      </p:grpSpPr>
      <p:sp>
        <p:nvSpPr>
          <p:cNvPr id="6" name="Text Box 5">
            <a:extLst>
              <a:ext uri="{FF2B5EF4-FFF2-40B4-BE49-F238E27FC236}">
                <a16:creationId xmlns:a16="http://schemas.microsoft.com/office/drawing/2014/main" id="{C5A3126D-F57E-A667-9129-0A150D9C2D7C}"/>
              </a:ext>
            </a:extLst>
          </p:cNvPr>
          <p:cNvSpPr txBox="1">
            <a:spLocks noChangeArrowheads="1"/>
          </p:cNvSpPr>
          <p:nvPr/>
        </p:nvSpPr>
        <p:spPr bwMode="auto">
          <a:xfrm>
            <a:off x="2032966" y="264393"/>
            <a:ext cx="680504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vi-VN" altLang="en-US" sz="2400" b="1" i="1" dirty="0">
                <a:solidFill>
                  <a:srgbClr val="FF0000"/>
                </a:solidFill>
                <a:latin typeface="Times New Roman" panose="02020603050405020304" pitchFamily="18" charset="0"/>
                <a:cs typeface="Times New Roman" panose="02020603050405020304" pitchFamily="18" charset="0"/>
              </a:rPr>
              <a:t>Ví dụ: </a:t>
            </a:r>
            <a:r>
              <a:rPr lang="vi-VN" altLang="en-US" sz="2400" dirty="0">
                <a:solidFill>
                  <a:schemeClr val="bg2"/>
                </a:solidFill>
                <a:latin typeface="Times New Roman" panose="02020603050405020304" pitchFamily="18" charset="0"/>
                <a:cs typeface="Times New Roman" panose="02020603050405020304" pitchFamily="18" charset="0"/>
              </a:rPr>
              <a:t>Biết khối lượng barium chloride và sodium sulfate đã ph</a:t>
            </a:r>
            <a:r>
              <a:rPr lang="en-US" altLang="en-US" sz="2400" dirty="0">
                <a:solidFill>
                  <a:schemeClr val="bg2"/>
                </a:solidFill>
                <a:latin typeface="Times New Roman" panose="02020603050405020304" pitchFamily="18" charset="0"/>
                <a:cs typeface="Times New Roman" panose="02020603050405020304" pitchFamily="18" charset="0"/>
              </a:rPr>
              <a:t>ả</a:t>
            </a:r>
            <a:r>
              <a:rPr lang="vi-VN" altLang="en-US" sz="2400" dirty="0">
                <a:solidFill>
                  <a:schemeClr val="bg2"/>
                </a:solidFill>
                <a:latin typeface="Times New Roman" panose="02020603050405020304" pitchFamily="18" charset="0"/>
                <a:cs typeface="Times New Roman" panose="02020603050405020304" pitchFamily="18" charset="0"/>
              </a:rPr>
              <a:t>n ứng lần lượt là 20,8 gam và 14,2 gam, khối lượng của barium sulfate tạo thành là 23,3 gam, ta sẽ xác định được khối lượng của sodium chloride tạo thành</a:t>
            </a:r>
            <a:r>
              <a:rPr lang="en-US" altLang="en-US" sz="2400" dirty="0">
                <a:solidFill>
                  <a:schemeClr val="bg2"/>
                </a:solidFill>
                <a:latin typeface="Times New Roman" panose="02020603050405020304" pitchFamily="18" charset="0"/>
                <a:cs typeface="Times New Roman" panose="02020603050405020304" pitchFamily="18" charset="0"/>
              </a:rPr>
              <a:t>.</a:t>
            </a:r>
          </a:p>
        </p:txBody>
      </p:sp>
      <p:sp>
        <p:nvSpPr>
          <p:cNvPr id="7" name="Text Box 6">
            <a:extLst>
              <a:ext uri="{FF2B5EF4-FFF2-40B4-BE49-F238E27FC236}">
                <a16:creationId xmlns:a16="http://schemas.microsoft.com/office/drawing/2014/main" id="{76330AF3-F816-DEB7-7CB0-A49DDC032EDD}"/>
              </a:ext>
            </a:extLst>
          </p:cNvPr>
          <p:cNvSpPr txBox="1">
            <a:spLocks noChangeArrowheads="1"/>
          </p:cNvSpPr>
          <p:nvPr/>
        </p:nvSpPr>
        <p:spPr bwMode="auto">
          <a:xfrm>
            <a:off x="5166123" y="1938024"/>
            <a:ext cx="183594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u="sng" dirty="0" err="1">
                <a:solidFill>
                  <a:srgbClr val="FF0000"/>
                </a:solidFill>
                <a:latin typeface="Times New Roman" panose="02020603050405020304" pitchFamily="18" charset="0"/>
              </a:rPr>
              <a:t>Bài</a:t>
            </a:r>
            <a:r>
              <a:rPr lang="en-US" altLang="en-US" sz="2400" b="1" u="sng" dirty="0">
                <a:solidFill>
                  <a:srgbClr val="FF0000"/>
                </a:solidFill>
                <a:latin typeface="Times New Roman" panose="02020603050405020304" pitchFamily="18" charset="0"/>
              </a:rPr>
              <a:t> </a:t>
            </a:r>
            <a:r>
              <a:rPr lang="en-US" altLang="en-US" sz="2400" b="1" u="sng" dirty="0" err="1">
                <a:solidFill>
                  <a:srgbClr val="FF0000"/>
                </a:solidFill>
                <a:latin typeface="Times New Roman" panose="02020603050405020304" pitchFamily="18" charset="0"/>
              </a:rPr>
              <a:t>làm</a:t>
            </a:r>
            <a:endParaRPr lang="en-US" altLang="en-US" sz="2400" b="1" u="sng" dirty="0">
              <a:solidFill>
                <a:srgbClr val="FF0000"/>
              </a:solidFill>
              <a:latin typeface="Times New Roman" panose="02020603050405020304" pitchFamily="18" charset="0"/>
            </a:endParaRPr>
          </a:p>
        </p:txBody>
      </p:sp>
      <p:sp>
        <p:nvSpPr>
          <p:cNvPr id="8" name="Rectangle 7">
            <a:extLst>
              <a:ext uri="{FF2B5EF4-FFF2-40B4-BE49-F238E27FC236}">
                <a16:creationId xmlns:a16="http://schemas.microsoft.com/office/drawing/2014/main" id="{D38C4F36-7E8E-DF4D-6D7B-9656FD485901}"/>
              </a:ext>
            </a:extLst>
          </p:cNvPr>
          <p:cNvSpPr>
            <a:spLocks noChangeArrowheads="1"/>
          </p:cNvSpPr>
          <p:nvPr/>
        </p:nvSpPr>
        <p:spPr bwMode="auto">
          <a:xfrm>
            <a:off x="2736658" y="2376893"/>
            <a:ext cx="5507831"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600" b="1" i="1" dirty="0">
                <a:solidFill>
                  <a:schemeClr val="bg2"/>
                </a:solidFill>
                <a:latin typeface="Times New Roman" panose="02020603050405020304" pitchFamily="18" charset="0"/>
              </a:rPr>
              <a:t>	</a:t>
            </a:r>
            <a:r>
              <a:rPr lang="en-US" altLang="en-US" sz="2000" b="1" i="1" dirty="0">
                <a:solidFill>
                  <a:schemeClr val="bg2"/>
                </a:solidFill>
                <a:latin typeface="Times New Roman" panose="02020603050405020304" pitchFamily="18" charset="0"/>
              </a:rPr>
              <a:t>*</a:t>
            </a:r>
            <a:r>
              <a:rPr lang="en-US" altLang="en-US" sz="2000" dirty="0">
                <a:solidFill>
                  <a:schemeClr val="bg2"/>
                </a:solidFill>
                <a:latin typeface="Times New Roman" panose="02020603050405020304" pitchFamily="18" charset="0"/>
              </a:rPr>
              <a:t> Theo </a:t>
            </a:r>
            <a:r>
              <a:rPr lang="en-US" altLang="en-US" sz="2000" dirty="0" err="1">
                <a:solidFill>
                  <a:schemeClr val="bg2"/>
                </a:solidFill>
                <a:latin typeface="Times New Roman" panose="02020603050405020304" pitchFamily="18" charset="0"/>
              </a:rPr>
              <a:t>định</a:t>
            </a:r>
            <a:r>
              <a:rPr lang="en-US" altLang="en-US" sz="2000" dirty="0">
                <a:solidFill>
                  <a:schemeClr val="bg2"/>
                </a:solidFill>
                <a:latin typeface="Times New Roman" panose="02020603050405020304" pitchFamily="18" charset="0"/>
              </a:rPr>
              <a:t> </a:t>
            </a:r>
            <a:r>
              <a:rPr lang="en-US" altLang="en-US" sz="2000" dirty="0" err="1">
                <a:solidFill>
                  <a:schemeClr val="bg2"/>
                </a:solidFill>
                <a:latin typeface="Times New Roman" panose="02020603050405020304" pitchFamily="18" charset="0"/>
              </a:rPr>
              <a:t>luật</a:t>
            </a:r>
            <a:r>
              <a:rPr lang="en-US" altLang="en-US" sz="2000" dirty="0">
                <a:solidFill>
                  <a:schemeClr val="bg2"/>
                </a:solidFill>
                <a:latin typeface="Times New Roman" panose="02020603050405020304" pitchFamily="18" charset="0"/>
              </a:rPr>
              <a:t> </a:t>
            </a:r>
            <a:r>
              <a:rPr lang="en-US" altLang="en-US" sz="2000" dirty="0" err="1">
                <a:solidFill>
                  <a:schemeClr val="bg2"/>
                </a:solidFill>
                <a:latin typeface="Times New Roman" panose="02020603050405020304" pitchFamily="18" charset="0"/>
              </a:rPr>
              <a:t>bảo</a:t>
            </a:r>
            <a:r>
              <a:rPr lang="en-US" altLang="en-US" sz="2000" dirty="0">
                <a:solidFill>
                  <a:schemeClr val="bg2"/>
                </a:solidFill>
                <a:latin typeface="Times New Roman" panose="02020603050405020304" pitchFamily="18" charset="0"/>
              </a:rPr>
              <a:t> </a:t>
            </a:r>
            <a:r>
              <a:rPr lang="en-US" altLang="en-US" sz="2000" dirty="0" err="1">
                <a:solidFill>
                  <a:schemeClr val="bg2"/>
                </a:solidFill>
                <a:latin typeface="Times New Roman" panose="02020603050405020304" pitchFamily="18" charset="0"/>
              </a:rPr>
              <a:t>toàn</a:t>
            </a:r>
            <a:r>
              <a:rPr lang="en-US" altLang="en-US" sz="2000" dirty="0">
                <a:solidFill>
                  <a:schemeClr val="bg2"/>
                </a:solidFill>
                <a:latin typeface="Times New Roman" panose="02020603050405020304" pitchFamily="18" charset="0"/>
              </a:rPr>
              <a:t> </a:t>
            </a:r>
            <a:r>
              <a:rPr lang="en-US" altLang="en-US" sz="2000" dirty="0" err="1">
                <a:solidFill>
                  <a:schemeClr val="bg2"/>
                </a:solidFill>
                <a:latin typeface="Times New Roman" panose="02020603050405020304" pitchFamily="18" charset="0"/>
              </a:rPr>
              <a:t>khối</a:t>
            </a:r>
            <a:r>
              <a:rPr lang="en-US" altLang="en-US" sz="2000" dirty="0">
                <a:solidFill>
                  <a:schemeClr val="bg2"/>
                </a:solidFill>
                <a:latin typeface="Times New Roman" panose="02020603050405020304" pitchFamily="18" charset="0"/>
              </a:rPr>
              <a:t> </a:t>
            </a:r>
            <a:r>
              <a:rPr lang="en-US" altLang="en-US" sz="2000" dirty="0" err="1">
                <a:solidFill>
                  <a:schemeClr val="bg2"/>
                </a:solidFill>
                <a:latin typeface="Times New Roman" panose="02020603050405020304" pitchFamily="18" charset="0"/>
              </a:rPr>
              <a:t>lượng</a:t>
            </a:r>
            <a:r>
              <a:rPr lang="en-US" altLang="en-US" sz="2000" dirty="0">
                <a:solidFill>
                  <a:schemeClr val="bg2"/>
                </a:solidFill>
                <a:latin typeface="Times New Roman" panose="02020603050405020304" pitchFamily="18" charset="0"/>
              </a:rPr>
              <a:t> ta </a:t>
            </a:r>
            <a:r>
              <a:rPr lang="en-US" altLang="en-US" sz="2000" dirty="0" err="1">
                <a:solidFill>
                  <a:schemeClr val="bg2"/>
                </a:solidFill>
                <a:latin typeface="Times New Roman" panose="02020603050405020304" pitchFamily="18" charset="0"/>
              </a:rPr>
              <a:t>có</a:t>
            </a:r>
            <a:r>
              <a:rPr lang="en-US" altLang="en-US" sz="2000" dirty="0">
                <a:solidFill>
                  <a:schemeClr val="bg2"/>
                </a:solidFill>
                <a:latin typeface="Times New Roman" panose="02020603050405020304" pitchFamily="18" charset="0"/>
              </a:rPr>
              <a:t>: </a:t>
            </a:r>
          </a:p>
          <a:p>
            <a:pPr eaLnBrk="1" hangingPunct="1">
              <a:spcBef>
                <a:spcPct val="50000"/>
              </a:spcBef>
              <a:buFontTx/>
              <a:buNone/>
            </a:pPr>
            <a:r>
              <a:rPr lang="en-US" altLang="en-US" sz="2000" b="1" i="1" dirty="0">
                <a:solidFill>
                  <a:schemeClr val="bg2"/>
                </a:solidFill>
                <a:latin typeface="Times New Roman" panose="02020603050405020304" pitchFamily="18" charset="0"/>
              </a:rPr>
              <a:t>                       </a:t>
            </a:r>
            <a:r>
              <a:rPr lang="en-US" altLang="en-US" sz="2800" b="1" i="1" dirty="0">
                <a:solidFill>
                  <a:schemeClr val="bg2"/>
                </a:solidFill>
                <a:latin typeface="Times New Roman" panose="02020603050405020304" pitchFamily="18" charset="0"/>
              </a:rPr>
              <a:t>m</a:t>
            </a:r>
            <a:r>
              <a:rPr lang="en-US" altLang="en-US" sz="1400" b="1" i="1" dirty="0">
                <a:solidFill>
                  <a:schemeClr val="bg2"/>
                </a:solidFill>
                <a:latin typeface="Times New Roman" panose="02020603050405020304" pitchFamily="18" charset="0"/>
              </a:rPr>
              <a:t>BaCl</a:t>
            </a:r>
            <a:r>
              <a:rPr lang="en-US" altLang="en-US" sz="1400" b="1" i="1" baseline="-25000" dirty="0">
                <a:solidFill>
                  <a:schemeClr val="bg2"/>
                </a:solidFill>
                <a:latin typeface="Times New Roman" panose="02020603050405020304" pitchFamily="18" charset="0"/>
              </a:rPr>
              <a:t>2</a:t>
            </a:r>
            <a:r>
              <a:rPr lang="en-US" altLang="en-US" sz="2000" b="1" i="1" dirty="0">
                <a:solidFill>
                  <a:schemeClr val="bg2"/>
                </a:solidFill>
                <a:latin typeface="Times New Roman" panose="02020603050405020304" pitchFamily="18" charset="0"/>
              </a:rPr>
              <a:t>+ </a:t>
            </a:r>
            <a:r>
              <a:rPr lang="en-US" altLang="en-US" sz="2800" b="1" i="1" dirty="0">
                <a:solidFill>
                  <a:schemeClr val="bg2"/>
                </a:solidFill>
                <a:latin typeface="Times New Roman" panose="02020603050405020304" pitchFamily="18" charset="0"/>
              </a:rPr>
              <a:t>m</a:t>
            </a:r>
            <a:r>
              <a:rPr lang="en-US" altLang="en-US" sz="1400" b="1" i="1" dirty="0">
                <a:solidFill>
                  <a:schemeClr val="bg2"/>
                </a:solidFill>
                <a:latin typeface="Times New Roman" panose="02020603050405020304" pitchFamily="18" charset="0"/>
              </a:rPr>
              <a:t>Na</a:t>
            </a:r>
            <a:r>
              <a:rPr lang="en-US" altLang="en-US" sz="1400" b="1" i="1" baseline="-25000" dirty="0">
                <a:solidFill>
                  <a:schemeClr val="bg2"/>
                </a:solidFill>
                <a:latin typeface="Times New Roman" panose="02020603050405020304" pitchFamily="18" charset="0"/>
              </a:rPr>
              <a:t>2</a:t>
            </a:r>
            <a:r>
              <a:rPr lang="en-US" altLang="en-US" sz="1400" b="1" i="1" dirty="0">
                <a:solidFill>
                  <a:schemeClr val="bg2"/>
                </a:solidFill>
                <a:latin typeface="Times New Roman" panose="02020603050405020304" pitchFamily="18" charset="0"/>
              </a:rPr>
              <a:t>SO</a:t>
            </a:r>
            <a:r>
              <a:rPr lang="en-US" altLang="en-US" sz="1400" b="1" i="1" baseline="-25000" dirty="0">
                <a:solidFill>
                  <a:schemeClr val="bg2"/>
                </a:solidFill>
                <a:latin typeface="Times New Roman" panose="02020603050405020304" pitchFamily="18" charset="0"/>
              </a:rPr>
              <a:t>4</a:t>
            </a:r>
            <a:r>
              <a:rPr lang="en-US" altLang="en-US" sz="2000" b="1" i="1" dirty="0">
                <a:solidFill>
                  <a:schemeClr val="bg2"/>
                </a:solidFill>
                <a:latin typeface="Times New Roman" panose="02020603050405020304" pitchFamily="18" charset="0"/>
              </a:rPr>
              <a:t>  </a:t>
            </a:r>
            <a:r>
              <a:rPr lang="en-US" altLang="en-US" sz="2000" b="1" i="1" dirty="0">
                <a:solidFill>
                  <a:schemeClr val="bg2"/>
                </a:solidFill>
                <a:latin typeface="Times New Roman" panose="02020603050405020304" pitchFamily="18" charset="0"/>
                <a:sym typeface="Wingdings 3" panose="05040102010807070707" pitchFamily="18" charset="2"/>
              </a:rPr>
              <a:t>=  </a:t>
            </a:r>
            <a:r>
              <a:rPr lang="en-US" altLang="en-US" sz="2800" b="1" i="1" dirty="0">
                <a:solidFill>
                  <a:schemeClr val="bg2"/>
                </a:solidFill>
                <a:latin typeface="Times New Roman" panose="02020603050405020304" pitchFamily="18" charset="0"/>
                <a:sym typeface="Wingdings 3" panose="05040102010807070707" pitchFamily="18" charset="2"/>
              </a:rPr>
              <a:t>m</a:t>
            </a:r>
            <a:r>
              <a:rPr lang="en-US" altLang="en-US" sz="1400" b="1" i="1" dirty="0">
                <a:solidFill>
                  <a:schemeClr val="bg2"/>
                </a:solidFill>
                <a:latin typeface="Times New Roman" panose="02020603050405020304" pitchFamily="18" charset="0"/>
                <a:sym typeface="Wingdings 3" panose="05040102010807070707" pitchFamily="18" charset="2"/>
              </a:rPr>
              <a:t>BaSO</a:t>
            </a:r>
            <a:r>
              <a:rPr lang="en-US" altLang="en-US" sz="1400" b="1" i="1" baseline="-25000" dirty="0">
                <a:solidFill>
                  <a:schemeClr val="bg2"/>
                </a:solidFill>
                <a:latin typeface="Times New Roman" panose="02020603050405020304" pitchFamily="18" charset="0"/>
                <a:sym typeface="Wingdings 3" panose="05040102010807070707" pitchFamily="18" charset="2"/>
              </a:rPr>
              <a:t>4</a:t>
            </a:r>
            <a:r>
              <a:rPr lang="en-US" altLang="en-US" sz="1400" b="1" i="1" dirty="0">
                <a:solidFill>
                  <a:schemeClr val="bg2"/>
                </a:solidFill>
                <a:latin typeface="Times New Roman" panose="02020603050405020304" pitchFamily="18" charset="0"/>
                <a:sym typeface="Wingdings 3" panose="05040102010807070707" pitchFamily="18" charset="2"/>
              </a:rPr>
              <a:t> </a:t>
            </a:r>
            <a:r>
              <a:rPr lang="en-US" altLang="en-US" sz="2000" b="1" i="1" dirty="0">
                <a:solidFill>
                  <a:schemeClr val="bg2"/>
                </a:solidFill>
                <a:latin typeface="Times New Roman" panose="02020603050405020304" pitchFamily="18" charset="0"/>
                <a:sym typeface="Wingdings 3" panose="05040102010807070707" pitchFamily="18" charset="2"/>
              </a:rPr>
              <a:t>+ </a:t>
            </a:r>
            <a:r>
              <a:rPr lang="en-US" altLang="en-US" sz="2800" b="1" i="1" dirty="0" err="1">
                <a:solidFill>
                  <a:schemeClr val="bg2"/>
                </a:solidFill>
                <a:latin typeface="Times New Roman" panose="02020603050405020304" pitchFamily="18" charset="0"/>
                <a:sym typeface="Wingdings 3" panose="05040102010807070707" pitchFamily="18" charset="2"/>
              </a:rPr>
              <a:t>m</a:t>
            </a:r>
            <a:r>
              <a:rPr lang="en-US" altLang="en-US" sz="1400" b="1" i="1" dirty="0" err="1">
                <a:solidFill>
                  <a:schemeClr val="bg2"/>
                </a:solidFill>
                <a:latin typeface="Times New Roman" panose="02020603050405020304" pitchFamily="18" charset="0"/>
                <a:sym typeface="Wingdings 3" panose="05040102010807070707" pitchFamily="18" charset="2"/>
              </a:rPr>
              <a:t>NaCl</a:t>
            </a:r>
            <a:endParaRPr lang="en-US" altLang="en-US" sz="2000" b="1" i="1" baseline="-25000" dirty="0">
              <a:solidFill>
                <a:schemeClr val="bg2"/>
              </a:solidFill>
              <a:latin typeface="Times New Roman" panose="02020603050405020304" pitchFamily="18" charset="0"/>
              <a:sym typeface="Wingdings 3" panose="05040102010807070707" pitchFamily="18" charset="2"/>
            </a:endParaRPr>
          </a:p>
        </p:txBody>
      </p:sp>
      <p:sp>
        <p:nvSpPr>
          <p:cNvPr id="9" name="Text Box 9">
            <a:extLst>
              <a:ext uri="{FF2B5EF4-FFF2-40B4-BE49-F238E27FC236}">
                <a16:creationId xmlns:a16="http://schemas.microsoft.com/office/drawing/2014/main" id="{FEB2A56C-01C9-0312-B2CC-9C07E51B1528}"/>
              </a:ext>
            </a:extLst>
          </p:cNvPr>
          <p:cNvSpPr txBox="1">
            <a:spLocks noChangeArrowheads="1"/>
          </p:cNvSpPr>
          <p:nvPr/>
        </p:nvSpPr>
        <p:spPr bwMode="auto">
          <a:xfrm>
            <a:off x="3434762" y="3366008"/>
            <a:ext cx="61031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dirty="0">
                <a:solidFill>
                  <a:schemeClr val="bg2"/>
                </a:solidFill>
                <a:latin typeface="Times New Roman" panose="02020603050405020304" pitchFamily="18" charset="0"/>
              </a:rPr>
              <a:t> </a:t>
            </a:r>
            <a:r>
              <a:rPr lang="en-US" altLang="en-US" sz="2400" dirty="0">
                <a:solidFill>
                  <a:schemeClr val="bg2"/>
                </a:solidFill>
                <a:latin typeface="Times New Roman" panose="02020603050405020304" pitchFamily="18" charset="0"/>
                <a:sym typeface="Wingdings" panose="05000000000000000000" pitchFamily="2" charset="2"/>
              </a:rPr>
              <a:t>&lt;=&gt;</a:t>
            </a:r>
            <a:r>
              <a:rPr lang="en-US" altLang="en-US" sz="2400" dirty="0">
                <a:solidFill>
                  <a:schemeClr val="bg2"/>
                </a:solidFill>
                <a:latin typeface="Times New Roman" panose="02020603050405020304" pitchFamily="18" charset="0"/>
              </a:rPr>
              <a:t> 20,8 + 14,2      = 23,3 + </a:t>
            </a:r>
            <a:r>
              <a:rPr lang="en-US" altLang="en-US" sz="2400" b="1" i="1" dirty="0" err="1">
                <a:solidFill>
                  <a:schemeClr val="bg2"/>
                </a:solidFill>
                <a:latin typeface="Times New Roman" panose="02020603050405020304" pitchFamily="18" charset="0"/>
                <a:sym typeface="Wingdings 3" panose="05040102010807070707" pitchFamily="18" charset="2"/>
              </a:rPr>
              <a:t>m</a:t>
            </a:r>
            <a:r>
              <a:rPr lang="en-US" altLang="en-US" sz="2400" b="1" i="1" baseline="-25000" dirty="0" err="1">
                <a:solidFill>
                  <a:schemeClr val="bg2"/>
                </a:solidFill>
                <a:latin typeface="Times New Roman" panose="02020603050405020304" pitchFamily="18" charset="0"/>
                <a:sym typeface="Wingdings 3" panose="05040102010807070707" pitchFamily="18" charset="2"/>
              </a:rPr>
              <a:t>NaCl</a:t>
            </a:r>
            <a:endParaRPr lang="en-US" altLang="en-US" sz="2400" baseline="-25000" dirty="0">
              <a:solidFill>
                <a:schemeClr val="bg2"/>
              </a:solidFill>
              <a:latin typeface="Times New Roman" panose="02020603050405020304" pitchFamily="18" charset="0"/>
            </a:endParaRPr>
          </a:p>
        </p:txBody>
      </p:sp>
      <p:sp>
        <p:nvSpPr>
          <p:cNvPr id="10" name="Text Box 12">
            <a:extLst>
              <a:ext uri="{FF2B5EF4-FFF2-40B4-BE49-F238E27FC236}">
                <a16:creationId xmlns:a16="http://schemas.microsoft.com/office/drawing/2014/main" id="{6A34E542-62BB-AB3D-514A-BDD03BEF4CF3}"/>
              </a:ext>
            </a:extLst>
          </p:cNvPr>
          <p:cNvSpPr txBox="1">
            <a:spLocks noChangeArrowheads="1"/>
          </p:cNvSpPr>
          <p:nvPr/>
        </p:nvSpPr>
        <p:spPr bwMode="auto">
          <a:xfrm>
            <a:off x="2856427" y="3877016"/>
            <a:ext cx="610315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dirty="0">
                <a:solidFill>
                  <a:schemeClr val="bg2"/>
                </a:solidFill>
              </a:rPr>
              <a:t>=&gt; </a:t>
            </a:r>
            <a:r>
              <a:rPr lang="en-US" altLang="en-US" sz="2400" b="1" i="1" dirty="0" err="1">
                <a:solidFill>
                  <a:schemeClr val="bg2"/>
                </a:solidFill>
                <a:latin typeface="Times New Roman" panose="02020603050405020304" pitchFamily="18" charset="0"/>
                <a:sym typeface="Wingdings 3" panose="05040102010807070707" pitchFamily="18" charset="2"/>
              </a:rPr>
              <a:t>m</a:t>
            </a:r>
            <a:r>
              <a:rPr lang="en-US" altLang="en-US" sz="2400" b="1" i="1" baseline="-25000" dirty="0" err="1">
                <a:solidFill>
                  <a:schemeClr val="bg2"/>
                </a:solidFill>
                <a:latin typeface="Times New Roman" panose="02020603050405020304" pitchFamily="18" charset="0"/>
                <a:sym typeface="Wingdings 3" panose="05040102010807070707" pitchFamily="18" charset="2"/>
              </a:rPr>
              <a:t>NaCl</a:t>
            </a:r>
            <a:r>
              <a:rPr lang="en-US" altLang="en-US" sz="2400" dirty="0">
                <a:solidFill>
                  <a:schemeClr val="bg2"/>
                </a:solidFill>
              </a:rPr>
              <a:t>  </a:t>
            </a:r>
            <a:r>
              <a:rPr lang="en-US" altLang="en-US" sz="2400" dirty="0">
                <a:solidFill>
                  <a:schemeClr val="bg2"/>
                </a:solidFill>
                <a:latin typeface="Times New Roman" panose="02020603050405020304" pitchFamily="18" charset="0"/>
              </a:rPr>
              <a:t>=   (20,8 + 14,2)   -</a:t>
            </a:r>
            <a:r>
              <a:rPr lang="en-US" altLang="en-US" sz="2400" dirty="0">
                <a:solidFill>
                  <a:schemeClr val="bg2"/>
                </a:solidFill>
              </a:rPr>
              <a:t> </a:t>
            </a:r>
            <a:r>
              <a:rPr lang="en-US" altLang="en-US" sz="2400" dirty="0">
                <a:solidFill>
                  <a:schemeClr val="bg2"/>
                </a:solidFill>
                <a:latin typeface="Times New Roman" panose="02020603050405020304" pitchFamily="18" charset="0"/>
              </a:rPr>
              <a:t>23,3 =  11,7 (g)</a:t>
            </a:r>
          </a:p>
        </p:txBody>
      </p:sp>
      <p:sp>
        <p:nvSpPr>
          <p:cNvPr id="11" name="Rectangle 14">
            <a:extLst>
              <a:ext uri="{FF2B5EF4-FFF2-40B4-BE49-F238E27FC236}">
                <a16:creationId xmlns:a16="http://schemas.microsoft.com/office/drawing/2014/main" id="{A37F8370-5EB8-3302-4E25-559F5A19D847}"/>
              </a:ext>
            </a:extLst>
          </p:cNvPr>
          <p:cNvSpPr>
            <a:spLocks noChangeArrowheads="1"/>
          </p:cNvSpPr>
          <p:nvPr/>
        </p:nvSpPr>
        <p:spPr bwMode="auto">
          <a:xfrm>
            <a:off x="846536" y="2621132"/>
            <a:ext cx="1674019" cy="2082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u="sng" dirty="0" err="1">
                <a:solidFill>
                  <a:schemeClr val="bg2"/>
                </a:solidFill>
                <a:latin typeface="Times New Roman" panose="02020603050405020304" pitchFamily="18" charset="0"/>
              </a:rPr>
              <a:t>Tóm</a:t>
            </a:r>
            <a:r>
              <a:rPr lang="en-US" altLang="en-US" sz="2400" b="1" u="sng" dirty="0">
                <a:solidFill>
                  <a:schemeClr val="bg2"/>
                </a:solidFill>
                <a:latin typeface="Times New Roman" panose="02020603050405020304" pitchFamily="18" charset="0"/>
              </a:rPr>
              <a:t> </a:t>
            </a:r>
            <a:r>
              <a:rPr lang="en-US" altLang="en-US" sz="2400" b="1" u="sng" dirty="0" err="1">
                <a:solidFill>
                  <a:schemeClr val="bg2"/>
                </a:solidFill>
                <a:latin typeface="Times New Roman" panose="02020603050405020304" pitchFamily="18" charset="0"/>
              </a:rPr>
              <a:t>tắt</a:t>
            </a:r>
            <a:r>
              <a:rPr lang="en-US" altLang="en-US" sz="2400" b="1" u="sng" dirty="0">
                <a:solidFill>
                  <a:schemeClr val="bg2"/>
                </a:solidFill>
                <a:latin typeface="Times New Roman" panose="02020603050405020304" pitchFamily="18" charset="0"/>
              </a:rPr>
              <a:t>:</a:t>
            </a:r>
          </a:p>
          <a:p>
            <a:pPr eaLnBrk="1" hangingPunct="1">
              <a:spcBef>
                <a:spcPct val="0"/>
              </a:spcBef>
              <a:buFontTx/>
              <a:buNone/>
            </a:pPr>
            <a:r>
              <a:rPr lang="en-US" altLang="en-US" dirty="0">
                <a:solidFill>
                  <a:schemeClr val="bg2"/>
                </a:solidFill>
                <a:latin typeface="Times New Roman" panose="02020603050405020304" pitchFamily="18" charset="0"/>
              </a:rPr>
              <a:t>m</a:t>
            </a:r>
            <a:r>
              <a:rPr lang="en-US" altLang="en-US" sz="1600" dirty="0">
                <a:solidFill>
                  <a:schemeClr val="bg2"/>
                </a:solidFill>
                <a:latin typeface="Times New Roman" panose="02020603050405020304" pitchFamily="18" charset="0"/>
              </a:rPr>
              <a:t>Na</a:t>
            </a:r>
            <a:r>
              <a:rPr lang="en-US" altLang="en-US" sz="1600" baseline="-25000" dirty="0">
                <a:solidFill>
                  <a:schemeClr val="bg2"/>
                </a:solidFill>
                <a:latin typeface="Times New Roman" panose="02020603050405020304" pitchFamily="18" charset="0"/>
              </a:rPr>
              <a:t>2</a:t>
            </a:r>
            <a:r>
              <a:rPr lang="en-US" altLang="en-US" sz="1600" dirty="0">
                <a:solidFill>
                  <a:schemeClr val="bg2"/>
                </a:solidFill>
                <a:latin typeface="Times New Roman" panose="02020603050405020304" pitchFamily="18" charset="0"/>
              </a:rPr>
              <a:t>SO</a:t>
            </a:r>
            <a:r>
              <a:rPr lang="en-US" altLang="en-US" sz="1600" baseline="-25000" dirty="0">
                <a:solidFill>
                  <a:schemeClr val="bg2"/>
                </a:solidFill>
                <a:latin typeface="Times New Roman" panose="02020603050405020304" pitchFamily="18" charset="0"/>
              </a:rPr>
              <a:t>4</a:t>
            </a:r>
            <a:r>
              <a:rPr lang="en-US" altLang="en-US" sz="2400" dirty="0">
                <a:solidFill>
                  <a:schemeClr val="bg2"/>
                </a:solidFill>
                <a:latin typeface="Times New Roman" panose="02020603050405020304" pitchFamily="18" charset="0"/>
              </a:rPr>
              <a:t> =14,2g</a:t>
            </a:r>
          </a:p>
          <a:p>
            <a:pPr eaLnBrk="1" hangingPunct="1">
              <a:spcBef>
                <a:spcPct val="0"/>
              </a:spcBef>
              <a:buFontTx/>
              <a:buNone/>
            </a:pPr>
            <a:r>
              <a:rPr lang="en-US" altLang="en-US" dirty="0">
                <a:solidFill>
                  <a:schemeClr val="bg2"/>
                </a:solidFill>
                <a:latin typeface="Times New Roman" panose="02020603050405020304" pitchFamily="18" charset="0"/>
              </a:rPr>
              <a:t>m</a:t>
            </a:r>
            <a:r>
              <a:rPr lang="en-US" altLang="en-US" sz="1600" dirty="0">
                <a:solidFill>
                  <a:schemeClr val="bg2"/>
                </a:solidFill>
                <a:latin typeface="Times New Roman" panose="02020603050405020304" pitchFamily="18" charset="0"/>
              </a:rPr>
              <a:t>BaSO</a:t>
            </a:r>
            <a:r>
              <a:rPr lang="en-US" altLang="en-US" sz="1600" baseline="-25000" dirty="0">
                <a:solidFill>
                  <a:schemeClr val="bg2"/>
                </a:solidFill>
                <a:latin typeface="Times New Roman" panose="02020603050405020304" pitchFamily="18" charset="0"/>
              </a:rPr>
              <a:t>4</a:t>
            </a:r>
            <a:r>
              <a:rPr lang="en-US" altLang="en-US" sz="2400" dirty="0">
                <a:solidFill>
                  <a:schemeClr val="bg2"/>
                </a:solidFill>
                <a:latin typeface="Times New Roman" panose="02020603050405020304" pitchFamily="18" charset="0"/>
              </a:rPr>
              <a:t>= 23,3g</a:t>
            </a:r>
          </a:p>
          <a:p>
            <a:pPr eaLnBrk="1" hangingPunct="1">
              <a:spcBef>
                <a:spcPct val="0"/>
              </a:spcBef>
              <a:buFontTx/>
              <a:buNone/>
            </a:pPr>
            <a:r>
              <a:rPr lang="en-US" altLang="en-US" dirty="0">
                <a:solidFill>
                  <a:schemeClr val="bg2"/>
                </a:solidFill>
                <a:latin typeface="Times New Roman" panose="02020603050405020304" pitchFamily="18" charset="0"/>
              </a:rPr>
              <a:t>m</a:t>
            </a:r>
            <a:r>
              <a:rPr lang="en-US" altLang="en-US" baseline="-25000" dirty="0">
                <a:solidFill>
                  <a:schemeClr val="bg2"/>
                </a:solidFill>
                <a:latin typeface="Times New Roman" panose="02020603050405020304" pitchFamily="18" charset="0"/>
              </a:rPr>
              <a:t>BaCl2 </a:t>
            </a:r>
            <a:r>
              <a:rPr lang="en-US" altLang="en-US" sz="2400" dirty="0">
                <a:solidFill>
                  <a:schemeClr val="bg2"/>
                </a:solidFill>
                <a:latin typeface="Times New Roman" panose="02020603050405020304" pitchFamily="18" charset="0"/>
              </a:rPr>
              <a:t>= 20,8g</a:t>
            </a:r>
          </a:p>
          <a:p>
            <a:pPr eaLnBrk="1" hangingPunct="1">
              <a:spcBef>
                <a:spcPct val="0"/>
              </a:spcBef>
              <a:buFontTx/>
              <a:buNone/>
            </a:pPr>
            <a:r>
              <a:rPr lang="en-US" altLang="en-US" dirty="0" err="1">
                <a:solidFill>
                  <a:schemeClr val="bg2"/>
                </a:solidFill>
                <a:latin typeface="Times New Roman" panose="02020603050405020304" pitchFamily="18" charset="0"/>
              </a:rPr>
              <a:t>m</a:t>
            </a:r>
            <a:r>
              <a:rPr lang="en-US" altLang="en-US" baseline="-25000" dirty="0" err="1">
                <a:solidFill>
                  <a:schemeClr val="bg2"/>
                </a:solidFill>
                <a:latin typeface="Times New Roman" panose="02020603050405020304" pitchFamily="18" charset="0"/>
              </a:rPr>
              <a:t>NaCl</a:t>
            </a:r>
            <a:r>
              <a:rPr lang="en-US" altLang="en-US" dirty="0">
                <a:solidFill>
                  <a:schemeClr val="bg2"/>
                </a:solidFill>
                <a:latin typeface="Times New Roman" panose="02020603050405020304" pitchFamily="18" charset="0"/>
              </a:rPr>
              <a:t> </a:t>
            </a:r>
            <a:r>
              <a:rPr lang="en-US" altLang="en-US" sz="2400" dirty="0">
                <a:solidFill>
                  <a:schemeClr val="bg2"/>
                </a:solidFill>
                <a:latin typeface="Times New Roman" panose="02020603050405020304" pitchFamily="18" charset="0"/>
              </a:rPr>
              <a:t>= ?</a:t>
            </a:r>
          </a:p>
          <a:p>
            <a:pPr eaLnBrk="1" hangingPunct="1">
              <a:spcBef>
                <a:spcPct val="0"/>
              </a:spcBef>
              <a:buFontTx/>
              <a:buNone/>
            </a:pPr>
            <a:endParaRPr lang="en-US" altLang="en-US" sz="2400" dirty="0">
              <a:solidFill>
                <a:schemeClr val="bg2"/>
              </a:solidFill>
              <a:latin typeface="Times New Roman" panose="02020603050405020304" pitchFamily="18" charset="0"/>
            </a:endParaRPr>
          </a:p>
        </p:txBody>
      </p:sp>
      <p:grpSp>
        <p:nvGrpSpPr>
          <p:cNvPr id="12" name="Group 17">
            <a:extLst>
              <a:ext uri="{FF2B5EF4-FFF2-40B4-BE49-F238E27FC236}">
                <a16:creationId xmlns:a16="http://schemas.microsoft.com/office/drawing/2014/main" id="{CCA0C398-AC2E-FB03-9E45-0D5113A160F3}"/>
              </a:ext>
            </a:extLst>
          </p:cNvPr>
          <p:cNvGrpSpPr>
            <a:grpSpLocks/>
          </p:cNvGrpSpPr>
          <p:nvPr/>
        </p:nvGrpSpPr>
        <p:grpSpPr bwMode="auto">
          <a:xfrm>
            <a:off x="576265" y="2796337"/>
            <a:ext cx="1944290" cy="1732360"/>
            <a:chOff x="295" y="2522"/>
            <a:chExt cx="1633" cy="1044"/>
          </a:xfrm>
        </p:grpSpPr>
        <p:sp>
          <p:nvSpPr>
            <p:cNvPr id="13" name="Line 15">
              <a:extLst>
                <a:ext uri="{FF2B5EF4-FFF2-40B4-BE49-F238E27FC236}">
                  <a16:creationId xmlns:a16="http://schemas.microsoft.com/office/drawing/2014/main" id="{0653FAAF-8C4D-E8A1-F008-E30F8B340C1F}"/>
                </a:ext>
              </a:extLst>
            </p:cNvPr>
            <p:cNvSpPr>
              <a:spLocks noChangeShapeType="1"/>
            </p:cNvSpPr>
            <p:nvPr/>
          </p:nvSpPr>
          <p:spPr bwMode="auto">
            <a:xfrm>
              <a:off x="295" y="3339"/>
              <a:ext cx="163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solidFill>
                  <a:schemeClr val="bg2"/>
                </a:solidFill>
              </a:endParaRPr>
            </a:p>
          </p:txBody>
        </p:sp>
        <p:sp>
          <p:nvSpPr>
            <p:cNvPr id="14" name="Line 16">
              <a:extLst>
                <a:ext uri="{FF2B5EF4-FFF2-40B4-BE49-F238E27FC236}">
                  <a16:creationId xmlns:a16="http://schemas.microsoft.com/office/drawing/2014/main" id="{C56B2D06-835A-A618-2076-4D1AB1CD3866}"/>
                </a:ext>
              </a:extLst>
            </p:cNvPr>
            <p:cNvSpPr>
              <a:spLocks noChangeShapeType="1"/>
            </p:cNvSpPr>
            <p:nvPr/>
          </p:nvSpPr>
          <p:spPr bwMode="auto">
            <a:xfrm flipH="1">
              <a:off x="431" y="2522"/>
              <a:ext cx="0" cy="1044"/>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solidFill>
                  <a:schemeClr val="bg2"/>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diamond(in)">
                                      <p:cBhvr>
                                        <p:cTn id="14" dur="2000"/>
                                        <p:tgtEl>
                                          <p:spTgt spid="12"/>
                                        </p:tgtEl>
                                      </p:cBhvr>
                                    </p:animEffect>
                                  </p:childTnLst>
                                </p:cTn>
                              </p:par>
                              <p:par>
                                <p:cTn id="15" presetID="8" presetClass="entr" presetSubtype="32"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amond(out)">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ppt_x</p:attrName>
                                        </p:attrNameLst>
                                      </p:cBhvr>
                                      <p:tavLst>
                                        <p:tav tm="0">
                                          <p:val>
                                            <p:strVal val="#ppt_x-.2"/>
                                          </p:val>
                                        </p:tav>
                                        <p:tav tm="100000">
                                          <p:val>
                                            <p:strVal val="#ppt_x"/>
                                          </p:val>
                                        </p:tav>
                                      </p:tavLst>
                                    </p:anim>
                                    <p:anim calcmode="lin" valueType="num">
                                      <p:cBhvr>
                                        <p:cTn id="2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4" dur="1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heckerboard(across)">
                                      <p:cBhvr>
                                        <p:cTn id="29" dur="1000"/>
                                        <p:tgtEl>
                                          <p:spTgt spid="8"/>
                                        </p:tgtEl>
                                      </p:cBhvr>
                                    </p:animEffect>
                                  </p:childTnLst>
                                </p:cTn>
                              </p:par>
                            </p:childTnLst>
                          </p:cTn>
                        </p:par>
                        <p:par>
                          <p:cTn id="30" fill="hold">
                            <p:stCondLst>
                              <p:cond delay="1000"/>
                            </p:stCondLst>
                            <p:childTnLst>
                              <p:par>
                                <p:cTn id="31" presetID="31" presetClass="entr" presetSubtype="0" fill="hold" grpId="0" nodeType="afterEffect">
                                  <p:stCondLst>
                                    <p:cond delay="0"/>
                                  </p:stCondLst>
                                  <p:iterate type="lt">
                                    <p:tmPct val="5000"/>
                                  </p:iterate>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 calcmode="lin" valueType="num">
                                      <p:cBhvr>
                                        <p:cTn id="35" dur="500" fill="hold"/>
                                        <p:tgtEl>
                                          <p:spTgt spid="9"/>
                                        </p:tgtEl>
                                        <p:attrNameLst>
                                          <p:attrName>style.rotation</p:attrName>
                                        </p:attrNameLst>
                                      </p:cBhvr>
                                      <p:tavLst>
                                        <p:tav tm="0">
                                          <p:val>
                                            <p:fltVal val="90"/>
                                          </p:val>
                                        </p:tav>
                                        <p:tav tm="100000">
                                          <p:val>
                                            <p:fltVal val="0"/>
                                          </p:val>
                                        </p:tav>
                                      </p:tavLst>
                                    </p:anim>
                                    <p:animEffect transition="in" filter="fade">
                                      <p:cBhvr>
                                        <p:cTn id="36" dur="500"/>
                                        <p:tgtEl>
                                          <p:spTgt spid="9"/>
                                        </p:tgtEl>
                                      </p:cBhvr>
                                    </p:animEffect>
                                  </p:childTnLst>
                                </p:cTn>
                              </p:par>
                            </p:childTnLst>
                          </p:cTn>
                        </p:par>
                        <p:par>
                          <p:cTn id="37" fill="hold">
                            <p:stCondLst>
                              <p:cond delay="2050"/>
                            </p:stCondLst>
                            <p:childTnLst>
                              <p:par>
                                <p:cTn id="38" presetID="31" presetClass="entr" presetSubtype="0" fill="hold" grpId="0" nodeType="afterEffect">
                                  <p:stCondLst>
                                    <p:cond delay="0"/>
                                  </p:stCondLst>
                                  <p:iterate type="lt">
                                    <p:tmPct val="5000"/>
                                  </p:iterate>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 calcmode="lin" valueType="num">
                                      <p:cBhvr>
                                        <p:cTn id="42" dur="500" fill="hold"/>
                                        <p:tgtEl>
                                          <p:spTgt spid="10"/>
                                        </p:tgtEl>
                                        <p:attrNameLst>
                                          <p:attrName>style.rotation</p:attrName>
                                        </p:attrNameLst>
                                      </p:cBhvr>
                                      <p:tavLst>
                                        <p:tav tm="0">
                                          <p:val>
                                            <p:fltVal val="90"/>
                                          </p:val>
                                        </p:tav>
                                        <p:tav tm="100000">
                                          <p:val>
                                            <p:fltVal val="0"/>
                                          </p:val>
                                        </p:tav>
                                      </p:tavLst>
                                    </p:anim>
                                    <p:animEffect transition="in" filter="fade">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36"/>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SzPts val="990"/>
              <a:buNone/>
            </a:pPr>
            <a:r>
              <a:rPr lang="en" b="1" dirty="0">
                <a:solidFill>
                  <a:srgbClr val="FF0000"/>
                </a:solidFill>
                <a:latin typeface="Times New Roman" panose="02020603050405020304" pitchFamily="18" charset="0"/>
                <a:cs typeface="Times New Roman" panose="02020603050405020304" pitchFamily="18" charset="0"/>
              </a:rPr>
              <a:t>MỤC TIÊU BÀI HỌC</a:t>
            </a:r>
            <a:endParaRPr dirty="0"/>
          </a:p>
        </p:txBody>
      </p:sp>
      <p:sp>
        <p:nvSpPr>
          <p:cNvPr id="646" name="Google Shape;646;p36"/>
          <p:cNvSpPr txBox="1">
            <a:spLocks noGrp="1"/>
          </p:cNvSpPr>
          <p:nvPr>
            <p:ph type="body" idx="1"/>
          </p:nvPr>
        </p:nvSpPr>
        <p:spPr>
          <a:xfrm>
            <a:off x="547350" y="1133505"/>
            <a:ext cx="7952700" cy="3416400"/>
          </a:xfrm>
          <a:prstGeom prst="rect">
            <a:avLst/>
          </a:prstGeom>
        </p:spPr>
        <p:txBody>
          <a:bodyPr spcFirstLastPara="1" wrap="square" lIns="91425" tIns="91425" rIns="91425" bIns="91425" anchor="t" anchorCtr="0">
            <a:noAutofit/>
          </a:bodyPr>
          <a:lstStyle/>
          <a:p>
            <a:pPr marL="342900" marR="0" lvl="0" indent="-342900" algn="just">
              <a:lnSpc>
                <a:spcPct val="115000"/>
              </a:lnSpc>
              <a:spcBef>
                <a:spcPts val="0"/>
              </a:spcBef>
              <a:spcAft>
                <a:spcPts val="0"/>
              </a:spcAft>
              <a:buClr>
                <a:srgbClr val="1E788D"/>
              </a:buClr>
              <a:buSzPts val="1100"/>
              <a:buFont typeface="Arial" panose="020B0604020202020204" pitchFamily="34" charset="0"/>
              <a:buChar char="■"/>
              <a:tabLst>
                <a:tab pos="601980" algn="l"/>
              </a:tabLst>
            </a:pPr>
            <a:r>
              <a:rPr lang="vi-VN" sz="2400" u="none" strike="noStrike" spc="0" dirty="0">
                <a:solidFill>
                  <a:schemeClr val="bg2"/>
                </a:solidFill>
                <a:effectLst/>
                <a:latin typeface="Times New Roman" panose="02020603050405020304" pitchFamily="18" charset="0"/>
                <a:ea typeface="Arial" panose="020B0604020202020204" pitchFamily="34" charset="0"/>
                <a:cs typeface="Times New Roman" panose="02020603050405020304" pitchFamily="18" charset="0"/>
              </a:rPr>
              <a:t>Tiến hành được thí nghiệm để chứng minh: trong phản ứng hoá học kh</a:t>
            </a:r>
            <a:r>
              <a:rPr lang="en-US" sz="2400" u="none" strike="noStrike" spc="0" dirty="0">
                <a:solidFill>
                  <a:schemeClr val="bg2"/>
                </a:solidFill>
                <a:effectLst/>
                <a:latin typeface="Times New Roman" panose="02020603050405020304" pitchFamily="18" charset="0"/>
                <a:ea typeface="Arial" panose="020B0604020202020204" pitchFamily="34" charset="0"/>
                <a:cs typeface="Times New Roman" panose="02020603050405020304" pitchFamily="18" charset="0"/>
              </a:rPr>
              <a:t>ố</a:t>
            </a:r>
            <a:r>
              <a:rPr lang="vi-VN" sz="2400" u="none" strike="noStrike" spc="0" dirty="0">
                <a:solidFill>
                  <a:schemeClr val="bg2"/>
                </a:solidFill>
                <a:effectLst/>
                <a:latin typeface="Times New Roman" panose="02020603050405020304" pitchFamily="18" charset="0"/>
                <a:ea typeface="Arial" panose="020B0604020202020204" pitchFamily="34" charset="0"/>
                <a:cs typeface="Times New Roman" panose="02020603050405020304" pitchFamily="18" charset="0"/>
              </a:rPr>
              <a:t>i lượng được bảo toàn.</a:t>
            </a:r>
            <a:endParaRPr lang="en-US" sz="2400" u="none" strike="noStrike" spc="0" dirty="0">
              <a:solidFill>
                <a:schemeClr val="bg2"/>
              </a:solidFill>
              <a:effectLst/>
              <a:latin typeface="Times New Roman" panose="02020603050405020304" pitchFamily="18" charset="0"/>
              <a:ea typeface="Arial" panose="020B0604020202020204" pitchFamily="34" charset="0"/>
              <a:cs typeface="Times New Roman" panose="02020603050405020304" pitchFamily="18" charset="0"/>
            </a:endParaRPr>
          </a:p>
          <a:p>
            <a:pPr marL="342900" marR="0" lvl="0" indent="-342900" algn="just">
              <a:lnSpc>
                <a:spcPct val="115000"/>
              </a:lnSpc>
              <a:spcBef>
                <a:spcPts val="0"/>
              </a:spcBef>
              <a:spcAft>
                <a:spcPts val="0"/>
              </a:spcAft>
              <a:buClr>
                <a:srgbClr val="1E788D"/>
              </a:buClr>
              <a:buSzPts val="1100"/>
              <a:buFont typeface="Arial" panose="020B0604020202020204" pitchFamily="34" charset="0"/>
              <a:buChar char="■"/>
              <a:tabLst>
                <a:tab pos="601980" algn="l"/>
              </a:tabLst>
            </a:pPr>
            <a:r>
              <a:rPr lang="vi-VN" sz="2400" u="none" strike="noStrike" spc="0" dirty="0">
                <a:solidFill>
                  <a:schemeClr val="bg2"/>
                </a:solidFill>
                <a:effectLst/>
                <a:latin typeface="Times New Roman" panose="02020603050405020304" pitchFamily="18" charset="0"/>
                <a:ea typeface="Arial" panose="020B0604020202020204" pitchFamily="34" charset="0"/>
                <a:cs typeface="Times New Roman" panose="02020603050405020304" pitchFamily="18" charset="0"/>
              </a:rPr>
              <a:t>Phát bi</a:t>
            </a:r>
            <a:r>
              <a:rPr lang="en-US" sz="2400" u="none" strike="noStrike" spc="0" dirty="0">
                <a:solidFill>
                  <a:schemeClr val="bg2"/>
                </a:solidFill>
                <a:effectLst/>
                <a:latin typeface="Times New Roman" panose="02020603050405020304" pitchFamily="18" charset="0"/>
                <a:ea typeface="Arial" panose="020B0604020202020204" pitchFamily="34" charset="0"/>
                <a:cs typeface="Times New Roman" panose="02020603050405020304" pitchFamily="18" charset="0"/>
              </a:rPr>
              <a:t>ể</a:t>
            </a:r>
            <a:r>
              <a:rPr lang="vi-VN" sz="2400" u="none" strike="noStrike" spc="0" dirty="0">
                <a:solidFill>
                  <a:schemeClr val="bg2"/>
                </a:solidFill>
                <a:effectLst/>
                <a:latin typeface="Times New Roman" panose="02020603050405020304" pitchFamily="18" charset="0"/>
                <a:ea typeface="Arial" panose="020B0604020202020204" pitchFamily="34" charset="0"/>
                <a:cs typeface="Times New Roman" panose="02020603050405020304" pitchFamily="18" charset="0"/>
              </a:rPr>
              <a:t>u được định luật bảo toàn khối lượng.</a:t>
            </a:r>
            <a:endParaRPr lang="en-US" sz="2400" u="none" strike="noStrike" spc="0" dirty="0">
              <a:solidFill>
                <a:schemeClr val="bg2"/>
              </a:solidFill>
              <a:effectLst/>
              <a:latin typeface="Times New Roman" panose="02020603050405020304" pitchFamily="18" charset="0"/>
              <a:ea typeface="Arial" panose="020B0604020202020204" pitchFamily="34" charset="0"/>
              <a:cs typeface="Times New Roman" panose="02020603050405020304" pitchFamily="18" charset="0"/>
            </a:endParaRPr>
          </a:p>
          <a:p>
            <a:pPr marL="342900" marR="0" lvl="0" indent="-342900" algn="just">
              <a:lnSpc>
                <a:spcPct val="115000"/>
              </a:lnSpc>
              <a:spcBef>
                <a:spcPts val="0"/>
              </a:spcBef>
              <a:spcAft>
                <a:spcPts val="0"/>
              </a:spcAft>
              <a:buClr>
                <a:srgbClr val="1E788D"/>
              </a:buClr>
              <a:buSzPts val="1100"/>
              <a:buFont typeface="Arial" panose="020B0604020202020204" pitchFamily="34" charset="0"/>
              <a:buChar char="■"/>
              <a:tabLst>
                <a:tab pos="601980" algn="l"/>
              </a:tabLst>
            </a:pPr>
            <a:r>
              <a:rPr lang="vi-VN" sz="2400" u="none" strike="noStrike" spc="0" dirty="0">
                <a:solidFill>
                  <a:schemeClr val="bg2"/>
                </a:solidFill>
                <a:effectLst/>
                <a:latin typeface="Times New Roman" panose="02020603050405020304" pitchFamily="18" charset="0"/>
                <a:ea typeface="Arial" panose="020B0604020202020204" pitchFamily="34" charset="0"/>
                <a:cs typeface="Times New Roman" panose="02020603050405020304" pitchFamily="18" charset="0"/>
              </a:rPr>
              <a:t>Nêu được khái niệm phương trình hoá học và các bước lập phương trình hoá học.</a:t>
            </a:r>
            <a:endParaRPr lang="en-US" sz="2400" u="none" strike="noStrike" spc="0" dirty="0">
              <a:solidFill>
                <a:schemeClr val="bg2"/>
              </a:solidFill>
              <a:effectLst/>
              <a:latin typeface="Times New Roman" panose="02020603050405020304" pitchFamily="18" charset="0"/>
              <a:ea typeface="Arial" panose="020B0604020202020204" pitchFamily="34" charset="0"/>
              <a:cs typeface="Times New Roman" panose="02020603050405020304" pitchFamily="18" charset="0"/>
            </a:endParaRPr>
          </a:p>
          <a:p>
            <a:pPr marL="342900" marR="0" lvl="0" indent="-342900" algn="just">
              <a:lnSpc>
                <a:spcPct val="115000"/>
              </a:lnSpc>
              <a:spcBef>
                <a:spcPts val="0"/>
              </a:spcBef>
              <a:spcAft>
                <a:spcPts val="0"/>
              </a:spcAft>
              <a:buClr>
                <a:srgbClr val="1E788D"/>
              </a:buClr>
              <a:buSzPts val="1100"/>
              <a:buFont typeface="Arial" panose="020B0604020202020204" pitchFamily="34" charset="0"/>
              <a:buChar char="■"/>
              <a:tabLst>
                <a:tab pos="601980" algn="l"/>
              </a:tabLst>
            </a:pPr>
            <a:r>
              <a:rPr lang="vi-VN" sz="2400" u="none" strike="noStrike" spc="0" dirty="0">
                <a:solidFill>
                  <a:schemeClr val="bg2"/>
                </a:solidFill>
                <a:effectLst/>
                <a:latin typeface="Times New Roman" panose="02020603050405020304" pitchFamily="18" charset="0"/>
                <a:ea typeface="Arial" panose="020B0604020202020204" pitchFamily="34" charset="0"/>
                <a:cs typeface="Times New Roman" panose="02020603050405020304" pitchFamily="18" charset="0"/>
              </a:rPr>
              <a:t>Trình bày được ý nghĩa của phương trình hoá học.</a:t>
            </a:r>
            <a:endParaRPr lang="en-US" sz="2400" u="none" strike="noStrike" spc="0" dirty="0">
              <a:solidFill>
                <a:schemeClr val="bg2"/>
              </a:solidFill>
              <a:effectLst/>
              <a:latin typeface="Times New Roman" panose="02020603050405020304" pitchFamily="18" charset="0"/>
              <a:ea typeface="Arial" panose="020B0604020202020204" pitchFamily="34" charset="0"/>
              <a:cs typeface="Times New Roman" panose="02020603050405020304" pitchFamily="18" charset="0"/>
            </a:endParaRPr>
          </a:p>
          <a:p>
            <a:pPr marL="342900" marR="0" lvl="0" indent="-342900" algn="just">
              <a:lnSpc>
                <a:spcPct val="115000"/>
              </a:lnSpc>
              <a:spcBef>
                <a:spcPts val="0"/>
              </a:spcBef>
              <a:spcAft>
                <a:spcPts val="1500"/>
              </a:spcAft>
              <a:buClr>
                <a:srgbClr val="1E788D"/>
              </a:buClr>
              <a:buSzPts val="1100"/>
              <a:buFont typeface="Arial" panose="020B0604020202020204" pitchFamily="34" charset="0"/>
              <a:buChar char="■"/>
              <a:tabLst>
                <a:tab pos="613410" algn="l"/>
              </a:tabLst>
            </a:pPr>
            <a:r>
              <a:rPr lang="vi-VN" sz="2400" u="none" strike="noStrike" spc="0" dirty="0">
                <a:solidFill>
                  <a:schemeClr val="bg2"/>
                </a:solidFill>
                <a:effectLst/>
                <a:latin typeface="Times New Roman" panose="02020603050405020304" pitchFamily="18" charset="0"/>
                <a:ea typeface="Arial" panose="020B0604020202020204" pitchFamily="34" charset="0"/>
                <a:cs typeface="Times New Roman" panose="02020603050405020304" pitchFamily="18" charset="0"/>
              </a:rPr>
              <a:t>Lập được sơ đ</a:t>
            </a:r>
            <a:r>
              <a:rPr lang="en-US" sz="2400" u="none" strike="noStrike" spc="0" dirty="0">
                <a:solidFill>
                  <a:schemeClr val="bg2"/>
                </a:solidFill>
                <a:effectLst/>
                <a:latin typeface="Times New Roman" panose="02020603050405020304" pitchFamily="18" charset="0"/>
                <a:ea typeface="Arial" panose="020B0604020202020204" pitchFamily="34" charset="0"/>
                <a:cs typeface="Times New Roman" panose="02020603050405020304" pitchFamily="18" charset="0"/>
              </a:rPr>
              <a:t>ồ</a:t>
            </a:r>
            <a:r>
              <a:rPr lang="vi-VN" sz="2400" u="none" strike="noStrike" spc="0" dirty="0">
                <a:solidFill>
                  <a:schemeClr val="bg2"/>
                </a:solidFill>
                <a:effectLst/>
                <a:latin typeface="Times New Roman" panose="02020603050405020304" pitchFamily="18" charset="0"/>
                <a:ea typeface="Arial" panose="020B0604020202020204" pitchFamily="34" charset="0"/>
                <a:cs typeface="Times New Roman" panose="02020603050405020304" pitchFamily="18" charset="0"/>
              </a:rPr>
              <a:t> phản ứng hoá học dạng chữ và phương trình hoá học (dùng công thức hoá học) của </a:t>
            </a:r>
            <a:r>
              <a:rPr lang="vi-VN" sz="2400" u="none" strike="noStrike" spc="0">
                <a:solidFill>
                  <a:schemeClr val="bg2"/>
                </a:solidFill>
                <a:effectLst/>
                <a:latin typeface="Times New Roman" panose="02020603050405020304" pitchFamily="18" charset="0"/>
                <a:ea typeface="Arial" panose="020B0604020202020204" pitchFamily="34" charset="0"/>
                <a:cs typeface="Times New Roman" panose="02020603050405020304" pitchFamily="18" charset="0"/>
              </a:rPr>
              <a:t>một s</a:t>
            </a:r>
            <a:r>
              <a:rPr lang="en-US" sz="2400">
                <a:solidFill>
                  <a:schemeClr val="bg2"/>
                </a:solidFill>
                <a:latin typeface="Times New Roman" panose="02020603050405020304" pitchFamily="18" charset="0"/>
                <a:ea typeface="Arial" panose="020B0604020202020204" pitchFamily="34" charset="0"/>
                <a:cs typeface="Times New Roman" panose="02020603050405020304" pitchFamily="18" charset="0"/>
              </a:rPr>
              <a:t>ố</a:t>
            </a:r>
            <a:r>
              <a:rPr lang="vi-VN" sz="2400" u="none" strike="noStrike" spc="0">
                <a:solidFill>
                  <a:schemeClr val="bg2"/>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u="none" strike="noStrike" spc="0" dirty="0">
                <a:solidFill>
                  <a:schemeClr val="bg2"/>
                </a:solidFill>
                <a:effectLst/>
                <a:latin typeface="Times New Roman" panose="02020603050405020304" pitchFamily="18" charset="0"/>
                <a:ea typeface="Arial" panose="020B0604020202020204" pitchFamily="34" charset="0"/>
                <a:cs typeface="Times New Roman" panose="02020603050405020304" pitchFamily="18" charset="0"/>
              </a:rPr>
              <a:t>phản ứng hoá học cụ thể.</a:t>
            </a:r>
            <a:endParaRPr lang="en-US" sz="2400" u="none" strike="noStrike" spc="0" dirty="0">
              <a:solidFill>
                <a:schemeClr val="bg2"/>
              </a:solidFill>
              <a:effectLst/>
              <a:latin typeface="Times New Roman" panose="02020603050405020304" pitchFamily="18" charset="0"/>
              <a:ea typeface="Arial" panose="020B0604020202020204" pitchFamily="34" charset="0"/>
              <a:cs typeface="Times New Roman" panose="02020603050405020304" pitchFamily="18" charset="0"/>
            </a:endParaRPr>
          </a:p>
          <a:p>
            <a:pPr marL="0" lvl="0" indent="0" algn="l" rtl="0">
              <a:lnSpc>
                <a:spcPct val="50000"/>
              </a:lnSpc>
              <a:spcBef>
                <a:spcPts val="0"/>
              </a:spcBef>
              <a:spcAft>
                <a:spcPts val="0"/>
              </a:spcAft>
              <a:buNone/>
            </a:pPr>
            <a:endParaRPr sz="1600" dirty="0">
              <a:solidFill>
                <a:schemeClr val="bg2"/>
              </a:solidFill>
              <a:latin typeface="Times New Roman" panose="02020603050405020304" pitchFamily="18" charset="0"/>
              <a:cs typeface="Times New Roman" panose="02020603050405020304" pitchFamily="18" charset="0"/>
            </a:endParaRPr>
          </a:p>
          <a:p>
            <a:pPr marL="0" lvl="0" indent="0" algn="l" rtl="0">
              <a:lnSpc>
                <a:spcPct val="50000"/>
              </a:lnSpc>
              <a:spcBef>
                <a:spcPts val="0"/>
              </a:spcBef>
              <a:spcAft>
                <a:spcPts val="0"/>
              </a:spcAft>
              <a:buNone/>
            </a:pPr>
            <a:endParaRPr sz="1600" dirty="0">
              <a:solidFill>
                <a:schemeClr val="bg2"/>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46">
                                            <p:txEl>
                                              <p:pRg st="0" end="0"/>
                                            </p:txEl>
                                          </p:spTgt>
                                        </p:tgtEl>
                                        <p:attrNameLst>
                                          <p:attrName>style.visibility</p:attrName>
                                        </p:attrNameLst>
                                      </p:cBhvr>
                                      <p:to>
                                        <p:strVal val="visible"/>
                                      </p:to>
                                    </p:set>
                                    <p:animEffect transition="in" filter="fade">
                                      <p:cBhvr>
                                        <p:cTn id="7" dur="1000"/>
                                        <p:tgtEl>
                                          <p:spTgt spid="646">
                                            <p:txEl>
                                              <p:pRg st="0" end="0"/>
                                            </p:txEl>
                                          </p:spTgt>
                                        </p:tgtEl>
                                      </p:cBhvr>
                                    </p:animEffect>
                                    <p:anim calcmode="lin" valueType="num">
                                      <p:cBhvr>
                                        <p:cTn id="8" dur="1000" fill="hold"/>
                                        <p:tgtEl>
                                          <p:spTgt spid="64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4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46">
                                            <p:txEl>
                                              <p:pRg st="1" end="1"/>
                                            </p:txEl>
                                          </p:spTgt>
                                        </p:tgtEl>
                                        <p:attrNameLst>
                                          <p:attrName>style.visibility</p:attrName>
                                        </p:attrNameLst>
                                      </p:cBhvr>
                                      <p:to>
                                        <p:strVal val="visible"/>
                                      </p:to>
                                    </p:set>
                                    <p:animEffect transition="in" filter="fade">
                                      <p:cBhvr>
                                        <p:cTn id="14" dur="1000"/>
                                        <p:tgtEl>
                                          <p:spTgt spid="646">
                                            <p:txEl>
                                              <p:pRg st="1" end="1"/>
                                            </p:txEl>
                                          </p:spTgt>
                                        </p:tgtEl>
                                      </p:cBhvr>
                                    </p:animEffect>
                                    <p:anim calcmode="lin" valueType="num">
                                      <p:cBhvr>
                                        <p:cTn id="15" dur="1000" fill="hold"/>
                                        <p:tgtEl>
                                          <p:spTgt spid="64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4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46">
                                            <p:txEl>
                                              <p:pRg st="2" end="2"/>
                                            </p:txEl>
                                          </p:spTgt>
                                        </p:tgtEl>
                                        <p:attrNameLst>
                                          <p:attrName>style.visibility</p:attrName>
                                        </p:attrNameLst>
                                      </p:cBhvr>
                                      <p:to>
                                        <p:strVal val="visible"/>
                                      </p:to>
                                    </p:set>
                                    <p:animEffect transition="in" filter="fade">
                                      <p:cBhvr>
                                        <p:cTn id="21" dur="1000"/>
                                        <p:tgtEl>
                                          <p:spTgt spid="646">
                                            <p:txEl>
                                              <p:pRg st="2" end="2"/>
                                            </p:txEl>
                                          </p:spTgt>
                                        </p:tgtEl>
                                      </p:cBhvr>
                                    </p:animEffect>
                                    <p:anim calcmode="lin" valueType="num">
                                      <p:cBhvr>
                                        <p:cTn id="22" dur="1000" fill="hold"/>
                                        <p:tgtEl>
                                          <p:spTgt spid="64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4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46">
                                            <p:txEl>
                                              <p:pRg st="3" end="3"/>
                                            </p:txEl>
                                          </p:spTgt>
                                        </p:tgtEl>
                                        <p:attrNameLst>
                                          <p:attrName>style.visibility</p:attrName>
                                        </p:attrNameLst>
                                      </p:cBhvr>
                                      <p:to>
                                        <p:strVal val="visible"/>
                                      </p:to>
                                    </p:set>
                                    <p:animEffect transition="in" filter="fade">
                                      <p:cBhvr>
                                        <p:cTn id="28" dur="1000"/>
                                        <p:tgtEl>
                                          <p:spTgt spid="646">
                                            <p:txEl>
                                              <p:pRg st="3" end="3"/>
                                            </p:txEl>
                                          </p:spTgt>
                                        </p:tgtEl>
                                      </p:cBhvr>
                                    </p:animEffect>
                                    <p:anim calcmode="lin" valueType="num">
                                      <p:cBhvr>
                                        <p:cTn id="29" dur="1000" fill="hold"/>
                                        <p:tgtEl>
                                          <p:spTgt spid="64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4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46">
                                            <p:txEl>
                                              <p:pRg st="4" end="4"/>
                                            </p:txEl>
                                          </p:spTgt>
                                        </p:tgtEl>
                                        <p:attrNameLst>
                                          <p:attrName>style.visibility</p:attrName>
                                        </p:attrNameLst>
                                      </p:cBhvr>
                                      <p:to>
                                        <p:strVal val="visible"/>
                                      </p:to>
                                    </p:set>
                                    <p:animEffect transition="in" filter="fade">
                                      <p:cBhvr>
                                        <p:cTn id="35" dur="1000"/>
                                        <p:tgtEl>
                                          <p:spTgt spid="646">
                                            <p:txEl>
                                              <p:pRg st="4" end="4"/>
                                            </p:txEl>
                                          </p:spTgt>
                                        </p:tgtEl>
                                      </p:cBhvr>
                                    </p:animEffect>
                                    <p:anim calcmode="lin" valueType="num">
                                      <p:cBhvr>
                                        <p:cTn id="36" dur="1000" fill="hold"/>
                                        <p:tgtEl>
                                          <p:spTgt spid="64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4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6"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矩形 35"/>
          <p:cNvSpPr/>
          <p:nvPr/>
        </p:nvSpPr>
        <p:spPr bwMode="auto">
          <a:xfrm flipH="1">
            <a:off x="1395852" y="3675094"/>
            <a:ext cx="7567673" cy="1090634"/>
          </a:xfrm>
          <a:custGeom>
            <a:avLst/>
            <a:gdLst>
              <a:gd name="connsiteX0" fmla="*/ 0 w 7567673"/>
              <a:gd name="connsiteY0" fmla="*/ 0 h 1090634"/>
              <a:gd name="connsiteX1" fmla="*/ 536617 w 7567673"/>
              <a:gd name="connsiteY1" fmla="*/ 0 h 1090634"/>
              <a:gd name="connsiteX2" fmla="*/ 1148910 w 7567673"/>
              <a:gd name="connsiteY2" fmla="*/ 0 h 1090634"/>
              <a:gd name="connsiteX3" fmla="*/ 1685527 w 7567673"/>
              <a:gd name="connsiteY3" fmla="*/ 0 h 1090634"/>
              <a:gd name="connsiteX4" fmla="*/ 2449174 w 7567673"/>
              <a:gd name="connsiteY4" fmla="*/ 0 h 1090634"/>
              <a:gd name="connsiteX5" fmla="*/ 2910114 w 7567673"/>
              <a:gd name="connsiteY5" fmla="*/ 0 h 1090634"/>
              <a:gd name="connsiteX6" fmla="*/ 3446731 w 7567673"/>
              <a:gd name="connsiteY6" fmla="*/ 0 h 1090634"/>
              <a:gd name="connsiteX7" fmla="*/ 4134701 w 7567673"/>
              <a:gd name="connsiteY7" fmla="*/ 0 h 1090634"/>
              <a:gd name="connsiteX8" fmla="*/ 4595641 w 7567673"/>
              <a:gd name="connsiteY8" fmla="*/ 0 h 1090634"/>
              <a:gd name="connsiteX9" fmla="*/ 5283612 w 7567673"/>
              <a:gd name="connsiteY9" fmla="*/ 0 h 1090634"/>
              <a:gd name="connsiteX10" fmla="*/ 5971582 w 7567673"/>
              <a:gd name="connsiteY10" fmla="*/ 0 h 1090634"/>
              <a:gd name="connsiteX11" fmla="*/ 6583876 w 7567673"/>
              <a:gd name="connsiteY11" fmla="*/ 0 h 1090634"/>
              <a:gd name="connsiteX12" fmla="*/ 7567673 w 7567673"/>
              <a:gd name="connsiteY12" fmla="*/ 0 h 1090634"/>
              <a:gd name="connsiteX13" fmla="*/ 7567673 w 7567673"/>
              <a:gd name="connsiteY13" fmla="*/ 556223 h 1090634"/>
              <a:gd name="connsiteX14" fmla="*/ 7567673 w 7567673"/>
              <a:gd name="connsiteY14" fmla="*/ 1090634 h 1090634"/>
              <a:gd name="connsiteX15" fmla="*/ 6804026 w 7567673"/>
              <a:gd name="connsiteY15" fmla="*/ 1090634 h 1090634"/>
              <a:gd name="connsiteX16" fmla="*/ 6116056 w 7567673"/>
              <a:gd name="connsiteY16" fmla="*/ 1090634 h 1090634"/>
              <a:gd name="connsiteX17" fmla="*/ 5655116 w 7567673"/>
              <a:gd name="connsiteY17" fmla="*/ 1090634 h 1090634"/>
              <a:gd name="connsiteX18" fmla="*/ 5194176 w 7567673"/>
              <a:gd name="connsiteY18" fmla="*/ 1090634 h 1090634"/>
              <a:gd name="connsiteX19" fmla="*/ 4733235 w 7567673"/>
              <a:gd name="connsiteY19" fmla="*/ 1090634 h 1090634"/>
              <a:gd name="connsiteX20" fmla="*/ 4045265 w 7567673"/>
              <a:gd name="connsiteY20" fmla="*/ 1090634 h 1090634"/>
              <a:gd name="connsiteX21" fmla="*/ 3205941 w 7567673"/>
              <a:gd name="connsiteY21" fmla="*/ 1090634 h 1090634"/>
              <a:gd name="connsiteX22" fmla="*/ 2517971 w 7567673"/>
              <a:gd name="connsiteY22" fmla="*/ 1090634 h 1090634"/>
              <a:gd name="connsiteX23" fmla="*/ 2057031 w 7567673"/>
              <a:gd name="connsiteY23" fmla="*/ 1090634 h 1090634"/>
              <a:gd name="connsiteX24" fmla="*/ 1520414 w 7567673"/>
              <a:gd name="connsiteY24" fmla="*/ 1090634 h 1090634"/>
              <a:gd name="connsiteX25" fmla="*/ 681091 w 7567673"/>
              <a:gd name="connsiteY25" fmla="*/ 1090634 h 1090634"/>
              <a:gd name="connsiteX26" fmla="*/ 0 w 7567673"/>
              <a:gd name="connsiteY26" fmla="*/ 1090634 h 1090634"/>
              <a:gd name="connsiteX27" fmla="*/ 0 w 7567673"/>
              <a:gd name="connsiteY27" fmla="*/ 523504 h 1090634"/>
              <a:gd name="connsiteX28" fmla="*/ 0 w 7567673"/>
              <a:gd name="connsiteY28" fmla="*/ 0 h 1090634"/>
              <a:gd name="connsiteX0" fmla="*/ 0 w 7567673"/>
              <a:gd name="connsiteY0" fmla="*/ 0 h 1090634"/>
              <a:gd name="connsiteX1" fmla="*/ 839324 w 7567673"/>
              <a:gd name="connsiteY1" fmla="*/ 0 h 1090634"/>
              <a:gd name="connsiteX2" fmla="*/ 1602971 w 7567673"/>
              <a:gd name="connsiteY2" fmla="*/ 0 h 1090634"/>
              <a:gd name="connsiteX3" fmla="*/ 2366618 w 7567673"/>
              <a:gd name="connsiteY3" fmla="*/ 0 h 1090634"/>
              <a:gd name="connsiteX4" fmla="*/ 3130265 w 7567673"/>
              <a:gd name="connsiteY4" fmla="*/ 0 h 1090634"/>
              <a:gd name="connsiteX5" fmla="*/ 3893912 w 7567673"/>
              <a:gd name="connsiteY5" fmla="*/ 0 h 1090634"/>
              <a:gd name="connsiteX6" fmla="*/ 4354852 w 7567673"/>
              <a:gd name="connsiteY6" fmla="*/ 0 h 1090634"/>
              <a:gd name="connsiteX7" fmla="*/ 5042822 w 7567673"/>
              <a:gd name="connsiteY7" fmla="*/ 0 h 1090634"/>
              <a:gd name="connsiteX8" fmla="*/ 5730792 w 7567673"/>
              <a:gd name="connsiteY8" fmla="*/ 0 h 1090634"/>
              <a:gd name="connsiteX9" fmla="*/ 6191732 w 7567673"/>
              <a:gd name="connsiteY9" fmla="*/ 0 h 1090634"/>
              <a:gd name="connsiteX10" fmla="*/ 6728349 w 7567673"/>
              <a:gd name="connsiteY10" fmla="*/ 0 h 1090634"/>
              <a:gd name="connsiteX11" fmla="*/ 7567673 w 7567673"/>
              <a:gd name="connsiteY11" fmla="*/ 0 h 1090634"/>
              <a:gd name="connsiteX12" fmla="*/ 7567673 w 7567673"/>
              <a:gd name="connsiteY12" fmla="*/ 567130 h 1090634"/>
              <a:gd name="connsiteX13" fmla="*/ 7567673 w 7567673"/>
              <a:gd name="connsiteY13" fmla="*/ 1090634 h 1090634"/>
              <a:gd name="connsiteX14" fmla="*/ 6804026 w 7567673"/>
              <a:gd name="connsiteY14" fmla="*/ 1090634 h 1090634"/>
              <a:gd name="connsiteX15" fmla="*/ 5964702 w 7567673"/>
              <a:gd name="connsiteY15" fmla="*/ 1090634 h 1090634"/>
              <a:gd name="connsiteX16" fmla="*/ 5352409 w 7567673"/>
              <a:gd name="connsiteY16" fmla="*/ 1090634 h 1090634"/>
              <a:gd name="connsiteX17" fmla="*/ 4588762 w 7567673"/>
              <a:gd name="connsiteY17" fmla="*/ 1090634 h 1090634"/>
              <a:gd name="connsiteX18" fmla="*/ 3976468 w 7567673"/>
              <a:gd name="connsiteY18" fmla="*/ 1090634 h 1090634"/>
              <a:gd name="connsiteX19" fmla="*/ 3515528 w 7567673"/>
              <a:gd name="connsiteY19" fmla="*/ 1090634 h 1090634"/>
              <a:gd name="connsiteX20" fmla="*/ 3054588 w 7567673"/>
              <a:gd name="connsiteY20" fmla="*/ 1090634 h 1090634"/>
              <a:gd name="connsiteX21" fmla="*/ 2290941 w 7567673"/>
              <a:gd name="connsiteY21" fmla="*/ 1090634 h 1090634"/>
              <a:gd name="connsiteX22" fmla="*/ 1451617 w 7567673"/>
              <a:gd name="connsiteY22" fmla="*/ 1090634 h 1090634"/>
              <a:gd name="connsiteX23" fmla="*/ 687970 w 7567673"/>
              <a:gd name="connsiteY23" fmla="*/ 1090634 h 1090634"/>
              <a:gd name="connsiteX24" fmla="*/ 0 w 7567673"/>
              <a:gd name="connsiteY24" fmla="*/ 1090634 h 1090634"/>
              <a:gd name="connsiteX25" fmla="*/ 0 w 7567673"/>
              <a:gd name="connsiteY25" fmla="*/ 578036 h 1090634"/>
              <a:gd name="connsiteX26" fmla="*/ 0 w 7567673"/>
              <a:gd name="connsiteY26" fmla="*/ 0 h 109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567673" h="1090634" fill="none" extrusionOk="0">
                <a:moveTo>
                  <a:pt x="0" y="0"/>
                </a:moveTo>
                <a:cubicBezTo>
                  <a:pt x="207605" y="-31156"/>
                  <a:pt x="279652" y="1140"/>
                  <a:pt x="536617" y="0"/>
                </a:cubicBezTo>
                <a:cubicBezTo>
                  <a:pt x="798143" y="2547"/>
                  <a:pt x="864065" y="-6996"/>
                  <a:pt x="1148910" y="0"/>
                </a:cubicBezTo>
                <a:cubicBezTo>
                  <a:pt x="1442502" y="3229"/>
                  <a:pt x="1490879" y="4087"/>
                  <a:pt x="1685527" y="0"/>
                </a:cubicBezTo>
                <a:cubicBezTo>
                  <a:pt x="1892040" y="-49790"/>
                  <a:pt x="2184221" y="18450"/>
                  <a:pt x="2449174" y="0"/>
                </a:cubicBezTo>
                <a:cubicBezTo>
                  <a:pt x="2715889" y="-31414"/>
                  <a:pt x="2728244" y="-10231"/>
                  <a:pt x="2910114" y="0"/>
                </a:cubicBezTo>
                <a:cubicBezTo>
                  <a:pt x="3098926" y="8075"/>
                  <a:pt x="3227613" y="-2848"/>
                  <a:pt x="3446731" y="0"/>
                </a:cubicBezTo>
                <a:cubicBezTo>
                  <a:pt x="3634446" y="-16326"/>
                  <a:pt x="3849421" y="-39427"/>
                  <a:pt x="4134701" y="0"/>
                </a:cubicBezTo>
                <a:cubicBezTo>
                  <a:pt x="4381637" y="21536"/>
                  <a:pt x="4375880" y="3878"/>
                  <a:pt x="4595641" y="0"/>
                </a:cubicBezTo>
                <a:cubicBezTo>
                  <a:pt x="4850805" y="3991"/>
                  <a:pt x="5022122" y="-42643"/>
                  <a:pt x="5283612" y="0"/>
                </a:cubicBezTo>
                <a:cubicBezTo>
                  <a:pt x="5529356" y="52677"/>
                  <a:pt x="5782900" y="36693"/>
                  <a:pt x="5971582" y="0"/>
                </a:cubicBezTo>
                <a:cubicBezTo>
                  <a:pt x="6171653" y="-40147"/>
                  <a:pt x="6343782" y="25341"/>
                  <a:pt x="6583876" y="0"/>
                </a:cubicBezTo>
                <a:cubicBezTo>
                  <a:pt x="6837668" y="-1912"/>
                  <a:pt x="7320528" y="1801"/>
                  <a:pt x="7567673" y="0"/>
                </a:cubicBezTo>
                <a:cubicBezTo>
                  <a:pt x="7548508" y="151914"/>
                  <a:pt x="7589119" y="395569"/>
                  <a:pt x="7567673" y="556223"/>
                </a:cubicBezTo>
                <a:cubicBezTo>
                  <a:pt x="7522432" y="743401"/>
                  <a:pt x="7558261" y="937976"/>
                  <a:pt x="7567673" y="1090634"/>
                </a:cubicBezTo>
                <a:cubicBezTo>
                  <a:pt x="7223874" y="1061261"/>
                  <a:pt x="7135884" y="1101729"/>
                  <a:pt x="6804026" y="1090634"/>
                </a:cubicBezTo>
                <a:cubicBezTo>
                  <a:pt x="6490343" y="1085702"/>
                  <a:pt x="6336345" y="1093536"/>
                  <a:pt x="6116056" y="1090634"/>
                </a:cubicBezTo>
                <a:cubicBezTo>
                  <a:pt x="5897570" y="1099057"/>
                  <a:pt x="5841327" y="1093325"/>
                  <a:pt x="5655116" y="1090634"/>
                </a:cubicBezTo>
                <a:cubicBezTo>
                  <a:pt x="5467395" y="1065243"/>
                  <a:pt x="5305094" y="1080203"/>
                  <a:pt x="5194176" y="1090634"/>
                </a:cubicBezTo>
                <a:cubicBezTo>
                  <a:pt x="5066732" y="1070458"/>
                  <a:pt x="4931481" y="1068715"/>
                  <a:pt x="4733235" y="1090634"/>
                </a:cubicBezTo>
                <a:cubicBezTo>
                  <a:pt x="4544267" y="1104769"/>
                  <a:pt x="4363626" y="1083293"/>
                  <a:pt x="4045265" y="1090634"/>
                </a:cubicBezTo>
                <a:cubicBezTo>
                  <a:pt x="3704754" y="1104413"/>
                  <a:pt x="3414064" y="1113586"/>
                  <a:pt x="3205941" y="1090634"/>
                </a:cubicBezTo>
                <a:cubicBezTo>
                  <a:pt x="3033307" y="1081112"/>
                  <a:pt x="2865130" y="1102009"/>
                  <a:pt x="2517971" y="1090634"/>
                </a:cubicBezTo>
                <a:cubicBezTo>
                  <a:pt x="2176425" y="1113358"/>
                  <a:pt x="2171274" y="1108167"/>
                  <a:pt x="2057031" y="1090634"/>
                </a:cubicBezTo>
                <a:cubicBezTo>
                  <a:pt x="1945781" y="1069594"/>
                  <a:pt x="1687855" y="1062354"/>
                  <a:pt x="1520414" y="1090634"/>
                </a:cubicBezTo>
                <a:cubicBezTo>
                  <a:pt x="1359858" y="1131028"/>
                  <a:pt x="886634" y="1025832"/>
                  <a:pt x="681091" y="1090634"/>
                </a:cubicBezTo>
                <a:cubicBezTo>
                  <a:pt x="477024" y="1130946"/>
                  <a:pt x="303636" y="1090730"/>
                  <a:pt x="0" y="1090634"/>
                </a:cubicBezTo>
                <a:cubicBezTo>
                  <a:pt x="34470" y="861232"/>
                  <a:pt x="12249" y="711467"/>
                  <a:pt x="0" y="523504"/>
                </a:cubicBezTo>
                <a:cubicBezTo>
                  <a:pt x="10375" y="309518"/>
                  <a:pt x="38440" y="128357"/>
                  <a:pt x="0" y="0"/>
                </a:cubicBezTo>
                <a:close/>
              </a:path>
              <a:path w="7567673" h="1090634" stroke="0" extrusionOk="0">
                <a:moveTo>
                  <a:pt x="0" y="0"/>
                </a:moveTo>
                <a:cubicBezTo>
                  <a:pt x="135516" y="-61445"/>
                  <a:pt x="487030" y="5761"/>
                  <a:pt x="839324" y="0"/>
                </a:cubicBezTo>
                <a:cubicBezTo>
                  <a:pt x="1159420" y="-48488"/>
                  <a:pt x="1264731" y="-22865"/>
                  <a:pt x="1602971" y="0"/>
                </a:cubicBezTo>
                <a:cubicBezTo>
                  <a:pt x="1928329" y="23299"/>
                  <a:pt x="2106859" y="-27577"/>
                  <a:pt x="2366618" y="0"/>
                </a:cubicBezTo>
                <a:cubicBezTo>
                  <a:pt x="2607076" y="618"/>
                  <a:pt x="2782576" y="22286"/>
                  <a:pt x="3130265" y="0"/>
                </a:cubicBezTo>
                <a:cubicBezTo>
                  <a:pt x="3485102" y="-1083"/>
                  <a:pt x="3597881" y="5303"/>
                  <a:pt x="3893912" y="0"/>
                </a:cubicBezTo>
                <a:cubicBezTo>
                  <a:pt x="4179509" y="-6902"/>
                  <a:pt x="4204024" y="-12021"/>
                  <a:pt x="4354852" y="0"/>
                </a:cubicBezTo>
                <a:cubicBezTo>
                  <a:pt x="4496909" y="-5159"/>
                  <a:pt x="4758028" y="-2917"/>
                  <a:pt x="5042822" y="0"/>
                </a:cubicBezTo>
                <a:cubicBezTo>
                  <a:pt x="5205152" y="2315"/>
                  <a:pt x="5431899" y="31269"/>
                  <a:pt x="5730792" y="0"/>
                </a:cubicBezTo>
                <a:cubicBezTo>
                  <a:pt x="5952594" y="4661"/>
                  <a:pt x="6008670" y="3898"/>
                  <a:pt x="6191732" y="0"/>
                </a:cubicBezTo>
                <a:cubicBezTo>
                  <a:pt x="6359760" y="12065"/>
                  <a:pt x="6528988" y="-31480"/>
                  <a:pt x="6728349" y="0"/>
                </a:cubicBezTo>
                <a:cubicBezTo>
                  <a:pt x="6938968" y="62595"/>
                  <a:pt x="7216622" y="-19753"/>
                  <a:pt x="7567673" y="0"/>
                </a:cubicBezTo>
                <a:cubicBezTo>
                  <a:pt x="7567095" y="263246"/>
                  <a:pt x="7555853" y="426558"/>
                  <a:pt x="7567673" y="567130"/>
                </a:cubicBezTo>
                <a:cubicBezTo>
                  <a:pt x="7608231" y="713234"/>
                  <a:pt x="7593772" y="863693"/>
                  <a:pt x="7567673" y="1090634"/>
                </a:cubicBezTo>
                <a:cubicBezTo>
                  <a:pt x="7337954" y="1089126"/>
                  <a:pt x="7124789" y="1160857"/>
                  <a:pt x="6804026" y="1090634"/>
                </a:cubicBezTo>
                <a:cubicBezTo>
                  <a:pt x="6533532" y="1093665"/>
                  <a:pt x="6215017" y="1115513"/>
                  <a:pt x="5964702" y="1090634"/>
                </a:cubicBezTo>
                <a:cubicBezTo>
                  <a:pt x="5736524" y="1047348"/>
                  <a:pt x="5652926" y="1118408"/>
                  <a:pt x="5352409" y="1090634"/>
                </a:cubicBezTo>
                <a:cubicBezTo>
                  <a:pt x="5070681" y="1083136"/>
                  <a:pt x="4765182" y="1137332"/>
                  <a:pt x="4588762" y="1090634"/>
                </a:cubicBezTo>
                <a:cubicBezTo>
                  <a:pt x="4409480" y="1060374"/>
                  <a:pt x="4123541" y="1090669"/>
                  <a:pt x="3976468" y="1090634"/>
                </a:cubicBezTo>
                <a:cubicBezTo>
                  <a:pt x="3830663" y="1109921"/>
                  <a:pt x="3613478" y="1080811"/>
                  <a:pt x="3515528" y="1090634"/>
                </a:cubicBezTo>
                <a:cubicBezTo>
                  <a:pt x="3435644" y="1106115"/>
                  <a:pt x="3172553" y="1111782"/>
                  <a:pt x="3054588" y="1090634"/>
                </a:cubicBezTo>
                <a:cubicBezTo>
                  <a:pt x="2926356" y="1062194"/>
                  <a:pt x="2620121" y="1061936"/>
                  <a:pt x="2290941" y="1090634"/>
                </a:cubicBezTo>
                <a:cubicBezTo>
                  <a:pt x="1961578" y="1136737"/>
                  <a:pt x="1636975" y="1118419"/>
                  <a:pt x="1451617" y="1090634"/>
                </a:cubicBezTo>
                <a:cubicBezTo>
                  <a:pt x="1267445" y="1072234"/>
                  <a:pt x="1029599" y="1065965"/>
                  <a:pt x="687970" y="1090634"/>
                </a:cubicBezTo>
                <a:cubicBezTo>
                  <a:pt x="296659" y="1130976"/>
                  <a:pt x="184738" y="1096609"/>
                  <a:pt x="0" y="1090634"/>
                </a:cubicBezTo>
                <a:cubicBezTo>
                  <a:pt x="5221" y="938636"/>
                  <a:pt x="-5607" y="707052"/>
                  <a:pt x="0" y="578036"/>
                </a:cubicBezTo>
                <a:cubicBezTo>
                  <a:pt x="-27704" y="402713"/>
                  <a:pt x="8077" y="285369"/>
                  <a:pt x="0" y="0"/>
                </a:cubicBezTo>
                <a:close/>
              </a:path>
              <a:path w="7567673" h="1090634" fill="none" stroke="0" extrusionOk="0">
                <a:moveTo>
                  <a:pt x="0" y="0"/>
                </a:moveTo>
                <a:cubicBezTo>
                  <a:pt x="203325" y="-6799"/>
                  <a:pt x="274087" y="6553"/>
                  <a:pt x="536617" y="0"/>
                </a:cubicBezTo>
                <a:cubicBezTo>
                  <a:pt x="792138" y="6566"/>
                  <a:pt x="853428" y="-12199"/>
                  <a:pt x="1148910" y="0"/>
                </a:cubicBezTo>
                <a:cubicBezTo>
                  <a:pt x="1446619" y="6843"/>
                  <a:pt x="1485390" y="2435"/>
                  <a:pt x="1685527" y="0"/>
                </a:cubicBezTo>
                <a:cubicBezTo>
                  <a:pt x="1867320" y="-56598"/>
                  <a:pt x="2174090" y="10196"/>
                  <a:pt x="2449174" y="0"/>
                </a:cubicBezTo>
                <a:cubicBezTo>
                  <a:pt x="2717682" y="-39742"/>
                  <a:pt x="2730370" y="-4650"/>
                  <a:pt x="2910114" y="0"/>
                </a:cubicBezTo>
                <a:cubicBezTo>
                  <a:pt x="3076037" y="393"/>
                  <a:pt x="3245027" y="-2883"/>
                  <a:pt x="3446731" y="0"/>
                </a:cubicBezTo>
                <a:cubicBezTo>
                  <a:pt x="3662405" y="-43641"/>
                  <a:pt x="3864451" y="-32104"/>
                  <a:pt x="4134701" y="0"/>
                </a:cubicBezTo>
                <a:cubicBezTo>
                  <a:pt x="4381314" y="19759"/>
                  <a:pt x="4379489" y="-2437"/>
                  <a:pt x="4595641" y="0"/>
                </a:cubicBezTo>
                <a:cubicBezTo>
                  <a:pt x="4762348" y="-3763"/>
                  <a:pt x="5062885" y="-74674"/>
                  <a:pt x="5283612" y="0"/>
                </a:cubicBezTo>
                <a:cubicBezTo>
                  <a:pt x="5529349" y="14810"/>
                  <a:pt x="5820895" y="55464"/>
                  <a:pt x="5971582" y="0"/>
                </a:cubicBezTo>
                <a:cubicBezTo>
                  <a:pt x="6156308" y="-28266"/>
                  <a:pt x="6352378" y="23485"/>
                  <a:pt x="6583876" y="0"/>
                </a:cubicBezTo>
                <a:cubicBezTo>
                  <a:pt x="6810075" y="1499"/>
                  <a:pt x="7365557" y="-30717"/>
                  <a:pt x="7567673" y="0"/>
                </a:cubicBezTo>
                <a:cubicBezTo>
                  <a:pt x="7549503" y="167176"/>
                  <a:pt x="7571177" y="374070"/>
                  <a:pt x="7567673" y="556223"/>
                </a:cubicBezTo>
                <a:cubicBezTo>
                  <a:pt x="7538954" y="767977"/>
                  <a:pt x="7539326" y="970002"/>
                  <a:pt x="7567673" y="1090634"/>
                </a:cubicBezTo>
                <a:cubicBezTo>
                  <a:pt x="7243209" y="1051128"/>
                  <a:pt x="7134342" y="1103687"/>
                  <a:pt x="6804026" y="1090634"/>
                </a:cubicBezTo>
                <a:cubicBezTo>
                  <a:pt x="6466470" y="1069642"/>
                  <a:pt x="6333707" y="1092486"/>
                  <a:pt x="6116056" y="1090634"/>
                </a:cubicBezTo>
                <a:cubicBezTo>
                  <a:pt x="5907190" y="1110618"/>
                  <a:pt x="5849476" y="1100043"/>
                  <a:pt x="5655116" y="1090634"/>
                </a:cubicBezTo>
                <a:cubicBezTo>
                  <a:pt x="5450164" y="1082329"/>
                  <a:pt x="5303715" y="1116698"/>
                  <a:pt x="5194176" y="1090634"/>
                </a:cubicBezTo>
                <a:cubicBezTo>
                  <a:pt x="5093282" y="1109006"/>
                  <a:pt x="4907978" y="1085180"/>
                  <a:pt x="4733235" y="1090634"/>
                </a:cubicBezTo>
                <a:cubicBezTo>
                  <a:pt x="4519216" y="1112152"/>
                  <a:pt x="4365803" y="1075305"/>
                  <a:pt x="4045265" y="1090634"/>
                </a:cubicBezTo>
                <a:cubicBezTo>
                  <a:pt x="3703051" y="1139397"/>
                  <a:pt x="3359528" y="1140024"/>
                  <a:pt x="3205941" y="1090634"/>
                </a:cubicBezTo>
                <a:cubicBezTo>
                  <a:pt x="3011790" y="1044659"/>
                  <a:pt x="2873123" y="1048450"/>
                  <a:pt x="2517971" y="1090634"/>
                </a:cubicBezTo>
                <a:cubicBezTo>
                  <a:pt x="2176748" y="1113436"/>
                  <a:pt x="2170996" y="1109977"/>
                  <a:pt x="2057031" y="1090634"/>
                </a:cubicBezTo>
                <a:cubicBezTo>
                  <a:pt x="1963312" y="1083544"/>
                  <a:pt x="1665504" y="1070903"/>
                  <a:pt x="1520414" y="1090634"/>
                </a:cubicBezTo>
                <a:cubicBezTo>
                  <a:pt x="1405689" y="1087431"/>
                  <a:pt x="867690" y="1044286"/>
                  <a:pt x="681091" y="1090634"/>
                </a:cubicBezTo>
                <a:cubicBezTo>
                  <a:pt x="483852" y="1092066"/>
                  <a:pt x="323522" y="1140642"/>
                  <a:pt x="0" y="1090634"/>
                </a:cubicBezTo>
                <a:cubicBezTo>
                  <a:pt x="11955" y="890003"/>
                  <a:pt x="-21025" y="743354"/>
                  <a:pt x="0" y="523504"/>
                </a:cubicBezTo>
                <a:cubicBezTo>
                  <a:pt x="-4213" y="330718"/>
                  <a:pt x="23281" y="156119"/>
                  <a:pt x="0" y="0"/>
                </a:cubicBezTo>
                <a:close/>
              </a:path>
            </a:pathLst>
          </a:custGeom>
          <a:solidFill>
            <a:schemeClr val="accent6"/>
          </a:solidFill>
          <a:ln>
            <a:solidFill>
              <a:schemeClr val="accent6">
                <a:lumMod val="75000"/>
              </a:schemeClr>
            </a:solidFill>
            <a:extLst>
              <a:ext uri="{C807C97D-BFC1-408E-A445-0C87EB9F89A2}">
                <ask:lineSketchStyleProps xmlns:ask="http://schemas.microsoft.com/office/drawing/2018/sketchyshapes" sd="526203158">
                  <a:custGeom>
                    <a:avLst/>
                    <a:gdLst>
                      <a:gd name="connsiteX0" fmla="*/ 0 w 7567673"/>
                      <a:gd name="connsiteY0" fmla="*/ 0 h 1090634"/>
                      <a:gd name="connsiteX1" fmla="*/ 536617 w 7567673"/>
                      <a:gd name="connsiteY1" fmla="*/ 0 h 1090634"/>
                      <a:gd name="connsiteX2" fmla="*/ 1148910 w 7567673"/>
                      <a:gd name="connsiteY2" fmla="*/ 0 h 1090634"/>
                      <a:gd name="connsiteX3" fmla="*/ 1685527 w 7567673"/>
                      <a:gd name="connsiteY3" fmla="*/ 0 h 1090634"/>
                      <a:gd name="connsiteX4" fmla="*/ 2449174 w 7567673"/>
                      <a:gd name="connsiteY4" fmla="*/ 0 h 1090634"/>
                      <a:gd name="connsiteX5" fmla="*/ 2910114 w 7567673"/>
                      <a:gd name="connsiteY5" fmla="*/ 0 h 1090634"/>
                      <a:gd name="connsiteX6" fmla="*/ 3446731 w 7567673"/>
                      <a:gd name="connsiteY6" fmla="*/ 0 h 1090634"/>
                      <a:gd name="connsiteX7" fmla="*/ 4134701 w 7567673"/>
                      <a:gd name="connsiteY7" fmla="*/ 0 h 1090634"/>
                      <a:gd name="connsiteX8" fmla="*/ 4595641 w 7567673"/>
                      <a:gd name="connsiteY8" fmla="*/ 0 h 1090634"/>
                      <a:gd name="connsiteX9" fmla="*/ 5283612 w 7567673"/>
                      <a:gd name="connsiteY9" fmla="*/ 0 h 1090634"/>
                      <a:gd name="connsiteX10" fmla="*/ 5971582 w 7567673"/>
                      <a:gd name="connsiteY10" fmla="*/ 0 h 1090634"/>
                      <a:gd name="connsiteX11" fmla="*/ 6583876 w 7567673"/>
                      <a:gd name="connsiteY11" fmla="*/ 0 h 1090634"/>
                      <a:gd name="connsiteX12" fmla="*/ 7567673 w 7567673"/>
                      <a:gd name="connsiteY12" fmla="*/ 0 h 1090634"/>
                      <a:gd name="connsiteX13" fmla="*/ 7567673 w 7567673"/>
                      <a:gd name="connsiteY13" fmla="*/ 556223 h 1090634"/>
                      <a:gd name="connsiteX14" fmla="*/ 7567673 w 7567673"/>
                      <a:gd name="connsiteY14" fmla="*/ 1090634 h 1090634"/>
                      <a:gd name="connsiteX15" fmla="*/ 6804026 w 7567673"/>
                      <a:gd name="connsiteY15" fmla="*/ 1090634 h 1090634"/>
                      <a:gd name="connsiteX16" fmla="*/ 6116056 w 7567673"/>
                      <a:gd name="connsiteY16" fmla="*/ 1090634 h 1090634"/>
                      <a:gd name="connsiteX17" fmla="*/ 5655116 w 7567673"/>
                      <a:gd name="connsiteY17" fmla="*/ 1090634 h 1090634"/>
                      <a:gd name="connsiteX18" fmla="*/ 5194176 w 7567673"/>
                      <a:gd name="connsiteY18" fmla="*/ 1090634 h 1090634"/>
                      <a:gd name="connsiteX19" fmla="*/ 4733235 w 7567673"/>
                      <a:gd name="connsiteY19" fmla="*/ 1090634 h 1090634"/>
                      <a:gd name="connsiteX20" fmla="*/ 4045265 w 7567673"/>
                      <a:gd name="connsiteY20" fmla="*/ 1090634 h 1090634"/>
                      <a:gd name="connsiteX21" fmla="*/ 3205941 w 7567673"/>
                      <a:gd name="connsiteY21" fmla="*/ 1090634 h 1090634"/>
                      <a:gd name="connsiteX22" fmla="*/ 2517971 w 7567673"/>
                      <a:gd name="connsiteY22" fmla="*/ 1090634 h 1090634"/>
                      <a:gd name="connsiteX23" fmla="*/ 2057031 w 7567673"/>
                      <a:gd name="connsiteY23" fmla="*/ 1090634 h 1090634"/>
                      <a:gd name="connsiteX24" fmla="*/ 1520414 w 7567673"/>
                      <a:gd name="connsiteY24" fmla="*/ 1090634 h 1090634"/>
                      <a:gd name="connsiteX25" fmla="*/ 681091 w 7567673"/>
                      <a:gd name="connsiteY25" fmla="*/ 1090634 h 1090634"/>
                      <a:gd name="connsiteX26" fmla="*/ 0 w 7567673"/>
                      <a:gd name="connsiteY26" fmla="*/ 1090634 h 1090634"/>
                      <a:gd name="connsiteX27" fmla="*/ 0 w 7567673"/>
                      <a:gd name="connsiteY27" fmla="*/ 523504 h 1090634"/>
                      <a:gd name="connsiteX28" fmla="*/ 0 w 7567673"/>
                      <a:gd name="connsiteY28" fmla="*/ 0 h 109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67673" h="1090634" fill="none" extrusionOk="0">
                        <a:moveTo>
                          <a:pt x="0" y="0"/>
                        </a:moveTo>
                        <a:cubicBezTo>
                          <a:pt x="192093" y="-19732"/>
                          <a:pt x="275403" y="2005"/>
                          <a:pt x="536617" y="0"/>
                        </a:cubicBezTo>
                        <a:cubicBezTo>
                          <a:pt x="797831" y="-2005"/>
                          <a:pt x="851588" y="-8736"/>
                          <a:pt x="1148910" y="0"/>
                        </a:cubicBezTo>
                        <a:cubicBezTo>
                          <a:pt x="1446232" y="8736"/>
                          <a:pt x="1494908" y="9700"/>
                          <a:pt x="1685527" y="0"/>
                        </a:cubicBezTo>
                        <a:cubicBezTo>
                          <a:pt x="1876146" y="-9700"/>
                          <a:pt x="2181094" y="35770"/>
                          <a:pt x="2449174" y="0"/>
                        </a:cubicBezTo>
                        <a:cubicBezTo>
                          <a:pt x="2717254" y="-35770"/>
                          <a:pt x="2729996" y="-5394"/>
                          <a:pt x="2910114" y="0"/>
                        </a:cubicBezTo>
                        <a:cubicBezTo>
                          <a:pt x="3090232" y="5394"/>
                          <a:pt x="3256828" y="21690"/>
                          <a:pt x="3446731" y="0"/>
                        </a:cubicBezTo>
                        <a:cubicBezTo>
                          <a:pt x="3636634" y="-21690"/>
                          <a:pt x="3884627" y="-21020"/>
                          <a:pt x="4134701" y="0"/>
                        </a:cubicBezTo>
                        <a:cubicBezTo>
                          <a:pt x="4384775" y="21020"/>
                          <a:pt x="4375092" y="-1733"/>
                          <a:pt x="4595641" y="0"/>
                        </a:cubicBezTo>
                        <a:cubicBezTo>
                          <a:pt x="4816190" y="1733"/>
                          <a:pt x="5031827" y="-30191"/>
                          <a:pt x="5283612" y="0"/>
                        </a:cubicBezTo>
                        <a:cubicBezTo>
                          <a:pt x="5535397" y="30191"/>
                          <a:pt x="5778648" y="33568"/>
                          <a:pt x="5971582" y="0"/>
                        </a:cubicBezTo>
                        <a:cubicBezTo>
                          <a:pt x="6164516" y="-33568"/>
                          <a:pt x="6336944" y="-10545"/>
                          <a:pt x="6583876" y="0"/>
                        </a:cubicBezTo>
                        <a:cubicBezTo>
                          <a:pt x="6830808" y="10545"/>
                          <a:pt x="7360768" y="6922"/>
                          <a:pt x="7567673" y="0"/>
                        </a:cubicBezTo>
                        <a:cubicBezTo>
                          <a:pt x="7583910" y="164758"/>
                          <a:pt x="7593930" y="364285"/>
                          <a:pt x="7567673" y="556223"/>
                        </a:cubicBezTo>
                        <a:cubicBezTo>
                          <a:pt x="7541416" y="748161"/>
                          <a:pt x="7542991" y="938676"/>
                          <a:pt x="7567673" y="1090634"/>
                        </a:cubicBezTo>
                        <a:cubicBezTo>
                          <a:pt x="7253279" y="1073976"/>
                          <a:pt x="7124410" y="1102838"/>
                          <a:pt x="6804026" y="1090634"/>
                        </a:cubicBezTo>
                        <a:cubicBezTo>
                          <a:pt x="6483642" y="1078430"/>
                          <a:pt x="6325349" y="1078680"/>
                          <a:pt x="6116056" y="1090634"/>
                        </a:cubicBezTo>
                        <a:cubicBezTo>
                          <a:pt x="5906763" y="1102589"/>
                          <a:pt x="5844223" y="1097944"/>
                          <a:pt x="5655116" y="1090634"/>
                        </a:cubicBezTo>
                        <a:cubicBezTo>
                          <a:pt x="5466009" y="1083324"/>
                          <a:pt x="5309176" y="1094311"/>
                          <a:pt x="5194176" y="1090634"/>
                        </a:cubicBezTo>
                        <a:cubicBezTo>
                          <a:pt x="5079176" y="1086957"/>
                          <a:pt x="4919792" y="1072332"/>
                          <a:pt x="4733235" y="1090634"/>
                        </a:cubicBezTo>
                        <a:cubicBezTo>
                          <a:pt x="4546678" y="1108936"/>
                          <a:pt x="4361532" y="1075112"/>
                          <a:pt x="4045265" y="1090634"/>
                        </a:cubicBezTo>
                        <a:cubicBezTo>
                          <a:pt x="3728998" y="1106157"/>
                          <a:pt x="3397580" y="1125514"/>
                          <a:pt x="3205941" y="1090634"/>
                        </a:cubicBezTo>
                        <a:cubicBezTo>
                          <a:pt x="3014302" y="1055754"/>
                          <a:pt x="2858789" y="1068161"/>
                          <a:pt x="2517971" y="1090634"/>
                        </a:cubicBezTo>
                        <a:cubicBezTo>
                          <a:pt x="2177153" y="1113108"/>
                          <a:pt x="2171891" y="1108584"/>
                          <a:pt x="2057031" y="1090634"/>
                        </a:cubicBezTo>
                        <a:cubicBezTo>
                          <a:pt x="1942171" y="1072684"/>
                          <a:pt x="1677880" y="1076660"/>
                          <a:pt x="1520414" y="1090634"/>
                        </a:cubicBezTo>
                        <a:cubicBezTo>
                          <a:pt x="1362948" y="1104608"/>
                          <a:pt x="874733" y="1054551"/>
                          <a:pt x="681091" y="1090634"/>
                        </a:cubicBezTo>
                        <a:cubicBezTo>
                          <a:pt x="487449" y="1126717"/>
                          <a:pt x="319336" y="1121528"/>
                          <a:pt x="0" y="1090634"/>
                        </a:cubicBezTo>
                        <a:cubicBezTo>
                          <a:pt x="14586" y="887091"/>
                          <a:pt x="-14928" y="736207"/>
                          <a:pt x="0" y="523504"/>
                        </a:cubicBezTo>
                        <a:cubicBezTo>
                          <a:pt x="14928" y="310801"/>
                          <a:pt x="23343" y="159528"/>
                          <a:pt x="0" y="0"/>
                        </a:cubicBezTo>
                        <a:close/>
                      </a:path>
                      <a:path w="7567673" h="1090634" stroke="0" extrusionOk="0">
                        <a:moveTo>
                          <a:pt x="0" y="0"/>
                        </a:moveTo>
                        <a:cubicBezTo>
                          <a:pt x="185821" y="-27184"/>
                          <a:pt x="548280" y="41547"/>
                          <a:pt x="839324" y="0"/>
                        </a:cubicBezTo>
                        <a:cubicBezTo>
                          <a:pt x="1130368" y="-41547"/>
                          <a:pt x="1263766" y="-17876"/>
                          <a:pt x="1602971" y="0"/>
                        </a:cubicBezTo>
                        <a:cubicBezTo>
                          <a:pt x="1942176" y="17876"/>
                          <a:pt x="2128718" y="3640"/>
                          <a:pt x="2366618" y="0"/>
                        </a:cubicBezTo>
                        <a:cubicBezTo>
                          <a:pt x="2604518" y="-3640"/>
                          <a:pt x="2773037" y="-11179"/>
                          <a:pt x="3130265" y="0"/>
                        </a:cubicBezTo>
                        <a:cubicBezTo>
                          <a:pt x="3487493" y="11179"/>
                          <a:pt x="3604274" y="5400"/>
                          <a:pt x="3893912" y="0"/>
                        </a:cubicBezTo>
                        <a:cubicBezTo>
                          <a:pt x="4183550" y="-5400"/>
                          <a:pt x="4204358" y="-8493"/>
                          <a:pt x="4354852" y="0"/>
                        </a:cubicBezTo>
                        <a:cubicBezTo>
                          <a:pt x="4505346" y="8493"/>
                          <a:pt x="4794078" y="-826"/>
                          <a:pt x="5042822" y="0"/>
                        </a:cubicBezTo>
                        <a:cubicBezTo>
                          <a:pt x="5291566" y="826"/>
                          <a:pt x="5504975" y="1"/>
                          <a:pt x="5730792" y="0"/>
                        </a:cubicBezTo>
                        <a:cubicBezTo>
                          <a:pt x="5956609" y="-1"/>
                          <a:pt x="6003554" y="4880"/>
                          <a:pt x="6191732" y="0"/>
                        </a:cubicBezTo>
                        <a:cubicBezTo>
                          <a:pt x="6379910" y="-4880"/>
                          <a:pt x="6522059" y="-23154"/>
                          <a:pt x="6728349" y="0"/>
                        </a:cubicBezTo>
                        <a:cubicBezTo>
                          <a:pt x="6934639" y="23154"/>
                          <a:pt x="7170344" y="-1180"/>
                          <a:pt x="7567673" y="0"/>
                        </a:cubicBezTo>
                        <a:cubicBezTo>
                          <a:pt x="7543235" y="257477"/>
                          <a:pt x="7540335" y="418624"/>
                          <a:pt x="7567673" y="567130"/>
                        </a:cubicBezTo>
                        <a:cubicBezTo>
                          <a:pt x="7595012" y="715636"/>
                          <a:pt x="7586529" y="879087"/>
                          <a:pt x="7567673" y="1090634"/>
                        </a:cubicBezTo>
                        <a:cubicBezTo>
                          <a:pt x="7382949" y="1093313"/>
                          <a:pt x="7075450" y="1128149"/>
                          <a:pt x="6804026" y="1090634"/>
                        </a:cubicBezTo>
                        <a:cubicBezTo>
                          <a:pt x="6532602" y="1053119"/>
                          <a:pt x="6200452" y="1118696"/>
                          <a:pt x="5964702" y="1090634"/>
                        </a:cubicBezTo>
                        <a:cubicBezTo>
                          <a:pt x="5728952" y="1062572"/>
                          <a:pt x="5643123" y="1107761"/>
                          <a:pt x="5352409" y="1090634"/>
                        </a:cubicBezTo>
                        <a:cubicBezTo>
                          <a:pt x="5061695" y="1073507"/>
                          <a:pt x="4751294" y="1115435"/>
                          <a:pt x="4588762" y="1090634"/>
                        </a:cubicBezTo>
                        <a:cubicBezTo>
                          <a:pt x="4426230" y="1065833"/>
                          <a:pt x="4118811" y="1085715"/>
                          <a:pt x="3976468" y="1090634"/>
                        </a:cubicBezTo>
                        <a:cubicBezTo>
                          <a:pt x="3834125" y="1095553"/>
                          <a:pt x="3609778" y="1085083"/>
                          <a:pt x="3515528" y="1090634"/>
                        </a:cubicBezTo>
                        <a:cubicBezTo>
                          <a:pt x="3421278" y="1096185"/>
                          <a:pt x="3181888" y="1097514"/>
                          <a:pt x="3054588" y="1090634"/>
                        </a:cubicBezTo>
                        <a:cubicBezTo>
                          <a:pt x="2927288" y="1083754"/>
                          <a:pt x="2606073" y="1057109"/>
                          <a:pt x="2290941" y="1090634"/>
                        </a:cubicBezTo>
                        <a:cubicBezTo>
                          <a:pt x="1975809" y="1124159"/>
                          <a:pt x="1635674" y="1123767"/>
                          <a:pt x="1451617" y="1090634"/>
                        </a:cubicBezTo>
                        <a:cubicBezTo>
                          <a:pt x="1267560" y="1057501"/>
                          <a:pt x="1055335" y="1057551"/>
                          <a:pt x="687970" y="1090634"/>
                        </a:cubicBezTo>
                        <a:cubicBezTo>
                          <a:pt x="320605" y="1123717"/>
                          <a:pt x="187028" y="1105791"/>
                          <a:pt x="0" y="1090634"/>
                        </a:cubicBezTo>
                        <a:cubicBezTo>
                          <a:pt x="-22853" y="929397"/>
                          <a:pt x="18826" y="722813"/>
                          <a:pt x="0" y="578036"/>
                        </a:cubicBezTo>
                        <a:cubicBezTo>
                          <a:pt x="-18826" y="433259"/>
                          <a:pt x="17482" y="282072"/>
                          <a:pt x="0" y="0"/>
                        </a:cubicBezTo>
                        <a:close/>
                      </a:path>
                    </a:pathLst>
                  </a:custGeom>
                  <ask:type>
                    <ask:lineSketchFreehand/>
                  </ask:type>
                </ask:lineSketchStyleProps>
              </a:ext>
            </a:extLst>
          </a:ln>
          <a:effectLst>
            <a:outerShdw blurRad="1778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050"/>
          </a:p>
        </p:txBody>
      </p:sp>
      <p:sp>
        <p:nvSpPr>
          <p:cNvPr id="8" name="矩形 25"/>
          <p:cNvSpPr/>
          <p:nvPr/>
        </p:nvSpPr>
        <p:spPr bwMode="auto">
          <a:xfrm>
            <a:off x="1178214" y="2226603"/>
            <a:ext cx="7785312" cy="1131957"/>
          </a:xfrm>
          <a:custGeom>
            <a:avLst/>
            <a:gdLst>
              <a:gd name="connsiteX0" fmla="*/ 0 w 7785312"/>
              <a:gd name="connsiteY0" fmla="*/ 0 h 1131957"/>
              <a:gd name="connsiteX1" fmla="*/ 804482 w 7785312"/>
              <a:gd name="connsiteY1" fmla="*/ 0 h 1131957"/>
              <a:gd name="connsiteX2" fmla="*/ 1375405 w 7785312"/>
              <a:gd name="connsiteY2" fmla="*/ 0 h 1131957"/>
              <a:gd name="connsiteX3" fmla="*/ 2179887 w 7785312"/>
              <a:gd name="connsiteY3" fmla="*/ 0 h 1131957"/>
              <a:gd name="connsiteX4" fmla="*/ 2750810 w 7785312"/>
              <a:gd name="connsiteY4" fmla="*/ 0 h 1131957"/>
              <a:gd name="connsiteX5" fmla="*/ 3399586 w 7785312"/>
              <a:gd name="connsiteY5" fmla="*/ 0 h 1131957"/>
              <a:gd name="connsiteX6" fmla="*/ 3892656 w 7785312"/>
              <a:gd name="connsiteY6" fmla="*/ 0 h 1131957"/>
              <a:gd name="connsiteX7" fmla="*/ 4307873 w 7785312"/>
              <a:gd name="connsiteY7" fmla="*/ 0 h 1131957"/>
              <a:gd name="connsiteX8" fmla="*/ 4800942 w 7785312"/>
              <a:gd name="connsiteY8" fmla="*/ 0 h 1131957"/>
              <a:gd name="connsiteX9" fmla="*/ 5449718 w 7785312"/>
              <a:gd name="connsiteY9" fmla="*/ 0 h 1131957"/>
              <a:gd name="connsiteX10" fmla="*/ 6176348 w 7785312"/>
              <a:gd name="connsiteY10" fmla="*/ 0 h 1131957"/>
              <a:gd name="connsiteX11" fmla="*/ 6747270 w 7785312"/>
              <a:gd name="connsiteY11" fmla="*/ 0 h 1131957"/>
              <a:gd name="connsiteX12" fmla="*/ 7785312 w 7785312"/>
              <a:gd name="connsiteY12" fmla="*/ 0 h 1131957"/>
              <a:gd name="connsiteX13" fmla="*/ 7785312 w 7785312"/>
              <a:gd name="connsiteY13" fmla="*/ 588618 h 1131957"/>
              <a:gd name="connsiteX14" fmla="*/ 7785312 w 7785312"/>
              <a:gd name="connsiteY14" fmla="*/ 1131957 h 1131957"/>
              <a:gd name="connsiteX15" fmla="*/ 7214389 w 7785312"/>
              <a:gd name="connsiteY15" fmla="*/ 1131957 h 1131957"/>
              <a:gd name="connsiteX16" fmla="*/ 6643466 w 7785312"/>
              <a:gd name="connsiteY16" fmla="*/ 1131957 h 1131957"/>
              <a:gd name="connsiteX17" fmla="*/ 5994690 w 7785312"/>
              <a:gd name="connsiteY17" fmla="*/ 1131957 h 1131957"/>
              <a:gd name="connsiteX18" fmla="*/ 5345914 w 7785312"/>
              <a:gd name="connsiteY18" fmla="*/ 1131957 h 1131957"/>
              <a:gd name="connsiteX19" fmla="*/ 4852844 w 7785312"/>
              <a:gd name="connsiteY19" fmla="*/ 1131957 h 1131957"/>
              <a:gd name="connsiteX20" fmla="*/ 4048362 w 7785312"/>
              <a:gd name="connsiteY20" fmla="*/ 1131957 h 1131957"/>
              <a:gd name="connsiteX21" fmla="*/ 3477439 w 7785312"/>
              <a:gd name="connsiteY21" fmla="*/ 1131957 h 1131957"/>
              <a:gd name="connsiteX22" fmla="*/ 2750810 w 7785312"/>
              <a:gd name="connsiteY22" fmla="*/ 1131957 h 1131957"/>
              <a:gd name="connsiteX23" fmla="*/ 2179887 w 7785312"/>
              <a:gd name="connsiteY23" fmla="*/ 1131957 h 1131957"/>
              <a:gd name="connsiteX24" fmla="*/ 1764671 w 7785312"/>
              <a:gd name="connsiteY24" fmla="*/ 1131957 h 1131957"/>
              <a:gd name="connsiteX25" fmla="*/ 1115895 w 7785312"/>
              <a:gd name="connsiteY25" fmla="*/ 1131957 h 1131957"/>
              <a:gd name="connsiteX26" fmla="*/ 622825 w 7785312"/>
              <a:gd name="connsiteY26" fmla="*/ 1131957 h 1131957"/>
              <a:gd name="connsiteX27" fmla="*/ 0 w 7785312"/>
              <a:gd name="connsiteY27" fmla="*/ 1131957 h 1131957"/>
              <a:gd name="connsiteX28" fmla="*/ 0 w 7785312"/>
              <a:gd name="connsiteY28" fmla="*/ 599937 h 1131957"/>
              <a:gd name="connsiteX29" fmla="*/ 0 w 7785312"/>
              <a:gd name="connsiteY29" fmla="*/ 0 h 1131957"/>
              <a:gd name="connsiteX0" fmla="*/ 0 w 7785312"/>
              <a:gd name="connsiteY0" fmla="*/ 0 h 1131957"/>
              <a:gd name="connsiteX1" fmla="*/ 726629 w 7785312"/>
              <a:gd name="connsiteY1" fmla="*/ 0 h 1131957"/>
              <a:gd name="connsiteX2" fmla="*/ 1219699 w 7785312"/>
              <a:gd name="connsiteY2" fmla="*/ 0 h 1131957"/>
              <a:gd name="connsiteX3" fmla="*/ 1790622 w 7785312"/>
              <a:gd name="connsiteY3" fmla="*/ 0 h 1131957"/>
              <a:gd name="connsiteX4" fmla="*/ 2439398 w 7785312"/>
              <a:gd name="connsiteY4" fmla="*/ 0 h 1131957"/>
              <a:gd name="connsiteX5" fmla="*/ 3166027 w 7785312"/>
              <a:gd name="connsiteY5" fmla="*/ 0 h 1131957"/>
              <a:gd name="connsiteX6" fmla="*/ 3736950 w 7785312"/>
              <a:gd name="connsiteY6" fmla="*/ 0 h 1131957"/>
              <a:gd name="connsiteX7" fmla="*/ 4385726 w 7785312"/>
              <a:gd name="connsiteY7" fmla="*/ 0 h 1131957"/>
              <a:gd name="connsiteX8" fmla="*/ 5190208 w 7785312"/>
              <a:gd name="connsiteY8" fmla="*/ 0 h 1131957"/>
              <a:gd name="connsiteX9" fmla="*/ 5916837 w 7785312"/>
              <a:gd name="connsiteY9" fmla="*/ 0 h 1131957"/>
              <a:gd name="connsiteX10" fmla="*/ 6487760 w 7785312"/>
              <a:gd name="connsiteY10" fmla="*/ 0 h 1131957"/>
              <a:gd name="connsiteX11" fmla="*/ 7214389 w 7785312"/>
              <a:gd name="connsiteY11" fmla="*/ 0 h 1131957"/>
              <a:gd name="connsiteX12" fmla="*/ 7785312 w 7785312"/>
              <a:gd name="connsiteY12" fmla="*/ 0 h 1131957"/>
              <a:gd name="connsiteX13" fmla="*/ 7785312 w 7785312"/>
              <a:gd name="connsiteY13" fmla="*/ 565979 h 1131957"/>
              <a:gd name="connsiteX14" fmla="*/ 7785312 w 7785312"/>
              <a:gd name="connsiteY14" fmla="*/ 1131957 h 1131957"/>
              <a:gd name="connsiteX15" fmla="*/ 7058683 w 7785312"/>
              <a:gd name="connsiteY15" fmla="*/ 1131957 h 1131957"/>
              <a:gd name="connsiteX16" fmla="*/ 6254201 w 7785312"/>
              <a:gd name="connsiteY16" fmla="*/ 1131957 h 1131957"/>
              <a:gd name="connsiteX17" fmla="*/ 5605425 w 7785312"/>
              <a:gd name="connsiteY17" fmla="*/ 1131957 h 1131957"/>
              <a:gd name="connsiteX18" fmla="*/ 5112355 w 7785312"/>
              <a:gd name="connsiteY18" fmla="*/ 1131957 h 1131957"/>
              <a:gd name="connsiteX19" fmla="*/ 4697138 w 7785312"/>
              <a:gd name="connsiteY19" fmla="*/ 1131957 h 1131957"/>
              <a:gd name="connsiteX20" fmla="*/ 3970509 w 7785312"/>
              <a:gd name="connsiteY20" fmla="*/ 1131957 h 1131957"/>
              <a:gd name="connsiteX21" fmla="*/ 3399586 w 7785312"/>
              <a:gd name="connsiteY21" fmla="*/ 1131957 h 1131957"/>
              <a:gd name="connsiteX22" fmla="*/ 2750810 w 7785312"/>
              <a:gd name="connsiteY22" fmla="*/ 1131957 h 1131957"/>
              <a:gd name="connsiteX23" fmla="*/ 2024181 w 7785312"/>
              <a:gd name="connsiteY23" fmla="*/ 1131957 h 1131957"/>
              <a:gd name="connsiteX24" fmla="*/ 1297552 w 7785312"/>
              <a:gd name="connsiteY24" fmla="*/ 1131957 h 1131957"/>
              <a:gd name="connsiteX25" fmla="*/ 570923 w 7785312"/>
              <a:gd name="connsiteY25" fmla="*/ 1131957 h 1131957"/>
              <a:gd name="connsiteX26" fmla="*/ 0 w 7785312"/>
              <a:gd name="connsiteY26" fmla="*/ 1131957 h 1131957"/>
              <a:gd name="connsiteX27" fmla="*/ 0 w 7785312"/>
              <a:gd name="connsiteY27" fmla="*/ 577298 h 1131957"/>
              <a:gd name="connsiteX28" fmla="*/ 0 w 7785312"/>
              <a:gd name="connsiteY28" fmla="*/ 0 h 113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785312" h="1131957" fill="none" extrusionOk="0">
                <a:moveTo>
                  <a:pt x="0" y="0"/>
                </a:moveTo>
                <a:cubicBezTo>
                  <a:pt x="288511" y="18705"/>
                  <a:pt x="617841" y="-35771"/>
                  <a:pt x="804482" y="0"/>
                </a:cubicBezTo>
                <a:cubicBezTo>
                  <a:pt x="1017693" y="19938"/>
                  <a:pt x="1113656" y="4127"/>
                  <a:pt x="1375405" y="0"/>
                </a:cubicBezTo>
                <a:cubicBezTo>
                  <a:pt x="1647429" y="-29260"/>
                  <a:pt x="1855068" y="59540"/>
                  <a:pt x="2179887" y="0"/>
                </a:cubicBezTo>
                <a:cubicBezTo>
                  <a:pt x="2505356" y="-30925"/>
                  <a:pt x="2504509" y="15794"/>
                  <a:pt x="2750810" y="0"/>
                </a:cubicBezTo>
                <a:cubicBezTo>
                  <a:pt x="2990111" y="-11139"/>
                  <a:pt x="3273789" y="-24403"/>
                  <a:pt x="3399586" y="0"/>
                </a:cubicBezTo>
                <a:cubicBezTo>
                  <a:pt x="3533823" y="-1994"/>
                  <a:pt x="3764845" y="23020"/>
                  <a:pt x="3892656" y="0"/>
                </a:cubicBezTo>
                <a:cubicBezTo>
                  <a:pt x="4013243" y="12857"/>
                  <a:pt x="4129453" y="12128"/>
                  <a:pt x="4307873" y="0"/>
                </a:cubicBezTo>
                <a:cubicBezTo>
                  <a:pt x="4470519" y="21533"/>
                  <a:pt x="4581954" y="-16249"/>
                  <a:pt x="4800942" y="0"/>
                </a:cubicBezTo>
                <a:cubicBezTo>
                  <a:pt x="5008205" y="16593"/>
                  <a:pt x="5307950" y="-18919"/>
                  <a:pt x="5449718" y="0"/>
                </a:cubicBezTo>
                <a:cubicBezTo>
                  <a:pt x="5598870" y="10796"/>
                  <a:pt x="5950226" y="-25157"/>
                  <a:pt x="6176348" y="0"/>
                </a:cubicBezTo>
                <a:cubicBezTo>
                  <a:pt x="6402712" y="25154"/>
                  <a:pt x="6533979" y="-9280"/>
                  <a:pt x="6747270" y="0"/>
                </a:cubicBezTo>
                <a:cubicBezTo>
                  <a:pt x="6956347" y="61055"/>
                  <a:pt x="7230348" y="14732"/>
                  <a:pt x="7785312" y="0"/>
                </a:cubicBezTo>
                <a:cubicBezTo>
                  <a:pt x="7820149" y="210368"/>
                  <a:pt x="7799483" y="443814"/>
                  <a:pt x="7785312" y="588618"/>
                </a:cubicBezTo>
                <a:cubicBezTo>
                  <a:pt x="7806269" y="750837"/>
                  <a:pt x="7769023" y="979968"/>
                  <a:pt x="7785312" y="1131957"/>
                </a:cubicBezTo>
                <a:cubicBezTo>
                  <a:pt x="7550290" y="1111381"/>
                  <a:pt x="7424151" y="1111918"/>
                  <a:pt x="7214389" y="1131957"/>
                </a:cubicBezTo>
                <a:cubicBezTo>
                  <a:pt x="6989483" y="1105933"/>
                  <a:pt x="6823675" y="1113892"/>
                  <a:pt x="6643466" y="1131957"/>
                </a:cubicBezTo>
                <a:cubicBezTo>
                  <a:pt x="6473384" y="1157851"/>
                  <a:pt x="6108929" y="1149677"/>
                  <a:pt x="5994690" y="1131957"/>
                </a:cubicBezTo>
                <a:cubicBezTo>
                  <a:pt x="5894152" y="1126091"/>
                  <a:pt x="5566901" y="1054968"/>
                  <a:pt x="5345914" y="1131957"/>
                </a:cubicBezTo>
                <a:cubicBezTo>
                  <a:pt x="5119956" y="1170546"/>
                  <a:pt x="5063552" y="1107180"/>
                  <a:pt x="4852844" y="1131957"/>
                </a:cubicBezTo>
                <a:cubicBezTo>
                  <a:pt x="4683341" y="1149945"/>
                  <a:pt x="4344041" y="1125922"/>
                  <a:pt x="4048362" y="1131957"/>
                </a:cubicBezTo>
                <a:cubicBezTo>
                  <a:pt x="3811624" y="1112196"/>
                  <a:pt x="3658159" y="1143597"/>
                  <a:pt x="3477439" y="1131957"/>
                </a:cubicBezTo>
                <a:cubicBezTo>
                  <a:pt x="3275883" y="1084336"/>
                  <a:pt x="2991785" y="1093393"/>
                  <a:pt x="2750810" y="1131957"/>
                </a:cubicBezTo>
                <a:cubicBezTo>
                  <a:pt x="2487901" y="1155475"/>
                  <a:pt x="2294834" y="1161350"/>
                  <a:pt x="2179887" y="1131957"/>
                </a:cubicBezTo>
                <a:cubicBezTo>
                  <a:pt x="2032329" y="1098413"/>
                  <a:pt x="1861216" y="1117478"/>
                  <a:pt x="1764671" y="1131957"/>
                </a:cubicBezTo>
                <a:cubicBezTo>
                  <a:pt x="1629916" y="1144379"/>
                  <a:pt x="1342062" y="1101149"/>
                  <a:pt x="1115895" y="1131957"/>
                </a:cubicBezTo>
                <a:cubicBezTo>
                  <a:pt x="916320" y="1160272"/>
                  <a:pt x="800072" y="1117108"/>
                  <a:pt x="622825" y="1131957"/>
                </a:cubicBezTo>
                <a:cubicBezTo>
                  <a:pt x="482203" y="1150635"/>
                  <a:pt x="305433" y="1151435"/>
                  <a:pt x="0" y="1131957"/>
                </a:cubicBezTo>
                <a:cubicBezTo>
                  <a:pt x="25679" y="939323"/>
                  <a:pt x="-41705" y="707913"/>
                  <a:pt x="0" y="599937"/>
                </a:cubicBezTo>
                <a:cubicBezTo>
                  <a:pt x="-11494" y="450519"/>
                  <a:pt x="15396" y="302549"/>
                  <a:pt x="0" y="0"/>
                </a:cubicBezTo>
                <a:close/>
              </a:path>
              <a:path w="7785312" h="1131957" stroke="0" extrusionOk="0">
                <a:moveTo>
                  <a:pt x="0" y="0"/>
                </a:moveTo>
                <a:cubicBezTo>
                  <a:pt x="365156" y="39342"/>
                  <a:pt x="453467" y="-25257"/>
                  <a:pt x="726629" y="0"/>
                </a:cubicBezTo>
                <a:cubicBezTo>
                  <a:pt x="1004169" y="24124"/>
                  <a:pt x="1057912" y="6861"/>
                  <a:pt x="1219699" y="0"/>
                </a:cubicBezTo>
                <a:cubicBezTo>
                  <a:pt x="1378834" y="-32957"/>
                  <a:pt x="1536384" y="-50237"/>
                  <a:pt x="1790622" y="0"/>
                </a:cubicBezTo>
                <a:cubicBezTo>
                  <a:pt x="2027509" y="5971"/>
                  <a:pt x="2201015" y="-3333"/>
                  <a:pt x="2439398" y="0"/>
                </a:cubicBezTo>
                <a:cubicBezTo>
                  <a:pt x="2682235" y="-16973"/>
                  <a:pt x="2849077" y="28112"/>
                  <a:pt x="3166027" y="0"/>
                </a:cubicBezTo>
                <a:cubicBezTo>
                  <a:pt x="3470192" y="-50410"/>
                  <a:pt x="3563674" y="13341"/>
                  <a:pt x="3736950" y="0"/>
                </a:cubicBezTo>
                <a:cubicBezTo>
                  <a:pt x="3864198" y="22131"/>
                  <a:pt x="4131775" y="-34864"/>
                  <a:pt x="4385726" y="0"/>
                </a:cubicBezTo>
                <a:cubicBezTo>
                  <a:pt x="4613922" y="20650"/>
                  <a:pt x="4890234" y="-73544"/>
                  <a:pt x="5190208" y="0"/>
                </a:cubicBezTo>
                <a:cubicBezTo>
                  <a:pt x="5468431" y="37828"/>
                  <a:pt x="5651547" y="15919"/>
                  <a:pt x="5916837" y="0"/>
                </a:cubicBezTo>
                <a:cubicBezTo>
                  <a:pt x="6161402" y="-43993"/>
                  <a:pt x="6274439" y="28164"/>
                  <a:pt x="6487760" y="0"/>
                </a:cubicBezTo>
                <a:cubicBezTo>
                  <a:pt x="6682409" y="-5296"/>
                  <a:pt x="7043074" y="25987"/>
                  <a:pt x="7214389" y="0"/>
                </a:cubicBezTo>
                <a:cubicBezTo>
                  <a:pt x="7382618" y="-45142"/>
                  <a:pt x="7529372" y="-14421"/>
                  <a:pt x="7785312" y="0"/>
                </a:cubicBezTo>
                <a:cubicBezTo>
                  <a:pt x="7793815" y="231167"/>
                  <a:pt x="7756088" y="387488"/>
                  <a:pt x="7785312" y="565979"/>
                </a:cubicBezTo>
                <a:cubicBezTo>
                  <a:pt x="7787831" y="752007"/>
                  <a:pt x="7796100" y="947332"/>
                  <a:pt x="7785312" y="1131957"/>
                </a:cubicBezTo>
                <a:cubicBezTo>
                  <a:pt x="7645457" y="1073087"/>
                  <a:pt x="7374276" y="1090310"/>
                  <a:pt x="7058683" y="1131957"/>
                </a:cubicBezTo>
                <a:cubicBezTo>
                  <a:pt x="6807441" y="1133083"/>
                  <a:pt x="6555945" y="1143591"/>
                  <a:pt x="6254201" y="1131957"/>
                </a:cubicBezTo>
                <a:cubicBezTo>
                  <a:pt x="5937530" y="1101845"/>
                  <a:pt x="5923775" y="1147868"/>
                  <a:pt x="5605425" y="1131957"/>
                </a:cubicBezTo>
                <a:cubicBezTo>
                  <a:pt x="5296753" y="1113590"/>
                  <a:pt x="5219675" y="1135580"/>
                  <a:pt x="5112355" y="1131957"/>
                </a:cubicBezTo>
                <a:cubicBezTo>
                  <a:pt x="5002132" y="1125785"/>
                  <a:pt x="4888629" y="1137513"/>
                  <a:pt x="4697138" y="1131957"/>
                </a:cubicBezTo>
                <a:cubicBezTo>
                  <a:pt x="4520045" y="1152459"/>
                  <a:pt x="4328276" y="1152765"/>
                  <a:pt x="3970509" y="1131957"/>
                </a:cubicBezTo>
                <a:cubicBezTo>
                  <a:pt x="3625758" y="1111713"/>
                  <a:pt x="3615554" y="1168132"/>
                  <a:pt x="3399586" y="1131957"/>
                </a:cubicBezTo>
                <a:cubicBezTo>
                  <a:pt x="3179949" y="1116923"/>
                  <a:pt x="2893292" y="1137563"/>
                  <a:pt x="2750810" y="1131957"/>
                </a:cubicBezTo>
                <a:cubicBezTo>
                  <a:pt x="2583397" y="1090947"/>
                  <a:pt x="2379187" y="1123234"/>
                  <a:pt x="2024181" y="1131957"/>
                </a:cubicBezTo>
                <a:cubicBezTo>
                  <a:pt x="1665209" y="1086844"/>
                  <a:pt x="1433934" y="1172434"/>
                  <a:pt x="1297552" y="1131957"/>
                </a:cubicBezTo>
                <a:cubicBezTo>
                  <a:pt x="1149355" y="1101649"/>
                  <a:pt x="865668" y="1177365"/>
                  <a:pt x="570923" y="1131957"/>
                </a:cubicBezTo>
                <a:cubicBezTo>
                  <a:pt x="333594" y="1114117"/>
                  <a:pt x="117347" y="1156937"/>
                  <a:pt x="0" y="1131957"/>
                </a:cubicBezTo>
                <a:cubicBezTo>
                  <a:pt x="38583" y="1024112"/>
                  <a:pt x="-41931" y="810715"/>
                  <a:pt x="0" y="577298"/>
                </a:cubicBezTo>
                <a:cubicBezTo>
                  <a:pt x="-6241" y="321429"/>
                  <a:pt x="16930" y="163641"/>
                  <a:pt x="0" y="0"/>
                </a:cubicBezTo>
                <a:close/>
              </a:path>
              <a:path w="7785312" h="1131957" fill="none" stroke="0" extrusionOk="0">
                <a:moveTo>
                  <a:pt x="0" y="0"/>
                </a:moveTo>
                <a:cubicBezTo>
                  <a:pt x="273168" y="45535"/>
                  <a:pt x="633556" y="-40586"/>
                  <a:pt x="804482" y="0"/>
                </a:cubicBezTo>
                <a:cubicBezTo>
                  <a:pt x="1026284" y="35471"/>
                  <a:pt x="1113400" y="-15126"/>
                  <a:pt x="1375405" y="0"/>
                </a:cubicBezTo>
                <a:cubicBezTo>
                  <a:pt x="1638418" y="-39934"/>
                  <a:pt x="1877063" y="20644"/>
                  <a:pt x="2179887" y="0"/>
                </a:cubicBezTo>
                <a:cubicBezTo>
                  <a:pt x="2492014" y="-38221"/>
                  <a:pt x="2504671" y="15757"/>
                  <a:pt x="2750810" y="0"/>
                </a:cubicBezTo>
                <a:cubicBezTo>
                  <a:pt x="2992655" y="-28552"/>
                  <a:pt x="3275051" y="-20139"/>
                  <a:pt x="3399586" y="0"/>
                </a:cubicBezTo>
                <a:cubicBezTo>
                  <a:pt x="3543128" y="34983"/>
                  <a:pt x="3751529" y="15112"/>
                  <a:pt x="3892656" y="0"/>
                </a:cubicBezTo>
                <a:cubicBezTo>
                  <a:pt x="4022327" y="-19849"/>
                  <a:pt x="4140595" y="-1761"/>
                  <a:pt x="4307873" y="0"/>
                </a:cubicBezTo>
                <a:cubicBezTo>
                  <a:pt x="4477335" y="1270"/>
                  <a:pt x="4588786" y="-25885"/>
                  <a:pt x="4800942" y="0"/>
                </a:cubicBezTo>
                <a:cubicBezTo>
                  <a:pt x="5036744" y="25977"/>
                  <a:pt x="5272771" y="-42051"/>
                  <a:pt x="5449718" y="0"/>
                </a:cubicBezTo>
                <a:cubicBezTo>
                  <a:pt x="5617769" y="41375"/>
                  <a:pt x="5911679" y="-13729"/>
                  <a:pt x="6176348" y="0"/>
                </a:cubicBezTo>
                <a:cubicBezTo>
                  <a:pt x="6411361" y="29692"/>
                  <a:pt x="6528121" y="8766"/>
                  <a:pt x="6747270" y="0"/>
                </a:cubicBezTo>
                <a:cubicBezTo>
                  <a:pt x="7019624" y="5739"/>
                  <a:pt x="7273380" y="-1915"/>
                  <a:pt x="7785312" y="0"/>
                </a:cubicBezTo>
                <a:cubicBezTo>
                  <a:pt x="7790432" y="193509"/>
                  <a:pt x="7812256" y="439673"/>
                  <a:pt x="7785312" y="588618"/>
                </a:cubicBezTo>
                <a:cubicBezTo>
                  <a:pt x="7789392" y="782173"/>
                  <a:pt x="7753634" y="1013409"/>
                  <a:pt x="7785312" y="1131957"/>
                </a:cubicBezTo>
                <a:cubicBezTo>
                  <a:pt x="7545926" y="1087733"/>
                  <a:pt x="7398919" y="1150153"/>
                  <a:pt x="7214389" y="1131957"/>
                </a:cubicBezTo>
                <a:cubicBezTo>
                  <a:pt x="6984100" y="1133270"/>
                  <a:pt x="6797475" y="1142274"/>
                  <a:pt x="6643466" y="1131957"/>
                </a:cubicBezTo>
                <a:cubicBezTo>
                  <a:pt x="6491915" y="1129398"/>
                  <a:pt x="6142012" y="1130714"/>
                  <a:pt x="5994690" y="1131957"/>
                </a:cubicBezTo>
                <a:cubicBezTo>
                  <a:pt x="5842325" y="1113342"/>
                  <a:pt x="5598227" y="1095737"/>
                  <a:pt x="5345914" y="1131957"/>
                </a:cubicBezTo>
                <a:cubicBezTo>
                  <a:pt x="5120160" y="1169042"/>
                  <a:pt x="5066340" y="1127573"/>
                  <a:pt x="4852844" y="1131957"/>
                </a:cubicBezTo>
                <a:cubicBezTo>
                  <a:pt x="4603380" y="1177169"/>
                  <a:pt x="4309308" y="1149717"/>
                  <a:pt x="4048362" y="1131957"/>
                </a:cubicBezTo>
                <a:cubicBezTo>
                  <a:pt x="3768905" y="1105544"/>
                  <a:pt x="3655693" y="1135396"/>
                  <a:pt x="3477439" y="1131957"/>
                </a:cubicBezTo>
                <a:cubicBezTo>
                  <a:pt x="3303693" y="1124295"/>
                  <a:pt x="3044834" y="1136414"/>
                  <a:pt x="2750810" y="1131957"/>
                </a:cubicBezTo>
                <a:cubicBezTo>
                  <a:pt x="2479168" y="1116611"/>
                  <a:pt x="2361487" y="1162066"/>
                  <a:pt x="2179887" y="1131957"/>
                </a:cubicBezTo>
                <a:cubicBezTo>
                  <a:pt x="2031348" y="1114787"/>
                  <a:pt x="1854971" y="1104321"/>
                  <a:pt x="1764671" y="1131957"/>
                </a:cubicBezTo>
                <a:cubicBezTo>
                  <a:pt x="1690421" y="1112422"/>
                  <a:pt x="1357852" y="1068974"/>
                  <a:pt x="1115895" y="1131957"/>
                </a:cubicBezTo>
                <a:cubicBezTo>
                  <a:pt x="886509" y="1150967"/>
                  <a:pt x="775820" y="1133701"/>
                  <a:pt x="622825" y="1131957"/>
                </a:cubicBezTo>
                <a:cubicBezTo>
                  <a:pt x="471058" y="1120789"/>
                  <a:pt x="316848" y="1173335"/>
                  <a:pt x="0" y="1131957"/>
                </a:cubicBezTo>
                <a:cubicBezTo>
                  <a:pt x="12322" y="969991"/>
                  <a:pt x="-30469" y="701353"/>
                  <a:pt x="0" y="599937"/>
                </a:cubicBezTo>
                <a:cubicBezTo>
                  <a:pt x="-9617" y="485843"/>
                  <a:pt x="-1433" y="228582"/>
                  <a:pt x="0" y="0"/>
                </a:cubicBezTo>
                <a:close/>
              </a:path>
            </a:pathLst>
          </a:custGeom>
          <a:ln>
            <a:extLst>
              <a:ext uri="{C807C97D-BFC1-408E-A445-0C87EB9F89A2}">
                <ask:lineSketchStyleProps xmlns:ask="http://schemas.microsoft.com/office/drawing/2018/sketchyshapes" sd="3045758453">
                  <a:custGeom>
                    <a:avLst/>
                    <a:gdLst>
                      <a:gd name="connsiteX0" fmla="*/ 0 w 7785312"/>
                      <a:gd name="connsiteY0" fmla="*/ 0 h 1131957"/>
                      <a:gd name="connsiteX1" fmla="*/ 804482 w 7785312"/>
                      <a:gd name="connsiteY1" fmla="*/ 0 h 1131957"/>
                      <a:gd name="connsiteX2" fmla="*/ 1375405 w 7785312"/>
                      <a:gd name="connsiteY2" fmla="*/ 0 h 1131957"/>
                      <a:gd name="connsiteX3" fmla="*/ 2179887 w 7785312"/>
                      <a:gd name="connsiteY3" fmla="*/ 0 h 1131957"/>
                      <a:gd name="connsiteX4" fmla="*/ 2750810 w 7785312"/>
                      <a:gd name="connsiteY4" fmla="*/ 0 h 1131957"/>
                      <a:gd name="connsiteX5" fmla="*/ 3399586 w 7785312"/>
                      <a:gd name="connsiteY5" fmla="*/ 0 h 1131957"/>
                      <a:gd name="connsiteX6" fmla="*/ 3892656 w 7785312"/>
                      <a:gd name="connsiteY6" fmla="*/ 0 h 1131957"/>
                      <a:gd name="connsiteX7" fmla="*/ 4307873 w 7785312"/>
                      <a:gd name="connsiteY7" fmla="*/ 0 h 1131957"/>
                      <a:gd name="connsiteX8" fmla="*/ 4800942 w 7785312"/>
                      <a:gd name="connsiteY8" fmla="*/ 0 h 1131957"/>
                      <a:gd name="connsiteX9" fmla="*/ 5449718 w 7785312"/>
                      <a:gd name="connsiteY9" fmla="*/ 0 h 1131957"/>
                      <a:gd name="connsiteX10" fmla="*/ 6176348 w 7785312"/>
                      <a:gd name="connsiteY10" fmla="*/ 0 h 1131957"/>
                      <a:gd name="connsiteX11" fmla="*/ 6747270 w 7785312"/>
                      <a:gd name="connsiteY11" fmla="*/ 0 h 1131957"/>
                      <a:gd name="connsiteX12" fmla="*/ 7785312 w 7785312"/>
                      <a:gd name="connsiteY12" fmla="*/ 0 h 1131957"/>
                      <a:gd name="connsiteX13" fmla="*/ 7785312 w 7785312"/>
                      <a:gd name="connsiteY13" fmla="*/ 588618 h 1131957"/>
                      <a:gd name="connsiteX14" fmla="*/ 7785312 w 7785312"/>
                      <a:gd name="connsiteY14" fmla="*/ 1131957 h 1131957"/>
                      <a:gd name="connsiteX15" fmla="*/ 7214389 w 7785312"/>
                      <a:gd name="connsiteY15" fmla="*/ 1131957 h 1131957"/>
                      <a:gd name="connsiteX16" fmla="*/ 6643466 w 7785312"/>
                      <a:gd name="connsiteY16" fmla="*/ 1131957 h 1131957"/>
                      <a:gd name="connsiteX17" fmla="*/ 5994690 w 7785312"/>
                      <a:gd name="connsiteY17" fmla="*/ 1131957 h 1131957"/>
                      <a:gd name="connsiteX18" fmla="*/ 5345914 w 7785312"/>
                      <a:gd name="connsiteY18" fmla="*/ 1131957 h 1131957"/>
                      <a:gd name="connsiteX19" fmla="*/ 4852844 w 7785312"/>
                      <a:gd name="connsiteY19" fmla="*/ 1131957 h 1131957"/>
                      <a:gd name="connsiteX20" fmla="*/ 4048362 w 7785312"/>
                      <a:gd name="connsiteY20" fmla="*/ 1131957 h 1131957"/>
                      <a:gd name="connsiteX21" fmla="*/ 3477439 w 7785312"/>
                      <a:gd name="connsiteY21" fmla="*/ 1131957 h 1131957"/>
                      <a:gd name="connsiteX22" fmla="*/ 2750810 w 7785312"/>
                      <a:gd name="connsiteY22" fmla="*/ 1131957 h 1131957"/>
                      <a:gd name="connsiteX23" fmla="*/ 2179887 w 7785312"/>
                      <a:gd name="connsiteY23" fmla="*/ 1131957 h 1131957"/>
                      <a:gd name="connsiteX24" fmla="*/ 1764671 w 7785312"/>
                      <a:gd name="connsiteY24" fmla="*/ 1131957 h 1131957"/>
                      <a:gd name="connsiteX25" fmla="*/ 1115895 w 7785312"/>
                      <a:gd name="connsiteY25" fmla="*/ 1131957 h 1131957"/>
                      <a:gd name="connsiteX26" fmla="*/ 622825 w 7785312"/>
                      <a:gd name="connsiteY26" fmla="*/ 1131957 h 1131957"/>
                      <a:gd name="connsiteX27" fmla="*/ 0 w 7785312"/>
                      <a:gd name="connsiteY27" fmla="*/ 1131957 h 1131957"/>
                      <a:gd name="connsiteX28" fmla="*/ 0 w 7785312"/>
                      <a:gd name="connsiteY28" fmla="*/ 599937 h 1131957"/>
                      <a:gd name="connsiteX29" fmla="*/ 0 w 7785312"/>
                      <a:gd name="connsiteY29" fmla="*/ 0 h 113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785312" h="1131957" fill="none" extrusionOk="0">
                        <a:moveTo>
                          <a:pt x="0" y="0"/>
                        </a:moveTo>
                        <a:cubicBezTo>
                          <a:pt x="256919" y="12720"/>
                          <a:pt x="580946" y="-37244"/>
                          <a:pt x="804482" y="0"/>
                        </a:cubicBezTo>
                        <a:cubicBezTo>
                          <a:pt x="1028018" y="37244"/>
                          <a:pt x="1110160" y="-14686"/>
                          <a:pt x="1375405" y="0"/>
                        </a:cubicBezTo>
                        <a:cubicBezTo>
                          <a:pt x="1640650" y="14686"/>
                          <a:pt x="1864959" y="33444"/>
                          <a:pt x="2179887" y="0"/>
                        </a:cubicBezTo>
                        <a:cubicBezTo>
                          <a:pt x="2494815" y="-33444"/>
                          <a:pt x="2512030" y="14393"/>
                          <a:pt x="2750810" y="0"/>
                        </a:cubicBezTo>
                        <a:cubicBezTo>
                          <a:pt x="2989590" y="-14393"/>
                          <a:pt x="3256643" y="-27458"/>
                          <a:pt x="3399586" y="0"/>
                        </a:cubicBezTo>
                        <a:cubicBezTo>
                          <a:pt x="3542529" y="27458"/>
                          <a:pt x="3763018" y="-2778"/>
                          <a:pt x="3892656" y="0"/>
                        </a:cubicBezTo>
                        <a:cubicBezTo>
                          <a:pt x="4022294" y="2778"/>
                          <a:pt x="4142595" y="6054"/>
                          <a:pt x="4307873" y="0"/>
                        </a:cubicBezTo>
                        <a:cubicBezTo>
                          <a:pt x="4473151" y="-6054"/>
                          <a:pt x="4584971" y="-21519"/>
                          <a:pt x="4800942" y="0"/>
                        </a:cubicBezTo>
                        <a:cubicBezTo>
                          <a:pt x="5016913" y="21519"/>
                          <a:pt x="5287721" y="-31634"/>
                          <a:pt x="5449718" y="0"/>
                        </a:cubicBezTo>
                        <a:cubicBezTo>
                          <a:pt x="5611715" y="31634"/>
                          <a:pt x="5946371" y="-29300"/>
                          <a:pt x="6176348" y="0"/>
                        </a:cubicBezTo>
                        <a:cubicBezTo>
                          <a:pt x="6406325" y="29300"/>
                          <a:pt x="6516293" y="-9522"/>
                          <a:pt x="6747270" y="0"/>
                        </a:cubicBezTo>
                        <a:cubicBezTo>
                          <a:pt x="6978247" y="9522"/>
                          <a:pt x="7268274" y="35797"/>
                          <a:pt x="7785312" y="0"/>
                        </a:cubicBezTo>
                        <a:cubicBezTo>
                          <a:pt x="7800876" y="195664"/>
                          <a:pt x="7774182" y="430149"/>
                          <a:pt x="7785312" y="588618"/>
                        </a:cubicBezTo>
                        <a:cubicBezTo>
                          <a:pt x="7796442" y="747087"/>
                          <a:pt x="7770724" y="985584"/>
                          <a:pt x="7785312" y="1131957"/>
                        </a:cubicBezTo>
                        <a:cubicBezTo>
                          <a:pt x="7569778" y="1115333"/>
                          <a:pt x="7416972" y="1135653"/>
                          <a:pt x="7214389" y="1131957"/>
                        </a:cubicBezTo>
                        <a:cubicBezTo>
                          <a:pt x="7011806" y="1128261"/>
                          <a:pt x="6793855" y="1130023"/>
                          <a:pt x="6643466" y="1131957"/>
                        </a:cubicBezTo>
                        <a:cubicBezTo>
                          <a:pt x="6493077" y="1133891"/>
                          <a:pt x="6133311" y="1142245"/>
                          <a:pt x="5994690" y="1131957"/>
                        </a:cubicBezTo>
                        <a:cubicBezTo>
                          <a:pt x="5856069" y="1121669"/>
                          <a:pt x="5574552" y="1103043"/>
                          <a:pt x="5345914" y="1131957"/>
                        </a:cubicBezTo>
                        <a:cubicBezTo>
                          <a:pt x="5117276" y="1160871"/>
                          <a:pt x="5060322" y="1116132"/>
                          <a:pt x="4852844" y="1131957"/>
                        </a:cubicBezTo>
                        <a:cubicBezTo>
                          <a:pt x="4645366" y="1147783"/>
                          <a:pt x="4293560" y="1153753"/>
                          <a:pt x="4048362" y="1131957"/>
                        </a:cubicBezTo>
                        <a:cubicBezTo>
                          <a:pt x="3803164" y="1110161"/>
                          <a:pt x="3658737" y="1138952"/>
                          <a:pt x="3477439" y="1131957"/>
                        </a:cubicBezTo>
                        <a:cubicBezTo>
                          <a:pt x="3296141" y="1124962"/>
                          <a:pt x="3029208" y="1137885"/>
                          <a:pt x="2750810" y="1131957"/>
                        </a:cubicBezTo>
                        <a:cubicBezTo>
                          <a:pt x="2472412" y="1126029"/>
                          <a:pt x="2329648" y="1159336"/>
                          <a:pt x="2179887" y="1131957"/>
                        </a:cubicBezTo>
                        <a:cubicBezTo>
                          <a:pt x="2030126" y="1104578"/>
                          <a:pt x="1849341" y="1112272"/>
                          <a:pt x="1764671" y="1131957"/>
                        </a:cubicBezTo>
                        <a:cubicBezTo>
                          <a:pt x="1680001" y="1151642"/>
                          <a:pt x="1336769" y="1104676"/>
                          <a:pt x="1115895" y="1131957"/>
                        </a:cubicBezTo>
                        <a:cubicBezTo>
                          <a:pt x="895021" y="1159238"/>
                          <a:pt x="783929" y="1136070"/>
                          <a:pt x="622825" y="1131957"/>
                        </a:cubicBezTo>
                        <a:cubicBezTo>
                          <a:pt x="461721" y="1127845"/>
                          <a:pt x="300804" y="1151063"/>
                          <a:pt x="0" y="1131957"/>
                        </a:cubicBezTo>
                        <a:cubicBezTo>
                          <a:pt x="18420" y="961117"/>
                          <a:pt x="-18486" y="725655"/>
                          <a:pt x="0" y="599937"/>
                        </a:cubicBezTo>
                        <a:cubicBezTo>
                          <a:pt x="18486" y="474219"/>
                          <a:pt x="-5684" y="260129"/>
                          <a:pt x="0" y="0"/>
                        </a:cubicBezTo>
                        <a:close/>
                      </a:path>
                      <a:path w="7785312" h="1131957" stroke="0" extrusionOk="0">
                        <a:moveTo>
                          <a:pt x="0" y="0"/>
                        </a:moveTo>
                        <a:cubicBezTo>
                          <a:pt x="350361" y="30545"/>
                          <a:pt x="449616" y="-28114"/>
                          <a:pt x="726629" y="0"/>
                        </a:cubicBezTo>
                        <a:cubicBezTo>
                          <a:pt x="1003642" y="28114"/>
                          <a:pt x="1056638" y="-515"/>
                          <a:pt x="1219699" y="0"/>
                        </a:cubicBezTo>
                        <a:cubicBezTo>
                          <a:pt x="1382760" y="515"/>
                          <a:pt x="1556662" y="-13408"/>
                          <a:pt x="1790622" y="0"/>
                        </a:cubicBezTo>
                        <a:cubicBezTo>
                          <a:pt x="2024582" y="13408"/>
                          <a:pt x="2176910" y="-12908"/>
                          <a:pt x="2439398" y="0"/>
                        </a:cubicBezTo>
                        <a:cubicBezTo>
                          <a:pt x="2701886" y="12908"/>
                          <a:pt x="2869341" y="28761"/>
                          <a:pt x="3166027" y="0"/>
                        </a:cubicBezTo>
                        <a:cubicBezTo>
                          <a:pt x="3462713" y="-28761"/>
                          <a:pt x="3569961" y="12407"/>
                          <a:pt x="3736950" y="0"/>
                        </a:cubicBezTo>
                        <a:cubicBezTo>
                          <a:pt x="3903939" y="-12407"/>
                          <a:pt x="4165163" y="-16888"/>
                          <a:pt x="4385726" y="0"/>
                        </a:cubicBezTo>
                        <a:cubicBezTo>
                          <a:pt x="4606289" y="16888"/>
                          <a:pt x="4911353" y="-10596"/>
                          <a:pt x="5190208" y="0"/>
                        </a:cubicBezTo>
                        <a:cubicBezTo>
                          <a:pt x="5469063" y="10596"/>
                          <a:pt x="5666392" y="18981"/>
                          <a:pt x="5916837" y="0"/>
                        </a:cubicBezTo>
                        <a:cubicBezTo>
                          <a:pt x="6167282" y="-18981"/>
                          <a:pt x="6273526" y="23600"/>
                          <a:pt x="6487760" y="0"/>
                        </a:cubicBezTo>
                        <a:cubicBezTo>
                          <a:pt x="6701994" y="-23600"/>
                          <a:pt x="7068746" y="30016"/>
                          <a:pt x="7214389" y="0"/>
                        </a:cubicBezTo>
                        <a:cubicBezTo>
                          <a:pt x="7360032" y="-30016"/>
                          <a:pt x="7540822" y="-7070"/>
                          <a:pt x="7785312" y="0"/>
                        </a:cubicBezTo>
                        <a:cubicBezTo>
                          <a:pt x="7806297" y="253445"/>
                          <a:pt x="7766840" y="366259"/>
                          <a:pt x="7785312" y="565979"/>
                        </a:cubicBezTo>
                        <a:cubicBezTo>
                          <a:pt x="7803784" y="765699"/>
                          <a:pt x="7783283" y="965605"/>
                          <a:pt x="7785312" y="1131957"/>
                        </a:cubicBezTo>
                        <a:cubicBezTo>
                          <a:pt x="7631608" y="1108942"/>
                          <a:pt x="7321711" y="1096318"/>
                          <a:pt x="7058683" y="1131957"/>
                        </a:cubicBezTo>
                        <a:cubicBezTo>
                          <a:pt x="6795655" y="1167596"/>
                          <a:pt x="6568405" y="1155987"/>
                          <a:pt x="6254201" y="1131957"/>
                        </a:cubicBezTo>
                        <a:cubicBezTo>
                          <a:pt x="5939997" y="1107927"/>
                          <a:pt x="5920385" y="1147589"/>
                          <a:pt x="5605425" y="1131957"/>
                        </a:cubicBezTo>
                        <a:cubicBezTo>
                          <a:pt x="5290465" y="1116325"/>
                          <a:pt x="5231577" y="1129796"/>
                          <a:pt x="5112355" y="1131957"/>
                        </a:cubicBezTo>
                        <a:cubicBezTo>
                          <a:pt x="4993133" y="1134119"/>
                          <a:pt x="4893001" y="1143613"/>
                          <a:pt x="4697138" y="1131957"/>
                        </a:cubicBezTo>
                        <a:cubicBezTo>
                          <a:pt x="4501275" y="1120301"/>
                          <a:pt x="4324184" y="1153424"/>
                          <a:pt x="3970509" y="1131957"/>
                        </a:cubicBezTo>
                        <a:cubicBezTo>
                          <a:pt x="3616834" y="1110490"/>
                          <a:pt x="3616295" y="1158347"/>
                          <a:pt x="3399586" y="1131957"/>
                        </a:cubicBezTo>
                        <a:cubicBezTo>
                          <a:pt x="3182877" y="1105567"/>
                          <a:pt x="2910042" y="1139011"/>
                          <a:pt x="2750810" y="1131957"/>
                        </a:cubicBezTo>
                        <a:cubicBezTo>
                          <a:pt x="2591578" y="1124903"/>
                          <a:pt x="2383674" y="1138049"/>
                          <a:pt x="2024181" y="1131957"/>
                        </a:cubicBezTo>
                        <a:cubicBezTo>
                          <a:pt x="1664688" y="1125865"/>
                          <a:pt x="1453631" y="1165233"/>
                          <a:pt x="1297552" y="1131957"/>
                        </a:cubicBezTo>
                        <a:cubicBezTo>
                          <a:pt x="1141473" y="1098681"/>
                          <a:pt x="823441" y="1159374"/>
                          <a:pt x="570923" y="1131957"/>
                        </a:cubicBezTo>
                        <a:cubicBezTo>
                          <a:pt x="318405" y="1104540"/>
                          <a:pt x="131071" y="1160074"/>
                          <a:pt x="0" y="1131957"/>
                        </a:cubicBezTo>
                        <a:cubicBezTo>
                          <a:pt x="3174" y="998405"/>
                          <a:pt x="-9083" y="822863"/>
                          <a:pt x="0" y="577298"/>
                        </a:cubicBezTo>
                        <a:cubicBezTo>
                          <a:pt x="9083" y="331733"/>
                          <a:pt x="-1227" y="145923"/>
                          <a:pt x="0" y="0"/>
                        </a:cubicBezTo>
                        <a:close/>
                      </a:path>
                    </a:pathLst>
                  </a:custGeom>
                  <ask:type>
                    <ask:lineSketchFreehand/>
                  </ask:type>
                </ask:lineSketchStyleProps>
              </a:ext>
            </a:extLst>
          </a:ln>
        </p:spPr>
        <p:style>
          <a:lnRef idx="1">
            <a:schemeClr val="accent5"/>
          </a:lnRef>
          <a:fillRef idx="3">
            <a:schemeClr val="accent5"/>
          </a:fillRef>
          <a:effectRef idx="2">
            <a:schemeClr val="accent5"/>
          </a:effectRef>
          <a:fontRef idx="minor">
            <a:schemeClr val="lt1"/>
          </a:fontRef>
        </p:style>
        <p:txBody>
          <a:bodyPr rtlCol="0" anchor="ctr"/>
          <a:lstStyle/>
          <a:p>
            <a:pPr algn="ctr">
              <a:defRPr/>
            </a:pPr>
            <a:endParaRPr lang="zh-CN" altLang="en-US" sz="1050"/>
          </a:p>
        </p:txBody>
      </p:sp>
      <p:sp>
        <p:nvSpPr>
          <p:cNvPr id="9" name="Freeform 23"/>
          <p:cNvSpPr/>
          <p:nvPr/>
        </p:nvSpPr>
        <p:spPr bwMode="auto">
          <a:xfrm>
            <a:off x="560688" y="3728389"/>
            <a:ext cx="1123923" cy="927734"/>
          </a:xfrm>
          <a:custGeom>
            <a:avLst/>
            <a:gdLst>
              <a:gd name="T0" fmla="*/ 170 w 679"/>
              <a:gd name="T1" fmla="*/ 588 h 588"/>
              <a:gd name="T2" fmla="*/ 0 w 679"/>
              <a:gd name="T3" fmla="*/ 294 h 588"/>
              <a:gd name="T4" fmla="*/ 170 w 679"/>
              <a:gd name="T5" fmla="*/ 0 h 588"/>
              <a:gd name="T6" fmla="*/ 509 w 679"/>
              <a:gd name="T7" fmla="*/ 0 h 588"/>
              <a:gd name="T8" fmla="*/ 679 w 679"/>
              <a:gd name="T9" fmla="*/ 294 h 588"/>
              <a:gd name="T10" fmla="*/ 509 w 679"/>
              <a:gd name="T11" fmla="*/ 588 h 588"/>
              <a:gd name="T12" fmla="*/ 170 w 679"/>
              <a:gd name="T13" fmla="*/ 588 h 588"/>
            </a:gdLst>
            <a:ahLst/>
            <a:cxnLst>
              <a:cxn ang="0">
                <a:pos x="T0" y="T1"/>
              </a:cxn>
              <a:cxn ang="0">
                <a:pos x="T2" y="T3"/>
              </a:cxn>
              <a:cxn ang="0">
                <a:pos x="T4" y="T5"/>
              </a:cxn>
              <a:cxn ang="0">
                <a:pos x="T6" y="T7"/>
              </a:cxn>
              <a:cxn ang="0">
                <a:pos x="T8" y="T9"/>
              </a:cxn>
              <a:cxn ang="0">
                <a:pos x="T10" y="T11"/>
              </a:cxn>
              <a:cxn ang="0">
                <a:pos x="T12" y="T13"/>
              </a:cxn>
            </a:cxnLst>
            <a:rect l="0" t="0" r="r" b="b"/>
            <a:pathLst>
              <a:path w="679" h="588" extrusionOk="0">
                <a:moveTo>
                  <a:pt x="170" y="588"/>
                </a:moveTo>
                <a:lnTo>
                  <a:pt x="0" y="294"/>
                </a:lnTo>
                <a:lnTo>
                  <a:pt x="170" y="0"/>
                </a:lnTo>
                <a:lnTo>
                  <a:pt x="509" y="0"/>
                </a:lnTo>
                <a:lnTo>
                  <a:pt x="679" y="294"/>
                </a:lnTo>
                <a:lnTo>
                  <a:pt x="509" y="588"/>
                </a:lnTo>
                <a:lnTo>
                  <a:pt x="170" y="588"/>
                </a:lnTo>
                <a:close/>
              </a:path>
            </a:pathLst>
          </a:custGeom>
          <a:solidFill>
            <a:srgbClr val="FFFFFF"/>
          </a:solidFill>
          <a:ln w="14288" cap="flat">
            <a:noFill/>
            <a:prstDash val="solid"/>
            <a:miter lim="800000"/>
            <a:headEnd/>
            <a:tailEnd/>
          </a:ln>
        </p:spPr>
        <p:txBody>
          <a:bodyPr vert="horz" wrap="square" lIns="68580" tIns="34290" rIns="68580" bIns="34290" numCol="1" anchor="t" anchorCtr="0" compatLnSpc="1">
            <a:prstTxWarp prst="textNoShape">
              <a:avLst/>
            </a:prstTxWarp>
          </a:bodyPr>
          <a:lstStyle/>
          <a:p>
            <a:pPr>
              <a:defRPr/>
            </a:pPr>
            <a:endParaRPr lang="zh-CN" altLang="en-US" sz="1050" dirty="0"/>
          </a:p>
        </p:txBody>
      </p:sp>
      <p:sp>
        <p:nvSpPr>
          <p:cNvPr id="10" name="文本框 48"/>
          <p:cNvSpPr>
            <a:spLocks/>
          </p:cNvSpPr>
          <p:nvPr/>
        </p:nvSpPr>
        <p:spPr bwMode="auto">
          <a:xfrm>
            <a:off x="852046" y="3887228"/>
            <a:ext cx="607859" cy="600164"/>
          </a:xfrm>
          <a:prstGeom prst="rect">
            <a:avLst/>
          </a:prstGeom>
          <a:noFill/>
        </p:spPr>
        <p:txBody>
          <a:bodyPr wrap="none" rtlCol="0">
            <a:spAutoFit/>
          </a:bodyPr>
          <a:lstStyle/>
          <a:p>
            <a:pPr>
              <a:defRPr/>
            </a:pPr>
            <a:r>
              <a:rPr lang="en-US" sz="3300" dirty="0">
                <a:ln>
                  <a:solidFill>
                    <a:schemeClr val="accent6"/>
                  </a:solidFill>
                </a:ln>
                <a:solidFill>
                  <a:schemeClr val="accent5"/>
                </a:solidFill>
                <a:latin typeface="Times New Roman" panose="02020603050405020304" pitchFamily="18" charset="0"/>
                <a:ea typeface="时尚中黑简体"/>
                <a:cs typeface="Times New Roman" panose="02020603050405020304" pitchFamily="18" charset="0"/>
              </a:rPr>
              <a:t>03</a:t>
            </a:r>
            <a:endParaRPr lang="zh-CN" altLang="en-US" sz="3300" dirty="0">
              <a:ln>
                <a:solidFill>
                  <a:schemeClr val="accent6"/>
                </a:solidFill>
              </a:ln>
              <a:solidFill>
                <a:schemeClr val="accent5"/>
              </a:solidFill>
              <a:latin typeface="Times New Roman" panose="02020603050405020304" pitchFamily="18" charset="0"/>
              <a:ea typeface="时尚中黑简体"/>
              <a:cs typeface="Times New Roman" panose="02020603050405020304" pitchFamily="18" charset="0"/>
            </a:endParaRPr>
          </a:p>
        </p:txBody>
      </p:sp>
      <p:sp>
        <p:nvSpPr>
          <p:cNvPr id="11" name="Freeform 6"/>
          <p:cNvSpPr>
            <a:spLocks noEditPoints="1"/>
          </p:cNvSpPr>
          <p:nvPr/>
        </p:nvSpPr>
        <p:spPr bwMode="auto">
          <a:xfrm>
            <a:off x="480276" y="3633771"/>
            <a:ext cx="1284748" cy="1131957"/>
          </a:xfrm>
          <a:custGeom>
            <a:avLst/>
            <a:gdLst>
              <a:gd name="T0" fmla="*/ 353 w 357"/>
              <a:gd name="T1" fmla="*/ 143 h 315"/>
              <a:gd name="T2" fmla="*/ 278 w 357"/>
              <a:gd name="T3" fmla="*/ 14 h 315"/>
              <a:gd name="T4" fmla="*/ 253 w 357"/>
              <a:gd name="T5" fmla="*/ 0 h 315"/>
              <a:gd name="T6" fmla="*/ 104 w 357"/>
              <a:gd name="T7" fmla="*/ 0 h 315"/>
              <a:gd name="T8" fmla="*/ 79 w 357"/>
              <a:gd name="T9" fmla="*/ 14 h 315"/>
              <a:gd name="T10" fmla="*/ 5 w 357"/>
              <a:gd name="T11" fmla="*/ 143 h 315"/>
              <a:gd name="T12" fmla="*/ 5 w 357"/>
              <a:gd name="T13" fmla="*/ 172 h 315"/>
              <a:gd name="T14" fmla="*/ 79 w 357"/>
              <a:gd name="T15" fmla="*/ 301 h 315"/>
              <a:gd name="T16" fmla="*/ 104 w 357"/>
              <a:gd name="T17" fmla="*/ 315 h 315"/>
              <a:gd name="T18" fmla="*/ 253 w 357"/>
              <a:gd name="T19" fmla="*/ 315 h 315"/>
              <a:gd name="T20" fmla="*/ 278 w 357"/>
              <a:gd name="T21" fmla="*/ 301 h 315"/>
              <a:gd name="T22" fmla="*/ 353 w 357"/>
              <a:gd name="T23" fmla="*/ 172 h 315"/>
              <a:gd name="T24" fmla="*/ 353 w 357"/>
              <a:gd name="T25" fmla="*/ 143 h 315"/>
              <a:gd name="T26" fmla="*/ 284 w 357"/>
              <a:gd name="T27" fmla="*/ 172 h 315"/>
              <a:gd name="T28" fmla="*/ 244 w 357"/>
              <a:gd name="T29" fmla="*/ 241 h 315"/>
              <a:gd name="T30" fmla="*/ 218 w 357"/>
              <a:gd name="T31" fmla="*/ 256 h 315"/>
              <a:gd name="T32" fmla="*/ 139 w 357"/>
              <a:gd name="T33" fmla="*/ 256 h 315"/>
              <a:gd name="T34" fmla="*/ 113 w 357"/>
              <a:gd name="T35" fmla="*/ 241 h 315"/>
              <a:gd name="T36" fmla="*/ 74 w 357"/>
              <a:gd name="T37" fmla="*/ 172 h 315"/>
              <a:gd name="T38" fmla="*/ 74 w 357"/>
              <a:gd name="T39" fmla="*/ 143 h 315"/>
              <a:gd name="T40" fmla="*/ 113 w 357"/>
              <a:gd name="T41" fmla="*/ 74 h 315"/>
              <a:gd name="T42" fmla="*/ 139 w 357"/>
              <a:gd name="T43" fmla="*/ 59 h 315"/>
              <a:gd name="T44" fmla="*/ 218 w 357"/>
              <a:gd name="T45" fmla="*/ 59 h 315"/>
              <a:gd name="T46" fmla="*/ 244 w 357"/>
              <a:gd name="T47" fmla="*/ 74 h 315"/>
              <a:gd name="T48" fmla="*/ 284 w 357"/>
              <a:gd name="T49" fmla="*/ 143 h 315"/>
              <a:gd name="T50" fmla="*/ 284 w 357"/>
              <a:gd name="T51" fmla="*/ 17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7" h="315" extrusionOk="0">
                <a:moveTo>
                  <a:pt x="353" y="143"/>
                </a:moveTo>
                <a:cubicBezTo>
                  <a:pt x="278" y="14"/>
                  <a:pt x="278" y="14"/>
                  <a:pt x="278" y="14"/>
                </a:cubicBezTo>
                <a:cubicBezTo>
                  <a:pt x="273" y="6"/>
                  <a:pt x="262" y="0"/>
                  <a:pt x="253" y="0"/>
                </a:cubicBezTo>
                <a:cubicBezTo>
                  <a:pt x="104" y="0"/>
                  <a:pt x="104" y="0"/>
                  <a:pt x="104"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5"/>
                  <a:pt x="104" y="315"/>
                </a:cubicBezTo>
                <a:cubicBezTo>
                  <a:pt x="253" y="315"/>
                  <a:pt x="253" y="315"/>
                  <a:pt x="253" y="315"/>
                </a:cubicBezTo>
                <a:cubicBezTo>
                  <a:pt x="262" y="315"/>
                  <a:pt x="273" y="309"/>
                  <a:pt x="278" y="301"/>
                </a:cubicBezTo>
                <a:cubicBezTo>
                  <a:pt x="353" y="172"/>
                  <a:pt x="353" y="172"/>
                  <a:pt x="353" y="172"/>
                </a:cubicBezTo>
                <a:cubicBezTo>
                  <a:pt x="357" y="164"/>
                  <a:pt x="357" y="151"/>
                  <a:pt x="353" y="143"/>
                </a:cubicBezTo>
                <a:moveTo>
                  <a:pt x="284" y="172"/>
                </a:moveTo>
                <a:cubicBezTo>
                  <a:pt x="244" y="241"/>
                  <a:pt x="244" y="241"/>
                  <a:pt x="244" y="241"/>
                </a:cubicBezTo>
                <a:cubicBezTo>
                  <a:pt x="239" y="249"/>
                  <a:pt x="228" y="256"/>
                  <a:pt x="218" y="256"/>
                </a:cubicBezTo>
                <a:cubicBezTo>
                  <a:pt x="139" y="256"/>
                  <a:pt x="139" y="256"/>
                  <a:pt x="139" y="256"/>
                </a:cubicBezTo>
                <a:cubicBezTo>
                  <a:pt x="129" y="256"/>
                  <a:pt x="118" y="249"/>
                  <a:pt x="113" y="241"/>
                </a:cubicBezTo>
                <a:cubicBezTo>
                  <a:pt x="74" y="172"/>
                  <a:pt x="74" y="172"/>
                  <a:pt x="74" y="172"/>
                </a:cubicBezTo>
                <a:cubicBezTo>
                  <a:pt x="69" y="164"/>
                  <a:pt x="69" y="151"/>
                  <a:pt x="74" y="143"/>
                </a:cubicBezTo>
                <a:cubicBezTo>
                  <a:pt x="113" y="74"/>
                  <a:pt x="113" y="74"/>
                  <a:pt x="113" y="74"/>
                </a:cubicBezTo>
                <a:cubicBezTo>
                  <a:pt x="118" y="66"/>
                  <a:pt x="129" y="59"/>
                  <a:pt x="139" y="59"/>
                </a:cubicBezTo>
                <a:cubicBezTo>
                  <a:pt x="218" y="59"/>
                  <a:pt x="218" y="59"/>
                  <a:pt x="218" y="59"/>
                </a:cubicBezTo>
                <a:cubicBezTo>
                  <a:pt x="228" y="59"/>
                  <a:pt x="239" y="66"/>
                  <a:pt x="244" y="74"/>
                </a:cubicBezTo>
                <a:cubicBezTo>
                  <a:pt x="284" y="143"/>
                  <a:pt x="284" y="143"/>
                  <a:pt x="284" y="143"/>
                </a:cubicBezTo>
                <a:cubicBezTo>
                  <a:pt x="288" y="151"/>
                  <a:pt x="288" y="164"/>
                  <a:pt x="284" y="172"/>
                </a:cubicBezTo>
              </a:path>
            </a:pathLst>
          </a:custGeom>
          <a:gradFill>
            <a:gsLst>
              <a:gs pos="0">
                <a:schemeClr val="accent6">
                  <a:lumMod val="5000"/>
                  <a:lumOff val="95000"/>
                </a:schemeClr>
              </a:gs>
              <a:gs pos="100000">
                <a:schemeClr val="bg1">
                  <a:lumMod val="75000"/>
                </a:schemeClr>
              </a:gs>
            </a:gsLst>
            <a:lin ang="13500000" scaled="1"/>
          </a:gradFill>
          <a:ln w="34925">
            <a:gradFill>
              <a:gsLst>
                <a:gs pos="0">
                  <a:schemeClr val="accent1">
                    <a:lumMod val="5000"/>
                    <a:lumOff val="95000"/>
                  </a:schemeClr>
                </a:gs>
                <a:gs pos="100000">
                  <a:schemeClr val="bg1">
                    <a:lumMod val="65000"/>
                  </a:schemeClr>
                </a:gs>
              </a:gsLst>
              <a:lin ang="2700000" scaled="1"/>
            </a:grad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050"/>
          </a:p>
        </p:txBody>
      </p:sp>
      <p:sp>
        <p:nvSpPr>
          <p:cNvPr id="12" name="矩形 20"/>
          <p:cNvSpPr/>
          <p:nvPr/>
        </p:nvSpPr>
        <p:spPr bwMode="auto">
          <a:xfrm>
            <a:off x="1256812" y="1051596"/>
            <a:ext cx="6720125" cy="962993"/>
          </a:xfrm>
          <a:custGeom>
            <a:avLst/>
            <a:gdLst>
              <a:gd name="connsiteX0" fmla="*/ 0 w 6720125"/>
              <a:gd name="connsiteY0" fmla="*/ 0 h 962993"/>
              <a:gd name="connsiteX1" fmla="*/ 470409 w 6720125"/>
              <a:gd name="connsiteY1" fmla="*/ 0 h 962993"/>
              <a:gd name="connsiteX2" fmla="*/ 1142421 w 6720125"/>
              <a:gd name="connsiteY2" fmla="*/ 0 h 962993"/>
              <a:gd name="connsiteX3" fmla="*/ 1814434 w 6720125"/>
              <a:gd name="connsiteY3" fmla="*/ 0 h 962993"/>
              <a:gd name="connsiteX4" fmla="*/ 2419245 w 6720125"/>
              <a:gd name="connsiteY4" fmla="*/ 0 h 962993"/>
              <a:gd name="connsiteX5" fmla="*/ 3091258 w 6720125"/>
              <a:gd name="connsiteY5" fmla="*/ 0 h 962993"/>
              <a:gd name="connsiteX6" fmla="*/ 3628868 w 6720125"/>
              <a:gd name="connsiteY6" fmla="*/ 0 h 962993"/>
              <a:gd name="connsiteX7" fmla="*/ 4166478 w 6720125"/>
              <a:gd name="connsiteY7" fmla="*/ 0 h 962993"/>
              <a:gd name="connsiteX8" fmla="*/ 4838490 w 6720125"/>
              <a:gd name="connsiteY8" fmla="*/ 0 h 962993"/>
              <a:gd name="connsiteX9" fmla="*/ 5443301 w 6720125"/>
              <a:gd name="connsiteY9" fmla="*/ 0 h 962993"/>
              <a:gd name="connsiteX10" fmla="*/ 6720125 w 6720125"/>
              <a:gd name="connsiteY10" fmla="*/ 0 h 962993"/>
              <a:gd name="connsiteX11" fmla="*/ 6720125 w 6720125"/>
              <a:gd name="connsiteY11" fmla="*/ 471867 h 962993"/>
              <a:gd name="connsiteX12" fmla="*/ 6720125 w 6720125"/>
              <a:gd name="connsiteY12" fmla="*/ 962993 h 962993"/>
              <a:gd name="connsiteX13" fmla="*/ 5913710 w 6720125"/>
              <a:gd name="connsiteY13" fmla="*/ 962993 h 962993"/>
              <a:gd name="connsiteX14" fmla="*/ 5443301 w 6720125"/>
              <a:gd name="connsiteY14" fmla="*/ 962993 h 962993"/>
              <a:gd name="connsiteX15" fmla="*/ 4704088 w 6720125"/>
              <a:gd name="connsiteY15" fmla="*/ 962993 h 962993"/>
              <a:gd name="connsiteX16" fmla="*/ 3897673 w 6720125"/>
              <a:gd name="connsiteY16" fmla="*/ 962993 h 962993"/>
              <a:gd name="connsiteX17" fmla="*/ 3292861 w 6720125"/>
              <a:gd name="connsiteY17" fmla="*/ 962993 h 962993"/>
              <a:gd name="connsiteX18" fmla="*/ 2553648 w 6720125"/>
              <a:gd name="connsiteY18" fmla="*/ 962993 h 962993"/>
              <a:gd name="connsiteX19" fmla="*/ 1747233 w 6720125"/>
              <a:gd name="connsiteY19" fmla="*/ 962993 h 962993"/>
              <a:gd name="connsiteX20" fmla="*/ 1075220 w 6720125"/>
              <a:gd name="connsiteY20" fmla="*/ 962993 h 962993"/>
              <a:gd name="connsiteX21" fmla="*/ 0 w 6720125"/>
              <a:gd name="connsiteY21" fmla="*/ 962993 h 962993"/>
              <a:gd name="connsiteX22" fmla="*/ 0 w 6720125"/>
              <a:gd name="connsiteY22" fmla="*/ 500756 h 962993"/>
              <a:gd name="connsiteX23" fmla="*/ 0 w 6720125"/>
              <a:gd name="connsiteY23" fmla="*/ 0 h 962993"/>
              <a:gd name="connsiteX0" fmla="*/ 0 w 6720125"/>
              <a:gd name="connsiteY0" fmla="*/ 0 h 962993"/>
              <a:gd name="connsiteX1" fmla="*/ 739214 w 6720125"/>
              <a:gd name="connsiteY1" fmla="*/ 0 h 962993"/>
              <a:gd name="connsiteX2" fmla="*/ 1478428 w 6720125"/>
              <a:gd name="connsiteY2" fmla="*/ 0 h 962993"/>
              <a:gd name="connsiteX3" fmla="*/ 2083239 w 6720125"/>
              <a:gd name="connsiteY3" fmla="*/ 0 h 962993"/>
              <a:gd name="connsiteX4" fmla="*/ 2889654 w 6720125"/>
              <a:gd name="connsiteY4" fmla="*/ 0 h 962993"/>
              <a:gd name="connsiteX5" fmla="*/ 3494465 w 6720125"/>
              <a:gd name="connsiteY5" fmla="*/ 0 h 962993"/>
              <a:gd name="connsiteX6" fmla="*/ 3964874 w 6720125"/>
              <a:gd name="connsiteY6" fmla="*/ 0 h 962993"/>
              <a:gd name="connsiteX7" fmla="*/ 4569685 w 6720125"/>
              <a:gd name="connsiteY7" fmla="*/ 0 h 962993"/>
              <a:gd name="connsiteX8" fmla="*/ 5241698 w 6720125"/>
              <a:gd name="connsiteY8" fmla="*/ 0 h 962993"/>
              <a:gd name="connsiteX9" fmla="*/ 5846509 w 6720125"/>
              <a:gd name="connsiteY9" fmla="*/ 0 h 962993"/>
              <a:gd name="connsiteX10" fmla="*/ 6720125 w 6720125"/>
              <a:gd name="connsiteY10" fmla="*/ 0 h 962993"/>
              <a:gd name="connsiteX11" fmla="*/ 6720125 w 6720125"/>
              <a:gd name="connsiteY11" fmla="*/ 491126 h 962993"/>
              <a:gd name="connsiteX12" fmla="*/ 6720125 w 6720125"/>
              <a:gd name="connsiteY12" fmla="*/ 962993 h 962993"/>
              <a:gd name="connsiteX13" fmla="*/ 6115314 w 6720125"/>
              <a:gd name="connsiteY13" fmla="*/ 962993 h 962993"/>
              <a:gd name="connsiteX14" fmla="*/ 5644905 w 6720125"/>
              <a:gd name="connsiteY14" fmla="*/ 962993 h 962993"/>
              <a:gd name="connsiteX15" fmla="*/ 4838490 w 6720125"/>
              <a:gd name="connsiteY15" fmla="*/ 962993 h 962993"/>
              <a:gd name="connsiteX16" fmla="*/ 4300880 w 6720125"/>
              <a:gd name="connsiteY16" fmla="*/ 962993 h 962993"/>
              <a:gd name="connsiteX17" fmla="*/ 3763270 w 6720125"/>
              <a:gd name="connsiteY17" fmla="*/ 962993 h 962993"/>
              <a:gd name="connsiteX18" fmla="*/ 3024056 w 6720125"/>
              <a:gd name="connsiteY18" fmla="*/ 962993 h 962993"/>
              <a:gd name="connsiteX19" fmla="*/ 2284843 w 6720125"/>
              <a:gd name="connsiteY19" fmla="*/ 962993 h 962993"/>
              <a:gd name="connsiteX20" fmla="*/ 1478427 w 6720125"/>
              <a:gd name="connsiteY20" fmla="*/ 962993 h 962993"/>
              <a:gd name="connsiteX21" fmla="*/ 739214 w 6720125"/>
              <a:gd name="connsiteY21" fmla="*/ 962993 h 962993"/>
              <a:gd name="connsiteX22" fmla="*/ 0 w 6720125"/>
              <a:gd name="connsiteY22" fmla="*/ 962993 h 962993"/>
              <a:gd name="connsiteX23" fmla="*/ 0 w 6720125"/>
              <a:gd name="connsiteY23" fmla="*/ 471867 h 962993"/>
              <a:gd name="connsiteX24" fmla="*/ 0 w 6720125"/>
              <a:gd name="connsiteY24" fmla="*/ 0 h 962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20125" h="962993" fill="none" extrusionOk="0">
                <a:moveTo>
                  <a:pt x="0" y="0"/>
                </a:moveTo>
                <a:cubicBezTo>
                  <a:pt x="216880" y="-14958"/>
                  <a:pt x="257660" y="-12606"/>
                  <a:pt x="470409" y="0"/>
                </a:cubicBezTo>
                <a:cubicBezTo>
                  <a:pt x="666866" y="14170"/>
                  <a:pt x="1008700" y="-30155"/>
                  <a:pt x="1142421" y="0"/>
                </a:cubicBezTo>
                <a:cubicBezTo>
                  <a:pt x="1278492" y="75009"/>
                  <a:pt x="1537715" y="38424"/>
                  <a:pt x="1814434" y="0"/>
                </a:cubicBezTo>
                <a:cubicBezTo>
                  <a:pt x="2050981" y="-16453"/>
                  <a:pt x="2265896" y="11512"/>
                  <a:pt x="2419245" y="0"/>
                </a:cubicBezTo>
                <a:cubicBezTo>
                  <a:pt x="2599367" y="30368"/>
                  <a:pt x="2935754" y="2884"/>
                  <a:pt x="3091258" y="0"/>
                </a:cubicBezTo>
                <a:cubicBezTo>
                  <a:pt x="3280072" y="-15347"/>
                  <a:pt x="3361140" y="-19975"/>
                  <a:pt x="3628868" y="0"/>
                </a:cubicBezTo>
                <a:cubicBezTo>
                  <a:pt x="3881723" y="21440"/>
                  <a:pt x="4043681" y="11628"/>
                  <a:pt x="4166478" y="0"/>
                </a:cubicBezTo>
                <a:cubicBezTo>
                  <a:pt x="4286196" y="57585"/>
                  <a:pt x="4544532" y="-8249"/>
                  <a:pt x="4838490" y="0"/>
                </a:cubicBezTo>
                <a:cubicBezTo>
                  <a:pt x="5128784" y="-5187"/>
                  <a:pt x="5258232" y="33488"/>
                  <a:pt x="5443301" y="0"/>
                </a:cubicBezTo>
                <a:cubicBezTo>
                  <a:pt x="5634241" y="-82336"/>
                  <a:pt x="6071903" y="-46014"/>
                  <a:pt x="6720125" y="0"/>
                </a:cubicBezTo>
                <a:cubicBezTo>
                  <a:pt x="6699937" y="149707"/>
                  <a:pt x="6725148" y="346246"/>
                  <a:pt x="6720125" y="471867"/>
                </a:cubicBezTo>
                <a:cubicBezTo>
                  <a:pt x="6709888" y="624132"/>
                  <a:pt x="6716972" y="723578"/>
                  <a:pt x="6720125" y="962993"/>
                </a:cubicBezTo>
                <a:cubicBezTo>
                  <a:pt x="6323357" y="947728"/>
                  <a:pt x="6164691" y="969203"/>
                  <a:pt x="5913710" y="962993"/>
                </a:cubicBezTo>
                <a:cubicBezTo>
                  <a:pt x="5667072" y="968994"/>
                  <a:pt x="5658036" y="970117"/>
                  <a:pt x="5443301" y="962993"/>
                </a:cubicBezTo>
                <a:cubicBezTo>
                  <a:pt x="5229552" y="960165"/>
                  <a:pt x="4883728" y="1026380"/>
                  <a:pt x="4704088" y="962993"/>
                </a:cubicBezTo>
                <a:cubicBezTo>
                  <a:pt x="4539839" y="890728"/>
                  <a:pt x="4125133" y="934554"/>
                  <a:pt x="3897673" y="962993"/>
                </a:cubicBezTo>
                <a:cubicBezTo>
                  <a:pt x="3637155" y="957730"/>
                  <a:pt x="3575463" y="971387"/>
                  <a:pt x="3292861" y="962993"/>
                </a:cubicBezTo>
                <a:cubicBezTo>
                  <a:pt x="2990800" y="944291"/>
                  <a:pt x="2895900" y="997795"/>
                  <a:pt x="2553648" y="962993"/>
                </a:cubicBezTo>
                <a:cubicBezTo>
                  <a:pt x="2188990" y="945539"/>
                  <a:pt x="2019555" y="991276"/>
                  <a:pt x="1747233" y="962993"/>
                </a:cubicBezTo>
                <a:cubicBezTo>
                  <a:pt x="1483230" y="927087"/>
                  <a:pt x="1383017" y="939663"/>
                  <a:pt x="1075220" y="962993"/>
                </a:cubicBezTo>
                <a:cubicBezTo>
                  <a:pt x="784039" y="981356"/>
                  <a:pt x="418912" y="944604"/>
                  <a:pt x="0" y="962993"/>
                </a:cubicBezTo>
                <a:cubicBezTo>
                  <a:pt x="9441" y="822656"/>
                  <a:pt x="1190" y="684064"/>
                  <a:pt x="0" y="500756"/>
                </a:cubicBezTo>
                <a:cubicBezTo>
                  <a:pt x="28239" y="305352"/>
                  <a:pt x="-1930" y="154981"/>
                  <a:pt x="0" y="0"/>
                </a:cubicBezTo>
                <a:close/>
              </a:path>
              <a:path w="6720125" h="962993" stroke="0" extrusionOk="0">
                <a:moveTo>
                  <a:pt x="0" y="0"/>
                </a:moveTo>
                <a:cubicBezTo>
                  <a:pt x="363979" y="2895"/>
                  <a:pt x="473739" y="-12351"/>
                  <a:pt x="739214" y="0"/>
                </a:cubicBezTo>
                <a:cubicBezTo>
                  <a:pt x="1019962" y="-6685"/>
                  <a:pt x="1206624" y="29609"/>
                  <a:pt x="1478428" y="0"/>
                </a:cubicBezTo>
                <a:cubicBezTo>
                  <a:pt x="1732839" y="-37049"/>
                  <a:pt x="1902839" y="-13831"/>
                  <a:pt x="2083239" y="0"/>
                </a:cubicBezTo>
                <a:cubicBezTo>
                  <a:pt x="2234809" y="-3352"/>
                  <a:pt x="2594421" y="-21721"/>
                  <a:pt x="2889654" y="0"/>
                </a:cubicBezTo>
                <a:cubicBezTo>
                  <a:pt x="3200683" y="413"/>
                  <a:pt x="3350672" y="-7370"/>
                  <a:pt x="3494465" y="0"/>
                </a:cubicBezTo>
                <a:cubicBezTo>
                  <a:pt x="3627891" y="5356"/>
                  <a:pt x="3775323" y="-26338"/>
                  <a:pt x="3964874" y="0"/>
                </a:cubicBezTo>
                <a:cubicBezTo>
                  <a:pt x="4140171" y="24400"/>
                  <a:pt x="4391117" y="-23865"/>
                  <a:pt x="4569685" y="0"/>
                </a:cubicBezTo>
                <a:cubicBezTo>
                  <a:pt x="4756689" y="25641"/>
                  <a:pt x="5040887" y="-24477"/>
                  <a:pt x="5241698" y="0"/>
                </a:cubicBezTo>
                <a:cubicBezTo>
                  <a:pt x="5452154" y="8448"/>
                  <a:pt x="5559259" y="4581"/>
                  <a:pt x="5846509" y="0"/>
                </a:cubicBezTo>
                <a:cubicBezTo>
                  <a:pt x="6106592" y="-12495"/>
                  <a:pt x="6261882" y="-30860"/>
                  <a:pt x="6720125" y="0"/>
                </a:cubicBezTo>
                <a:cubicBezTo>
                  <a:pt x="6722148" y="76181"/>
                  <a:pt x="6726139" y="379120"/>
                  <a:pt x="6720125" y="491126"/>
                </a:cubicBezTo>
                <a:cubicBezTo>
                  <a:pt x="6712381" y="609928"/>
                  <a:pt x="6737798" y="822123"/>
                  <a:pt x="6720125" y="962993"/>
                </a:cubicBezTo>
                <a:cubicBezTo>
                  <a:pt x="6503331" y="943252"/>
                  <a:pt x="6407623" y="944441"/>
                  <a:pt x="6115314" y="962993"/>
                </a:cubicBezTo>
                <a:cubicBezTo>
                  <a:pt x="5820588" y="977905"/>
                  <a:pt x="5832479" y="981739"/>
                  <a:pt x="5644905" y="962993"/>
                </a:cubicBezTo>
                <a:cubicBezTo>
                  <a:pt x="5426166" y="961044"/>
                  <a:pt x="5027133" y="941301"/>
                  <a:pt x="4838490" y="962993"/>
                </a:cubicBezTo>
                <a:cubicBezTo>
                  <a:pt x="4649899" y="922985"/>
                  <a:pt x="4432523" y="981136"/>
                  <a:pt x="4300880" y="962993"/>
                </a:cubicBezTo>
                <a:cubicBezTo>
                  <a:pt x="4165400" y="911499"/>
                  <a:pt x="4026155" y="915846"/>
                  <a:pt x="3763270" y="962993"/>
                </a:cubicBezTo>
                <a:cubicBezTo>
                  <a:pt x="3536365" y="1025006"/>
                  <a:pt x="3299424" y="946814"/>
                  <a:pt x="3024056" y="962993"/>
                </a:cubicBezTo>
                <a:cubicBezTo>
                  <a:pt x="2760905" y="953612"/>
                  <a:pt x="2596549" y="987399"/>
                  <a:pt x="2284843" y="962993"/>
                </a:cubicBezTo>
                <a:cubicBezTo>
                  <a:pt x="2025440" y="929232"/>
                  <a:pt x="1811412" y="987308"/>
                  <a:pt x="1478427" y="962993"/>
                </a:cubicBezTo>
                <a:cubicBezTo>
                  <a:pt x="1132964" y="944136"/>
                  <a:pt x="914994" y="988120"/>
                  <a:pt x="739214" y="962993"/>
                </a:cubicBezTo>
                <a:cubicBezTo>
                  <a:pt x="540377" y="951182"/>
                  <a:pt x="203841" y="964823"/>
                  <a:pt x="0" y="962993"/>
                </a:cubicBezTo>
                <a:cubicBezTo>
                  <a:pt x="-22089" y="806211"/>
                  <a:pt x="619" y="704403"/>
                  <a:pt x="0" y="471867"/>
                </a:cubicBezTo>
                <a:cubicBezTo>
                  <a:pt x="-8355" y="285622"/>
                  <a:pt x="-29216" y="146718"/>
                  <a:pt x="0" y="0"/>
                </a:cubicBezTo>
                <a:close/>
              </a:path>
              <a:path w="6720125" h="962993" fill="none" stroke="0" extrusionOk="0">
                <a:moveTo>
                  <a:pt x="0" y="0"/>
                </a:moveTo>
                <a:cubicBezTo>
                  <a:pt x="228125" y="-287"/>
                  <a:pt x="270030" y="-24571"/>
                  <a:pt x="470409" y="0"/>
                </a:cubicBezTo>
                <a:cubicBezTo>
                  <a:pt x="687280" y="-9874"/>
                  <a:pt x="998684" y="-38973"/>
                  <a:pt x="1142421" y="0"/>
                </a:cubicBezTo>
                <a:cubicBezTo>
                  <a:pt x="1256096" y="20795"/>
                  <a:pt x="1513660" y="25254"/>
                  <a:pt x="1814434" y="0"/>
                </a:cubicBezTo>
                <a:cubicBezTo>
                  <a:pt x="2102608" y="-35745"/>
                  <a:pt x="2291374" y="7427"/>
                  <a:pt x="2419245" y="0"/>
                </a:cubicBezTo>
                <a:cubicBezTo>
                  <a:pt x="2560716" y="11557"/>
                  <a:pt x="2951884" y="33805"/>
                  <a:pt x="3091258" y="0"/>
                </a:cubicBezTo>
                <a:cubicBezTo>
                  <a:pt x="3270350" y="-29874"/>
                  <a:pt x="3373272" y="-9941"/>
                  <a:pt x="3628868" y="0"/>
                </a:cubicBezTo>
                <a:cubicBezTo>
                  <a:pt x="3917875" y="38402"/>
                  <a:pt x="4030349" y="-15521"/>
                  <a:pt x="4166478" y="0"/>
                </a:cubicBezTo>
                <a:cubicBezTo>
                  <a:pt x="4283297" y="62985"/>
                  <a:pt x="4510937" y="16436"/>
                  <a:pt x="4838490" y="0"/>
                </a:cubicBezTo>
                <a:cubicBezTo>
                  <a:pt x="5114060" y="17203"/>
                  <a:pt x="5252754" y="4728"/>
                  <a:pt x="5443301" y="0"/>
                </a:cubicBezTo>
                <a:cubicBezTo>
                  <a:pt x="5691108" y="-78584"/>
                  <a:pt x="6265952" y="-100802"/>
                  <a:pt x="6720125" y="0"/>
                </a:cubicBezTo>
                <a:cubicBezTo>
                  <a:pt x="6712532" y="165725"/>
                  <a:pt x="6727217" y="313388"/>
                  <a:pt x="6720125" y="471867"/>
                </a:cubicBezTo>
                <a:cubicBezTo>
                  <a:pt x="6715794" y="614134"/>
                  <a:pt x="6720402" y="720775"/>
                  <a:pt x="6720125" y="962993"/>
                </a:cubicBezTo>
                <a:cubicBezTo>
                  <a:pt x="6363974" y="1001408"/>
                  <a:pt x="6177131" y="957929"/>
                  <a:pt x="5913710" y="962993"/>
                </a:cubicBezTo>
                <a:cubicBezTo>
                  <a:pt x="5666629" y="970532"/>
                  <a:pt x="5658234" y="968785"/>
                  <a:pt x="5443301" y="962993"/>
                </a:cubicBezTo>
                <a:cubicBezTo>
                  <a:pt x="5235520" y="992267"/>
                  <a:pt x="4905087" y="990815"/>
                  <a:pt x="4704088" y="962993"/>
                </a:cubicBezTo>
                <a:cubicBezTo>
                  <a:pt x="4558536" y="985467"/>
                  <a:pt x="4177854" y="967548"/>
                  <a:pt x="3897673" y="962993"/>
                </a:cubicBezTo>
                <a:cubicBezTo>
                  <a:pt x="3630671" y="959207"/>
                  <a:pt x="3577439" y="958078"/>
                  <a:pt x="3292861" y="962993"/>
                </a:cubicBezTo>
                <a:cubicBezTo>
                  <a:pt x="3016270" y="957323"/>
                  <a:pt x="2900685" y="988360"/>
                  <a:pt x="2553648" y="962993"/>
                </a:cubicBezTo>
                <a:cubicBezTo>
                  <a:pt x="2224165" y="976285"/>
                  <a:pt x="2015934" y="1039487"/>
                  <a:pt x="1747233" y="962993"/>
                </a:cubicBezTo>
                <a:cubicBezTo>
                  <a:pt x="1491387" y="941147"/>
                  <a:pt x="1358692" y="948107"/>
                  <a:pt x="1075220" y="962993"/>
                </a:cubicBezTo>
                <a:cubicBezTo>
                  <a:pt x="820539" y="1065682"/>
                  <a:pt x="448979" y="1057534"/>
                  <a:pt x="0" y="962993"/>
                </a:cubicBezTo>
                <a:cubicBezTo>
                  <a:pt x="6473" y="826773"/>
                  <a:pt x="13229" y="702754"/>
                  <a:pt x="0" y="500756"/>
                </a:cubicBezTo>
                <a:cubicBezTo>
                  <a:pt x="7721" y="336021"/>
                  <a:pt x="-17368" y="175579"/>
                  <a:pt x="0" y="0"/>
                </a:cubicBezTo>
                <a:close/>
              </a:path>
            </a:pathLst>
          </a:custGeom>
          <a:solidFill>
            <a:schemeClr val="accent2"/>
          </a:solidFill>
          <a:ln>
            <a:solidFill>
              <a:schemeClr val="accent2"/>
            </a:solidFill>
            <a:extLst>
              <a:ext uri="{C807C97D-BFC1-408E-A445-0C87EB9F89A2}">
                <ask:lineSketchStyleProps xmlns:ask="http://schemas.microsoft.com/office/drawing/2018/sketchyshapes" sd="2237976623">
                  <a:custGeom>
                    <a:avLst/>
                    <a:gdLst>
                      <a:gd name="connsiteX0" fmla="*/ 0 w 6720125"/>
                      <a:gd name="connsiteY0" fmla="*/ 0 h 962993"/>
                      <a:gd name="connsiteX1" fmla="*/ 470409 w 6720125"/>
                      <a:gd name="connsiteY1" fmla="*/ 0 h 962993"/>
                      <a:gd name="connsiteX2" fmla="*/ 1142421 w 6720125"/>
                      <a:gd name="connsiteY2" fmla="*/ 0 h 962993"/>
                      <a:gd name="connsiteX3" fmla="*/ 1814434 w 6720125"/>
                      <a:gd name="connsiteY3" fmla="*/ 0 h 962993"/>
                      <a:gd name="connsiteX4" fmla="*/ 2419245 w 6720125"/>
                      <a:gd name="connsiteY4" fmla="*/ 0 h 962993"/>
                      <a:gd name="connsiteX5" fmla="*/ 3091258 w 6720125"/>
                      <a:gd name="connsiteY5" fmla="*/ 0 h 962993"/>
                      <a:gd name="connsiteX6" fmla="*/ 3628868 w 6720125"/>
                      <a:gd name="connsiteY6" fmla="*/ 0 h 962993"/>
                      <a:gd name="connsiteX7" fmla="*/ 4166478 w 6720125"/>
                      <a:gd name="connsiteY7" fmla="*/ 0 h 962993"/>
                      <a:gd name="connsiteX8" fmla="*/ 4838490 w 6720125"/>
                      <a:gd name="connsiteY8" fmla="*/ 0 h 962993"/>
                      <a:gd name="connsiteX9" fmla="*/ 5443301 w 6720125"/>
                      <a:gd name="connsiteY9" fmla="*/ 0 h 962993"/>
                      <a:gd name="connsiteX10" fmla="*/ 6720125 w 6720125"/>
                      <a:gd name="connsiteY10" fmla="*/ 0 h 962993"/>
                      <a:gd name="connsiteX11" fmla="*/ 6720125 w 6720125"/>
                      <a:gd name="connsiteY11" fmla="*/ 471867 h 962993"/>
                      <a:gd name="connsiteX12" fmla="*/ 6720125 w 6720125"/>
                      <a:gd name="connsiteY12" fmla="*/ 962993 h 962993"/>
                      <a:gd name="connsiteX13" fmla="*/ 5913710 w 6720125"/>
                      <a:gd name="connsiteY13" fmla="*/ 962993 h 962993"/>
                      <a:gd name="connsiteX14" fmla="*/ 5443301 w 6720125"/>
                      <a:gd name="connsiteY14" fmla="*/ 962993 h 962993"/>
                      <a:gd name="connsiteX15" fmla="*/ 4704088 w 6720125"/>
                      <a:gd name="connsiteY15" fmla="*/ 962993 h 962993"/>
                      <a:gd name="connsiteX16" fmla="*/ 3897673 w 6720125"/>
                      <a:gd name="connsiteY16" fmla="*/ 962993 h 962993"/>
                      <a:gd name="connsiteX17" fmla="*/ 3292861 w 6720125"/>
                      <a:gd name="connsiteY17" fmla="*/ 962993 h 962993"/>
                      <a:gd name="connsiteX18" fmla="*/ 2553648 w 6720125"/>
                      <a:gd name="connsiteY18" fmla="*/ 962993 h 962993"/>
                      <a:gd name="connsiteX19" fmla="*/ 1747233 w 6720125"/>
                      <a:gd name="connsiteY19" fmla="*/ 962993 h 962993"/>
                      <a:gd name="connsiteX20" fmla="*/ 1075220 w 6720125"/>
                      <a:gd name="connsiteY20" fmla="*/ 962993 h 962993"/>
                      <a:gd name="connsiteX21" fmla="*/ 0 w 6720125"/>
                      <a:gd name="connsiteY21" fmla="*/ 962993 h 962993"/>
                      <a:gd name="connsiteX22" fmla="*/ 0 w 6720125"/>
                      <a:gd name="connsiteY22" fmla="*/ 500756 h 962993"/>
                      <a:gd name="connsiteX23" fmla="*/ 0 w 6720125"/>
                      <a:gd name="connsiteY23" fmla="*/ 0 h 962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20125" h="962993" fill="none" extrusionOk="0">
                        <a:moveTo>
                          <a:pt x="0" y="0"/>
                        </a:moveTo>
                        <a:cubicBezTo>
                          <a:pt x="218736" y="-4454"/>
                          <a:pt x="260046" y="-21924"/>
                          <a:pt x="470409" y="0"/>
                        </a:cubicBezTo>
                        <a:cubicBezTo>
                          <a:pt x="680772" y="21924"/>
                          <a:pt x="1004862" y="-27392"/>
                          <a:pt x="1142421" y="0"/>
                        </a:cubicBezTo>
                        <a:cubicBezTo>
                          <a:pt x="1279980" y="27392"/>
                          <a:pt x="1546625" y="26819"/>
                          <a:pt x="1814434" y="0"/>
                        </a:cubicBezTo>
                        <a:cubicBezTo>
                          <a:pt x="2082243" y="-26819"/>
                          <a:pt x="2277829" y="-6751"/>
                          <a:pt x="2419245" y="0"/>
                        </a:cubicBezTo>
                        <a:cubicBezTo>
                          <a:pt x="2560661" y="6751"/>
                          <a:pt x="2909259" y="29113"/>
                          <a:pt x="3091258" y="0"/>
                        </a:cubicBezTo>
                        <a:cubicBezTo>
                          <a:pt x="3273257" y="-29113"/>
                          <a:pt x="3360280" y="-16382"/>
                          <a:pt x="3628868" y="0"/>
                        </a:cubicBezTo>
                        <a:cubicBezTo>
                          <a:pt x="3897456" y="16382"/>
                          <a:pt x="4038326" y="-10383"/>
                          <a:pt x="4166478" y="0"/>
                        </a:cubicBezTo>
                        <a:cubicBezTo>
                          <a:pt x="4294630" y="10383"/>
                          <a:pt x="4548418" y="-3251"/>
                          <a:pt x="4838490" y="0"/>
                        </a:cubicBezTo>
                        <a:cubicBezTo>
                          <a:pt x="5128562" y="3251"/>
                          <a:pt x="5252789" y="23261"/>
                          <a:pt x="5443301" y="0"/>
                        </a:cubicBezTo>
                        <a:cubicBezTo>
                          <a:pt x="5633813" y="-23261"/>
                          <a:pt x="6167791" y="-56197"/>
                          <a:pt x="6720125" y="0"/>
                        </a:cubicBezTo>
                        <a:cubicBezTo>
                          <a:pt x="6724724" y="145315"/>
                          <a:pt x="6725742" y="332743"/>
                          <a:pt x="6720125" y="471867"/>
                        </a:cubicBezTo>
                        <a:cubicBezTo>
                          <a:pt x="6714508" y="610991"/>
                          <a:pt x="6721185" y="718154"/>
                          <a:pt x="6720125" y="962993"/>
                        </a:cubicBezTo>
                        <a:cubicBezTo>
                          <a:pt x="6338910" y="980348"/>
                          <a:pt x="6161065" y="955622"/>
                          <a:pt x="5913710" y="962993"/>
                        </a:cubicBezTo>
                        <a:cubicBezTo>
                          <a:pt x="5666355" y="970364"/>
                          <a:pt x="5658159" y="970391"/>
                          <a:pt x="5443301" y="962993"/>
                        </a:cubicBezTo>
                        <a:cubicBezTo>
                          <a:pt x="5228443" y="955595"/>
                          <a:pt x="4899392" y="983756"/>
                          <a:pt x="4704088" y="962993"/>
                        </a:cubicBezTo>
                        <a:cubicBezTo>
                          <a:pt x="4508784" y="942230"/>
                          <a:pt x="4162438" y="971691"/>
                          <a:pt x="3897673" y="962993"/>
                        </a:cubicBezTo>
                        <a:cubicBezTo>
                          <a:pt x="3632909" y="954295"/>
                          <a:pt x="3576848" y="970917"/>
                          <a:pt x="3292861" y="962993"/>
                        </a:cubicBezTo>
                        <a:cubicBezTo>
                          <a:pt x="3008874" y="955069"/>
                          <a:pt x="2892545" y="992205"/>
                          <a:pt x="2553648" y="962993"/>
                        </a:cubicBezTo>
                        <a:cubicBezTo>
                          <a:pt x="2214751" y="933781"/>
                          <a:pt x="2011271" y="994865"/>
                          <a:pt x="1747233" y="962993"/>
                        </a:cubicBezTo>
                        <a:cubicBezTo>
                          <a:pt x="1483195" y="931121"/>
                          <a:pt x="1364899" y="934659"/>
                          <a:pt x="1075220" y="962993"/>
                        </a:cubicBezTo>
                        <a:cubicBezTo>
                          <a:pt x="785541" y="991327"/>
                          <a:pt x="442889" y="1007965"/>
                          <a:pt x="0" y="962993"/>
                        </a:cubicBezTo>
                        <a:cubicBezTo>
                          <a:pt x="14209" y="826376"/>
                          <a:pt x="-5685" y="694101"/>
                          <a:pt x="0" y="500756"/>
                        </a:cubicBezTo>
                        <a:cubicBezTo>
                          <a:pt x="5685" y="307411"/>
                          <a:pt x="-14477" y="181398"/>
                          <a:pt x="0" y="0"/>
                        </a:cubicBezTo>
                        <a:close/>
                      </a:path>
                      <a:path w="6720125" h="962993" stroke="0" extrusionOk="0">
                        <a:moveTo>
                          <a:pt x="0" y="0"/>
                        </a:moveTo>
                        <a:cubicBezTo>
                          <a:pt x="368739" y="-2479"/>
                          <a:pt x="471915" y="-5799"/>
                          <a:pt x="739214" y="0"/>
                        </a:cubicBezTo>
                        <a:cubicBezTo>
                          <a:pt x="1006513" y="5799"/>
                          <a:pt x="1209558" y="35069"/>
                          <a:pt x="1478428" y="0"/>
                        </a:cubicBezTo>
                        <a:cubicBezTo>
                          <a:pt x="1747298" y="-35069"/>
                          <a:pt x="1926493" y="7286"/>
                          <a:pt x="2083239" y="0"/>
                        </a:cubicBezTo>
                        <a:cubicBezTo>
                          <a:pt x="2239985" y="-7286"/>
                          <a:pt x="2601534" y="19556"/>
                          <a:pt x="2889654" y="0"/>
                        </a:cubicBezTo>
                        <a:cubicBezTo>
                          <a:pt x="3177774" y="-19556"/>
                          <a:pt x="3362735" y="-23688"/>
                          <a:pt x="3494465" y="0"/>
                        </a:cubicBezTo>
                        <a:cubicBezTo>
                          <a:pt x="3626195" y="23688"/>
                          <a:pt x="3764031" y="-4852"/>
                          <a:pt x="3964874" y="0"/>
                        </a:cubicBezTo>
                        <a:cubicBezTo>
                          <a:pt x="4165717" y="4852"/>
                          <a:pt x="4394745" y="-29460"/>
                          <a:pt x="4569685" y="0"/>
                        </a:cubicBezTo>
                        <a:cubicBezTo>
                          <a:pt x="4744625" y="29460"/>
                          <a:pt x="5033514" y="-10803"/>
                          <a:pt x="5241698" y="0"/>
                        </a:cubicBezTo>
                        <a:cubicBezTo>
                          <a:pt x="5449882" y="10803"/>
                          <a:pt x="5589867" y="9083"/>
                          <a:pt x="5846509" y="0"/>
                        </a:cubicBezTo>
                        <a:cubicBezTo>
                          <a:pt x="6103151" y="-9083"/>
                          <a:pt x="6287767" y="-25408"/>
                          <a:pt x="6720125" y="0"/>
                        </a:cubicBezTo>
                        <a:cubicBezTo>
                          <a:pt x="6716824" y="102030"/>
                          <a:pt x="6709008" y="373677"/>
                          <a:pt x="6720125" y="491126"/>
                        </a:cubicBezTo>
                        <a:cubicBezTo>
                          <a:pt x="6731242" y="608575"/>
                          <a:pt x="6712053" y="790758"/>
                          <a:pt x="6720125" y="962993"/>
                        </a:cubicBezTo>
                        <a:cubicBezTo>
                          <a:pt x="6519273" y="939492"/>
                          <a:pt x="6410608" y="948223"/>
                          <a:pt x="6115314" y="962993"/>
                        </a:cubicBezTo>
                        <a:cubicBezTo>
                          <a:pt x="5820020" y="977763"/>
                          <a:pt x="5835008" y="980486"/>
                          <a:pt x="5644905" y="962993"/>
                        </a:cubicBezTo>
                        <a:cubicBezTo>
                          <a:pt x="5454802" y="945500"/>
                          <a:pt x="5025282" y="982836"/>
                          <a:pt x="4838490" y="962993"/>
                        </a:cubicBezTo>
                        <a:cubicBezTo>
                          <a:pt x="4651698" y="943150"/>
                          <a:pt x="4435307" y="984537"/>
                          <a:pt x="4300880" y="962993"/>
                        </a:cubicBezTo>
                        <a:cubicBezTo>
                          <a:pt x="4166453" y="941450"/>
                          <a:pt x="4013154" y="944560"/>
                          <a:pt x="3763270" y="962993"/>
                        </a:cubicBezTo>
                        <a:cubicBezTo>
                          <a:pt x="3513386" y="981427"/>
                          <a:pt x="3304240" y="963422"/>
                          <a:pt x="3024056" y="962993"/>
                        </a:cubicBezTo>
                        <a:cubicBezTo>
                          <a:pt x="2743872" y="962564"/>
                          <a:pt x="2568284" y="994721"/>
                          <a:pt x="2284843" y="962993"/>
                        </a:cubicBezTo>
                        <a:cubicBezTo>
                          <a:pt x="2001402" y="931265"/>
                          <a:pt x="1800749" y="977808"/>
                          <a:pt x="1478427" y="962993"/>
                        </a:cubicBezTo>
                        <a:cubicBezTo>
                          <a:pt x="1156105" y="948178"/>
                          <a:pt x="947983" y="980080"/>
                          <a:pt x="739214" y="962993"/>
                        </a:cubicBezTo>
                        <a:cubicBezTo>
                          <a:pt x="530445" y="945906"/>
                          <a:pt x="201974" y="973719"/>
                          <a:pt x="0" y="962993"/>
                        </a:cubicBezTo>
                        <a:cubicBezTo>
                          <a:pt x="-19472" y="827053"/>
                          <a:pt x="17770" y="667268"/>
                          <a:pt x="0" y="471867"/>
                        </a:cubicBezTo>
                        <a:cubicBezTo>
                          <a:pt x="-17770" y="276466"/>
                          <a:pt x="-23051" y="120152"/>
                          <a:pt x="0" y="0"/>
                        </a:cubicBezTo>
                        <a:close/>
                      </a:path>
                    </a:pathLst>
                  </a:custGeom>
                  <ask:type>
                    <ask:lineSketchFreehand/>
                  </ask:type>
                </ask:lineSketchStyleProps>
              </a:ext>
            </a:extLst>
          </a:ln>
          <a:effectLst>
            <a:outerShdw blurRad="1778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050"/>
          </a:p>
        </p:txBody>
      </p:sp>
      <p:sp>
        <p:nvSpPr>
          <p:cNvPr id="13" name="Freeform 23"/>
          <p:cNvSpPr/>
          <p:nvPr/>
        </p:nvSpPr>
        <p:spPr bwMode="auto">
          <a:xfrm>
            <a:off x="617266" y="1286602"/>
            <a:ext cx="870668" cy="753980"/>
          </a:xfrm>
          <a:custGeom>
            <a:avLst/>
            <a:gdLst>
              <a:gd name="T0" fmla="*/ 170 w 679"/>
              <a:gd name="T1" fmla="*/ 588 h 588"/>
              <a:gd name="T2" fmla="*/ 0 w 679"/>
              <a:gd name="T3" fmla="*/ 294 h 588"/>
              <a:gd name="T4" fmla="*/ 170 w 679"/>
              <a:gd name="T5" fmla="*/ 0 h 588"/>
              <a:gd name="T6" fmla="*/ 509 w 679"/>
              <a:gd name="T7" fmla="*/ 0 h 588"/>
              <a:gd name="T8" fmla="*/ 679 w 679"/>
              <a:gd name="T9" fmla="*/ 294 h 588"/>
              <a:gd name="T10" fmla="*/ 509 w 679"/>
              <a:gd name="T11" fmla="*/ 588 h 588"/>
              <a:gd name="T12" fmla="*/ 170 w 679"/>
              <a:gd name="T13" fmla="*/ 588 h 588"/>
            </a:gdLst>
            <a:ahLst/>
            <a:cxnLst>
              <a:cxn ang="0">
                <a:pos x="T0" y="T1"/>
              </a:cxn>
              <a:cxn ang="0">
                <a:pos x="T2" y="T3"/>
              </a:cxn>
              <a:cxn ang="0">
                <a:pos x="T4" y="T5"/>
              </a:cxn>
              <a:cxn ang="0">
                <a:pos x="T6" y="T7"/>
              </a:cxn>
              <a:cxn ang="0">
                <a:pos x="T8" y="T9"/>
              </a:cxn>
              <a:cxn ang="0">
                <a:pos x="T10" y="T11"/>
              </a:cxn>
              <a:cxn ang="0">
                <a:pos x="T12" y="T13"/>
              </a:cxn>
            </a:cxnLst>
            <a:rect l="0" t="0" r="r" b="b"/>
            <a:pathLst>
              <a:path w="679" h="588" extrusionOk="0">
                <a:moveTo>
                  <a:pt x="170" y="588"/>
                </a:moveTo>
                <a:lnTo>
                  <a:pt x="0" y="294"/>
                </a:lnTo>
                <a:lnTo>
                  <a:pt x="170" y="0"/>
                </a:lnTo>
                <a:lnTo>
                  <a:pt x="509" y="0"/>
                </a:lnTo>
                <a:lnTo>
                  <a:pt x="679" y="294"/>
                </a:lnTo>
                <a:lnTo>
                  <a:pt x="509" y="588"/>
                </a:lnTo>
                <a:lnTo>
                  <a:pt x="170" y="588"/>
                </a:lnTo>
                <a:close/>
              </a:path>
            </a:pathLst>
          </a:custGeom>
          <a:solidFill>
            <a:srgbClr val="FFFFFF"/>
          </a:solidFill>
          <a:ln w="14288" cap="flat">
            <a:noFill/>
            <a:prstDash val="solid"/>
            <a:miter lim="800000"/>
            <a:headEnd/>
            <a:tailEnd/>
          </a:ln>
        </p:spPr>
        <p:txBody>
          <a:bodyPr vert="horz" wrap="square" lIns="68580" tIns="34290" rIns="68580" bIns="34290" numCol="1" anchor="t" anchorCtr="0" compatLnSpc="1">
            <a:prstTxWarp prst="textNoShape">
              <a:avLst/>
            </a:prstTxWarp>
          </a:bodyPr>
          <a:lstStyle/>
          <a:p>
            <a:pPr>
              <a:defRPr/>
            </a:pPr>
            <a:endParaRPr lang="zh-CN" altLang="en-US" sz="1050" dirty="0"/>
          </a:p>
        </p:txBody>
      </p:sp>
      <p:sp>
        <p:nvSpPr>
          <p:cNvPr id="15" name="Freeform 23"/>
          <p:cNvSpPr/>
          <p:nvPr/>
        </p:nvSpPr>
        <p:spPr bwMode="auto">
          <a:xfrm flipH="1">
            <a:off x="537063" y="2275536"/>
            <a:ext cx="1060506" cy="962992"/>
          </a:xfrm>
          <a:custGeom>
            <a:avLst/>
            <a:gdLst>
              <a:gd name="T0" fmla="*/ 170 w 679"/>
              <a:gd name="T1" fmla="*/ 588 h 588"/>
              <a:gd name="T2" fmla="*/ 0 w 679"/>
              <a:gd name="T3" fmla="*/ 294 h 588"/>
              <a:gd name="T4" fmla="*/ 170 w 679"/>
              <a:gd name="T5" fmla="*/ 0 h 588"/>
              <a:gd name="T6" fmla="*/ 509 w 679"/>
              <a:gd name="T7" fmla="*/ 0 h 588"/>
              <a:gd name="T8" fmla="*/ 679 w 679"/>
              <a:gd name="T9" fmla="*/ 294 h 588"/>
              <a:gd name="T10" fmla="*/ 509 w 679"/>
              <a:gd name="T11" fmla="*/ 588 h 588"/>
              <a:gd name="T12" fmla="*/ 170 w 679"/>
              <a:gd name="T13" fmla="*/ 588 h 588"/>
            </a:gdLst>
            <a:ahLst/>
            <a:cxnLst>
              <a:cxn ang="0">
                <a:pos x="T0" y="T1"/>
              </a:cxn>
              <a:cxn ang="0">
                <a:pos x="T2" y="T3"/>
              </a:cxn>
              <a:cxn ang="0">
                <a:pos x="T4" y="T5"/>
              </a:cxn>
              <a:cxn ang="0">
                <a:pos x="T6" y="T7"/>
              </a:cxn>
              <a:cxn ang="0">
                <a:pos x="T8" y="T9"/>
              </a:cxn>
              <a:cxn ang="0">
                <a:pos x="T10" y="T11"/>
              </a:cxn>
              <a:cxn ang="0">
                <a:pos x="T12" y="T13"/>
              </a:cxn>
            </a:cxnLst>
            <a:rect l="0" t="0" r="r" b="b"/>
            <a:pathLst>
              <a:path w="679" h="588" extrusionOk="0">
                <a:moveTo>
                  <a:pt x="170" y="588"/>
                </a:moveTo>
                <a:lnTo>
                  <a:pt x="0" y="294"/>
                </a:lnTo>
                <a:lnTo>
                  <a:pt x="170" y="0"/>
                </a:lnTo>
                <a:lnTo>
                  <a:pt x="509" y="0"/>
                </a:lnTo>
                <a:lnTo>
                  <a:pt x="679" y="294"/>
                </a:lnTo>
                <a:lnTo>
                  <a:pt x="509" y="588"/>
                </a:lnTo>
                <a:lnTo>
                  <a:pt x="170" y="588"/>
                </a:lnTo>
                <a:close/>
              </a:path>
            </a:pathLst>
          </a:custGeom>
          <a:solidFill>
            <a:srgbClr val="FFFFFF"/>
          </a:solidFill>
          <a:ln w="14288" cap="flat">
            <a:noFill/>
            <a:prstDash val="solid"/>
            <a:miter lim="800000"/>
            <a:headEnd/>
            <a:tailEnd/>
          </a:ln>
        </p:spPr>
        <p:txBody>
          <a:bodyPr vert="horz" wrap="square" lIns="68580" tIns="34290" rIns="68580" bIns="34290" numCol="1" anchor="t" anchorCtr="0" compatLnSpc="1">
            <a:prstTxWarp prst="textNoShape">
              <a:avLst/>
            </a:prstTxWarp>
          </a:bodyPr>
          <a:lstStyle/>
          <a:p>
            <a:pPr>
              <a:defRPr/>
            </a:pPr>
            <a:endParaRPr lang="zh-CN" altLang="en-US" sz="1050" dirty="0"/>
          </a:p>
        </p:txBody>
      </p:sp>
      <p:sp>
        <p:nvSpPr>
          <p:cNvPr id="16" name="Freeform 6"/>
          <p:cNvSpPr>
            <a:spLocks noEditPoints="1"/>
          </p:cNvSpPr>
          <p:nvPr/>
        </p:nvSpPr>
        <p:spPr bwMode="auto">
          <a:xfrm flipH="1">
            <a:off x="305501" y="2204852"/>
            <a:ext cx="1284748" cy="1153708"/>
          </a:xfrm>
          <a:custGeom>
            <a:avLst/>
            <a:gdLst>
              <a:gd name="T0" fmla="*/ 353 w 357"/>
              <a:gd name="T1" fmla="*/ 143 h 315"/>
              <a:gd name="T2" fmla="*/ 278 w 357"/>
              <a:gd name="T3" fmla="*/ 14 h 315"/>
              <a:gd name="T4" fmla="*/ 253 w 357"/>
              <a:gd name="T5" fmla="*/ 0 h 315"/>
              <a:gd name="T6" fmla="*/ 104 w 357"/>
              <a:gd name="T7" fmla="*/ 0 h 315"/>
              <a:gd name="T8" fmla="*/ 79 w 357"/>
              <a:gd name="T9" fmla="*/ 14 h 315"/>
              <a:gd name="T10" fmla="*/ 5 w 357"/>
              <a:gd name="T11" fmla="*/ 143 h 315"/>
              <a:gd name="T12" fmla="*/ 5 w 357"/>
              <a:gd name="T13" fmla="*/ 172 h 315"/>
              <a:gd name="T14" fmla="*/ 79 w 357"/>
              <a:gd name="T15" fmla="*/ 301 h 315"/>
              <a:gd name="T16" fmla="*/ 104 w 357"/>
              <a:gd name="T17" fmla="*/ 315 h 315"/>
              <a:gd name="T18" fmla="*/ 253 w 357"/>
              <a:gd name="T19" fmla="*/ 315 h 315"/>
              <a:gd name="T20" fmla="*/ 278 w 357"/>
              <a:gd name="T21" fmla="*/ 301 h 315"/>
              <a:gd name="T22" fmla="*/ 353 w 357"/>
              <a:gd name="T23" fmla="*/ 172 h 315"/>
              <a:gd name="T24" fmla="*/ 353 w 357"/>
              <a:gd name="T25" fmla="*/ 143 h 315"/>
              <a:gd name="T26" fmla="*/ 284 w 357"/>
              <a:gd name="T27" fmla="*/ 172 h 315"/>
              <a:gd name="T28" fmla="*/ 244 w 357"/>
              <a:gd name="T29" fmla="*/ 241 h 315"/>
              <a:gd name="T30" fmla="*/ 218 w 357"/>
              <a:gd name="T31" fmla="*/ 256 h 315"/>
              <a:gd name="T32" fmla="*/ 139 w 357"/>
              <a:gd name="T33" fmla="*/ 256 h 315"/>
              <a:gd name="T34" fmla="*/ 113 w 357"/>
              <a:gd name="T35" fmla="*/ 241 h 315"/>
              <a:gd name="T36" fmla="*/ 74 w 357"/>
              <a:gd name="T37" fmla="*/ 172 h 315"/>
              <a:gd name="T38" fmla="*/ 74 w 357"/>
              <a:gd name="T39" fmla="*/ 143 h 315"/>
              <a:gd name="T40" fmla="*/ 113 w 357"/>
              <a:gd name="T41" fmla="*/ 74 h 315"/>
              <a:gd name="T42" fmla="*/ 139 w 357"/>
              <a:gd name="T43" fmla="*/ 59 h 315"/>
              <a:gd name="T44" fmla="*/ 218 w 357"/>
              <a:gd name="T45" fmla="*/ 59 h 315"/>
              <a:gd name="T46" fmla="*/ 244 w 357"/>
              <a:gd name="T47" fmla="*/ 74 h 315"/>
              <a:gd name="T48" fmla="*/ 284 w 357"/>
              <a:gd name="T49" fmla="*/ 143 h 315"/>
              <a:gd name="T50" fmla="*/ 284 w 357"/>
              <a:gd name="T51" fmla="*/ 17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7" h="315" extrusionOk="0">
                <a:moveTo>
                  <a:pt x="353" y="143"/>
                </a:moveTo>
                <a:cubicBezTo>
                  <a:pt x="278" y="14"/>
                  <a:pt x="278" y="14"/>
                  <a:pt x="278" y="14"/>
                </a:cubicBezTo>
                <a:cubicBezTo>
                  <a:pt x="273" y="6"/>
                  <a:pt x="262" y="0"/>
                  <a:pt x="253" y="0"/>
                </a:cubicBezTo>
                <a:cubicBezTo>
                  <a:pt x="104" y="0"/>
                  <a:pt x="104" y="0"/>
                  <a:pt x="104"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5"/>
                  <a:pt x="104" y="315"/>
                </a:cubicBezTo>
                <a:cubicBezTo>
                  <a:pt x="253" y="315"/>
                  <a:pt x="253" y="315"/>
                  <a:pt x="253" y="315"/>
                </a:cubicBezTo>
                <a:cubicBezTo>
                  <a:pt x="262" y="315"/>
                  <a:pt x="273" y="309"/>
                  <a:pt x="278" y="301"/>
                </a:cubicBezTo>
                <a:cubicBezTo>
                  <a:pt x="353" y="172"/>
                  <a:pt x="353" y="172"/>
                  <a:pt x="353" y="172"/>
                </a:cubicBezTo>
                <a:cubicBezTo>
                  <a:pt x="357" y="164"/>
                  <a:pt x="357" y="151"/>
                  <a:pt x="353" y="143"/>
                </a:cubicBezTo>
                <a:moveTo>
                  <a:pt x="284" y="172"/>
                </a:moveTo>
                <a:cubicBezTo>
                  <a:pt x="244" y="241"/>
                  <a:pt x="244" y="241"/>
                  <a:pt x="244" y="241"/>
                </a:cubicBezTo>
                <a:cubicBezTo>
                  <a:pt x="239" y="249"/>
                  <a:pt x="228" y="256"/>
                  <a:pt x="218" y="256"/>
                </a:cubicBezTo>
                <a:cubicBezTo>
                  <a:pt x="139" y="256"/>
                  <a:pt x="139" y="256"/>
                  <a:pt x="139" y="256"/>
                </a:cubicBezTo>
                <a:cubicBezTo>
                  <a:pt x="129" y="256"/>
                  <a:pt x="118" y="249"/>
                  <a:pt x="113" y="241"/>
                </a:cubicBezTo>
                <a:cubicBezTo>
                  <a:pt x="74" y="172"/>
                  <a:pt x="74" y="172"/>
                  <a:pt x="74" y="172"/>
                </a:cubicBezTo>
                <a:cubicBezTo>
                  <a:pt x="69" y="164"/>
                  <a:pt x="69" y="151"/>
                  <a:pt x="74" y="143"/>
                </a:cubicBezTo>
                <a:cubicBezTo>
                  <a:pt x="113" y="74"/>
                  <a:pt x="113" y="74"/>
                  <a:pt x="113" y="74"/>
                </a:cubicBezTo>
                <a:cubicBezTo>
                  <a:pt x="118" y="66"/>
                  <a:pt x="129" y="59"/>
                  <a:pt x="139" y="59"/>
                </a:cubicBezTo>
                <a:cubicBezTo>
                  <a:pt x="218" y="59"/>
                  <a:pt x="218" y="59"/>
                  <a:pt x="218" y="59"/>
                </a:cubicBezTo>
                <a:cubicBezTo>
                  <a:pt x="228" y="59"/>
                  <a:pt x="239" y="66"/>
                  <a:pt x="244" y="74"/>
                </a:cubicBezTo>
                <a:cubicBezTo>
                  <a:pt x="284" y="143"/>
                  <a:pt x="284" y="143"/>
                  <a:pt x="284" y="143"/>
                </a:cubicBezTo>
                <a:cubicBezTo>
                  <a:pt x="288" y="151"/>
                  <a:pt x="288" y="164"/>
                  <a:pt x="284" y="172"/>
                </a:cubicBezTo>
              </a:path>
            </a:pathLst>
          </a:custGeom>
          <a:gradFill>
            <a:gsLst>
              <a:gs pos="0">
                <a:schemeClr val="accent6">
                  <a:lumMod val="5000"/>
                  <a:lumOff val="95000"/>
                </a:schemeClr>
              </a:gs>
              <a:gs pos="100000">
                <a:schemeClr val="bg1">
                  <a:lumMod val="75000"/>
                </a:schemeClr>
              </a:gs>
            </a:gsLst>
            <a:lin ang="13500000" scaled="1"/>
          </a:gradFill>
          <a:ln w="34925">
            <a:gradFill>
              <a:gsLst>
                <a:gs pos="0">
                  <a:schemeClr val="accent1">
                    <a:lumMod val="5000"/>
                    <a:lumOff val="95000"/>
                  </a:schemeClr>
                </a:gs>
                <a:gs pos="100000">
                  <a:schemeClr val="bg1">
                    <a:lumMod val="65000"/>
                  </a:schemeClr>
                </a:gs>
              </a:gsLst>
              <a:lin ang="2700000" scaled="1"/>
            </a:grad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050" dirty="0"/>
          </a:p>
        </p:txBody>
      </p:sp>
      <p:sp>
        <p:nvSpPr>
          <p:cNvPr id="19" name="文本框 47"/>
          <p:cNvSpPr>
            <a:spLocks/>
          </p:cNvSpPr>
          <p:nvPr/>
        </p:nvSpPr>
        <p:spPr bwMode="auto">
          <a:xfrm>
            <a:off x="772474" y="1218609"/>
            <a:ext cx="607859" cy="600164"/>
          </a:xfrm>
          <a:prstGeom prst="rect">
            <a:avLst/>
          </a:prstGeom>
          <a:noFill/>
        </p:spPr>
        <p:txBody>
          <a:bodyPr wrap="none" rtlCol="0">
            <a:spAutoFit/>
          </a:bodyPr>
          <a:lstStyle/>
          <a:p>
            <a:pPr>
              <a:defRPr/>
            </a:pPr>
            <a:r>
              <a:rPr lang="en-US" sz="3300" dirty="0">
                <a:solidFill>
                  <a:schemeClr val="accent2"/>
                </a:solidFill>
                <a:latin typeface="Times New Roman" panose="02020603050405020304" pitchFamily="18" charset="0"/>
                <a:ea typeface="时尚中黑简体"/>
                <a:cs typeface="Times New Roman" panose="02020603050405020304" pitchFamily="18" charset="0"/>
              </a:rPr>
              <a:t>01</a:t>
            </a:r>
            <a:endParaRPr lang="zh-CN" altLang="en-US" sz="3300" dirty="0">
              <a:solidFill>
                <a:schemeClr val="accent2"/>
              </a:solidFill>
              <a:latin typeface="Times New Roman" panose="02020603050405020304" pitchFamily="18" charset="0"/>
              <a:ea typeface="时尚中黑简体"/>
              <a:cs typeface="Times New Roman" panose="02020603050405020304" pitchFamily="18" charset="0"/>
            </a:endParaRPr>
          </a:p>
        </p:txBody>
      </p:sp>
      <p:sp>
        <p:nvSpPr>
          <p:cNvPr id="20" name="文本框 50"/>
          <p:cNvSpPr>
            <a:spLocks/>
          </p:cNvSpPr>
          <p:nvPr/>
        </p:nvSpPr>
        <p:spPr bwMode="auto">
          <a:xfrm>
            <a:off x="681214" y="2468490"/>
            <a:ext cx="607859" cy="60016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pPr>
              <a:defRPr/>
            </a:pPr>
            <a:r>
              <a:rPr lang="en-US" sz="3300" dirty="0">
                <a:solidFill>
                  <a:srgbClr val="00B0F0"/>
                </a:solidFill>
                <a:latin typeface="Times New Roman" panose="02020603050405020304" pitchFamily="18" charset="0"/>
                <a:ea typeface="时尚中黑简体"/>
                <a:cs typeface="Times New Roman" panose="02020603050405020304" pitchFamily="18" charset="0"/>
              </a:rPr>
              <a:t>02</a:t>
            </a:r>
            <a:endParaRPr lang="zh-CN" altLang="en-US" sz="3300" dirty="0">
              <a:solidFill>
                <a:srgbClr val="00B0F0"/>
              </a:solidFill>
              <a:latin typeface="Times New Roman" panose="02020603050405020304" pitchFamily="18" charset="0"/>
              <a:ea typeface="时尚中黑简体"/>
              <a:cs typeface="Times New Roman" panose="02020603050405020304" pitchFamily="18" charset="0"/>
            </a:endParaRPr>
          </a:p>
        </p:txBody>
      </p:sp>
      <p:sp>
        <p:nvSpPr>
          <p:cNvPr id="21" name="Freeform 6"/>
          <p:cNvSpPr>
            <a:spLocks noEditPoints="1"/>
          </p:cNvSpPr>
          <p:nvPr/>
        </p:nvSpPr>
        <p:spPr bwMode="auto">
          <a:xfrm>
            <a:off x="507631" y="1025655"/>
            <a:ext cx="1089938" cy="962992"/>
          </a:xfrm>
          <a:custGeom>
            <a:avLst/>
            <a:gdLst>
              <a:gd name="T0" fmla="*/ 353 w 357"/>
              <a:gd name="T1" fmla="*/ 143 h 315"/>
              <a:gd name="T2" fmla="*/ 278 w 357"/>
              <a:gd name="T3" fmla="*/ 14 h 315"/>
              <a:gd name="T4" fmla="*/ 253 w 357"/>
              <a:gd name="T5" fmla="*/ 0 h 315"/>
              <a:gd name="T6" fmla="*/ 104 w 357"/>
              <a:gd name="T7" fmla="*/ 0 h 315"/>
              <a:gd name="T8" fmla="*/ 79 w 357"/>
              <a:gd name="T9" fmla="*/ 14 h 315"/>
              <a:gd name="T10" fmla="*/ 5 w 357"/>
              <a:gd name="T11" fmla="*/ 143 h 315"/>
              <a:gd name="T12" fmla="*/ 5 w 357"/>
              <a:gd name="T13" fmla="*/ 172 h 315"/>
              <a:gd name="T14" fmla="*/ 79 w 357"/>
              <a:gd name="T15" fmla="*/ 301 h 315"/>
              <a:gd name="T16" fmla="*/ 104 w 357"/>
              <a:gd name="T17" fmla="*/ 315 h 315"/>
              <a:gd name="T18" fmla="*/ 253 w 357"/>
              <a:gd name="T19" fmla="*/ 315 h 315"/>
              <a:gd name="T20" fmla="*/ 278 w 357"/>
              <a:gd name="T21" fmla="*/ 301 h 315"/>
              <a:gd name="T22" fmla="*/ 353 w 357"/>
              <a:gd name="T23" fmla="*/ 172 h 315"/>
              <a:gd name="T24" fmla="*/ 353 w 357"/>
              <a:gd name="T25" fmla="*/ 143 h 315"/>
              <a:gd name="T26" fmla="*/ 284 w 357"/>
              <a:gd name="T27" fmla="*/ 172 h 315"/>
              <a:gd name="T28" fmla="*/ 244 w 357"/>
              <a:gd name="T29" fmla="*/ 241 h 315"/>
              <a:gd name="T30" fmla="*/ 218 w 357"/>
              <a:gd name="T31" fmla="*/ 256 h 315"/>
              <a:gd name="T32" fmla="*/ 139 w 357"/>
              <a:gd name="T33" fmla="*/ 256 h 315"/>
              <a:gd name="T34" fmla="*/ 113 w 357"/>
              <a:gd name="T35" fmla="*/ 241 h 315"/>
              <a:gd name="T36" fmla="*/ 74 w 357"/>
              <a:gd name="T37" fmla="*/ 172 h 315"/>
              <a:gd name="T38" fmla="*/ 74 w 357"/>
              <a:gd name="T39" fmla="*/ 143 h 315"/>
              <a:gd name="T40" fmla="*/ 113 w 357"/>
              <a:gd name="T41" fmla="*/ 74 h 315"/>
              <a:gd name="T42" fmla="*/ 139 w 357"/>
              <a:gd name="T43" fmla="*/ 59 h 315"/>
              <a:gd name="T44" fmla="*/ 218 w 357"/>
              <a:gd name="T45" fmla="*/ 59 h 315"/>
              <a:gd name="T46" fmla="*/ 244 w 357"/>
              <a:gd name="T47" fmla="*/ 74 h 315"/>
              <a:gd name="T48" fmla="*/ 284 w 357"/>
              <a:gd name="T49" fmla="*/ 143 h 315"/>
              <a:gd name="T50" fmla="*/ 284 w 357"/>
              <a:gd name="T51" fmla="*/ 17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7" h="315" extrusionOk="0">
                <a:moveTo>
                  <a:pt x="353" y="143"/>
                </a:moveTo>
                <a:cubicBezTo>
                  <a:pt x="278" y="14"/>
                  <a:pt x="278" y="14"/>
                  <a:pt x="278" y="14"/>
                </a:cubicBezTo>
                <a:cubicBezTo>
                  <a:pt x="273" y="6"/>
                  <a:pt x="262" y="0"/>
                  <a:pt x="253" y="0"/>
                </a:cubicBezTo>
                <a:cubicBezTo>
                  <a:pt x="104" y="0"/>
                  <a:pt x="104" y="0"/>
                  <a:pt x="104"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5"/>
                  <a:pt x="104" y="315"/>
                </a:cubicBezTo>
                <a:cubicBezTo>
                  <a:pt x="253" y="315"/>
                  <a:pt x="253" y="315"/>
                  <a:pt x="253" y="315"/>
                </a:cubicBezTo>
                <a:cubicBezTo>
                  <a:pt x="262" y="315"/>
                  <a:pt x="273" y="309"/>
                  <a:pt x="278" y="301"/>
                </a:cubicBezTo>
                <a:cubicBezTo>
                  <a:pt x="353" y="172"/>
                  <a:pt x="353" y="172"/>
                  <a:pt x="353" y="172"/>
                </a:cubicBezTo>
                <a:cubicBezTo>
                  <a:pt x="357" y="164"/>
                  <a:pt x="357" y="151"/>
                  <a:pt x="353" y="143"/>
                </a:cubicBezTo>
                <a:moveTo>
                  <a:pt x="284" y="172"/>
                </a:moveTo>
                <a:cubicBezTo>
                  <a:pt x="244" y="241"/>
                  <a:pt x="244" y="241"/>
                  <a:pt x="244" y="241"/>
                </a:cubicBezTo>
                <a:cubicBezTo>
                  <a:pt x="239" y="249"/>
                  <a:pt x="228" y="256"/>
                  <a:pt x="218" y="256"/>
                </a:cubicBezTo>
                <a:cubicBezTo>
                  <a:pt x="139" y="256"/>
                  <a:pt x="139" y="256"/>
                  <a:pt x="139" y="256"/>
                </a:cubicBezTo>
                <a:cubicBezTo>
                  <a:pt x="129" y="256"/>
                  <a:pt x="118" y="249"/>
                  <a:pt x="113" y="241"/>
                </a:cubicBezTo>
                <a:cubicBezTo>
                  <a:pt x="74" y="172"/>
                  <a:pt x="74" y="172"/>
                  <a:pt x="74" y="172"/>
                </a:cubicBezTo>
                <a:cubicBezTo>
                  <a:pt x="69" y="164"/>
                  <a:pt x="69" y="151"/>
                  <a:pt x="74" y="143"/>
                </a:cubicBezTo>
                <a:cubicBezTo>
                  <a:pt x="113" y="74"/>
                  <a:pt x="113" y="74"/>
                  <a:pt x="113" y="74"/>
                </a:cubicBezTo>
                <a:cubicBezTo>
                  <a:pt x="118" y="66"/>
                  <a:pt x="129" y="59"/>
                  <a:pt x="139" y="59"/>
                </a:cubicBezTo>
                <a:cubicBezTo>
                  <a:pt x="218" y="59"/>
                  <a:pt x="218" y="59"/>
                  <a:pt x="218" y="59"/>
                </a:cubicBezTo>
                <a:cubicBezTo>
                  <a:pt x="228" y="59"/>
                  <a:pt x="239" y="66"/>
                  <a:pt x="244" y="74"/>
                </a:cubicBezTo>
                <a:cubicBezTo>
                  <a:pt x="284" y="143"/>
                  <a:pt x="284" y="143"/>
                  <a:pt x="284" y="143"/>
                </a:cubicBezTo>
                <a:cubicBezTo>
                  <a:pt x="288" y="151"/>
                  <a:pt x="288" y="164"/>
                  <a:pt x="284" y="172"/>
                </a:cubicBezTo>
              </a:path>
            </a:pathLst>
          </a:custGeom>
          <a:gradFill>
            <a:gsLst>
              <a:gs pos="0">
                <a:schemeClr val="accent6">
                  <a:lumMod val="5000"/>
                  <a:lumOff val="95000"/>
                </a:schemeClr>
              </a:gs>
              <a:gs pos="100000">
                <a:schemeClr val="bg1">
                  <a:lumMod val="75000"/>
                </a:schemeClr>
              </a:gs>
            </a:gsLst>
            <a:lin ang="13500000" scaled="1"/>
          </a:gradFill>
          <a:ln w="34925">
            <a:gradFill>
              <a:gsLst>
                <a:gs pos="0">
                  <a:schemeClr val="accent1">
                    <a:lumMod val="5000"/>
                    <a:lumOff val="95000"/>
                  </a:schemeClr>
                </a:gs>
                <a:gs pos="100000">
                  <a:schemeClr val="bg1">
                    <a:lumMod val="65000"/>
                  </a:schemeClr>
                </a:gs>
              </a:gsLst>
              <a:lin ang="2700000" scaled="1"/>
            </a:grad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050" dirty="0"/>
          </a:p>
        </p:txBody>
      </p:sp>
      <p:sp>
        <p:nvSpPr>
          <p:cNvPr id="3" name="Hình chữ nhật: Góc Tròn 2">
            <a:extLst>
              <a:ext uri="{FF2B5EF4-FFF2-40B4-BE49-F238E27FC236}">
                <a16:creationId xmlns:a16="http://schemas.microsoft.com/office/drawing/2014/main" id="{9127AD94-A272-4C07-B9DE-974D4A800422}"/>
              </a:ext>
            </a:extLst>
          </p:cNvPr>
          <p:cNvSpPr/>
          <p:nvPr/>
        </p:nvSpPr>
        <p:spPr>
          <a:xfrm>
            <a:off x="1464600" y="268078"/>
            <a:ext cx="6304547" cy="568739"/>
          </a:xfrm>
          <a:prstGeom prst="roundRect">
            <a:avLst/>
          </a:prstGeom>
          <a:noFill/>
          <a:ln/>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spcBef>
                <a:spcPct val="0"/>
              </a:spcBef>
              <a:buClrTx/>
            </a:pPr>
            <a:r>
              <a:rPr lang="en-US" altLang="vi-VN" sz="2700" b="1" dirty="0">
                <a:solidFill>
                  <a:srgbClr val="C00000"/>
                </a:solidFill>
                <a:latin typeface="Times New Roman" panose="02020603050405020304" pitchFamily="18" charset="0"/>
                <a:cs typeface="Times New Roman" panose="02020603050405020304" pitchFamily="18" charset="0"/>
              </a:rPr>
              <a:t>PHƯƠNG PHÁP</a:t>
            </a:r>
            <a:endParaRPr lang="en-US" altLang="vi-VN" sz="2700" b="1" dirty="0">
              <a:solidFill>
                <a:srgbClr val="000000"/>
              </a:solidFill>
              <a:latin typeface="Times New Roman" panose="02020603050405020304" pitchFamily="18" charset="0"/>
              <a:cs typeface="Times New Roman" panose="02020603050405020304" pitchFamily="18" charset="0"/>
            </a:endParaRPr>
          </a:p>
          <a:p>
            <a:pPr algn="ctr">
              <a:spcBef>
                <a:spcPct val="0"/>
              </a:spcBef>
              <a:buClrTx/>
            </a:pPr>
            <a:r>
              <a:rPr lang="en-US" altLang="vi-VN" sz="2700" b="1" dirty="0">
                <a:solidFill>
                  <a:srgbClr val="000000"/>
                </a:solidFill>
                <a:latin typeface="Times New Roman" panose="02020603050405020304" pitchFamily="18" charset="0"/>
                <a:cs typeface="Times New Roman" panose="02020603050405020304" pitchFamily="18" charset="0"/>
              </a:rPr>
              <a:t> </a:t>
            </a:r>
            <a:r>
              <a:rPr lang="en-US" altLang="vi-VN" sz="2700" b="1" dirty="0" err="1">
                <a:solidFill>
                  <a:schemeClr val="bg2"/>
                </a:solidFill>
                <a:latin typeface="Times New Roman" panose="02020603050405020304" pitchFamily="18" charset="0"/>
                <a:cs typeface="Times New Roman" panose="02020603050405020304" pitchFamily="18" charset="0"/>
              </a:rPr>
              <a:t>Giải</a:t>
            </a:r>
            <a:r>
              <a:rPr lang="en-US" altLang="vi-VN" sz="2700" b="1" dirty="0">
                <a:solidFill>
                  <a:schemeClr val="bg2"/>
                </a:solidFill>
                <a:latin typeface="Times New Roman" panose="02020603050405020304" pitchFamily="18" charset="0"/>
                <a:cs typeface="Times New Roman" panose="02020603050405020304" pitchFamily="18" charset="0"/>
              </a:rPr>
              <a:t> </a:t>
            </a:r>
            <a:r>
              <a:rPr lang="en-US" altLang="vi-VN" sz="2700" b="1" dirty="0" err="1">
                <a:solidFill>
                  <a:schemeClr val="bg2"/>
                </a:solidFill>
                <a:latin typeface="Times New Roman" panose="02020603050405020304" pitchFamily="18" charset="0"/>
                <a:cs typeface="Times New Roman" panose="02020603050405020304" pitchFamily="18" charset="0"/>
              </a:rPr>
              <a:t>bài</a:t>
            </a:r>
            <a:r>
              <a:rPr lang="en-US" altLang="vi-VN" sz="2700" b="1" dirty="0">
                <a:solidFill>
                  <a:schemeClr val="bg2"/>
                </a:solidFill>
                <a:latin typeface="Times New Roman" panose="02020603050405020304" pitchFamily="18" charset="0"/>
                <a:cs typeface="Times New Roman" panose="02020603050405020304" pitchFamily="18" charset="0"/>
              </a:rPr>
              <a:t> </a:t>
            </a:r>
            <a:r>
              <a:rPr lang="en-US" altLang="vi-VN" sz="2700" b="1" dirty="0" err="1">
                <a:solidFill>
                  <a:schemeClr val="bg2"/>
                </a:solidFill>
                <a:latin typeface="Times New Roman" panose="02020603050405020304" pitchFamily="18" charset="0"/>
                <a:cs typeface="Times New Roman" panose="02020603050405020304" pitchFamily="18" charset="0"/>
              </a:rPr>
              <a:t>toán</a:t>
            </a:r>
            <a:r>
              <a:rPr lang="en-US" altLang="vi-VN" sz="2700" b="1" dirty="0">
                <a:solidFill>
                  <a:schemeClr val="bg2"/>
                </a:solidFill>
                <a:latin typeface="Times New Roman" panose="02020603050405020304" pitchFamily="18" charset="0"/>
                <a:cs typeface="Times New Roman" panose="02020603050405020304" pitchFamily="18" charset="0"/>
              </a:rPr>
              <a:t> </a:t>
            </a:r>
            <a:r>
              <a:rPr lang="en-US" altLang="vi-VN" sz="2700" b="1" dirty="0" err="1">
                <a:solidFill>
                  <a:schemeClr val="bg2"/>
                </a:solidFill>
                <a:latin typeface="Times New Roman" panose="02020603050405020304" pitchFamily="18" charset="0"/>
                <a:cs typeface="Times New Roman" panose="02020603050405020304" pitchFamily="18" charset="0"/>
              </a:rPr>
              <a:t>theo</a:t>
            </a:r>
            <a:r>
              <a:rPr lang="en-US" altLang="vi-VN" sz="2700" b="1" dirty="0">
                <a:solidFill>
                  <a:schemeClr val="bg2"/>
                </a:solidFill>
                <a:latin typeface="Times New Roman" panose="02020603050405020304" pitchFamily="18" charset="0"/>
                <a:cs typeface="Times New Roman" panose="02020603050405020304" pitchFamily="18" charset="0"/>
              </a:rPr>
              <a:t> 3 </a:t>
            </a:r>
            <a:r>
              <a:rPr lang="en-US" altLang="vi-VN" sz="2700" b="1" dirty="0" err="1">
                <a:solidFill>
                  <a:schemeClr val="bg2"/>
                </a:solidFill>
                <a:latin typeface="Times New Roman" panose="02020603050405020304" pitchFamily="18" charset="0"/>
                <a:cs typeface="Times New Roman" panose="02020603050405020304" pitchFamily="18" charset="0"/>
              </a:rPr>
              <a:t>bước</a:t>
            </a:r>
            <a:r>
              <a:rPr lang="en-US" altLang="vi-VN" sz="2700" b="1" dirty="0">
                <a:solidFill>
                  <a:schemeClr val="bg2"/>
                </a:solidFill>
                <a:latin typeface="Times New Roman" panose="02020603050405020304" pitchFamily="18" charset="0"/>
                <a:cs typeface="Times New Roman" panose="02020603050405020304" pitchFamily="18" charset="0"/>
              </a:rPr>
              <a:t> </a:t>
            </a:r>
            <a:r>
              <a:rPr lang="en-US" altLang="vi-VN" sz="2700" b="1" dirty="0" err="1">
                <a:solidFill>
                  <a:schemeClr val="bg2"/>
                </a:solidFill>
                <a:latin typeface="Times New Roman" panose="02020603050405020304" pitchFamily="18" charset="0"/>
                <a:cs typeface="Times New Roman" panose="02020603050405020304" pitchFamily="18" charset="0"/>
              </a:rPr>
              <a:t>cơ</a:t>
            </a:r>
            <a:r>
              <a:rPr lang="en-US" altLang="vi-VN" sz="2700" b="1" dirty="0">
                <a:solidFill>
                  <a:schemeClr val="bg2"/>
                </a:solidFill>
                <a:latin typeface="Times New Roman" panose="02020603050405020304" pitchFamily="18" charset="0"/>
                <a:cs typeface="Times New Roman" panose="02020603050405020304" pitchFamily="18" charset="0"/>
              </a:rPr>
              <a:t> </a:t>
            </a:r>
            <a:r>
              <a:rPr lang="en-US" altLang="vi-VN" sz="2700" b="1" dirty="0" err="1">
                <a:solidFill>
                  <a:schemeClr val="bg2"/>
                </a:solidFill>
                <a:latin typeface="Times New Roman" panose="02020603050405020304" pitchFamily="18" charset="0"/>
                <a:cs typeface="Times New Roman" panose="02020603050405020304" pitchFamily="18" charset="0"/>
              </a:rPr>
              <a:t>bản</a:t>
            </a:r>
            <a:r>
              <a:rPr lang="en-US" altLang="vi-VN" sz="2700" b="1" dirty="0">
                <a:solidFill>
                  <a:schemeClr val="bg2"/>
                </a:solidFill>
                <a:latin typeface="Times New Roman" panose="02020603050405020304" pitchFamily="18" charset="0"/>
                <a:cs typeface="Times New Roman" panose="02020603050405020304" pitchFamily="18" charset="0"/>
              </a:rPr>
              <a:t> </a:t>
            </a:r>
            <a:r>
              <a:rPr lang="en-US" altLang="vi-VN" sz="2700" b="1" dirty="0" err="1">
                <a:solidFill>
                  <a:schemeClr val="bg2"/>
                </a:solidFill>
                <a:latin typeface="Times New Roman" panose="02020603050405020304" pitchFamily="18" charset="0"/>
                <a:cs typeface="Times New Roman" panose="02020603050405020304" pitchFamily="18" charset="0"/>
              </a:rPr>
              <a:t>sau</a:t>
            </a:r>
            <a:r>
              <a:rPr lang="vi-VN" altLang="vi-VN" sz="2700" b="1" dirty="0">
                <a:solidFill>
                  <a:schemeClr val="bg2"/>
                </a:solidFill>
                <a:latin typeface="Times New Roman" panose="02020603050405020304" pitchFamily="18" charset="0"/>
                <a:cs typeface="Times New Roman" panose="02020603050405020304" pitchFamily="18" charset="0"/>
              </a:rPr>
              <a:t> </a:t>
            </a:r>
            <a:endParaRPr lang="en-US" altLang="vi-VN" sz="2700" b="1" dirty="0">
              <a:solidFill>
                <a:schemeClr val="bg2"/>
              </a:solidFill>
              <a:latin typeface="Times New Roman" panose="02020603050405020304" pitchFamily="18" charset="0"/>
              <a:cs typeface="Times New Roman" panose="02020603050405020304" pitchFamily="18" charset="0"/>
            </a:endParaRPr>
          </a:p>
        </p:txBody>
      </p:sp>
      <p:sp>
        <p:nvSpPr>
          <p:cNvPr id="26" name="TextBox 6">
            <a:extLst>
              <a:ext uri="{FF2B5EF4-FFF2-40B4-BE49-F238E27FC236}">
                <a16:creationId xmlns:a16="http://schemas.microsoft.com/office/drawing/2014/main" id="{C3E927B1-7849-4E9A-8F0E-255961E44314}"/>
              </a:ext>
            </a:extLst>
          </p:cNvPr>
          <p:cNvSpPr txBox="1">
            <a:spLocks noChangeArrowheads="1"/>
          </p:cNvSpPr>
          <p:nvPr/>
        </p:nvSpPr>
        <p:spPr bwMode="auto">
          <a:xfrm>
            <a:off x="1597569" y="1128875"/>
            <a:ext cx="5943600" cy="830997"/>
          </a:xfrm>
          <a:prstGeom prst="rect">
            <a:avLst/>
          </a:prstGeom>
          <a:noFill/>
          <a:ln>
            <a:noFill/>
          </a:ln>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None/>
              <a:defRPr/>
            </a:pPr>
            <a:r>
              <a:rPr lang="en-US" altLang="vi-VN" sz="2400" dirty="0" err="1">
                <a:solidFill>
                  <a:srgbClr val="000000"/>
                </a:solidFill>
                <a:latin typeface="Times New Roman" panose="02020603050405020304" pitchFamily="18" charset="0"/>
                <a:cs typeface="Times New Roman" panose="02020603050405020304" pitchFamily="18" charset="0"/>
              </a:rPr>
              <a:t>Viết</a:t>
            </a:r>
            <a:r>
              <a:rPr lang="en-US" altLang="vi-VN" sz="2400" dirty="0">
                <a:solidFill>
                  <a:srgbClr val="000000"/>
                </a:solidFill>
                <a:latin typeface="Times New Roman" panose="02020603050405020304" pitchFamily="18" charset="0"/>
                <a:cs typeface="Times New Roman" panose="02020603050405020304" pitchFamily="18" charset="0"/>
              </a:rPr>
              <a:t> PT </a:t>
            </a:r>
            <a:r>
              <a:rPr lang="en-US" altLang="vi-VN" sz="2400" dirty="0" err="1">
                <a:solidFill>
                  <a:srgbClr val="000000"/>
                </a:solidFill>
                <a:latin typeface="Times New Roman" panose="02020603050405020304" pitchFamily="18" charset="0"/>
                <a:cs typeface="Times New Roman" panose="02020603050405020304" pitchFamily="18" charset="0"/>
              </a:rPr>
              <a:t>chữ</a:t>
            </a:r>
            <a:r>
              <a:rPr lang="en-US" altLang="vi-VN" sz="2400" dirty="0">
                <a:solidFill>
                  <a:srgbClr val="000000"/>
                </a:solidFill>
                <a:latin typeface="Times New Roman" panose="02020603050405020304" pitchFamily="18" charset="0"/>
                <a:cs typeface="Times New Roman" panose="02020603050405020304" pitchFamily="18" charset="0"/>
              </a:rPr>
              <a:t> </a:t>
            </a:r>
            <a:r>
              <a:rPr lang="en-US" altLang="vi-VN" sz="2400" dirty="0" err="1">
                <a:solidFill>
                  <a:srgbClr val="000000"/>
                </a:solidFill>
                <a:latin typeface="Times New Roman" panose="02020603050405020304" pitchFamily="18" charset="0"/>
                <a:cs typeface="Times New Roman" panose="02020603050405020304" pitchFamily="18" charset="0"/>
              </a:rPr>
              <a:t>của</a:t>
            </a:r>
            <a:r>
              <a:rPr lang="en-US" altLang="vi-VN" sz="2400" dirty="0">
                <a:solidFill>
                  <a:srgbClr val="000000"/>
                </a:solidFill>
                <a:latin typeface="Times New Roman" panose="02020603050405020304" pitchFamily="18" charset="0"/>
                <a:cs typeface="Times New Roman" panose="02020603050405020304" pitchFamily="18" charset="0"/>
              </a:rPr>
              <a:t> </a:t>
            </a:r>
            <a:r>
              <a:rPr lang="en-US" altLang="vi-VN" sz="2400" dirty="0" err="1">
                <a:solidFill>
                  <a:srgbClr val="000000"/>
                </a:solidFill>
                <a:latin typeface="Times New Roman" panose="02020603050405020304" pitchFamily="18" charset="0"/>
                <a:cs typeface="Times New Roman" panose="02020603050405020304" pitchFamily="18" charset="0"/>
              </a:rPr>
              <a:t>phản</a:t>
            </a:r>
            <a:r>
              <a:rPr lang="en-US" altLang="vi-VN" sz="2400" dirty="0">
                <a:solidFill>
                  <a:srgbClr val="000000"/>
                </a:solidFill>
                <a:latin typeface="Times New Roman" panose="02020603050405020304" pitchFamily="18" charset="0"/>
                <a:cs typeface="Times New Roman" panose="02020603050405020304" pitchFamily="18" charset="0"/>
              </a:rPr>
              <a:t> </a:t>
            </a:r>
            <a:r>
              <a:rPr lang="en-US" altLang="vi-VN" sz="2400" dirty="0" err="1">
                <a:solidFill>
                  <a:srgbClr val="000000"/>
                </a:solidFill>
                <a:latin typeface="Times New Roman" panose="02020603050405020304" pitchFamily="18" charset="0"/>
                <a:cs typeface="Times New Roman" panose="02020603050405020304" pitchFamily="18" charset="0"/>
              </a:rPr>
              <a:t>ứng</a:t>
            </a:r>
            <a:r>
              <a:rPr lang="en-US" altLang="vi-VN" sz="2400" dirty="0">
                <a:solidFill>
                  <a:srgbClr val="000000"/>
                </a:solidFill>
                <a:latin typeface="Times New Roman" panose="02020603050405020304" pitchFamily="18" charset="0"/>
                <a:cs typeface="Times New Roman" panose="02020603050405020304" pitchFamily="18" charset="0"/>
              </a:rPr>
              <a:t> </a:t>
            </a:r>
            <a:r>
              <a:rPr lang="en-US" altLang="vi-VN" sz="2400" dirty="0" err="1">
                <a:solidFill>
                  <a:srgbClr val="000000"/>
                </a:solidFill>
                <a:latin typeface="Times New Roman" panose="02020603050405020304" pitchFamily="18" charset="0"/>
                <a:cs typeface="Times New Roman" panose="02020603050405020304" pitchFamily="18" charset="0"/>
              </a:rPr>
              <a:t>hóa</a:t>
            </a:r>
            <a:r>
              <a:rPr lang="en-US" altLang="vi-VN" sz="2400" dirty="0">
                <a:solidFill>
                  <a:srgbClr val="000000"/>
                </a:solidFill>
                <a:latin typeface="Times New Roman" panose="02020603050405020304" pitchFamily="18" charset="0"/>
                <a:cs typeface="Times New Roman" panose="02020603050405020304" pitchFamily="18" charset="0"/>
              </a:rPr>
              <a:t> </a:t>
            </a:r>
            <a:r>
              <a:rPr lang="en-US" altLang="vi-VN" sz="2400" dirty="0" err="1">
                <a:solidFill>
                  <a:srgbClr val="000000"/>
                </a:solidFill>
                <a:latin typeface="Times New Roman" panose="02020603050405020304" pitchFamily="18" charset="0"/>
                <a:cs typeface="Times New Roman" panose="02020603050405020304" pitchFamily="18" charset="0"/>
              </a:rPr>
              <a:t>học</a:t>
            </a:r>
            <a:r>
              <a:rPr lang="en-US" altLang="vi-VN" sz="2400" dirty="0">
                <a:solidFill>
                  <a:srgbClr val="000000"/>
                </a:solidFill>
                <a:latin typeface="Times New Roman" panose="02020603050405020304" pitchFamily="18" charset="0"/>
                <a:cs typeface="Times New Roman" panose="02020603050405020304" pitchFamily="18" charset="0"/>
              </a:rPr>
              <a:t>:     </a:t>
            </a:r>
          </a:p>
          <a:p>
            <a:pPr algn="ctr" eaLnBrk="1" hangingPunct="1">
              <a:spcBef>
                <a:spcPct val="0"/>
              </a:spcBef>
              <a:buClrTx/>
              <a:buFont typeface="Wingdings" panose="05000000000000000000" pitchFamily="2" charset="2"/>
              <a:buNone/>
              <a:defRPr/>
            </a:pPr>
            <a:r>
              <a:rPr lang="en-US" altLang="vi-VN" sz="2400" b="1" dirty="0">
                <a:solidFill>
                  <a:srgbClr val="000000"/>
                </a:solidFill>
                <a:latin typeface="Times New Roman" panose="02020603050405020304" pitchFamily="18" charset="0"/>
                <a:cs typeface="Times New Roman" panose="02020603050405020304" pitchFamily="18" charset="0"/>
              </a:rPr>
              <a:t>A    +    B     →       C    +    D</a:t>
            </a:r>
          </a:p>
        </p:txBody>
      </p:sp>
      <p:sp>
        <p:nvSpPr>
          <p:cNvPr id="27" name="TextBox 7">
            <a:extLst>
              <a:ext uri="{FF2B5EF4-FFF2-40B4-BE49-F238E27FC236}">
                <a16:creationId xmlns:a16="http://schemas.microsoft.com/office/drawing/2014/main" id="{FC429F98-77BD-4795-85B5-2158BAFB86F9}"/>
              </a:ext>
            </a:extLst>
          </p:cNvPr>
          <p:cNvSpPr txBox="1">
            <a:spLocks noChangeArrowheads="1"/>
          </p:cNvSpPr>
          <p:nvPr/>
        </p:nvSpPr>
        <p:spPr bwMode="auto">
          <a:xfrm>
            <a:off x="1597570" y="2363220"/>
            <a:ext cx="7240931" cy="830997"/>
          </a:xfrm>
          <a:prstGeom prst="rect">
            <a:avLst/>
          </a:prstGeom>
          <a:noFill/>
          <a:ln>
            <a:noFill/>
          </a:ln>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None/>
              <a:defRPr/>
            </a:pPr>
            <a:r>
              <a:rPr lang="en-US" altLang="vi-VN" sz="2400" dirty="0" err="1">
                <a:solidFill>
                  <a:srgbClr val="000000"/>
                </a:solidFill>
                <a:latin typeface="Times New Roman" panose="02020603050405020304" pitchFamily="18" charset="0"/>
                <a:cs typeface="Times New Roman" panose="02020603050405020304" pitchFamily="18" charset="0"/>
              </a:rPr>
              <a:t>Áp</a:t>
            </a:r>
            <a:r>
              <a:rPr lang="en-US" altLang="vi-VN" sz="2400" dirty="0">
                <a:solidFill>
                  <a:srgbClr val="000000"/>
                </a:solidFill>
                <a:latin typeface="Times New Roman" panose="02020603050405020304" pitchFamily="18" charset="0"/>
                <a:cs typeface="Times New Roman" panose="02020603050405020304" pitchFamily="18" charset="0"/>
              </a:rPr>
              <a:t> </a:t>
            </a:r>
            <a:r>
              <a:rPr lang="en-US" altLang="vi-VN" sz="2400" dirty="0" err="1">
                <a:solidFill>
                  <a:srgbClr val="000000"/>
                </a:solidFill>
                <a:latin typeface="Times New Roman" panose="02020603050405020304" pitchFamily="18" charset="0"/>
                <a:cs typeface="Times New Roman" panose="02020603050405020304" pitchFamily="18" charset="0"/>
              </a:rPr>
              <a:t>dụng</a:t>
            </a:r>
            <a:r>
              <a:rPr lang="en-US" altLang="vi-VN" sz="2400" dirty="0">
                <a:solidFill>
                  <a:srgbClr val="000000"/>
                </a:solidFill>
                <a:latin typeface="Times New Roman" panose="02020603050405020304" pitchFamily="18" charset="0"/>
                <a:cs typeface="Times New Roman" panose="02020603050405020304" pitchFamily="18" charset="0"/>
              </a:rPr>
              <a:t> ĐLBTKL </a:t>
            </a:r>
            <a:r>
              <a:rPr lang="en-US" altLang="vi-VN" sz="2400" dirty="0" err="1">
                <a:solidFill>
                  <a:srgbClr val="000000"/>
                </a:solidFill>
                <a:latin typeface="Times New Roman" panose="02020603050405020304" pitchFamily="18" charset="0"/>
                <a:cs typeface="Times New Roman" panose="02020603050405020304" pitchFamily="18" charset="0"/>
              </a:rPr>
              <a:t>viết</a:t>
            </a:r>
            <a:r>
              <a:rPr lang="en-US" altLang="vi-VN" sz="2400" dirty="0">
                <a:solidFill>
                  <a:srgbClr val="000000"/>
                </a:solidFill>
                <a:latin typeface="Times New Roman" panose="02020603050405020304" pitchFamily="18" charset="0"/>
                <a:cs typeface="Times New Roman" panose="02020603050405020304" pitchFamily="18" charset="0"/>
              </a:rPr>
              <a:t> </a:t>
            </a:r>
            <a:r>
              <a:rPr lang="en-US" altLang="vi-VN" sz="2400" dirty="0" err="1">
                <a:solidFill>
                  <a:srgbClr val="000000"/>
                </a:solidFill>
                <a:latin typeface="Times New Roman" panose="02020603050405020304" pitchFamily="18" charset="0"/>
                <a:cs typeface="Times New Roman" panose="02020603050405020304" pitchFamily="18" charset="0"/>
              </a:rPr>
              <a:t>công</a:t>
            </a:r>
            <a:r>
              <a:rPr lang="en-US" altLang="vi-VN" sz="2400" dirty="0">
                <a:solidFill>
                  <a:srgbClr val="000000"/>
                </a:solidFill>
                <a:latin typeface="Times New Roman" panose="02020603050405020304" pitchFamily="18" charset="0"/>
                <a:cs typeface="Times New Roman" panose="02020603050405020304" pitchFamily="18" charset="0"/>
              </a:rPr>
              <a:t> </a:t>
            </a:r>
            <a:r>
              <a:rPr lang="en-US" altLang="vi-VN" sz="2400" dirty="0" err="1">
                <a:solidFill>
                  <a:srgbClr val="000000"/>
                </a:solidFill>
                <a:latin typeface="Times New Roman" panose="02020603050405020304" pitchFamily="18" charset="0"/>
                <a:cs typeface="Times New Roman" panose="02020603050405020304" pitchFamily="18" charset="0"/>
              </a:rPr>
              <a:t>thức</a:t>
            </a:r>
            <a:r>
              <a:rPr lang="en-US" altLang="vi-VN" sz="2400" dirty="0">
                <a:solidFill>
                  <a:srgbClr val="000000"/>
                </a:solidFill>
                <a:latin typeface="Times New Roman" panose="02020603050405020304" pitchFamily="18" charset="0"/>
                <a:cs typeface="Times New Roman" panose="02020603050405020304" pitchFamily="18" charset="0"/>
              </a:rPr>
              <a:t> </a:t>
            </a:r>
            <a:r>
              <a:rPr lang="en-US" altLang="vi-VN" sz="2400" dirty="0" err="1">
                <a:solidFill>
                  <a:srgbClr val="000000"/>
                </a:solidFill>
                <a:latin typeface="Times New Roman" panose="02020603050405020304" pitchFamily="18" charset="0"/>
                <a:cs typeface="Times New Roman" panose="02020603050405020304" pitchFamily="18" charset="0"/>
              </a:rPr>
              <a:t>về</a:t>
            </a:r>
            <a:r>
              <a:rPr lang="en-US" altLang="vi-VN" sz="2400" dirty="0">
                <a:solidFill>
                  <a:srgbClr val="000000"/>
                </a:solidFill>
                <a:latin typeface="Times New Roman" panose="02020603050405020304" pitchFamily="18" charset="0"/>
                <a:cs typeface="Times New Roman" panose="02020603050405020304" pitchFamily="18" charset="0"/>
              </a:rPr>
              <a:t> </a:t>
            </a:r>
            <a:r>
              <a:rPr lang="en-US" altLang="vi-VN" sz="2400" dirty="0" err="1">
                <a:solidFill>
                  <a:srgbClr val="000000"/>
                </a:solidFill>
                <a:latin typeface="Times New Roman" panose="02020603050405020304" pitchFamily="18" charset="0"/>
                <a:cs typeface="Times New Roman" panose="02020603050405020304" pitchFamily="18" charset="0"/>
              </a:rPr>
              <a:t>khối</a:t>
            </a:r>
            <a:r>
              <a:rPr lang="en-US" altLang="vi-VN" sz="2400" dirty="0">
                <a:solidFill>
                  <a:srgbClr val="000000"/>
                </a:solidFill>
                <a:latin typeface="Times New Roman" panose="02020603050405020304" pitchFamily="18" charset="0"/>
                <a:cs typeface="Times New Roman" panose="02020603050405020304" pitchFamily="18" charset="0"/>
              </a:rPr>
              <a:t> </a:t>
            </a:r>
            <a:r>
              <a:rPr lang="en-US" altLang="vi-VN" sz="2400" dirty="0" err="1">
                <a:solidFill>
                  <a:srgbClr val="000000"/>
                </a:solidFill>
                <a:latin typeface="Times New Roman" panose="02020603050405020304" pitchFamily="18" charset="0"/>
                <a:cs typeface="Times New Roman" panose="02020603050405020304" pitchFamily="18" charset="0"/>
              </a:rPr>
              <a:t>lượng</a:t>
            </a:r>
            <a:r>
              <a:rPr lang="en-US" altLang="vi-VN" sz="2400" dirty="0">
                <a:solidFill>
                  <a:srgbClr val="000000"/>
                </a:solidFill>
                <a:latin typeface="Times New Roman" panose="02020603050405020304" pitchFamily="18" charset="0"/>
                <a:cs typeface="Times New Roman" panose="02020603050405020304" pitchFamily="18" charset="0"/>
              </a:rPr>
              <a:t> </a:t>
            </a:r>
            <a:r>
              <a:rPr lang="en-US" altLang="vi-VN" sz="2400" dirty="0" err="1">
                <a:solidFill>
                  <a:srgbClr val="000000"/>
                </a:solidFill>
                <a:latin typeface="Times New Roman" panose="02020603050405020304" pitchFamily="18" charset="0"/>
                <a:cs typeface="Times New Roman" panose="02020603050405020304" pitchFamily="18" charset="0"/>
              </a:rPr>
              <a:t>của</a:t>
            </a:r>
            <a:r>
              <a:rPr lang="en-US" altLang="vi-VN" sz="2400" dirty="0">
                <a:solidFill>
                  <a:srgbClr val="000000"/>
                </a:solidFill>
                <a:latin typeface="Times New Roman" panose="02020603050405020304" pitchFamily="18" charset="0"/>
                <a:cs typeface="Times New Roman" panose="02020603050405020304" pitchFamily="18" charset="0"/>
              </a:rPr>
              <a:t> </a:t>
            </a:r>
            <a:r>
              <a:rPr lang="en-US" altLang="vi-VN" sz="2400" dirty="0" err="1">
                <a:solidFill>
                  <a:srgbClr val="000000"/>
                </a:solidFill>
                <a:latin typeface="Times New Roman" panose="02020603050405020304" pitchFamily="18" charset="0"/>
                <a:cs typeface="Times New Roman" panose="02020603050405020304" pitchFamily="18" charset="0"/>
              </a:rPr>
              <a:t>các</a:t>
            </a:r>
            <a:r>
              <a:rPr lang="en-US" altLang="vi-VN" sz="2400" dirty="0">
                <a:solidFill>
                  <a:srgbClr val="000000"/>
                </a:solidFill>
                <a:latin typeface="Times New Roman" panose="02020603050405020304" pitchFamily="18" charset="0"/>
                <a:cs typeface="Times New Roman" panose="02020603050405020304" pitchFamily="18" charset="0"/>
              </a:rPr>
              <a:t> </a:t>
            </a:r>
            <a:r>
              <a:rPr lang="en-US" altLang="vi-VN" sz="2400" dirty="0" err="1">
                <a:solidFill>
                  <a:srgbClr val="000000"/>
                </a:solidFill>
                <a:latin typeface="Times New Roman" panose="02020603050405020304" pitchFamily="18" charset="0"/>
                <a:cs typeface="Times New Roman" panose="02020603050405020304" pitchFamily="18" charset="0"/>
              </a:rPr>
              <a:t>chất</a:t>
            </a:r>
            <a:r>
              <a:rPr lang="en-US" altLang="vi-VN" sz="2400" dirty="0">
                <a:solidFill>
                  <a:srgbClr val="000000"/>
                </a:solidFill>
                <a:latin typeface="Times New Roman" panose="02020603050405020304" pitchFamily="18" charset="0"/>
                <a:cs typeface="Times New Roman" panose="02020603050405020304" pitchFamily="18" charset="0"/>
              </a:rPr>
              <a:t> </a:t>
            </a:r>
            <a:r>
              <a:rPr lang="en-US" altLang="vi-VN" sz="2400" dirty="0" err="1">
                <a:solidFill>
                  <a:srgbClr val="000000"/>
                </a:solidFill>
                <a:latin typeface="Times New Roman" panose="02020603050405020304" pitchFamily="18" charset="0"/>
                <a:cs typeface="Times New Roman" panose="02020603050405020304" pitchFamily="18" charset="0"/>
              </a:rPr>
              <a:t>trong</a:t>
            </a:r>
            <a:r>
              <a:rPr lang="en-US" altLang="vi-VN" sz="2400" dirty="0">
                <a:solidFill>
                  <a:srgbClr val="000000"/>
                </a:solidFill>
                <a:latin typeface="Times New Roman" panose="02020603050405020304" pitchFamily="18" charset="0"/>
                <a:cs typeface="Times New Roman" panose="02020603050405020304" pitchFamily="18" charset="0"/>
              </a:rPr>
              <a:t> </a:t>
            </a:r>
            <a:r>
              <a:rPr lang="en-US" altLang="vi-VN" sz="2400" dirty="0" err="1">
                <a:solidFill>
                  <a:srgbClr val="000000"/>
                </a:solidFill>
                <a:latin typeface="Times New Roman" panose="02020603050405020304" pitchFamily="18" charset="0"/>
                <a:cs typeface="Times New Roman" panose="02020603050405020304" pitchFamily="18" charset="0"/>
              </a:rPr>
              <a:t>phản</a:t>
            </a:r>
            <a:r>
              <a:rPr lang="en-US" altLang="vi-VN" sz="2400" dirty="0">
                <a:solidFill>
                  <a:srgbClr val="000000"/>
                </a:solidFill>
                <a:latin typeface="Times New Roman" panose="02020603050405020304" pitchFamily="18" charset="0"/>
                <a:cs typeface="Times New Roman" panose="02020603050405020304" pitchFamily="18" charset="0"/>
              </a:rPr>
              <a:t> </a:t>
            </a:r>
            <a:r>
              <a:rPr lang="en-US" altLang="vi-VN" sz="2400" dirty="0" err="1">
                <a:solidFill>
                  <a:srgbClr val="000000"/>
                </a:solidFill>
                <a:latin typeface="Times New Roman" panose="02020603050405020304" pitchFamily="18" charset="0"/>
                <a:cs typeface="Times New Roman" panose="02020603050405020304" pitchFamily="18" charset="0"/>
              </a:rPr>
              <a:t>ứng</a:t>
            </a:r>
            <a:r>
              <a:rPr lang="en-US" altLang="vi-VN" sz="2400" dirty="0">
                <a:solidFill>
                  <a:srgbClr val="000000"/>
                </a:solidFill>
                <a:latin typeface="Times New Roman" panose="02020603050405020304" pitchFamily="18" charset="0"/>
                <a:cs typeface="Times New Roman" panose="02020603050405020304" pitchFamily="18" charset="0"/>
              </a:rPr>
              <a:t>:     </a:t>
            </a:r>
            <a:r>
              <a:rPr lang="en-US" altLang="vi-VN" sz="2400" b="1" dirty="0">
                <a:solidFill>
                  <a:srgbClr val="FF0000"/>
                </a:solidFill>
                <a:latin typeface="Times New Roman" panose="02020603050405020304" pitchFamily="18" charset="0"/>
                <a:cs typeface="Times New Roman" panose="02020603050405020304" pitchFamily="18" charset="0"/>
              </a:rPr>
              <a:t>m</a:t>
            </a:r>
            <a:r>
              <a:rPr lang="en-US" altLang="vi-VN" sz="2400" b="1" baseline="-25000" dirty="0">
                <a:solidFill>
                  <a:srgbClr val="FF0000"/>
                </a:solidFill>
                <a:latin typeface="Times New Roman" panose="02020603050405020304" pitchFamily="18" charset="0"/>
                <a:cs typeface="Times New Roman" panose="02020603050405020304" pitchFamily="18" charset="0"/>
              </a:rPr>
              <a:t>A  </a:t>
            </a:r>
            <a:r>
              <a:rPr lang="en-US" altLang="vi-VN" sz="2400" b="1" dirty="0">
                <a:solidFill>
                  <a:srgbClr val="FF0000"/>
                </a:solidFill>
                <a:latin typeface="Times New Roman" panose="02020603050405020304" pitchFamily="18" charset="0"/>
                <a:cs typeface="Times New Roman" panose="02020603050405020304" pitchFamily="18" charset="0"/>
              </a:rPr>
              <a:t>  +   </a:t>
            </a:r>
            <a:r>
              <a:rPr lang="en-US" altLang="vi-VN" sz="2400" b="1" dirty="0" err="1">
                <a:solidFill>
                  <a:srgbClr val="FF0000"/>
                </a:solidFill>
                <a:latin typeface="Times New Roman" panose="02020603050405020304" pitchFamily="18" charset="0"/>
                <a:cs typeface="Times New Roman" panose="02020603050405020304" pitchFamily="18" charset="0"/>
              </a:rPr>
              <a:t>m</a:t>
            </a:r>
            <a:r>
              <a:rPr lang="en-US" altLang="vi-VN" sz="2400" b="1" baseline="-25000" dirty="0" err="1">
                <a:solidFill>
                  <a:srgbClr val="FF0000"/>
                </a:solidFill>
                <a:latin typeface="Times New Roman" panose="02020603050405020304" pitchFamily="18" charset="0"/>
                <a:cs typeface="Times New Roman" panose="02020603050405020304" pitchFamily="18" charset="0"/>
              </a:rPr>
              <a:t>B</a:t>
            </a:r>
            <a:r>
              <a:rPr lang="en-US" altLang="vi-VN" sz="2400" b="1" baseline="-25000" dirty="0">
                <a:solidFill>
                  <a:srgbClr val="FF0000"/>
                </a:solidFill>
                <a:latin typeface="Times New Roman" panose="02020603050405020304" pitchFamily="18" charset="0"/>
                <a:cs typeface="Times New Roman" panose="02020603050405020304" pitchFamily="18" charset="0"/>
              </a:rPr>
              <a:t> </a:t>
            </a:r>
            <a:r>
              <a:rPr lang="en-US" altLang="vi-VN" sz="2400" b="1" dirty="0">
                <a:solidFill>
                  <a:srgbClr val="FF0000"/>
                </a:solidFill>
                <a:latin typeface="Times New Roman" panose="02020603050405020304" pitchFamily="18" charset="0"/>
                <a:cs typeface="Times New Roman" panose="02020603050405020304" pitchFamily="18" charset="0"/>
              </a:rPr>
              <a:t>  =   </a:t>
            </a:r>
            <a:r>
              <a:rPr lang="en-US" altLang="vi-VN" sz="2400" b="1" dirty="0" err="1">
                <a:solidFill>
                  <a:srgbClr val="FF0000"/>
                </a:solidFill>
                <a:latin typeface="Times New Roman" panose="02020603050405020304" pitchFamily="18" charset="0"/>
                <a:cs typeface="Times New Roman" panose="02020603050405020304" pitchFamily="18" charset="0"/>
              </a:rPr>
              <a:t>m</a:t>
            </a:r>
            <a:r>
              <a:rPr lang="en-US" altLang="vi-VN" sz="2400" b="1" baseline="-25000" dirty="0" err="1">
                <a:solidFill>
                  <a:srgbClr val="FF0000"/>
                </a:solidFill>
                <a:latin typeface="Times New Roman" panose="02020603050405020304" pitchFamily="18" charset="0"/>
                <a:cs typeface="Times New Roman" panose="02020603050405020304" pitchFamily="18" charset="0"/>
              </a:rPr>
              <a:t>C</a:t>
            </a:r>
            <a:r>
              <a:rPr lang="en-US" altLang="vi-VN" sz="2400" b="1" baseline="-25000" dirty="0">
                <a:solidFill>
                  <a:srgbClr val="FF0000"/>
                </a:solidFill>
                <a:latin typeface="Times New Roman" panose="02020603050405020304" pitchFamily="18" charset="0"/>
                <a:cs typeface="Times New Roman" panose="02020603050405020304" pitchFamily="18" charset="0"/>
              </a:rPr>
              <a:t> </a:t>
            </a:r>
            <a:r>
              <a:rPr lang="en-US" altLang="vi-VN" sz="2400" b="1" dirty="0">
                <a:solidFill>
                  <a:srgbClr val="FF0000"/>
                </a:solidFill>
                <a:latin typeface="Times New Roman" panose="02020603050405020304" pitchFamily="18" charset="0"/>
                <a:cs typeface="Times New Roman" panose="02020603050405020304" pitchFamily="18" charset="0"/>
              </a:rPr>
              <a:t>  +   </a:t>
            </a:r>
            <a:r>
              <a:rPr lang="en-US" altLang="vi-VN" sz="2400" b="1" dirty="0" err="1">
                <a:solidFill>
                  <a:srgbClr val="FF0000"/>
                </a:solidFill>
                <a:latin typeface="Times New Roman" panose="02020603050405020304" pitchFamily="18" charset="0"/>
                <a:cs typeface="Times New Roman" panose="02020603050405020304" pitchFamily="18" charset="0"/>
              </a:rPr>
              <a:t>m</a:t>
            </a:r>
            <a:r>
              <a:rPr lang="en-US" altLang="vi-VN" sz="2400" b="1" baseline="-25000" dirty="0" err="1">
                <a:solidFill>
                  <a:srgbClr val="FF0000"/>
                </a:solidFill>
                <a:latin typeface="Times New Roman" panose="02020603050405020304" pitchFamily="18" charset="0"/>
                <a:cs typeface="Times New Roman" panose="02020603050405020304" pitchFamily="18" charset="0"/>
              </a:rPr>
              <a:t>D</a:t>
            </a:r>
            <a:endParaRPr lang="en-US" altLang="vi-VN" sz="2400" b="1" dirty="0">
              <a:solidFill>
                <a:srgbClr val="FF0000"/>
              </a:solidFill>
              <a:latin typeface="Times New Roman" panose="02020603050405020304" pitchFamily="18" charset="0"/>
              <a:cs typeface="Times New Roman" panose="02020603050405020304" pitchFamily="18" charset="0"/>
            </a:endParaRPr>
          </a:p>
        </p:txBody>
      </p:sp>
      <p:sp>
        <p:nvSpPr>
          <p:cNvPr id="28" name="TextBox 8">
            <a:extLst>
              <a:ext uri="{FF2B5EF4-FFF2-40B4-BE49-F238E27FC236}">
                <a16:creationId xmlns:a16="http://schemas.microsoft.com/office/drawing/2014/main" id="{7D81BB50-489D-4B47-A3F9-029427EC690C}"/>
              </a:ext>
            </a:extLst>
          </p:cNvPr>
          <p:cNvSpPr txBox="1">
            <a:spLocks noChangeArrowheads="1"/>
          </p:cNvSpPr>
          <p:nvPr/>
        </p:nvSpPr>
        <p:spPr bwMode="auto">
          <a:xfrm>
            <a:off x="1975968" y="3675093"/>
            <a:ext cx="5762937" cy="1200329"/>
          </a:xfrm>
          <a:prstGeom prst="rect">
            <a:avLst/>
          </a:prstGeom>
          <a:noFill/>
          <a:ln>
            <a:noFill/>
          </a:ln>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None/>
              <a:defRPr/>
            </a:pPr>
            <a:r>
              <a:rPr lang="en-US" altLang="vi-VN" sz="2400">
                <a:solidFill>
                  <a:srgbClr val="000000"/>
                </a:solidFill>
                <a:latin typeface="Times New Roman" panose="02020603050405020304" pitchFamily="18" charset="0"/>
                <a:cs typeface="Times New Roman" panose="02020603050405020304" pitchFamily="18" charset="0"/>
              </a:rPr>
              <a:t>Thay số tính </a:t>
            </a:r>
            <a:r>
              <a:rPr lang="en-US" altLang="vi-VN" sz="2400" dirty="0" err="1">
                <a:solidFill>
                  <a:srgbClr val="000000"/>
                </a:solidFill>
                <a:latin typeface="Times New Roman" panose="02020603050405020304" pitchFamily="18" charset="0"/>
                <a:cs typeface="Times New Roman" panose="02020603050405020304" pitchFamily="18" charset="0"/>
              </a:rPr>
              <a:t>khối</a:t>
            </a:r>
            <a:r>
              <a:rPr lang="en-US" altLang="vi-VN" sz="2400" dirty="0">
                <a:solidFill>
                  <a:srgbClr val="000000"/>
                </a:solidFill>
                <a:latin typeface="Times New Roman" panose="02020603050405020304" pitchFamily="18" charset="0"/>
                <a:cs typeface="Times New Roman" panose="02020603050405020304" pitchFamily="18" charset="0"/>
              </a:rPr>
              <a:t> </a:t>
            </a:r>
            <a:r>
              <a:rPr lang="en-US" altLang="vi-VN" sz="2400" dirty="0" err="1">
                <a:solidFill>
                  <a:srgbClr val="000000"/>
                </a:solidFill>
                <a:latin typeface="Times New Roman" panose="02020603050405020304" pitchFamily="18" charset="0"/>
                <a:cs typeface="Times New Roman" panose="02020603050405020304" pitchFamily="18" charset="0"/>
              </a:rPr>
              <a:t>lượng</a:t>
            </a:r>
            <a:r>
              <a:rPr lang="en-US" altLang="vi-VN" sz="2400" dirty="0">
                <a:solidFill>
                  <a:srgbClr val="000000"/>
                </a:solidFill>
                <a:latin typeface="Times New Roman" panose="02020603050405020304" pitchFamily="18" charset="0"/>
                <a:cs typeface="Times New Roman" panose="02020603050405020304" pitchFamily="18" charset="0"/>
              </a:rPr>
              <a:t> </a:t>
            </a:r>
            <a:r>
              <a:rPr lang="en-US" altLang="vi-VN" sz="2400" dirty="0" err="1">
                <a:solidFill>
                  <a:srgbClr val="000000"/>
                </a:solidFill>
                <a:latin typeface="Times New Roman" panose="02020603050405020304" pitchFamily="18" charset="0"/>
                <a:cs typeface="Times New Roman" panose="02020603050405020304" pitchFamily="18" charset="0"/>
              </a:rPr>
              <a:t>của</a:t>
            </a:r>
            <a:r>
              <a:rPr lang="en-US" altLang="vi-VN" sz="2400" dirty="0">
                <a:solidFill>
                  <a:srgbClr val="000000"/>
                </a:solidFill>
                <a:latin typeface="Times New Roman" panose="02020603050405020304" pitchFamily="18" charset="0"/>
                <a:cs typeface="Times New Roman" panose="02020603050405020304" pitchFamily="18" charset="0"/>
              </a:rPr>
              <a:t> </a:t>
            </a:r>
            <a:r>
              <a:rPr lang="en-US" altLang="vi-VN" sz="2400" dirty="0" err="1">
                <a:solidFill>
                  <a:srgbClr val="000000"/>
                </a:solidFill>
                <a:latin typeface="Times New Roman" panose="02020603050405020304" pitchFamily="18" charset="0"/>
                <a:cs typeface="Times New Roman" panose="02020603050405020304" pitchFamily="18" charset="0"/>
              </a:rPr>
              <a:t>chất</a:t>
            </a:r>
            <a:r>
              <a:rPr lang="en-US" altLang="vi-VN" sz="2400" dirty="0">
                <a:solidFill>
                  <a:srgbClr val="000000"/>
                </a:solidFill>
                <a:latin typeface="Times New Roman" panose="02020603050405020304" pitchFamily="18" charset="0"/>
                <a:cs typeface="Times New Roman" panose="02020603050405020304" pitchFamily="18" charset="0"/>
              </a:rPr>
              <a:t> </a:t>
            </a:r>
            <a:r>
              <a:rPr lang="en-US" altLang="vi-VN" sz="2400" dirty="0" err="1">
                <a:solidFill>
                  <a:srgbClr val="000000"/>
                </a:solidFill>
                <a:latin typeface="Times New Roman" panose="02020603050405020304" pitchFamily="18" charset="0"/>
                <a:cs typeface="Times New Roman" panose="02020603050405020304" pitchFamily="18" charset="0"/>
              </a:rPr>
              <a:t>cần</a:t>
            </a:r>
            <a:r>
              <a:rPr lang="en-US" altLang="vi-VN" sz="2400" dirty="0">
                <a:solidFill>
                  <a:srgbClr val="000000"/>
                </a:solidFill>
                <a:latin typeface="Times New Roman" panose="02020603050405020304" pitchFamily="18" charset="0"/>
                <a:cs typeface="Times New Roman" panose="02020603050405020304" pitchFamily="18" charset="0"/>
              </a:rPr>
              <a:t> </a:t>
            </a:r>
            <a:r>
              <a:rPr lang="en-US" altLang="vi-VN" sz="2400" dirty="0" err="1">
                <a:solidFill>
                  <a:srgbClr val="000000"/>
                </a:solidFill>
                <a:latin typeface="Times New Roman" panose="02020603050405020304" pitchFamily="18" charset="0"/>
                <a:cs typeface="Times New Roman" panose="02020603050405020304" pitchFamily="18" charset="0"/>
              </a:rPr>
              <a:t>tìm</a:t>
            </a:r>
            <a:endParaRPr lang="en-US" altLang="vi-VN" sz="2400" dirty="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ClrTx/>
              <a:buFontTx/>
              <a:buNone/>
              <a:defRPr/>
            </a:pPr>
            <a:r>
              <a:rPr lang="en-US" altLang="vi-VN" sz="2400" dirty="0">
                <a:solidFill>
                  <a:srgbClr val="000000"/>
                </a:solidFill>
                <a:latin typeface="Times New Roman" panose="02020603050405020304" pitchFamily="18" charset="0"/>
                <a:cs typeface="Times New Roman" panose="02020603050405020304" pitchFamily="18" charset="0"/>
              </a:rPr>
              <a:t>		</a:t>
            </a:r>
            <a:r>
              <a:rPr lang="en-US" altLang="vi-VN" sz="2400" dirty="0">
                <a:solidFill>
                  <a:srgbClr val="FF0000"/>
                </a:solidFill>
                <a:latin typeface="Times New Roman" panose="02020603050405020304" pitchFamily="18" charset="0"/>
                <a:cs typeface="Times New Roman" panose="02020603050405020304" pitchFamily="18" charset="0"/>
              </a:rPr>
              <a:t>    </a:t>
            </a:r>
            <a:r>
              <a:rPr lang="en-US" altLang="vi-VN" sz="2400" b="1" dirty="0">
                <a:solidFill>
                  <a:srgbClr val="FF0000"/>
                </a:solidFill>
                <a:latin typeface="Times New Roman" panose="02020603050405020304" pitchFamily="18" charset="0"/>
                <a:cs typeface="Times New Roman" panose="02020603050405020304" pitchFamily="18" charset="0"/>
              </a:rPr>
              <a:t>m</a:t>
            </a:r>
            <a:r>
              <a:rPr lang="en-US" altLang="vi-VN" sz="2400" b="1" baseline="-25000" dirty="0">
                <a:solidFill>
                  <a:srgbClr val="FF0000"/>
                </a:solidFill>
                <a:latin typeface="Times New Roman" panose="02020603050405020304" pitchFamily="18" charset="0"/>
                <a:cs typeface="Times New Roman" panose="02020603050405020304" pitchFamily="18" charset="0"/>
              </a:rPr>
              <a:t>A  </a:t>
            </a:r>
            <a:r>
              <a:rPr lang="en-US" altLang="vi-VN" sz="2400" b="1" dirty="0">
                <a:solidFill>
                  <a:srgbClr val="FF0000"/>
                </a:solidFill>
                <a:latin typeface="Times New Roman" panose="02020603050405020304" pitchFamily="18" charset="0"/>
                <a:cs typeface="Times New Roman" panose="02020603050405020304" pitchFamily="18" charset="0"/>
              </a:rPr>
              <a:t>  = </a:t>
            </a:r>
            <a:r>
              <a:rPr lang="en-US" altLang="vi-VN" sz="2400" b="1" dirty="0" err="1">
                <a:solidFill>
                  <a:srgbClr val="FF0000"/>
                </a:solidFill>
                <a:latin typeface="Times New Roman" panose="02020603050405020304" pitchFamily="18" charset="0"/>
                <a:cs typeface="Times New Roman" panose="02020603050405020304" pitchFamily="18" charset="0"/>
              </a:rPr>
              <a:t>m</a:t>
            </a:r>
            <a:r>
              <a:rPr lang="en-US" altLang="vi-VN" sz="2400" b="1" baseline="-25000" dirty="0" err="1">
                <a:solidFill>
                  <a:srgbClr val="FF0000"/>
                </a:solidFill>
                <a:latin typeface="Times New Roman" panose="02020603050405020304" pitchFamily="18" charset="0"/>
                <a:cs typeface="Times New Roman" panose="02020603050405020304" pitchFamily="18" charset="0"/>
              </a:rPr>
              <a:t>C</a:t>
            </a:r>
            <a:r>
              <a:rPr lang="en-US" altLang="vi-VN" sz="2400" b="1" baseline="-25000" dirty="0">
                <a:solidFill>
                  <a:srgbClr val="FF0000"/>
                </a:solidFill>
                <a:latin typeface="Times New Roman" panose="02020603050405020304" pitchFamily="18" charset="0"/>
                <a:cs typeface="Times New Roman" panose="02020603050405020304" pitchFamily="18" charset="0"/>
              </a:rPr>
              <a:t> </a:t>
            </a:r>
            <a:r>
              <a:rPr lang="en-US" altLang="vi-VN" sz="2400" b="1" dirty="0">
                <a:solidFill>
                  <a:srgbClr val="FF0000"/>
                </a:solidFill>
                <a:latin typeface="Times New Roman" panose="02020603050405020304" pitchFamily="18" charset="0"/>
                <a:cs typeface="Times New Roman" panose="02020603050405020304" pitchFamily="18" charset="0"/>
              </a:rPr>
              <a:t>  +   </a:t>
            </a:r>
            <a:r>
              <a:rPr lang="en-US" altLang="vi-VN" sz="2400" b="1" dirty="0" err="1">
                <a:solidFill>
                  <a:srgbClr val="FF0000"/>
                </a:solidFill>
                <a:latin typeface="Times New Roman" panose="02020603050405020304" pitchFamily="18" charset="0"/>
                <a:cs typeface="Times New Roman" panose="02020603050405020304" pitchFamily="18" charset="0"/>
              </a:rPr>
              <a:t>m</a:t>
            </a:r>
            <a:r>
              <a:rPr lang="en-US" altLang="vi-VN" sz="2400" b="1" baseline="-25000" dirty="0" err="1">
                <a:solidFill>
                  <a:srgbClr val="FF0000"/>
                </a:solidFill>
                <a:latin typeface="Times New Roman" panose="02020603050405020304" pitchFamily="18" charset="0"/>
                <a:cs typeface="Times New Roman" panose="02020603050405020304" pitchFamily="18" charset="0"/>
              </a:rPr>
              <a:t>D</a:t>
            </a:r>
            <a:r>
              <a:rPr lang="en-US" altLang="vi-VN" sz="2400" b="1" dirty="0">
                <a:solidFill>
                  <a:srgbClr val="FF0000"/>
                </a:solidFill>
                <a:latin typeface="Times New Roman" panose="02020603050405020304" pitchFamily="18" charset="0"/>
                <a:cs typeface="Times New Roman" panose="02020603050405020304" pitchFamily="18" charset="0"/>
              </a:rPr>
              <a:t>  -   </a:t>
            </a:r>
            <a:r>
              <a:rPr lang="en-US" altLang="vi-VN" sz="2400" b="1" dirty="0" err="1">
                <a:solidFill>
                  <a:srgbClr val="FF0000"/>
                </a:solidFill>
                <a:latin typeface="Times New Roman" panose="02020603050405020304" pitchFamily="18" charset="0"/>
                <a:cs typeface="Times New Roman" panose="02020603050405020304" pitchFamily="18" charset="0"/>
              </a:rPr>
              <a:t>m</a:t>
            </a:r>
            <a:r>
              <a:rPr lang="en-US" altLang="vi-VN" sz="2400" b="1" baseline="-25000" dirty="0" err="1">
                <a:solidFill>
                  <a:srgbClr val="FF0000"/>
                </a:solidFill>
                <a:latin typeface="Times New Roman" panose="02020603050405020304" pitchFamily="18" charset="0"/>
                <a:cs typeface="Times New Roman" panose="02020603050405020304" pitchFamily="18" charset="0"/>
              </a:rPr>
              <a:t>B</a:t>
            </a:r>
            <a:r>
              <a:rPr lang="en-US" altLang="vi-VN" sz="2400" b="1" baseline="-25000" dirty="0">
                <a:solidFill>
                  <a:srgbClr val="FFFF00"/>
                </a:solidFill>
                <a:latin typeface="Times New Roman" panose="02020603050405020304" pitchFamily="18" charset="0"/>
                <a:cs typeface="Times New Roman" panose="02020603050405020304" pitchFamily="18" charset="0"/>
              </a:rPr>
              <a:t>       </a:t>
            </a:r>
          </a:p>
          <a:p>
            <a:pPr eaLnBrk="1" hangingPunct="1">
              <a:spcBef>
                <a:spcPct val="0"/>
              </a:spcBef>
              <a:buClrTx/>
              <a:buFontTx/>
              <a:buNone/>
              <a:defRPr/>
            </a:pPr>
            <a:r>
              <a:rPr lang="en-US" altLang="vi-VN" sz="2400" dirty="0">
                <a:solidFill>
                  <a:srgbClr val="000000"/>
                </a:solidFill>
                <a:latin typeface="Times New Roman" panose="02020603050405020304" pitchFamily="18" charset="0"/>
                <a:cs typeface="Times New Roman" panose="02020603050405020304" pitchFamily="18" charset="0"/>
              </a:rPr>
              <a:t>→ </a:t>
            </a:r>
            <a:r>
              <a:rPr lang="en-US" altLang="vi-VN" sz="2400" dirty="0" err="1">
                <a:solidFill>
                  <a:srgbClr val="000000"/>
                </a:solidFill>
                <a:latin typeface="Times New Roman" panose="02020603050405020304" pitchFamily="18" charset="0"/>
                <a:cs typeface="Times New Roman" panose="02020603050405020304" pitchFamily="18" charset="0"/>
              </a:rPr>
              <a:t>Kết</a:t>
            </a:r>
            <a:r>
              <a:rPr lang="en-US" altLang="vi-VN" sz="2400" dirty="0">
                <a:solidFill>
                  <a:srgbClr val="000000"/>
                </a:solidFill>
                <a:latin typeface="Times New Roman" panose="02020603050405020304" pitchFamily="18" charset="0"/>
                <a:cs typeface="Times New Roman" panose="02020603050405020304" pitchFamily="18" charset="0"/>
              </a:rPr>
              <a:t> </a:t>
            </a:r>
            <a:r>
              <a:rPr lang="en-US" altLang="vi-VN" sz="2400" dirty="0" err="1">
                <a:solidFill>
                  <a:srgbClr val="000000"/>
                </a:solidFill>
                <a:latin typeface="Times New Roman" panose="02020603050405020304" pitchFamily="18" charset="0"/>
                <a:cs typeface="Times New Roman" panose="02020603050405020304" pitchFamily="18" charset="0"/>
              </a:rPr>
              <a:t>luận</a:t>
            </a:r>
            <a:r>
              <a:rPr lang="en-US" altLang="vi-VN" sz="2400" baseline="-25000" dirty="0">
                <a:solidFill>
                  <a:srgbClr val="000000"/>
                </a:solidFill>
                <a:latin typeface="Times New Roman" panose="02020603050405020304" pitchFamily="18" charset="0"/>
                <a:cs typeface="Times New Roman" panose="02020603050405020304" pitchFamily="18" charset="0"/>
              </a:rPr>
              <a:t>                </a:t>
            </a:r>
          </a:p>
        </p:txBody>
      </p:sp>
    </p:spTree>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ox(in)">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69"/>
        <p:cNvGrpSpPr/>
        <p:nvPr/>
      </p:nvGrpSpPr>
      <p:grpSpPr>
        <a:xfrm>
          <a:off x="0" y="0"/>
          <a:ext cx="0" cy="0"/>
          <a:chOff x="0" y="0"/>
          <a:chExt cx="0" cy="0"/>
        </a:xfrm>
      </p:grpSpPr>
      <p:sp>
        <p:nvSpPr>
          <p:cNvPr id="2370" name="Google Shape;2370;p72"/>
          <p:cNvSpPr/>
          <p:nvPr/>
        </p:nvSpPr>
        <p:spPr>
          <a:xfrm>
            <a:off x="-331100" y="4021431"/>
            <a:ext cx="1443638" cy="127272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72"/>
          <p:cNvSpPr txBox="1">
            <a:spLocks noGrp="1"/>
          </p:cNvSpPr>
          <p:nvPr>
            <p:ph type="body" idx="1"/>
          </p:nvPr>
        </p:nvSpPr>
        <p:spPr>
          <a:xfrm>
            <a:off x="752266" y="1471044"/>
            <a:ext cx="7639468" cy="1509029"/>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Clr>
                <a:schemeClr val="dk1"/>
              </a:buClr>
              <a:buSzPts val="1100"/>
              <a:buFont typeface="Arial"/>
              <a:buNone/>
            </a:pPr>
            <a:endParaRPr sz="1800" dirty="0">
              <a:solidFill>
                <a:schemeClr val="bg2"/>
              </a:solidFill>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vi-VN" sz="2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Sau khi đốt cháy than tổ ong (thành phấn chính là carbon) thì thu được xỉ than.</a:t>
            </a:r>
            <a:r>
              <a:rPr lang="en-US" sz="2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Xỉ than nặng hơn hay nhẹ hơn than lổ ong? Giải thích.</a:t>
            </a:r>
            <a:endParaRPr lang="en-US" sz="2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sz="1800" dirty="0">
              <a:solidFill>
                <a:schemeClr val="bg2"/>
              </a:solidFill>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sz="1800" dirty="0">
              <a:solidFill>
                <a:schemeClr val="bg2"/>
              </a:solidFill>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sz="1800" dirty="0">
              <a:solidFill>
                <a:schemeClr val="bg2"/>
              </a:solidFill>
              <a:latin typeface="Times New Roman" panose="02020603050405020304" pitchFamily="18" charset="0"/>
              <a:cs typeface="Times New Roman" panose="02020603050405020304" pitchFamily="18" charset="0"/>
            </a:endParaRPr>
          </a:p>
        </p:txBody>
      </p:sp>
      <p:sp>
        <p:nvSpPr>
          <p:cNvPr id="2374" name="Google Shape;2374;p72"/>
          <p:cNvSpPr/>
          <p:nvPr/>
        </p:nvSpPr>
        <p:spPr>
          <a:xfrm rot="5770525">
            <a:off x="1520168" y="919229"/>
            <a:ext cx="108426" cy="113240"/>
          </a:xfrm>
          <a:custGeom>
            <a:avLst/>
            <a:gdLst/>
            <a:ahLst/>
            <a:cxnLst/>
            <a:rect l="l" t="t" r="r" b="b"/>
            <a:pathLst>
              <a:path w="4344" h="5220" extrusionOk="0">
                <a:moveTo>
                  <a:pt x="3136" y="1"/>
                </a:moveTo>
                <a:cubicBezTo>
                  <a:pt x="2986" y="1"/>
                  <a:pt x="2826" y="51"/>
                  <a:pt x="2665" y="166"/>
                </a:cubicBezTo>
                <a:cubicBezTo>
                  <a:pt x="1336" y="1122"/>
                  <a:pt x="425" y="2466"/>
                  <a:pt x="126" y="4079"/>
                </a:cubicBezTo>
                <a:cubicBezTo>
                  <a:pt x="0" y="4771"/>
                  <a:pt x="583" y="5220"/>
                  <a:pt x="1110" y="5220"/>
                </a:cubicBezTo>
                <a:cubicBezTo>
                  <a:pt x="1458" y="5220"/>
                  <a:pt x="1781" y="5024"/>
                  <a:pt x="1859" y="4572"/>
                </a:cubicBezTo>
                <a:cubicBezTo>
                  <a:pt x="2068" y="3437"/>
                  <a:pt x="2635" y="2406"/>
                  <a:pt x="3576" y="1734"/>
                </a:cubicBezTo>
                <a:cubicBezTo>
                  <a:pt x="4344" y="1165"/>
                  <a:pt x="3860" y="1"/>
                  <a:pt x="3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72"/>
          <p:cNvSpPr/>
          <p:nvPr/>
        </p:nvSpPr>
        <p:spPr>
          <a:xfrm rot="-4586258">
            <a:off x="1653582" y="739190"/>
            <a:ext cx="95998" cy="110723"/>
          </a:xfrm>
          <a:custGeom>
            <a:avLst/>
            <a:gdLst/>
            <a:ahLst/>
            <a:cxnLst/>
            <a:rect l="l" t="t" r="r" b="b"/>
            <a:pathLst>
              <a:path w="3840" h="4429" extrusionOk="0">
                <a:moveTo>
                  <a:pt x="2866" y="1"/>
                </a:moveTo>
                <a:cubicBezTo>
                  <a:pt x="2705" y="1"/>
                  <a:pt x="2542" y="39"/>
                  <a:pt x="2390" y="112"/>
                </a:cubicBezTo>
                <a:cubicBezTo>
                  <a:pt x="1016" y="740"/>
                  <a:pt x="195" y="2069"/>
                  <a:pt x="45" y="3533"/>
                </a:cubicBezTo>
                <a:cubicBezTo>
                  <a:pt x="1" y="4011"/>
                  <a:pt x="493" y="4429"/>
                  <a:pt x="942" y="4429"/>
                </a:cubicBezTo>
                <a:cubicBezTo>
                  <a:pt x="1464" y="4429"/>
                  <a:pt x="1778" y="4011"/>
                  <a:pt x="1838" y="3533"/>
                </a:cubicBezTo>
                <a:cubicBezTo>
                  <a:pt x="1927" y="2666"/>
                  <a:pt x="2525" y="1994"/>
                  <a:pt x="3271" y="1666"/>
                </a:cubicBezTo>
                <a:cubicBezTo>
                  <a:pt x="3734" y="1457"/>
                  <a:pt x="3839" y="814"/>
                  <a:pt x="3615" y="426"/>
                </a:cubicBezTo>
                <a:cubicBezTo>
                  <a:pt x="3450" y="134"/>
                  <a:pt x="3164" y="1"/>
                  <a:pt x="28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72"/>
          <p:cNvSpPr/>
          <p:nvPr/>
        </p:nvSpPr>
        <p:spPr>
          <a:xfrm>
            <a:off x="7282537" y="682218"/>
            <a:ext cx="1443650" cy="149475"/>
          </a:xfrm>
          <a:custGeom>
            <a:avLst/>
            <a:gdLst/>
            <a:ahLst/>
            <a:cxnLst/>
            <a:rect l="l" t="t" r="r" b="b"/>
            <a:pathLst>
              <a:path w="57746" h="5979" extrusionOk="0">
                <a:moveTo>
                  <a:pt x="45122" y="1"/>
                </a:moveTo>
                <a:cubicBezTo>
                  <a:pt x="43697" y="1"/>
                  <a:pt x="42440" y="1055"/>
                  <a:pt x="41567" y="2212"/>
                </a:cubicBezTo>
                <a:cubicBezTo>
                  <a:pt x="40947" y="3038"/>
                  <a:pt x="40328" y="4791"/>
                  <a:pt x="39135" y="4791"/>
                </a:cubicBezTo>
                <a:cubicBezTo>
                  <a:pt x="39034" y="4791"/>
                  <a:pt x="38928" y="4778"/>
                  <a:pt x="38819" y="4751"/>
                </a:cubicBezTo>
                <a:cubicBezTo>
                  <a:pt x="37504" y="4438"/>
                  <a:pt x="36907" y="2810"/>
                  <a:pt x="35951" y="1973"/>
                </a:cubicBezTo>
                <a:cubicBezTo>
                  <a:pt x="35224" y="1318"/>
                  <a:pt x="34319" y="1003"/>
                  <a:pt x="33414" y="1003"/>
                </a:cubicBezTo>
                <a:cubicBezTo>
                  <a:pt x="32441" y="1003"/>
                  <a:pt x="31466" y="1367"/>
                  <a:pt x="30708" y="2063"/>
                </a:cubicBezTo>
                <a:cubicBezTo>
                  <a:pt x="29752" y="2944"/>
                  <a:pt x="29080" y="4049"/>
                  <a:pt x="27871" y="4587"/>
                </a:cubicBezTo>
                <a:cubicBezTo>
                  <a:pt x="27373" y="4816"/>
                  <a:pt x="26838" y="4934"/>
                  <a:pt x="26313" y="4934"/>
                </a:cubicBezTo>
                <a:cubicBezTo>
                  <a:pt x="25294" y="4934"/>
                  <a:pt x="24315" y="4488"/>
                  <a:pt x="23733" y="3542"/>
                </a:cubicBezTo>
                <a:cubicBezTo>
                  <a:pt x="23240" y="2705"/>
                  <a:pt x="23016" y="1749"/>
                  <a:pt x="22076" y="1227"/>
                </a:cubicBezTo>
                <a:cubicBezTo>
                  <a:pt x="21628" y="970"/>
                  <a:pt x="21118" y="861"/>
                  <a:pt x="20604" y="861"/>
                </a:cubicBezTo>
                <a:cubicBezTo>
                  <a:pt x="20073" y="861"/>
                  <a:pt x="19537" y="977"/>
                  <a:pt x="19058" y="1167"/>
                </a:cubicBezTo>
                <a:cubicBezTo>
                  <a:pt x="17551" y="1770"/>
                  <a:pt x="15459" y="4271"/>
                  <a:pt x="13593" y="4271"/>
                </a:cubicBezTo>
                <a:cubicBezTo>
                  <a:pt x="13055" y="4271"/>
                  <a:pt x="12535" y="4063"/>
                  <a:pt x="12054" y="3542"/>
                </a:cubicBezTo>
                <a:cubicBezTo>
                  <a:pt x="11337" y="2780"/>
                  <a:pt x="11008" y="1719"/>
                  <a:pt x="10112" y="1092"/>
                </a:cubicBezTo>
                <a:cubicBezTo>
                  <a:pt x="9688" y="802"/>
                  <a:pt x="9227" y="676"/>
                  <a:pt x="8759" y="676"/>
                </a:cubicBezTo>
                <a:cubicBezTo>
                  <a:pt x="8239" y="676"/>
                  <a:pt x="7710" y="833"/>
                  <a:pt x="7214" y="1092"/>
                </a:cubicBezTo>
                <a:cubicBezTo>
                  <a:pt x="6049" y="1734"/>
                  <a:pt x="5332" y="2870"/>
                  <a:pt x="4302" y="3676"/>
                </a:cubicBezTo>
                <a:cubicBezTo>
                  <a:pt x="3836" y="4041"/>
                  <a:pt x="3205" y="4433"/>
                  <a:pt x="2590" y="4433"/>
                </a:cubicBezTo>
                <a:cubicBezTo>
                  <a:pt x="2299" y="4433"/>
                  <a:pt x="2012" y="4345"/>
                  <a:pt x="1748" y="4124"/>
                </a:cubicBezTo>
                <a:cubicBezTo>
                  <a:pt x="1165" y="3631"/>
                  <a:pt x="1091" y="2720"/>
                  <a:pt x="1031" y="2033"/>
                </a:cubicBezTo>
                <a:cubicBezTo>
                  <a:pt x="1009" y="1705"/>
                  <a:pt x="743" y="1540"/>
                  <a:pt x="491" y="1540"/>
                </a:cubicBezTo>
                <a:cubicBezTo>
                  <a:pt x="239" y="1540"/>
                  <a:pt x="0" y="1705"/>
                  <a:pt x="30" y="2033"/>
                </a:cubicBezTo>
                <a:cubicBezTo>
                  <a:pt x="167" y="3715"/>
                  <a:pt x="959" y="5449"/>
                  <a:pt x="2596" y="5449"/>
                </a:cubicBezTo>
                <a:cubicBezTo>
                  <a:pt x="2922" y="5449"/>
                  <a:pt x="3281" y="5380"/>
                  <a:pt x="3675" y="5229"/>
                </a:cubicBezTo>
                <a:cubicBezTo>
                  <a:pt x="5208" y="4623"/>
                  <a:pt x="7030" y="1756"/>
                  <a:pt x="8732" y="1756"/>
                </a:cubicBezTo>
                <a:cubicBezTo>
                  <a:pt x="9252" y="1756"/>
                  <a:pt x="9760" y="2024"/>
                  <a:pt x="10246" y="2705"/>
                </a:cubicBezTo>
                <a:cubicBezTo>
                  <a:pt x="10784" y="3452"/>
                  <a:pt x="11187" y="4333"/>
                  <a:pt x="12009" y="4826"/>
                </a:cubicBezTo>
                <a:cubicBezTo>
                  <a:pt x="12487" y="5120"/>
                  <a:pt x="13020" y="5244"/>
                  <a:pt x="13559" y="5244"/>
                </a:cubicBezTo>
                <a:cubicBezTo>
                  <a:pt x="14113" y="5244"/>
                  <a:pt x="14675" y="5113"/>
                  <a:pt x="15190" y="4901"/>
                </a:cubicBezTo>
                <a:cubicBezTo>
                  <a:pt x="16680" y="4290"/>
                  <a:pt x="18869" y="1880"/>
                  <a:pt x="20638" y="1880"/>
                </a:cubicBezTo>
                <a:cubicBezTo>
                  <a:pt x="21335" y="1880"/>
                  <a:pt x="21966" y="2254"/>
                  <a:pt x="22464" y="3258"/>
                </a:cubicBezTo>
                <a:cubicBezTo>
                  <a:pt x="22972" y="4288"/>
                  <a:pt x="23479" y="5110"/>
                  <a:pt x="24555" y="5618"/>
                </a:cubicBezTo>
                <a:cubicBezTo>
                  <a:pt x="25114" y="5863"/>
                  <a:pt x="25704" y="5978"/>
                  <a:pt x="26296" y="5978"/>
                </a:cubicBezTo>
                <a:cubicBezTo>
                  <a:pt x="26858" y="5978"/>
                  <a:pt x="27422" y="5874"/>
                  <a:pt x="27960" y="5677"/>
                </a:cubicBezTo>
                <a:cubicBezTo>
                  <a:pt x="29110" y="5244"/>
                  <a:pt x="29932" y="4438"/>
                  <a:pt x="30738" y="3542"/>
                </a:cubicBezTo>
                <a:cubicBezTo>
                  <a:pt x="31500" y="2697"/>
                  <a:pt x="32444" y="2012"/>
                  <a:pt x="33478" y="2012"/>
                </a:cubicBezTo>
                <a:cubicBezTo>
                  <a:pt x="33925" y="2012"/>
                  <a:pt x="34388" y="2139"/>
                  <a:pt x="34861" y="2436"/>
                </a:cubicBezTo>
                <a:cubicBezTo>
                  <a:pt x="36239" y="3286"/>
                  <a:pt x="37343" y="5899"/>
                  <a:pt x="39110" y="5899"/>
                </a:cubicBezTo>
                <a:cubicBezTo>
                  <a:pt x="39487" y="5899"/>
                  <a:pt x="39895" y="5780"/>
                  <a:pt x="40342" y="5498"/>
                </a:cubicBezTo>
                <a:cubicBezTo>
                  <a:pt x="41965" y="4487"/>
                  <a:pt x="42735" y="999"/>
                  <a:pt x="44943" y="999"/>
                </a:cubicBezTo>
                <a:cubicBezTo>
                  <a:pt x="45213" y="999"/>
                  <a:pt x="45505" y="1051"/>
                  <a:pt x="45823" y="1167"/>
                </a:cubicBezTo>
                <a:cubicBezTo>
                  <a:pt x="47914" y="1944"/>
                  <a:pt x="48572" y="4677"/>
                  <a:pt x="50603" y="5618"/>
                </a:cubicBezTo>
                <a:cubicBezTo>
                  <a:pt x="51141" y="5859"/>
                  <a:pt x="51667" y="5964"/>
                  <a:pt x="52177" y="5964"/>
                </a:cubicBezTo>
                <a:cubicBezTo>
                  <a:pt x="54259" y="5964"/>
                  <a:pt x="56082" y="4205"/>
                  <a:pt x="57414" y="2705"/>
                </a:cubicBezTo>
                <a:cubicBezTo>
                  <a:pt x="57746" y="2304"/>
                  <a:pt x="57393" y="1780"/>
                  <a:pt x="57021" y="1780"/>
                </a:cubicBezTo>
                <a:cubicBezTo>
                  <a:pt x="56909" y="1780"/>
                  <a:pt x="56794" y="1829"/>
                  <a:pt x="56697" y="1944"/>
                </a:cubicBezTo>
                <a:cubicBezTo>
                  <a:pt x="55477" y="3299"/>
                  <a:pt x="53828" y="4858"/>
                  <a:pt x="52125" y="4858"/>
                </a:cubicBezTo>
                <a:cubicBezTo>
                  <a:pt x="51388" y="4858"/>
                  <a:pt x="50642" y="4566"/>
                  <a:pt x="49916" y="3840"/>
                </a:cubicBezTo>
                <a:cubicBezTo>
                  <a:pt x="48721" y="2645"/>
                  <a:pt x="47914" y="913"/>
                  <a:pt x="46286" y="241"/>
                </a:cubicBezTo>
                <a:cubicBezTo>
                  <a:pt x="45889" y="75"/>
                  <a:pt x="45499" y="1"/>
                  <a:pt x="45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9" name="Google Shape;2379;p72"/>
          <p:cNvGrpSpPr/>
          <p:nvPr/>
        </p:nvGrpSpPr>
        <p:grpSpPr>
          <a:xfrm>
            <a:off x="-116957" y="1309480"/>
            <a:ext cx="9048306" cy="1795228"/>
            <a:chOff x="493202" y="1431950"/>
            <a:chExt cx="3754964" cy="3148850"/>
          </a:xfrm>
        </p:grpSpPr>
        <p:grpSp>
          <p:nvGrpSpPr>
            <p:cNvPr id="2380" name="Google Shape;2380;p72"/>
            <p:cNvGrpSpPr/>
            <p:nvPr/>
          </p:nvGrpSpPr>
          <p:grpSpPr>
            <a:xfrm>
              <a:off x="493202" y="1431950"/>
              <a:ext cx="3754964" cy="3148850"/>
              <a:chOff x="493202" y="1431950"/>
              <a:chExt cx="3754964" cy="3148850"/>
            </a:xfrm>
          </p:grpSpPr>
          <p:sp>
            <p:nvSpPr>
              <p:cNvPr id="2381" name="Google Shape;2381;p72"/>
              <p:cNvSpPr/>
              <p:nvPr/>
            </p:nvSpPr>
            <p:spPr>
              <a:xfrm>
                <a:off x="660224" y="1431950"/>
                <a:ext cx="3438256" cy="174725"/>
              </a:xfrm>
              <a:custGeom>
                <a:avLst/>
                <a:gdLst/>
                <a:ahLst/>
                <a:cxnLst/>
                <a:rect l="l" t="t" r="r" b="b"/>
                <a:pathLst>
                  <a:path w="71915" h="6989" extrusionOk="0">
                    <a:moveTo>
                      <a:pt x="66830" y="0"/>
                    </a:moveTo>
                    <a:cubicBezTo>
                      <a:pt x="66161" y="0"/>
                      <a:pt x="65491" y="42"/>
                      <a:pt x="64842" y="63"/>
                    </a:cubicBezTo>
                    <a:cubicBezTo>
                      <a:pt x="63336" y="147"/>
                      <a:pt x="61871" y="252"/>
                      <a:pt x="60386" y="356"/>
                    </a:cubicBezTo>
                    <a:cubicBezTo>
                      <a:pt x="59716" y="398"/>
                      <a:pt x="59005" y="461"/>
                      <a:pt x="58314" y="503"/>
                    </a:cubicBezTo>
                    <a:cubicBezTo>
                      <a:pt x="57477" y="565"/>
                      <a:pt x="56640" y="586"/>
                      <a:pt x="55783" y="628"/>
                    </a:cubicBezTo>
                    <a:cubicBezTo>
                      <a:pt x="54381" y="691"/>
                      <a:pt x="52958" y="712"/>
                      <a:pt x="51556" y="733"/>
                    </a:cubicBezTo>
                    <a:cubicBezTo>
                      <a:pt x="49924" y="775"/>
                      <a:pt x="48313" y="816"/>
                      <a:pt x="46702" y="900"/>
                    </a:cubicBezTo>
                    <a:cubicBezTo>
                      <a:pt x="45216" y="984"/>
                      <a:pt x="43731" y="1047"/>
                      <a:pt x="42203" y="1151"/>
                    </a:cubicBezTo>
                    <a:cubicBezTo>
                      <a:pt x="40718" y="1235"/>
                      <a:pt x="39211" y="1340"/>
                      <a:pt x="37705" y="1423"/>
                    </a:cubicBezTo>
                    <a:cubicBezTo>
                      <a:pt x="36177" y="1528"/>
                      <a:pt x="34629" y="1570"/>
                      <a:pt x="33080" y="1653"/>
                    </a:cubicBezTo>
                    <a:lnTo>
                      <a:pt x="30737" y="1737"/>
                    </a:lnTo>
                    <a:cubicBezTo>
                      <a:pt x="30005" y="1758"/>
                      <a:pt x="29272" y="1758"/>
                      <a:pt x="28498" y="1758"/>
                    </a:cubicBezTo>
                    <a:cubicBezTo>
                      <a:pt x="27034" y="1800"/>
                      <a:pt x="25611" y="1800"/>
                      <a:pt x="24146" y="1821"/>
                    </a:cubicBezTo>
                    <a:cubicBezTo>
                      <a:pt x="21217" y="1842"/>
                      <a:pt x="18287" y="1884"/>
                      <a:pt x="15358" y="1946"/>
                    </a:cubicBezTo>
                    <a:cubicBezTo>
                      <a:pt x="13726" y="1967"/>
                      <a:pt x="12136" y="1988"/>
                      <a:pt x="10504" y="2030"/>
                    </a:cubicBezTo>
                    <a:cubicBezTo>
                      <a:pt x="9709" y="2051"/>
                      <a:pt x="8872" y="2072"/>
                      <a:pt x="8056" y="2093"/>
                    </a:cubicBezTo>
                    <a:cubicBezTo>
                      <a:pt x="7344" y="2135"/>
                      <a:pt x="6633" y="2177"/>
                      <a:pt x="5943" y="2197"/>
                    </a:cubicBezTo>
                    <a:cubicBezTo>
                      <a:pt x="5168" y="2239"/>
                      <a:pt x="4436" y="2281"/>
                      <a:pt x="3683" y="2344"/>
                    </a:cubicBezTo>
                    <a:lnTo>
                      <a:pt x="2344" y="2407"/>
                    </a:lnTo>
                    <a:cubicBezTo>
                      <a:pt x="2176" y="2407"/>
                      <a:pt x="1967" y="2449"/>
                      <a:pt x="1779" y="2449"/>
                    </a:cubicBezTo>
                    <a:cubicBezTo>
                      <a:pt x="1590" y="2449"/>
                      <a:pt x="1444" y="2469"/>
                      <a:pt x="1256" y="2469"/>
                    </a:cubicBezTo>
                    <a:cubicBezTo>
                      <a:pt x="1130" y="2469"/>
                      <a:pt x="984" y="2490"/>
                      <a:pt x="879" y="2532"/>
                    </a:cubicBezTo>
                    <a:cubicBezTo>
                      <a:pt x="753" y="2553"/>
                      <a:pt x="628" y="2595"/>
                      <a:pt x="461" y="2658"/>
                    </a:cubicBezTo>
                    <a:cubicBezTo>
                      <a:pt x="398" y="2700"/>
                      <a:pt x="335" y="2783"/>
                      <a:pt x="314" y="2888"/>
                    </a:cubicBezTo>
                    <a:cubicBezTo>
                      <a:pt x="251" y="3013"/>
                      <a:pt x="230" y="3139"/>
                      <a:pt x="251" y="3285"/>
                    </a:cubicBezTo>
                    <a:cubicBezTo>
                      <a:pt x="251" y="3411"/>
                      <a:pt x="293" y="3537"/>
                      <a:pt x="314" y="3662"/>
                    </a:cubicBezTo>
                    <a:lnTo>
                      <a:pt x="398" y="3829"/>
                    </a:lnTo>
                    <a:cubicBezTo>
                      <a:pt x="440" y="3913"/>
                      <a:pt x="502" y="3955"/>
                      <a:pt x="607" y="3955"/>
                    </a:cubicBezTo>
                    <a:cubicBezTo>
                      <a:pt x="753" y="4018"/>
                      <a:pt x="921" y="4039"/>
                      <a:pt x="1067" y="4060"/>
                    </a:cubicBezTo>
                    <a:cubicBezTo>
                      <a:pt x="1151" y="4060"/>
                      <a:pt x="1235" y="4018"/>
                      <a:pt x="1277" y="3934"/>
                    </a:cubicBezTo>
                    <a:cubicBezTo>
                      <a:pt x="1297" y="3913"/>
                      <a:pt x="1297" y="3892"/>
                      <a:pt x="1339" y="3850"/>
                    </a:cubicBezTo>
                    <a:lnTo>
                      <a:pt x="2323" y="3850"/>
                    </a:lnTo>
                    <a:cubicBezTo>
                      <a:pt x="2762" y="3850"/>
                      <a:pt x="3243" y="3829"/>
                      <a:pt x="3683" y="3829"/>
                    </a:cubicBezTo>
                    <a:cubicBezTo>
                      <a:pt x="4130" y="3829"/>
                      <a:pt x="4577" y="3813"/>
                      <a:pt x="5009" y="3809"/>
                    </a:cubicBezTo>
                    <a:lnTo>
                      <a:pt x="5009" y="3809"/>
                    </a:lnTo>
                    <a:cubicBezTo>
                      <a:pt x="3842" y="3872"/>
                      <a:pt x="2695" y="3976"/>
                      <a:pt x="1507" y="4081"/>
                    </a:cubicBezTo>
                    <a:cubicBezTo>
                      <a:pt x="1339" y="4122"/>
                      <a:pt x="1172" y="4185"/>
                      <a:pt x="1067" y="4374"/>
                    </a:cubicBezTo>
                    <a:cubicBezTo>
                      <a:pt x="921" y="4583"/>
                      <a:pt x="837" y="4813"/>
                      <a:pt x="816" y="5085"/>
                    </a:cubicBezTo>
                    <a:lnTo>
                      <a:pt x="189" y="5085"/>
                    </a:lnTo>
                    <a:cubicBezTo>
                      <a:pt x="21" y="5085"/>
                      <a:pt x="0" y="5336"/>
                      <a:pt x="0" y="5420"/>
                    </a:cubicBezTo>
                    <a:cubicBezTo>
                      <a:pt x="0" y="5524"/>
                      <a:pt x="21" y="5754"/>
                      <a:pt x="189" y="5754"/>
                    </a:cubicBezTo>
                    <a:lnTo>
                      <a:pt x="774" y="5754"/>
                    </a:lnTo>
                    <a:cubicBezTo>
                      <a:pt x="816" y="5985"/>
                      <a:pt x="837" y="6194"/>
                      <a:pt x="921" y="6382"/>
                    </a:cubicBezTo>
                    <a:lnTo>
                      <a:pt x="1067" y="6696"/>
                    </a:lnTo>
                    <a:cubicBezTo>
                      <a:pt x="1172" y="6863"/>
                      <a:pt x="1297" y="6968"/>
                      <a:pt x="1507" y="6989"/>
                    </a:cubicBezTo>
                    <a:cubicBezTo>
                      <a:pt x="2678" y="6842"/>
                      <a:pt x="3766" y="6759"/>
                      <a:pt x="4875" y="6675"/>
                    </a:cubicBezTo>
                    <a:cubicBezTo>
                      <a:pt x="5147" y="6654"/>
                      <a:pt x="5461" y="6633"/>
                      <a:pt x="5754" y="6612"/>
                    </a:cubicBezTo>
                    <a:cubicBezTo>
                      <a:pt x="6047" y="6612"/>
                      <a:pt x="6298" y="6570"/>
                      <a:pt x="6591" y="6570"/>
                    </a:cubicBezTo>
                    <a:cubicBezTo>
                      <a:pt x="8119" y="6529"/>
                      <a:pt x="9625" y="6445"/>
                      <a:pt x="11132" y="6424"/>
                    </a:cubicBezTo>
                    <a:cubicBezTo>
                      <a:pt x="12743" y="6382"/>
                      <a:pt x="14333" y="6361"/>
                      <a:pt x="15902" y="6340"/>
                    </a:cubicBezTo>
                    <a:lnTo>
                      <a:pt x="20756" y="6340"/>
                    </a:lnTo>
                    <a:cubicBezTo>
                      <a:pt x="23937" y="6361"/>
                      <a:pt x="27096" y="6361"/>
                      <a:pt x="30256" y="6361"/>
                    </a:cubicBezTo>
                    <a:lnTo>
                      <a:pt x="39671" y="6361"/>
                    </a:lnTo>
                    <a:cubicBezTo>
                      <a:pt x="41241" y="6361"/>
                      <a:pt x="42789" y="6319"/>
                      <a:pt x="44358" y="6278"/>
                    </a:cubicBezTo>
                    <a:cubicBezTo>
                      <a:pt x="45907" y="6257"/>
                      <a:pt x="47413" y="6215"/>
                      <a:pt x="48941" y="6152"/>
                    </a:cubicBezTo>
                    <a:cubicBezTo>
                      <a:pt x="49275" y="6152"/>
                      <a:pt x="49610" y="6131"/>
                      <a:pt x="49945" y="6110"/>
                    </a:cubicBezTo>
                    <a:cubicBezTo>
                      <a:pt x="50301" y="6068"/>
                      <a:pt x="50614" y="6068"/>
                      <a:pt x="50949" y="6047"/>
                    </a:cubicBezTo>
                    <a:cubicBezTo>
                      <a:pt x="51807" y="6006"/>
                      <a:pt x="52644" y="5922"/>
                      <a:pt x="53481" y="5838"/>
                    </a:cubicBezTo>
                    <a:cubicBezTo>
                      <a:pt x="54967" y="5713"/>
                      <a:pt x="56431" y="5524"/>
                      <a:pt x="57938" y="5420"/>
                    </a:cubicBezTo>
                    <a:cubicBezTo>
                      <a:pt x="59465" y="5315"/>
                      <a:pt x="61034" y="5231"/>
                      <a:pt x="62583" y="5127"/>
                    </a:cubicBezTo>
                    <a:cubicBezTo>
                      <a:pt x="63294" y="5085"/>
                      <a:pt x="64006" y="5022"/>
                      <a:pt x="64675" y="4959"/>
                    </a:cubicBezTo>
                    <a:cubicBezTo>
                      <a:pt x="65470" y="4855"/>
                      <a:pt x="66265" y="4708"/>
                      <a:pt x="67060" y="4562"/>
                    </a:cubicBezTo>
                    <a:lnTo>
                      <a:pt x="69341" y="4081"/>
                    </a:lnTo>
                    <a:cubicBezTo>
                      <a:pt x="69697" y="4018"/>
                      <a:pt x="70073" y="3955"/>
                      <a:pt x="70429" y="3913"/>
                    </a:cubicBezTo>
                    <a:cubicBezTo>
                      <a:pt x="70848" y="3850"/>
                      <a:pt x="71266" y="3767"/>
                      <a:pt x="71684" y="3704"/>
                    </a:cubicBezTo>
                    <a:cubicBezTo>
                      <a:pt x="71894" y="3641"/>
                      <a:pt x="71915" y="3390"/>
                      <a:pt x="71915" y="3223"/>
                    </a:cubicBezTo>
                    <a:cubicBezTo>
                      <a:pt x="71915" y="3118"/>
                      <a:pt x="71894" y="3034"/>
                      <a:pt x="71873" y="2930"/>
                    </a:cubicBezTo>
                    <a:cubicBezTo>
                      <a:pt x="71854" y="2875"/>
                      <a:pt x="71804" y="2755"/>
                      <a:pt x="71721" y="2755"/>
                    </a:cubicBezTo>
                    <a:cubicBezTo>
                      <a:pt x="71709" y="2755"/>
                      <a:pt x="71697" y="2757"/>
                      <a:pt x="71684" y="2762"/>
                    </a:cubicBezTo>
                    <a:cubicBezTo>
                      <a:pt x="70952" y="2783"/>
                      <a:pt x="70199" y="2804"/>
                      <a:pt x="69467" y="2825"/>
                    </a:cubicBezTo>
                    <a:cubicBezTo>
                      <a:pt x="68713" y="2867"/>
                      <a:pt x="67981" y="2888"/>
                      <a:pt x="67207" y="2909"/>
                    </a:cubicBezTo>
                    <a:cubicBezTo>
                      <a:pt x="66947" y="2913"/>
                      <a:pt x="66688" y="2914"/>
                      <a:pt x="66429" y="2914"/>
                    </a:cubicBezTo>
                    <a:cubicBezTo>
                      <a:pt x="65225" y="2914"/>
                      <a:pt x="64026" y="2877"/>
                      <a:pt x="62855" y="2825"/>
                    </a:cubicBezTo>
                    <a:cubicBezTo>
                      <a:pt x="63085" y="2804"/>
                      <a:pt x="63336" y="2762"/>
                      <a:pt x="63587" y="2721"/>
                    </a:cubicBezTo>
                    <a:cubicBezTo>
                      <a:pt x="64466" y="2595"/>
                      <a:pt x="65366" y="2469"/>
                      <a:pt x="66244" y="2386"/>
                    </a:cubicBezTo>
                    <a:cubicBezTo>
                      <a:pt x="66726" y="2344"/>
                      <a:pt x="67207" y="2302"/>
                      <a:pt x="67688" y="2260"/>
                    </a:cubicBezTo>
                    <a:cubicBezTo>
                      <a:pt x="67918" y="2239"/>
                      <a:pt x="68148" y="2197"/>
                      <a:pt x="68399" y="2156"/>
                    </a:cubicBezTo>
                    <a:cubicBezTo>
                      <a:pt x="68651" y="2093"/>
                      <a:pt x="68881" y="2030"/>
                      <a:pt x="69153" y="1967"/>
                    </a:cubicBezTo>
                    <a:cubicBezTo>
                      <a:pt x="69236" y="1967"/>
                      <a:pt x="69278" y="1925"/>
                      <a:pt x="69341" y="1842"/>
                    </a:cubicBezTo>
                    <a:cubicBezTo>
                      <a:pt x="69404" y="1737"/>
                      <a:pt x="69446" y="1612"/>
                      <a:pt x="69467" y="1486"/>
                    </a:cubicBezTo>
                    <a:cubicBezTo>
                      <a:pt x="69718" y="1402"/>
                      <a:pt x="69780" y="1026"/>
                      <a:pt x="69780" y="796"/>
                    </a:cubicBezTo>
                    <a:cubicBezTo>
                      <a:pt x="69780" y="670"/>
                      <a:pt x="69760" y="524"/>
                      <a:pt x="69697" y="377"/>
                    </a:cubicBezTo>
                    <a:cubicBezTo>
                      <a:pt x="69655" y="272"/>
                      <a:pt x="69571" y="84"/>
                      <a:pt x="69404" y="84"/>
                    </a:cubicBezTo>
                    <a:cubicBezTo>
                      <a:pt x="68630" y="84"/>
                      <a:pt x="67876" y="42"/>
                      <a:pt x="670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72"/>
              <p:cNvSpPr/>
              <p:nvPr/>
            </p:nvSpPr>
            <p:spPr>
              <a:xfrm rot="-5400000">
                <a:off x="2599733" y="2942883"/>
                <a:ext cx="3001535" cy="125050"/>
              </a:xfrm>
              <a:custGeom>
                <a:avLst/>
                <a:gdLst/>
                <a:ahLst/>
                <a:cxnLst/>
                <a:rect l="l" t="t" r="r" b="b"/>
                <a:pathLst>
                  <a:path w="70158" h="5002" extrusionOk="0">
                    <a:moveTo>
                      <a:pt x="63671" y="1738"/>
                    </a:moveTo>
                    <a:cubicBezTo>
                      <a:pt x="63713" y="1821"/>
                      <a:pt x="63755" y="1863"/>
                      <a:pt x="63818" y="1905"/>
                    </a:cubicBezTo>
                    <a:cubicBezTo>
                      <a:pt x="63671" y="1905"/>
                      <a:pt x="63546" y="1947"/>
                      <a:pt x="63441" y="1947"/>
                    </a:cubicBezTo>
                    <a:cubicBezTo>
                      <a:pt x="63211" y="1947"/>
                      <a:pt x="62981" y="1968"/>
                      <a:pt x="62751" y="1968"/>
                    </a:cubicBezTo>
                    <a:cubicBezTo>
                      <a:pt x="61705" y="1989"/>
                      <a:pt x="60679" y="2051"/>
                      <a:pt x="59633" y="2072"/>
                    </a:cubicBezTo>
                    <a:cubicBezTo>
                      <a:pt x="59152" y="2093"/>
                      <a:pt x="58692" y="2114"/>
                      <a:pt x="58210" y="2114"/>
                    </a:cubicBezTo>
                    <a:cubicBezTo>
                      <a:pt x="57478" y="2114"/>
                      <a:pt x="56725" y="2156"/>
                      <a:pt x="55992" y="2156"/>
                    </a:cubicBezTo>
                    <a:cubicBezTo>
                      <a:pt x="54298" y="2177"/>
                      <a:pt x="52624" y="2198"/>
                      <a:pt x="50929" y="2219"/>
                    </a:cubicBezTo>
                    <a:cubicBezTo>
                      <a:pt x="47623" y="2282"/>
                      <a:pt x="44359" y="2323"/>
                      <a:pt x="41053" y="2386"/>
                    </a:cubicBezTo>
                    <a:cubicBezTo>
                      <a:pt x="38710" y="2407"/>
                      <a:pt x="36345" y="2491"/>
                      <a:pt x="34002" y="2574"/>
                    </a:cubicBezTo>
                    <a:cubicBezTo>
                      <a:pt x="30466" y="2679"/>
                      <a:pt x="26909" y="2742"/>
                      <a:pt x="23373" y="2846"/>
                    </a:cubicBezTo>
                    <a:cubicBezTo>
                      <a:pt x="22682" y="2888"/>
                      <a:pt x="21971" y="2909"/>
                      <a:pt x="21259" y="2951"/>
                    </a:cubicBezTo>
                    <a:cubicBezTo>
                      <a:pt x="19251" y="3056"/>
                      <a:pt x="17242" y="3139"/>
                      <a:pt x="15212" y="3244"/>
                    </a:cubicBezTo>
                    <a:cubicBezTo>
                      <a:pt x="13266" y="3349"/>
                      <a:pt x="11279" y="3432"/>
                      <a:pt x="9312" y="3537"/>
                    </a:cubicBezTo>
                    <a:cubicBezTo>
                      <a:pt x="9124" y="3537"/>
                      <a:pt x="8935" y="3558"/>
                      <a:pt x="8768" y="3558"/>
                    </a:cubicBezTo>
                    <a:cubicBezTo>
                      <a:pt x="9291" y="3516"/>
                      <a:pt x="9835" y="3474"/>
                      <a:pt x="10358" y="3432"/>
                    </a:cubicBezTo>
                    <a:cubicBezTo>
                      <a:pt x="12220" y="3307"/>
                      <a:pt x="14062" y="3139"/>
                      <a:pt x="15924" y="3014"/>
                    </a:cubicBezTo>
                    <a:cubicBezTo>
                      <a:pt x="16572" y="2951"/>
                      <a:pt x="17242" y="2909"/>
                      <a:pt x="17870" y="2846"/>
                    </a:cubicBezTo>
                    <a:cubicBezTo>
                      <a:pt x="18204" y="2826"/>
                      <a:pt x="18539" y="2805"/>
                      <a:pt x="18853" y="2805"/>
                    </a:cubicBezTo>
                    <a:cubicBezTo>
                      <a:pt x="20799" y="2700"/>
                      <a:pt x="22724" y="2574"/>
                      <a:pt x="24670" y="2470"/>
                    </a:cubicBezTo>
                    <a:cubicBezTo>
                      <a:pt x="25026" y="2428"/>
                      <a:pt x="25423" y="2407"/>
                      <a:pt x="25779" y="2386"/>
                    </a:cubicBezTo>
                    <a:cubicBezTo>
                      <a:pt x="26344" y="2365"/>
                      <a:pt x="26888" y="2323"/>
                      <a:pt x="27411" y="2323"/>
                    </a:cubicBezTo>
                    <a:lnTo>
                      <a:pt x="33374" y="2093"/>
                    </a:lnTo>
                    <a:cubicBezTo>
                      <a:pt x="33813" y="2072"/>
                      <a:pt x="34253" y="2072"/>
                      <a:pt x="34671" y="2051"/>
                    </a:cubicBezTo>
                    <a:lnTo>
                      <a:pt x="35027" y="2051"/>
                    </a:lnTo>
                    <a:cubicBezTo>
                      <a:pt x="35341" y="2051"/>
                      <a:pt x="35655" y="2051"/>
                      <a:pt x="35927" y="2010"/>
                    </a:cubicBezTo>
                    <a:cubicBezTo>
                      <a:pt x="37914" y="1968"/>
                      <a:pt x="39944" y="1947"/>
                      <a:pt x="41932" y="1884"/>
                    </a:cubicBezTo>
                    <a:cubicBezTo>
                      <a:pt x="42832" y="1863"/>
                      <a:pt x="43752" y="1842"/>
                      <a:pt x="44673" y="1842"/>
                    </a:cubicBezTo>
                    <a:cubicBezTo>
                      <a:pt x="47623" y="1800"/>
                      <a:pt x="50615" y="1779"/>
                      <a:pt x="53565" y="1758"/>
                    </a:cubicBezTo>
                    <a:cubicBezTo>
                      <a:pt x="56683" y="1758"/>
                      <a:pt x="59675" y="1738"/>
                      <a:pt x="62709" y="1738"/>
                    </a:cubicBezTo>
                    <a:close/>
                    <a:moveTo>
                      <a:pt x="57248" y="1"/>
                    </a:moveTo>
                    <a:cubicBezTo>
                      <a:pt x="54549" y="1"/>
                      <a:pt x="51891" y="43"/>
                      <a:pt x="49192" y="64"/>
                    </a:cubicBezTo>
                    <a:cubicBezTo>
                      <a:pt x="47184" y="85"/>
                      <a:pt x="45154" y="105"/>
                      <a:pt x="43145" y="105"/>
                    </a:cubicBezTo>
                    <a:cubicBezTo>
                      <a:pt x="42267" y="105"/>
                      <a:pt x="41346" y="147"/>
                      <a:pt x="40446" y="168"/>
                    </a:cubicBezTo>
                    <a:cubicBezTo>
                      <a:pt x="38438" y="210"/>
                      <a:pt x="36429" y="252"/>
                      <a:pt x="34420" y="294"/>
                    </a:cubicBezTo>
                    <a:cubicBezTo>
                      <a:pt x="33834" y="294"/>
                      <a:pt x="33269" y="315"/>
                      <a:pt x="32684" y="315"/>
                    </a:cubicBezTo>
                    <a:cubicBezTo>
                      <a:pt x="32349" y="315"/>
                      <a:pt x="32035" y="336"/>
                      <a:pt x="31700" y="336"/>
                    </a:cubicBezTo>
                    <a:lnTo>
                      <a:pt x="25737" y="587"/>
                    </a:lnTo>
                    <a:cubicBezTo>
                      <a:pt x="25130" y="608"/>
                      <a:pt x="24523" y="629"/>
                      <a:pt x="23896" y="670"/>
                    </a:cubicBezTo>
                    <a:cubicBezTo>
                      <a:pt x="23561" y="670"/>
                      <a:pt x="23226" y="691"/>
                      <a:pt x="22870" y="712"/>
                    </a:cubicBezTo>
                    <a:cubicBezTo>
                      <a:pt x="20883" y="817"/>
                      <a:pt x="18937" y="922"/>
                      <a:pt x="16949" y="1026"/>
                    </a:cubicBezTo>
                    <a:cubicBezTo>
                      <a:pt x="15924" y="1068"/>
                      <a:pt x="14898" y="1131"/>
                      <a:pt x="13873" y="1214"/>
                    </a:cubicBezTo>
                    <a:cubicBezTo>
                      <a:pt x="12137" y="1319"/>
                      <a:pt x="10379" y="1424"/>
                      <a:pt x="8642" y="1549"/>
                    </a:cubicBezTo>
                    <a:cubicBezTo>
                      <a:pt x="7136" y="1654"/>
                      <a:pt x="5608" y="1738"/>
                      <a:pt x="4102" y="1800"/>
                    </a:cubicBezTo>
                    <a:cubicBezTo>
                      <a:pt x="3872" y="1842"/>
                      <a:pt x="3621" y="1842"/>
                      <a:pt x="3370" y="1863"/>
                    </a:cubicBezTo>
                    <a:cubicBezTo>
                      <a:pt x="2972" y="1884"/>
                      <a:pt x="2574" y="1884"/>
                      <a:pt x="2198" y="1905"/>
                    </a:cubicBezTo>
                    <a:cubicBezTo>
                      <a:pt x="1842" y="1947"/>
                      <a:pt x="1507" y="1947"/>
                      <a:pt x="1152" y="1947"/>
                    </a:cubicBezTo>
                    <a:cubicBezTo>
                      <a:pt x="1110" y="1863"/>
                      <a:pt x="1005" y="1779"/>
                      <a:pt x="942" y="1779"/>
                    </a:cubicBezTo>
                    <a:cubicBezTo>
                      <a:pt x="691" y="1800"/>
                      <a:pt x="482" y="1842"/>
                      <a:pt x="252" y="1863"/>
                    </a:cubicBezTo>
                    <a:cubicBezTo>
                      <a:pt x="147" y="1863"/>
                      <a:pt x="43" y="1905"/>
                      <a:pt x="22" y="2051"/>
                    </a:cubicBezTo>
                    <a:cubicBezTo>
                      <a:pt x="1" y="2177"/>
                      <a:pt x="64" y="2302"/>
                      <a:pt x="168" y="2323"/>
                    </a:cubicBezTo>
                    <a:cubicBezTo>
                      <a:pt x="273" y="2365"/>
                      <a:pt x="357" y="2386"/>
                      <a:pt x="461" y="2407"/>
                    </a:cubicBezTo>
                    <a:cubicBezTo>
                      <a:pt x="566" y="2428"/>
                      <a:pt x="650" y="2428"/>
                      <a:pt x="754" y="2428"/>
                    </a:cubicBezTo>
                    <a:cubicBezTo>
                      <a:pt x="984" y="2554"/>
                      <a:pt x="1256" y="2574"/>
                      <a:pt x="1507" y="2574"/>
                    </a:cubicBezTo>
                    <a:cubicBezTo>
                      <a:pt x="2072" y="2574"/>
                      <a:pt x="2637" y="2554"/>
                      <a:pt x="3181" y="2512"/>
                    </a:cubicBezTo>
                    <a:cubicBezTo>
                      <a:pt x="3432" y="2512"/>
                      <a:pt x="3642" y="2491"/>
                      <a:pt x="3872" y="2491"/>
                    </a:cubicBezTo>
                    <a:lnTo>
                      <a:pt x="6843" y="2344"/>
                    </a:lnTo>
                    <a:cubicBezTo>
                      <a:pt x="8056" y="2282"/>
                      <a:pt x="9228" y="2198"/>
                      <a:pt x="10442" y="2156"/>
                    </a:cubicBezTo>
                    <a:cubicBezTo>
                      <a:pt x="12137" y="2051"/>
                      <a:pt x="13831" y="1968"/>
                      <a:pt x="15526" y="1863"/>
                    </a:cubicBezTo>
                    <a:cubicBezTo>
                      <a:pt x="15924" y="1842"/>
                      <a:pt x="16321" y="1842"/>
                      <a:pt x="16719" y="1821"/>
                    </a:cubicBezTo>
                    <a:cubicBezTo>
                      <a:pt x="17702" y="1758"/>
                      <a:pt x="18707" y="1717"/>
                      <a:pt x="19690" y="1675"/>
                    </a:cubicBezTo>
                    <a:cubicBezTo>
                      <a:pt x="20694" y="1633"/>
                      <a:pt x="21678" y="1570"/>
                      <a:pt x="22682" y="1549"/>
                    </a:cubicBezTo>
                    <a:cubicBezTo>
                      <a:pt x="23059" y="1528"/>
                      <a:pt x="23456" y="1507"/>
                      <a:pt x="23854" y="1507"/>
                    </a:cubicBezTo>
                    <a:cubicBezTo>
                      <a:pt x="25423" y="1445"/>
                      <a:pt x="27013" y="1403"/>
                      <a:pt x="28583" y="1340"/>
                    </a:cubicBezTo>
                    <a:cubicBezTo>
                      <a:pt x="29545" y="1319"/>
                      <a:pt x="30528" y="1298"/>
                      <a:pt x="31512" y="1235"/>
                    </a:cubicBezTo>
                    <a:cubicBezTo>
                      <a:pt x="31909" y="1235"/>
                      <a:pt x="32265" y="1214"/>
                      <a:pt x="32663" y="1214"/>
                    </a:cubicBezTo>
                    <a:cubicBezTo>
                      <a:pt x="34190" y="1194"/>
                      <a:pt x="35717" y="1152"/>
                      <a:pt x="37245" y="1131"/>
                    </a:cubicBezTo>
                    <a:cubicBezTo>
                      <a:pt x="38751" y="1110"/>
                      <a:pt x="40258" y="1089"/>
                      <a:pt x="41764" y="1047"/>
                    </a:cubicBezTo>
                    <a:lnTo>
                      <a:pt x="45928" y="1047"/>
                    </a:lnTo>
                    <a:cubicBezTo>
                      <a:pt x="47477" y="1047"/>
                      <a:pt x="48983" y="1047"/>
                      <a:pt x="50531" y="1026"/>
                    </a:cubicBezTo>
                    <a:lnTo>
                      <a:pt x="55428" y="1026"/>
                    </a:lnTo>
                    <a:cubicBezTo>
                      <a:pt x="53063" y="1047"/>
                      <a:pt x="50678" y="1089"/>
                      <a:pt x="48334" y="1131"/>
                    </a:cubicBezTo>
                    <a:cubicBezTo>
                      <a:pt x="47330" y="1152"/>
                      <a:pt x="46368" y="1152"/>
                      <a:pt x="45384" y="1194"/>
                    </a:cubicBezTo>
                    <a:cubicBezTo>
                      <a:pt x="44966" y="1194"/>
                      <a:pt x="44505" y="1194"/>
                      <a:pt x="44087" y="1214"/>
                    </a:cubicBezTo>
                    <a:cubicBezTo>
                      <a:pt x="42664" y="1235"/>
                      <a:pt x="41241" y="1298"/>
                      <a:pt x="39798" y="1319"/>
                    </a:cubicBezTo>
                    <a:cubicBezTo>
                      <a:pt x="38166" y="1361"/>
                      <a:pt x="36513" y="1403"/>
                      <a:pt x="34860" y="1445"/>
                    </a:cubicBezTo>
                    <a:cubicBezTo>
                      <a:pt x="34567" y="1445"/>
                      <a:pt x="34316" y="1466"/>
                      <a:pt x="34023" y="1466"/>
                    </a:cubicBezTo>
                    <a:cubicBezTo>
                      <a:pt x="33144" y="1528"/>
                      <a:pt x="32265" y="1549"/>
                      <a:pt x="31386" y="1612"/>
                    </a:cubicBezTo>
                    <a:lnTo>
                      <a:pt x="26051" y="1842"/>
                    </a:lnTo>
                    <a:cubicBezTo>
                      <a:pt x="25779" y="1842"/>
                      <a:pt x="25528" y="1863"/>
                      <a:pt x="25256" y="1884"/>
                    </a:cubicBezTo>
                    <a:cubicBezTo>
                      <a:pt x="24398" y="1947"/>
                      <a:pt x="23519" y="2030"/>
                      <a:pt x="22640" y="2072"/>
                    </a:cubicBezTo>
                    <a:cubicBezTo>
                      <a:pt x="21071" y="2177"/>
                      <a:pt x="19544" y="2282"/>
                      <a:pt x="17974" y="2386"/>
                    </a:cubicBezTo>
                    <a:cubicBezTo>
                      <a:pt x="17556" y="2407"/>
                      <a:pt x="17095" y="2470"/>
                      <a:pt x="16677" y="2491"/>
                    </a:cubicBezTo>
                    <a:cubicBezTo>
                      <a:pt x="15694" y="2574"/>
                      <a:pt x="14689" y="2658"/>
                      <a:pt x="13706" y="2763"/>
                    </a:cubicBezTo>
                    <a:cubicBezTo>
                      <a:pt x="12450" y="2867"/>
                      <a:pt x="11153" y="2972"/>
                      <a:pt x="9898" y="3077"/>
                    </a:cubicBezTo>
                    <a:cubicBezTo>
                      <a:pt x="8161" y="3223"/>
                      <a:pt x="6383" y="3391"/>
                      <a:pt x="4625" y="3537"/>
                    </a:cubicBezTo>
                    <a:cubicBezTo>
                      <a:pt x="4207" y="3558"/>
                      <a:pt x="3788" y="3621"/>
                      <a:pt x="3349" y="3642"/>
                    </a:cubicBezTo>
                    <a:lnTo>
                      <a:pt x="1068" y="3872"/>
                    </a:lnTo>
                    <a:cubicBezTo>
                      <a:pt x="984" y="3872"/>
                      <a:pt x="901" y="3935"/>
                      <a:pt x="901" y="4039"/>
                    </a:cubicBezTo>
                    <a:cubicBezTo>
                      <a:pt x="901" y="4123"/>
                      <a:pt x="984" y="4186"/>
                      <a:pt x="1068" y="4186"/>
                    </a:cubicBezTo>
                    <a:cubicBezTo>
                      <a:pt x="1361" y="4186"/>
                      <a:pt x="1612" y="4227"/>
                      <a:pt x="1905" y="4227"/>
                    </a:cubicBezTo>
                    <a:cubicBezTo>
                      <a:pt x="1884" y="4290"/>
                      <a:pt x="1842" y="4374"/>
                      <a:pt x="1842" y="4458"/>
                    </a:cubicBezTo>
                    <a:cubicBezTo>
                      <a:pt x="1842" y="4751"/>
                      <a:pt x="2093" y="5002"/>
                      <a:pt x="2407" y="5002"/>
                    </a:cubicBezTo>
                    <a:cubicBezTo>
                      <a:pt x="4562" y="4876"/>
                      <a:pt x="6717" y="4709"/>
                      <a:pt x="8893" y="4604"/>
                    </a:cubicBezTo>
                    <a:cubicBezTo>
                      <a:pt x="10777" y="4541"/>
                      <a:pt x="12660" y="4437"/>
                      <a:pt x="14543" y="4353"/>
                    </a:cubicBezTo>
                    <a:cubicBezTo>
                      <a:pt x="16593" y="4248"/>
                      <a:pt x="18686" y="4144"/>
                      <a:pt x="20757" y="4060"/>
                    </a:cubicBezTo>
                    <a:cubicBezTo>
                      <a:pt x="21406" y="4039"/>
                      <a:pt x="22075" y="4018"/>
                      <a:pt x="22724" y="3955"/>
                    </a:cubicBezTo>
                    <a:cubicBezTo>
                      <a:pt x="22912" y="3955"/>
                      <a:pt x="23080" y="3935"/>
                      <a:pt x="23289" y="3935"/>
                    </a:cubicBezTo>
                    <a:cubicBezTo>
                      <a:pt x="26637" y="3851"/>
                      <a:pt x="29984" y="3746"/>
                      <a:pt x="33332" y="3663"/>
                    </a:cubicBezTo>
                    <a:cubicBezTo>
                      <a:pt x="35132" y="3621"/>
                      <a:pt x="36931" y="3558"/>
                      <a:pt x="38710" y="3537"/>
                    </a:cubicBezTo>
                    <a:cubicBezTo>
                      <a:pt x="39358" y="3516"/>
                      <a:pt x="39986" y="3516"/>
                      <a:pt x="40635" y="3495"/>
                    </a:cubicBezTo>
                    <a:lnTo>
                      <a:pt x="50908" y="3328"/>
                    </a:lnTo>
                    <a:lnTo>
                      <a:pt x="55302" y="3244"/>
                    </a:lnTo>
                    <a:cubicBezTo>
                      <a:pt x="56578" y="3223"/>
                      <a:pt x="57834" y="3223"/>
                      <a:pt x="59068" y="3181"/>
                    </a:cubicBezTo>
                    <a:cubicBezTo>
                      <a:pt x="60114" y="3139"/>
                      <a:pt x="61140" y="3098"/>
                      <a:pt x="62186" y="3077"/>
                    </a:cubicBezTo>
                    <a:cubicBezTo>
                      <a:pt x="62709" y="3035"/>
                      <a:pt x="63232" y="3035"/>
                      <a:pt x="63734" y="3014"/>
                    </a:cubicBezTo>
                    <a:lnTo>
                      <a:pt x="67270" y="2784"/>
                    </a:lnTo>
                    <a:lnTo>
                      <a:pt x="67270" y="2784"/>
                    </a:lnTo>
                    <a:cubicBezTo>
                      <a:pt x="67187" y="2888"/>
                      <a:pt x="67187" y="3035"/>
                      <a:pt x="67208" y="3139"/>
                    </a:cubicBezTo>
                    <a:cubicBezTo>
                      <a:pt x="67228" y="3286"/>
                      <a:pt x="67312" y="3391"/>
                      <a:pt x="67438" y="3432"/>
                    </a:cubicBezTo>
                    <a:cubicBezTo>
                      <a:pt x="67513" y="3478"/>
                      <a:pt x="67621" y="3512"/>
                      <a:pt x="67715" y="3512"/>
                    </a:cubicBezTo>
                    <a:cubicBezTo>
                      <a:pt x="67751" y="3512"/>
                      <a:pt x="67785" y="3507"/>
                      <a:pt x="67814" y="3495"/>
                    </a:cubicBezTo>
                    <a:cubicBezTo>
                      <a:pt x="68065" y="3391"/>
                      <a:pt x="68337" y="3286"/>
                      <a:pt x="68568" y="3181"/>
                    </a:cubicBezTo>
                    <a:lnTo>
                      <a:pt x="68547" y="3181"/>
                    </a:lnTo>
                    <a:cubicBezTo>
                      <a:pt x="68568" y="3181"/>
                      <a:pt x="68568" y="3139"/>
                      <a:pt x="68588" y="3139"/>
                    </a:cubicBezTo>
                    <a:cubicBezTo>
                      <a:pt x="68630" y="3139"/>
                      <a:pt x="68651" y="3118"/>
                      <a:pt x="68651" y="3118"/>
                    </a:cubicBezTo>
                    <a:lnTo>
                      <a:pt x="68630" y="3118"/>
                    </a:lnTo>
                    <a:cubicBezTo>
                      <a:pt x="68756" y="3077"/>
                      <a:pt x="68881" y="3014"/>
                      <a:pt x="69049" y="2930"/>
                    </a:cubicBezTo>
                    <a:cubicBezTo>
                      <a:pt x="69174" y="2888"/>
                      <a:pt x="69321" y="2805"/>
                      <a:pt x="69467" y="2763"/>
                    </a:cubicBezTo>
                    <a:cubicBezTo>
                      <a:pt x="69614" y="2679"/>
                      <a:pt x="69739" y="2595"/>
                      <a:pt x="69907" y="2512"/>
                    </a:cubicBezTo>
                    <a:cubicBezTo>
                      <a:pt x="70053" y="2449"/>
                      <a:pt x="70158" y="2240"/>
                      <a:pt x="70158" y="2051"/>
                    </a:cubicBezTo>
                    <a:cubicBezTo>
                      <a:pt x="70158" y="1947"/>
                      <a:pt x="70137" y="1863"/>
                      <a:pt x="70095" y="1758"/>
                    </a:cubicBezTo>
                    <a:cubicBezTo>
                      <a:pt x="70011" y="1654"/>
                      <a:pt x="69907" y="1528"/>
                      <a:pt x="69781" y="1507"/>
                    </a:cubicBezTo>
                    <a:cubicBezTo>
                      <a:pt x="69635" y="1466"/>
                      <a:pt x="69509" y="1445"/>
                      <a:pt x="69384" y="1445"/>
                    </a:cubicBezTo>
                    <a:lnTo>
                      <a:pt x="69300" y="1445"/>
                    </a:lnTo>
                    <a:cubicBezTo>
                      <a:pt x="69216" y="1445"/>
                      <a:pt x="69112" y="1445"/>
                      <a:pt x="69049" y="1466"/>
                    </a:cubicBezTo>
                    <a:cubicBezTo>
                      <a:pt x="68840" y="1507"/>
                      <a:pt x="68651" y="1528"/>
                      <a:pt x="68442" y="1528"/>
                    </a:cubicBezTo>
                    <a:cubicBezTo>
                      <a:pt x="68275" y="1528"/>
                      <a:pt x="68128" y="1549"/>
                      <a:pt x="67940" y="1549"/>
                    </a:cubicBezTo>
                    <a:cubicBezTo>
                      <a:pt x="67500" y="1570"/>
                      <a:pt x="67082" y="1612"/>
                      <a:pt x="66643" y="1654"/>
                    </a:cubicBezTo>
                    <a:cubicBezTo>
                      <a:pt x="66538" y="1654"/>
                      <a:pt x="66392" y="1675"/>
                      <a:pt x="66287" y="1675"/>
                    </a:cubicBezTo>
                    <a:cubicBezTo>
                      <a:pt x="66350" y="1633"/>
                      <a:pt x="66371" y="1570"/>
                      <a:pt x="66371" y="1528"/>
                    </a:cubicBezTo>
                    <a:cubicBezTo>
                      <a:pt x="66392" y="1466"/>
                      <a:pt x="66392" y="1424"/>
                      <a:pt x="66392" y="1361"/>
                    </a:cubicBezTo>
                    <a:cubicBezTo>
                      <a:pt x="66392" y="1340"/>
                      <a:pt x="66392" y="1298"/>
                      <a:pt x="66433" y="1256"/>
                    </a:cubicBezTo>
                    <a:cubicBezTo>
                      <a:pt x="66433" y="1214"/>
                      <a:pt x="66433" y="1152"/>
                      <a:pt x="66392" y="1131"/>
                    </a:cubicBezTo>
                    <a:cubicBezTo>
                      <a:pt x="66392" y="1131"/>
                      <a:pt x="66433" y="1131"/>
                      <a:pt x="66433" y="1110"/>
                    </a:cubicBezTo>
                    <a:cubicBezTo>
                      <a:pt x="66496" y="1047"/>
                      <a:pt x="66580" y="1005"/>
                      <a:pt x="66643" y="901"/>
                    </a:cubicBezTo>
                    <a:cubicBezTo>
                      <a:pt x="66684" y="817"/>
                      <a:pt x="66705" y="712"/>
                      <a:pt x="66705" y="608"/>
                    </a:cubicBezTo>
                    <a:cubicBezTo>
                      <a:pt x="66705" y="503"/>
                      <a:pt x="66684" y="419"/>
                      <a:pt x="66643" y="315"/>
                    </a:cubicBezTo>
                    <a:cubicBezTo>
                      <a:pt x="66601" y="294"/>
                      <a:pt x="66580" y="252"/>
                      <a:pt x="66559" y="210"/>
                    </a:cubicBezTo>
                    <a:cubicBezTo>
                      <a:pt x="66475" y="147"/>
                      <a:pt x="66392" y="105"/>
                      <a:pt x="66329" y="85"/>
                    </a:cubicBezTo>
                    <a:cubicBezTo>
                      <a:pt x="66161" y="43"/>
                      <a:pt x="65973" y="1"/>
                      <a:pt x="658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72"/>
              <p:cNvSpPr/>
              <p:nvPr/>
            </p:nvSpPr>
            <p:spPr>
              <a:xfrm>
                <a:off x="493202" y="4376775"/>
                <a:ext cx="3754964" cy="204025"/>
              </a:xfrm>
              <a:custGeom>
                <a:avLst/>
                <a:gdLst/>
                <a:ahLst/>
                <a:cxnLst/>
                <a:rect l="l" t="t" r="r" b="b"/>
                <a:pathLst>
                  <a:path w="60701" h="8161" extrusionOk="0">
                    <a:moveTo>
                      <a:pt x="37622" y="649"/>
                    </a:moveTo>
                    <a:cubicBezTo>
                      <a:pt x="38270" y="670"/>
                      <a:pt x="38940" y="670"/>
                      <a:pt x="39609" y="712"/>
                    </a:cubicBezTo>
                    <a:cubicBezTo>
                      <a:pt x="41220" y="732"/>
                      <a:pt x="42852" y="774"/>
                      <a:pt x="44464" y="816"/>
                    </a:cubicBezTo>
                    <a:cubicBezTo>
                      <a:pt x="44715" y="816"/>
                      <a:pt x="44987" y="837"/>
                      <a:pt x="45217" y="837"/>
                    </a:cubicBezTo>
                    <a:cubicBezTo>
                      <a:pt x="46033" y="858"/>
                      <a:pt x="46870" y="900"/>
                      <a:pt x="47686" y="942"/>
                    </a:cubicBezTo>
                    <a:cubicBezTo>
                      <a:pt x="48816" y="1004"/>
                      <a:pt x="49925" y="1025"/>
                      <a:pt x="51075" y="1067"/>
                    </a:cubicBezTo>
                    <a:cubicBezTo>
                      <a:pt x="52352" y="1151"/>
                      <a:pt x="53649" y="1193"/>
                      <a:pt x="54925" y="1277"/>
                    </a:cubicBezTo>
                    <a:cubicBezTo>
                      <a:pt x="55344" y="1297"/>
                      <a:pt x="55783" y="1339"/>
                      <a:pt x="56223" y="1360"/>
                    </a:cubicBezTo>
                    <a:cubicBezTo>
                      <a:pt x="56474" y="1381"/>
                      <a:pt x="56725" y="1381"/>
                      <a:pt x="56976" y="1402"/>
                    </a:cubicBezTo>
                    <a:cubicBezTo>
                      <a:pt x="57018" y="1402"/>
                      <a:pt x="57060" y="1402"/>
                      <a:pt x="57143" y="1444"/>
                    </a:cubicBezTo>
                    <a:cubicBezTo>
                      <a:pt x="56746" y="1465"/>
                      <a:pt x="56369" y="1465"/>
                      <a:pt x="55972" y="1486"/>
                    </a:cubicBezTo>
                    <a:cubicBezTo>
                      <a:pt x="55930" y="1486"/>
                      <a:pt x="55867" y="1465"/>
                      <a:pt x="55804" y="1465"/>
                    </a:cubicBezTo>
                    <a:lnTo>
                      <a:pt x="55532" y="1465"/>
                    </a:lnTo>
                    <a:cubicBezTo>
                      <a:pt x="55344" y="1465"/>
                      <a:pt x="55135" y="1486"/>
                      <a:pt x="54946" y="1486"/>
                    </a:cubicBezTo>
                    <a:lnTo>
                      <a:pt x="54821" y="1486"/>
                    </a:lnTo>
                    <a:cubicBezTo>
                      <a:pt x="54737" y="1381"/>
                      <a:pt x="54591" y="1297"/>
                      <a:pt x="54423" y="1297"/>
                    </a:cubicBezTo>
                    <a:cubicBezTo>
                      <a:pt x="53607" y="1297"/>
                      <a:pt x="52812" y="1339"/>
                      <a:pt x="51996" y="1360"/>
                    </a:cubicBezTo>
                    <a:cubicBezTo>
                      <a:pt x="51306" y="1381"/>
                      <a:pt x="50615" y="1423"/>
                      <a:pt x="49925" y="1444"/>
                    </a:cubicBezTo>
                    <a:cubicBezTo>
                      <a:pt x="49004" y="1486"/>
                      <a:pt x="48062" y="1507"/>
                      <a:pt x="47163" y="1549"/>
                    </a:cubicBezTo>
                    <a:cubicBezTo>
                      <a:pt x="46137" y="1590"/>
                      <a:pt x="45112" y="1611"/>
                      <a:pt x="44087" y="1674"/>
                    </a:cubicBezTo>
                    <a:cubicBezTo>
                      <a:pt x="43815" y="1674"/>
                      <a:pt x="43543" y="1695"/>
                      <a:pt x="43271" y="1695"/>
                    </a:cubicBezTo>
                    <a:lnTo>
                      <a:pt x="38877" y="1695"/>
                    </a:lnTo>
                    <a:cubicBezTo>
                      <a:pt x="37747" y="1653"/>
                      <a:pt x="36596" y="1590"/>
                      <a:pt x="35466" y="1569"/>
                    </a:cubicBezTo>
                    <a:cubicBezTo>
                      <a:pt x="34337" y="1507"/>
                      <a:pt x="33228" y="1465"/>
                      <a:pt x="32098" y="1444"/>
                    </a:cubicBezTo>
                    <a:cubicBezTo>
                      <a:pt x="31972" y="1444"/>
                      <a:pt x="31826" y="1402"/>
                      <a:pt x="31700" y="1402"/>
                    </a:cubicBezTo>
                    <a:cubicBezTo>
                      <a:pt x="31282" y="1381"/>
                      <a:pt x="30863" y="1360"/>
                      <a:pt x="30424" y="1339"/>
                    </a:cubicBezTo>
                    <a:cubicBezTo>
                      <a:pt x="28645" y="1193"/>
                      <a:pt x="26888" y="1109"/>
                      <a:pt x="25109" y="963"/>
                    </a:cubicBezTo>
                    <a:cubicBezTo>
                      <a:pt x="26469" y="858"/>
                      <a:pt x="27850" y="816"/>
                      <a:pt x="29210" y="732"/>
                    </a:cubicBezTo>
                    <a:lnTo>
                      <a:pt x="29880" y="732"/>
                    </a:lnTo>
                    <a:cubicBezTo>
                      <a:pt x="30612" y="732"/>
                      <a:pt x="31344" y="712"/>
                      <a:pt x="32077" y="712"/>
                    </a:cubicBezTo>
                    <a:cubicBezTo>
                      <a:pt x="33688" y="670"/>
                      <a:pt x="35341" y="670"/>
                      <a:pt x="36952" y="649"/>
                    </a:cubicBezTo>
                    <a:close/>
                    <a:moveTo>
                      <a:pt x="18958" y="1277"/>
                    </a:moveTo>
                    <a:cubicBezTo>
                      <a:pt x="19795" y="1297"/>
                      <a:pt x="20632" y="1360"/>
                      <a:pt x="21469" y="1381"/>
                    </a:cubicBezTo>
                    <a:lnTo>
                      <a:pt x="22724" y="1465"/>
                    </a:lnTo>
                    <a:lnTo>
                      <a:pt x="30487" y="2009"/>
                    </a:lnTo>
                    <a:cubicBezTo>
                      <a:pt x="30633" y="2009"/>
                      <a:pt x="30759" y="2030"/>
                      <a:pt x="30884" y="2030"/>
                    </a:cubicBezTo>
                    <a:lnTo>
                      <a:pt x="27620" y="2030"/>
                    </a:lnTo>
                    <a:cubicBezTo>
                      <a:pt x="25611" y="2030"/>
                      <a:pt x="23582" y="2009"/>
                      <a:pt x="21573" y="2009"/>
                    </a:cubicBezTo>
                    <a:cubicBezTo>
                      <a:pt x="19418" y="1967"/>
                      <a:pt x="17263" y="1967"/>
                      <a:pt x="15150" y="1946"/>
                    </a:cubicBezTo>
                    <a:cubicBezTo>
                      <a:pt x="14208" y="1946"/>
                      <a:pt x="13246" y="1904"/>
                      <a:pt x="12304" y="1904"/>
                    </a:cubicBezTo>
                    <a:cubicBezTo>
                      <a:pt x="12743" y="1862"/>
                      <a:pt x="13183" y="1841"/>
                      <a:pt x="13622" y="1779"/>
                    </a:cubicBezTo>
                    <a:cubicBezTo>
                      <a:pt x="15233" y="1632"/>
                      <a:pt x="16803" y="1465"/>
                      <a:pt x="18393" y="1339"/>
                    </a:cubicBezTo>
                    <a:cubicBezTo>
                      <a:pt x="18560" y="1297"/>
                      <a:pt x="18769" y="1297"/>
                      <a:pt x="18958" y="1277"/>
                    </a:cubicBezTo>
                    <a:close/>
                    <a:moveTo>
                      <a:pt x="56716" y="2511"/>
                    </a:moveTo>
                    <a:lnTo>
                      <a:pt x="56716" y="2511"/>
                    </a:lnTo>
                    <a:cubicBezTo>
                      <a:pt x="56654" y="2513"/>
                      <a:pt x="56575" y="2533"/>
                      <a:pt x="56516" y="2553"/>
                    </a:cubicBezTo>
                    <a:cubicBezTo>
                      <a:pt x="56306" y="2553"/>
                      <a:pt x="56097" y="2553"/>
                      <a:pt x="55888" y="2595"/>
                    </a:cubicBezTo>
                    <a:cubicBezTo>
                      <a:pt x="55532" y="2595"/>
                      <a:pt x="55197" y="2616"/>
                      <a:pt x="54821" y="2616"/>
                    </a:cubicBezTo>
                    <a:cubicBezTo>
                      <a:pt x="54988" y="2595"/>
                      <a:pt x="55156" y="2553"/>
                      <a:pt x="55323" y="2532"/>
                    </a:cubicBezTo>
                    <a:cubicBezTo>
                      <a:pt x="55781" y="2532"/>
                      <a:pt x="56239" y="2513"/>
                      <a:pt x="56716" y="2511"/>
                    </a:cubicBezTo>
                    <a:close/>
                    <a:moveTo>
                      <a:pt x="49611" y="2616"/>
                    </a:moveTo>
                    <a:cubicBezTo>
                      <a:pt x="49674" y="2657"/>
                      <a:pt x="49736" y="2720"/>
                      <a:pt x="49820" y="2720"/>
                    </a:cubicBezTo>
                    <a:lnTo>
                      <a:pt x="49883" y="2720"/>
                    </a:lnTo>
                    <a:cubicBezTo>
                      <a:pt x="48544" y="2804"/>
                      <a:pt x="47205" y="2825"/>
                      <a:pt x="45886" y="2888"/>
                    </a:cubicBezTo>
                    <a:cubicBezTo>
                      <a:pt x="44736" y="2929"/>
                      <a:pt x="43606" y="2992"/>
                      <a:pt x="42455" y="3013"/>
                    </a:cubicBezTo>
                    <a:cubicBezTo>
                      <a:pt x="39777" y="3118"/>
                      <a:pt x="37119" y="3243"/>
                      <a:pt x="34483" y="3348"/>
                    </a:cubicBezTo>
                    <a:cubicBezTo>
                      <a:pt x="33541" y="3411"/>
                      <a:pt x="32558" y="3432"/>
                      <a:pt x="31616" y="3473"/>
                    </a:cubicBezTo>
                    <a:cubicBezTo>
                      <a:pt x="31031" y="3515"/>
                      <a:pt x="30445" y="3536"/>
                      <a:pt x="29838" y="3557"/>
                    </a:cubicBezTo>
                    <a:lnTo>
                      <a:pt x="28938" y="3557"/>
                    </a:lnTo>
                    <a:cubicBezTo>
                      <a:pt x="30466" y="3432"/>
                      <a:pt x="32014" y="3327"/>
                      <a:pt x="33562" y="3201"/>
                    </a:cubicBezTo>
                    <a:cubicBezTo>
                      <a:pt x="33855" y="3160"/>
                      <a:pt x="34169" y="3160"/>
                      <a:pt x="34441" y="3139"/>
                    </a:cubicBezTo>
                    <a:cubicBezTo>
                      <a:pt x="35257" y="3076"/>
                      <a:pt x="36052" y="3034"/>
                      <a:pt x="36847" y="3013"/>
                    </a:cubicBezTo>
                    <a:cubicBezTo>
                      <a:pt x="37663" y="2950"/>
                      <a:pt x="38479" y="2909"/>
                      <a:pt x="39295" y="2867"/>
                    </a:cubicBezTo>
                    <a:cubicBezTo>
                      <a:pt x="39965" y="2867"/>
                      <a:pt x="40614" y="2846"/>
                      <a:pt x="41304" y="2825"/>
                    </a:cubicBezTo>
                    <a:cubicBezTo>
                      <a:pt x="42811" y="2804"/>
                      <a:pt x="44338" y="2741"/>
                      <a:pt x="45845" y="2720"/>
                    </a:cubicBezTo>
                    <a:cubicBezTo>
                      <a:pt x="46661" y="2699"/>
                      <a:pt x="47456" y="2699"/>
                      <a:pt x="48251" y="2657"/>
                    </a:cubicBezTo>
                    <a:cubicBezTo>
                      <a:pt x="48690" y="2637"/>
                      <a:pt x="49171" y="2637"/>
                      <a:pt x="49611" y="2616"/>
                    </a:cubicBezTo>
                    <a:close/>
                    <a:moveTo>
                      <a:pt x="28666" y="3118"/>
                    </a:moveTo>
                    <a:lnTo>
                      <a:pt x="28666" y="3118"/>
                    </a:lnTo>
                    <a:cubicBezTo>
                      <a:pt x="27997" y="3160"/>
                      <a:pt x="27327" y="3222"/>
                      <a:pt x="26658" y="3264"/>
                    </a:cubicBezTo>
                    <a:cubicBezTo>
                      <a:pt x="25904" y="3327"/>
                      <a:pt x="25172" y="3369"/>
                      <a:pt x="24398" y="3453"/>
                    </a:cubicBezTo>
                    <a:cubicBezTo>
                      <a:pt x="24084" y="3473"/>
                      <a:pt x="23749" y="3515"/>
                      <a:pt x="23435" y="3536"/>
                    </a:cubicBezTo>
                    <a:lnTo>
                      <a:pt x="20673" y="3536"/>
                    </a:lnTo>
                    <a:cubicBezTo>
                      <a:pt x="19627" y="3557"/>
                      <a:pt x="18581" y="3578"/>
                      <a:pt x="17556" y="3578"/>
                    </a:cubicBezTo>
                    <a:cubicBezTo>
                      <a:pt x="17639" y="3578"/>
                      <a:pt x="17765" y="3557"/>
                      <a:pt x="17891" y="3557"/>
                    </a:cubicBezTo>
                    <a:cubicBezTo>
                      <a:pt x="18602" y="3536"/>
                      <a:pt x="19272" y="3473"/>
                      <a:pt x="19983" y="3453"/>
                    </a:cubicBezTo>
                    <a:cubicBezTo>
                      <a:pt x="20778" y="3390"/>
                      <a:pt x="21552" y="3369"/>
                      <a:pt x="22347" y="3327"/>
                    </a:cubicBezTo>
                    <a:cubicBezTo>
                      <a:pt x="23289" y="3285"/>
                      <a:pt x="24230" y="3243"/>
                      <a:pt x="25130" y="3222"/>
                    </a:cubicBezTo>
                    <a:cubicBezTo>
                      <a:pt x="26323" y="3201"/>
                      <a:pt x="27495" y="3139"/>
                      <a:pt x="28666" y="3118"/>
                    </a:cubicBezTo>
                    <a:close/>
                    <a:moveTo>
                      <a:pt x="16803" y="4143"/>
                    </a:moveTo>
                    <a:cubicBezTo>
                      <a:pt x="16196" y="4185"/>
                      <a:pt x="15610" y="4248"/>
                      <a:pt x="15024" y="4290"/>
                    </a:cubicBezTo>
                    <a:cubicBezTo>
                      <a:pt x="14396" y="4352"/>
                      <a:pt x="13769" y="4415"/>
                      <a:pt x="13099" y="4457"/>
                    </a:cubicBezTo>
                    <a:cubicBezTo>
                      <a:pt x="11927" y="4520"/>
                      <a:pt x="10756" y="4603"/>
                      <a:pt x="9542" y="4687"/>
                    </a:cubicBezTo>
                    <a:cubicBezTo>
                      <a:pt x="9521" y="4624"/>
                      <a:pt x="9479" y="4582"/>
                      <a:pt x="9396" y="4582"/>
                    </a:cubicBezTo>
                    <a:cubicBezTo>
                      <a:pt x="7805" y="4687"/>
                      <a:pt x="6173" y="4771"/>
                      <a:pt x="4583" y="4875"/>
                    </a:cubicBezTo>
                    <a:cubicBezTo>
                      <a:pt x="4520" y="4875"/>
                      <a:pt x="4479" y="4896"/>
                      <a:pt x="4416" y="4938"/>
                    </a:cubicBezTo>
                    <a:cubicBezTo>
                      <a:pt x="4395" y="4980"/>
                      <a:pt x="4395" y="5001"/>
                      <a:pt x="4395" y="5022"/>
                    </a:cubicBezTo>
                    <a:lnTo>
                      <a:pt x="4353" y="5022"/>
                    </a:lnTo>
                    <a:lnTo>
                      <a:pt x="4353" y="4959"/>
                    </a:lnTo>
                    <a:cubicBezTo>
                      <a:pt x="4353" y="4909"/>
                      <a:pt x="4300" y="4846"/>
                      <a:pt x="4236" y="4822"/>
                    </a:cubicBezTo>
                    <a:lnTo>
                      <a:pt x="4236" y="4822"/>
                    </a:lnTo>
                    <a:cubicBezTo>
                      <a:pt x="4840" y="4750"/>
                      <a:pt x="5450" y="4670"/>
                      <a:pt x="6048" y="4624"/>
                    </a:cubicBezTo>
                    <a:cubicBezTo>
                      <a:pt x="6676" y="4582"/>
                      <a:pt x="7282" y="4562"/>
                      <a:pt x="7910" y="4499"/>
                    </a:cubicBezTo>
                    <a:cubicBezTo>
                      <a:pt x="9375" y="4394"/>
                      <a:pt x="10860" y="4310"/>
                      <a:pt x="12325" y="4206"/>
                    </a:cubicBezTo>
                    <a:cubicBezTo>
                      <a:pt x="12513" y="4206"/>
                      <a:pt x="12722" y="4185"/>
                      <a:pt x="12890" y="4185"/>
                    </a:cubicBezTo>
                    <a:cubicBezTo>
                      <a:pt x="13392" y="4185"/>
                      <a:pt x="13894" y="4164"/>
                      <a:pt x="14354" y="4164"/>
                    </a:cubicBezTo>
                    <a:cubicBezTo>
                      <a:pt x="15170" y="4164"/>
                      <a:pt x="15987" y="4143"/>
                      <a:pt x="16803" y="4143"/>
                    </a:cubicBezTo>
                    <a:close/>
                    <a:moveTo>
                      <a:pt x="36534" y="4792"/>
                    </a:moveTo>
                    <a:cubicBezTo>
                      <a:pt x="36584" y="4802"/>
                      <a:pt x="36644" y="4807"/>
                      <a:pt x="36705" y="4807"/>
                    </a:cubicBezTo>
                    <a:lnTo>
                      <a:pt x="36705" y="4807"/>
                    </a:lnTo>
                    <a:lnTo>
                      <a:pt x="31470" y="5252"/>
                    </a:lnTo>
                    <a:lnTo>
                      <a:pt x="24879" y="5252"/>
                    </a:lnTo>
                    <a:cubicBezTo>
                      <a:pt x="25193" y="5252"/>
                      <a:pt x="25486" y="5231"/>
                      <a:pt x="25800" y="5231"/>
                    </a:cubicBezTo>
                    <a:cubicBezTo>
                      <a:pt x="28206" y="5147"/>
                      <a:pt x="30570" y="5043"/>
                      <a:pt x="32976" y="4938"/>
                    </a:cubicBezTo>
                    <a:cubicBezTo>
                      <a:pt x="34169" y="4896"/>
                      <a:pt x="35362" y="4834"/>
                      <a:pt x="36534" y="4792"/>
                    </a:cubicBezTo>
                    <a:close/>
                    <a:moveTo>
                      <a:pt x="28436" y="4185"/>
                    </a:moveTo>
                    <a:cubicBezTo>
                      <a:pt x="29796" y="4206"/>
                      <a:pt x="31156" y="4248"/>
                      <a:pt x="32516" y="4248"/>
                    </a:cubicBezTo>
                    <a:cubicBezTo>
                      <a:pt x="33353" y="4248"/>
                      <a:pt x="34148" y="4269"/>
                      <a:pt x="34985" y="4269"/>
                    </a:cubicBezTo>
                    <a:cubicBezTo>
                      <a:pt x="36010" y="4269"/>
                      <a:pt x="37057" y="4290"/>
                      <a:pt x="38082" y="4290"/>
                    </a:cubicBezTo>
                    <a:cubicBezTo>
                      <a:pt x="36722" y="4373"/>
                      <a:pt x="35341" y="4415"/>
                      <a:pt x="33981" y="4499"/>
                    </a:cubicBezTo>
                    <a:cubicBezTo>
                      <a:pt x="31470" y="4624"/>
                      <a:pt x="28980" y="4729"/>
                      <a:pt x="26469" y="4834"/>
                    </a:cubicBezTo>
                    <a:lnTo>
                      <a:pt x="18853" y="5147"/>
                    </a:lnTo>
                    <a:cubicBezTo>
                      <a:pt x="17995" y="5189"/>
                      <a:pt x="17116" y="5231"/>
                      <a:pt x="16238" y="5252"/>
                    </a:cubicBezTo>
                    <a:cubicBezTo>
                      <a:pt x="15756" y="5294"/>
                      <a:pt x="15275" y="5294"/>
                      <a:pt x="14773" y="5315"/>
                    </a:cubicBezTo>
                    <a:lnTo>
                      <a:pt x="12932" y="5315"/>
                    </a:lnTo>
                    <a:cubicBezTo>
                      <a:pt x="12157" y="5315"/>
                      <a:pt x="11404" y="5294"/>
                      <a:pt x="10630" y="5294"/>
                    </a:cubicBezTo>
                    <a:cubicBezTo>
                      <a:pt x="10253" y="5294"/>
                      <a:pt x="9898" y="5294"/>
                      <a:pt x="9521" y="5252"/>
                    </a:cubicBezTo>
                    <a:cubicBezTo>
                      <a:pt x="9542" y="5231"/>
                      <a:pt x="9584" y="5231"/>
                      <a:pt x="9605" y="5231"/>
                    </a:cubicBezTo>
                    <a:lnTo>
                      <a:pt x="14062" y="4917"/>
                    </a:lnTo>
                    <a:cubicBezTo>
                      <a:pt x="15003" y="4854"/>
                      <a:pt x="15924" y="4792"/>
                      <a:pt x="16865" y="4729"/>
                    </a:cubicBezTo>
                    <a:cubicBezTo>
                      <a:pt x="18539" y="4666"/>
                      <a:pt x="20192" y="4541"/>
                      <a:pt x="21866" y="4478"/>
                    </a:cubicBezTo>
                    <a:cubicBezTo>
                      <a:pt x="22724" y="4415"/>
                      <a:pt x="23582" y="4373"/>
                      <a:pt x="24461" y="4331"/>
                    </a:cubicBezTo>
                    <a:cubicBezTo>
                      <a:pt x="25779" y="4290"/>
                      <a:pt x="27097" y="4248"/>
                      <a:pt x="28436" y="4185"/>
                    </a:cubicBezTo>
                    <a:close/>
                    <a:moveTo>
                      <a:pt x="1570" y="5378"/>
                    </a:moveTo>
                    <a:cubicBezTo>
                      <a:pt x="1570" y="5419"/>
                      <a:pt x="1570" y="5461"/>
                      <a:pt x="1591" y="5482"/>
                    </a:cubicBezTo>
                    <a:cubicBezTo>
                      <a:pt x="1445" y="5482"/>
                      <a:pt x="1277" y="5482"/>
                      <a:pt x="1131" y="5461"/>
                    </a:cubicBezTo>
                    <a:cubicBezTo>
                      <a:pt x="1068" y="5461"/>
                      <a:pt x="1047" y="5461"/>
                      <a:pt x="1005" y="5440"/>
                    </a:cubicBezTo>
                    <a:cubicBezTo>
                      <a:pt x="1173" y="5419"/>
                      <a:pt x="1382" y="5378"/>
                      <a:pt x="1570" y="5378"/>
                    </a:cubicBezTo>
                    <a:close/>
                    <a:moveTo>
                      <a:pt x="5336" y="5503"/>
                    </a:moveTo>
                    <a:cubicBezTo>
                      <a:pt x="5357" y="5503"/>
                      <a:pt x="5399" y="5503"/>
                      <a:pt x="5420" y="5524"/>
                    </a:cubicBezTo>
                    <a:lnTo>
                      <a:pt x="4918" y="5524"/>
                    </a:lnTo>
                    <a:cubicBezTo>
                      <a:pt x="5043" y="5524"/>
                      <a:pt x="5211" y="5503"/>
                      <a:pt x="5336" y="5503"/>
                    </a:cubicBezTo>
                    <a:close/>
                    <a:moveTo>
                      <a:pt x="37119" y="0"/>
                    </a:moveTo>
                    <a:cubicBezTo>
                      <a:pt x="34441" y="21"/>
                      <a:pt x="31805" y="63"/>
                      <a:pt x="29127" y="84"/>
                    </a:cubicBezTo>
                    <a:lnTo>
                      <a:pt x="28875" y="84"/>
                    </a:lnTo>
                    <a:cubicBezTo>
                      <a:pt x="28645" y="84"/>
                      <a:pt x="28436" y="105"/>
                      <a:pt x="28185" y="105"/>
                    </a:cubicBezTo>
                    <a:cubicBezTo>
                      <a:pt x="27432" y="126"/>
                      <a:pt x="26678" y="188"/>
                      <a:pt x="25925" y="209"/>
                    </a:cubicBezTo>
                    <a:cubicBezTo>
                      <a:pt x="24147" y="293"/>
                      <a:pt x="22368" y="398"/>
                      <a:pt x="20548" y="481"/>
                    </a:cubicBezTo>
                    <a:lnTo>
                      <a:pt x="19062" y="544"/>
                    </a:lnTo>
                    <a:cubicBezTo>
                      <a:pt x="18916" y="544"/>
                      <a:pt x="18748" y="586"/>
                      <a:pt x="18623" y="586"/>
                    </a:cubicBezTo>
                    <a:cubicBezTo>
                      <a:pt x="18225" y="544"/>
                      <a:pt x="17849" y="544"/>
                      <a:pt x="17451" y="523"/>
                    </a:cubicBezTo>
                    <a:cubicBezTo>
                      <a:pt x="16133" y="460"/>
                      <a:pt x="14836" y="398"/>
                      <a:pt x="13497" y="335"/>
                    </a:cubicBezTo>
                    <a:cubicBezTo>
                      <a:pt x="13183" y="314"/>
                      <a:pt x="12869" y="314"/>
                      <a:pt x="12555" y="293"/>
                    </a:cubicBezTo>
                    <a:cubicBezTo>
                      <a:pt x="12220" y="251"/>
                      <a:pt x="11885" y="251"/>
                      <a:pt x="11530" y="251"/>
                    </a:cubicBezTo>
                    <a:cubicBezTo>
                      <a:pt x="10797" y="230"/>
                      <a:pt x="10065" y="230"/>
                      <a:pt x="9375" y="209"/>
                    </a:cubicBezTo>
                    <a:cubicBezTo>
                      <a:pt x="9186" y="209"/>
                      <a:pt x="9061" y="356"/>
                      <a:pt x="9061" y="523"/>
                    </a:cubicBezTo>
                    <a:cubicBezTo>
                      <a:pt x="9061" y="712"/>
                      <a:pt x="9207" y="837"/>
                      <a:pt x="9375" y="837"/>
                    </a:cubicBezTo>
                    <a:cubicBezTo>
                      <a:pt x="10107" y="858"/>
                      <a:pt x="10839" y="858"/>
                      <a:pt x="11530" y="879"/>
                    </a:cubicBezTo>
                    <a:cubicBezTo>
                      <a:pt x="11885" y="879"/>
                      <a:pt x="12220" y="921"/>
                      <a:pt x="12555" y="921"/>
                    </a:cubicBezTo>
                    <a:cubicBezTo>
                      <a:pt x="12869" y="942"/>
                      <a:pt x="13183" y="942"/>
                      <a:pt x="13497" y="963"/>
                    </a:cubicBezTo>
                    <a:cubicBezTo>
                      <a:pt x="13664" y="963"/>
                      <a:pt x="13810" y="1004"/>
                      <a:pt x="13999" y="1004"/>
                    </a:cubicBezTo>
                    <a:lnTo>
                      <a:pt x="9061" y="1465"/>
                    </a:lnTo>
                    <a:cubicBezTo>
                      <a:pt x="8538" y="1528"/>
                      <a:pt x="8015" y="1569"/>
                      <a:pt x="7450" y="1632"/>
                    </a:cubicBezTo>
                    <a:cubicBezTo>
                      <a:pt x="6989" y="1674"/>
                      <a:pt x="6487" y="1716"/>
                      <a:pt x="6027" y="1779"/>
                    </a:cubicBezTo>
                    <a:cubicBezTo>
                      <a:pt x="5336" y="1779"/>
                      <a:pt x="4667" y="1758"/>
                      <a:pt x="3976" y="1758"/>
                    </a:cubicBezTo>
                    <a:cubicBezTo>
                      <a:pt x="3830" y="1758"/>
                      <a:pt x="3683" y="1883"/>
                      <a:pt x="3683" y="2051"/>
                    </a:cubicBezTo>
                    <a:lnTo>
                      <a:pt x="3683" y="2072"/>
                    </a:lnTo>
                    <a:cubicBezTo>
                      <a:pt x="3432" y="2093"/>
                      <a:pt x="3139" y="2155"/>
                      <a:pt x="2888" y="2176"/>
                    </a:cubicBezTo>
                    <a:lnTo>
                      <a:pt x="2805" y="2176"/>
                    </a:lnTo>
                    <a:lnTo>
                      <a:pt x="2637" y="2239"/>
                    </a:lnTo>
                    <a:cubicBezTo>
                      <a:pt x="2595" y="2302"/>
                      <a:pt x="2533" y="2406"/>
                      <a:pt x="2533" y="2490"/>
                    </a:cubicBezTo>
                    <a:cubicBezTo>
                      <a:pt x="2533" y="2553"/>
                      <a:pt x="2574" y="2678"/>
                      <a:pt x="2637" y="2720"/>
                    </a:cubicBezTo>
                    <a:cubicBezTo>
                      <a:pt x="2700" y="2762"/>
                      <a:pt x="2805" y="2825"/>
                      <a:pt x="2888" y="2825"/>
                    </a:cubicBezTo>
                    <a:cubicBezTo>
                      <a:pt x="3788" y="2720"/>
                      <a:pt x="4709" y="2595"/>
                      <a:pt x="5629" y="2490"/>
                    </a:cubicBezTo>
                    <a:cubicBezTo>
                      <a:pt x="6027" y="2427"/>
                      <a:pt x="6383" y="2385"/>
                      <a:pt x="6780" y="2344"/>
                    </a:cubicBezTo>
                    <a:cubicBezTo>
                      <a:pt x="8998" y="2385"/>
                      <a:pt x="11216" y="2406"/>
                      <a:pt x="13455" y="2448"/>
                    </a:cubicBezTo>
                    <a:cubicBezTo>
                      <a:pt x="15380" y="2490"/>
                      <a:pt x="17284" y="2511"/>
                      <a:pt x="19230" y="2511"/>
                    </a:cubicBezTo>
                    <a:lnTo>
                      <a:pt x="20004" y="2511"/>
                    </a:lnTo>
                    <a:cubicBezTo>
                      <a:pt x="18016" y="2616"/>
                      <a:pt x="16007" y="2699"/>
                      <a:pt x="13999" y="2804"/>
                    </a:cubicBezTo>
                    <a:cubicBezTo>
                      <a:pt x="12764" y="2846"/>
                      <a:pt x="11530" y="2909"/>
                      <a:pt x="10337" y="2992"/>
                    </a:cubicBezTo>
                    <a:cubicBezTo>
                      <a:pt x="8642" y="3055"/>
                      <a:pt x="6927" y="3160"/>
                      <a:pt x="5232" y="3264"/>
                    </a:cubicBezTo>
                    <a:cubicBezTo>
                      <a:pt x="5127" y="3264"/>
                      <a:pt x="5023" y="3327"/>
                      <a:pt x="4939" y="3411"/>
                    </a:cubicBezTo>
                    <a:cubicBezTo>
                      <a:pt x="4876" y="3473"/>
                      <a:pt x="4813" y="3578"/>
                      <a:pt x="4813" y="3683"/>
                    </a:cubicBezTo>
                    <a:cubicBezTo>
                      <a:pt x="4813" y="3892"/>
                      <a:pt x="5002" y="4101"/>
                      <a:pt x="5232" y="4101"/>
                    </a:cubicBezTo>
                    <a:cubicBezTo>
                      <a:pt x="6655" y="4038"/>
                      <a:pt x="8036" y="3955"/>
                      <a:pt x="9437" y="3871"/>
                    </a:cubicBezTo>
                    <a:lnTo>
                      <a:pt x="9437" y="3871"/>
                    </a:lnTo>
                    <a:cubicBezTo>
                      <a:pt x="8287" y="3955"/>
                      <a:pt x="7136" y="4038"/>
                      <a:pt x="6027" y="4101"/>
                    </a:cubicBezTo>
                    <a:cubicBezTo>
                      <a:pt x="5211" y="4164"/>
                      <a:pt x="4395" y="4269"/>
                      <a:pt x="3579" y="4373"/>
                    </a:cubicBezTo>
                    <a:cubicBezTo>
                      <a:pt x="3516" y="4373"/>
                      <a:pt x="3453" y="4394"/>
                      <a:pt x="3411" y="4457"/>
                    </a:cubicBezTo>
                    <a:cubicBezTo>
                      <a:pt x="3349" y="4499"/>
                      <a:pt x="3328" y="4562"/>
                      <a:pt x="3328" y="4624"/>
                    </a:cubicBezTo>
                    <a:cubicBezTo>
                      <a:pt x="3328" y="4708"/>
                      <a:pt x="3349" y="4771"/>
                      <a:pt x="3411" y="4813"/>
                    </a:cubicBezTo>
                    <a:cubicBezTo>
                      <a:pt x="3427" y="4836"/>
                      <a:pt x="3445" y="4853"/>
                      <a:pt x="3466" y="4866"/>
                    </a:cubicBezTo>
                    <a:lnTo>
                      <a:pt x="3466" y="4866"/>
                    </a:lnTo>
                    <a:lnTo>
                      <a:pt x="2219" y="4959"/>
                    </a:lnTo>
                    <a:cubicBezTo>
                      <a:pt x="1549" y="5022"/>
                      <a:pt x="838" y="5106"/>
                      <a:pt x="168" y="5168"/>
                    </a:cubicBezTo>
                    <a:cubicBezTo>
                      <a:pt x="105" y="5168"/>
                      <a:pt x="64" y="5210"/>
                      <a:pt x="22" y="5252"/>
                    </a:cubicBezTo>
                    <a:cubicBezTo>
                      <a:pt x="1" y="5315"/>
                      <a:pt x="1" y="5378"/>
                      <a:pt x="64" y="5440"/>
                    </a:cubicBezTo>
                    <a:cubicBezTo>
                      <a:pt x="85" y="5482"/>
                      <a:pt x="126" y="5524"/>
                      <a:pt x="168" y="5566"/>
                    </a:cubicBezTo>
                    <a:lnTo>
                      <a:pt x="126" y="5566"/>
                    </a:lnTo>
                    <a:cubicBezTo>
                      <a:pt x="378" y="5608"/>
                      <a:pt x="294" y="5650"/>
                      <a:pt x="273" y="5712"/>
                    </a:cubicBezTo>
                    <a:cubicBezTo>
                      <a:pt x="231" y="5775"/>
                      <a:pt x="273" y="5859"/>
                      <a:pt x="336" y="5880"/>
                    </a:cubicBezTo>
                    <a:cubicBezTo>
                      <a:pt x="378" y="5922"/>
                      <a:pt x="398" y="5922"/>
                      <a:pt x="440" y="5942"/>
                    </a:cubicBezTo>
                    <a:cubicBezTo>
                      <a:pt x="482" y="5942"/>
                      <a:pt x="482" y="5963"/>
                      <a:pt x="503" y="5963"/>
                    </a:cubicBezTo>
                    <a:cubicBezTo>
                      <a:pt x="524" y="5963"/>
                      <a:pt x="587" y="5963"/>
                      <a:pt x="608" y="5984"/>
                    </a:cubicBezTo>
                    <a:cubicBezTo>
                      <a:pt x="650" y="5984"/>
                      <a:pt x="691" y="5963"/>
                      <a:pt x="733" y="5942"/>
                    </a:cubicBezTo>
                    <a:cubicBezTo>
                      <a:pt x="3997" y="5880"/>
                      <a:pt x="7303" y="5838"/>
                      <a:pt x="10567" y="5817"/>
                    </a:cubicBezTo>
                    <a:cubicBezTo>
                      <a:pt x="10797" y="5817"/>
                      <a:pt x="11007" y="5817"/>
                      <a:pt x="11258" y="5775"/>
                    </a:cubicBezTo>
                    <a:lnTo>
                      <a:pt x="13455" y="5712"/>
                    </a:lnTo>
                    <a:lnTo>
                      <a:pt x="16551" y="5712"/>
                    </a:lnTo>
                    <a:cubicBezTo>
                      <a:pt x="17807" y="5712"/>
                      <a:pt x="19104" y="5712"/>
                      <a:pt x="20360" y="5733"/>
                    </a:cubicBezTo>
                    <a:cubicBezTo>
                      <a:pt x="22201" y="5733"/>
                      <a:pt x="24063" y="5754"/>
                      <a:pt x="25904" y="5754"/>
                    </a:cubicBezTo>
                    <a:cubicBezTo>
                      <a:pt x="25130" y="5817"/>
                      <a:pt x="24377" y="5880"/>
                      <a:pt x="23645" y="5963"/>
                    </a:cubicBezTo>
                    <a:cubicBezTo>
                      <a:pt x="23205" y="5984"/>
                      <a:pt x="22766" y="6047"/>
                      <a:pt x="22347" y="6068"/>
                    </a:cubicBezTo>
                    <a:cubicBezTo>
                      <a:pt x="21636" y="6068"/>
                      <a:pt x="20924" y="6068"/>
                      <a:pt x="20192" y="6089"/>
                    </a:cubicBezTo>
                    <a:lnTo>
                      <a:pt x="10023" y="6089"/>
                    </a:lnTo>
                    <a:cubicBezTo>
                      <a:pt x="9333" y="6089"/>
                      <a:pt x="8663" y="6131"/>
                      <a:pt x="7973" y="6131"/>
                    </a:cubicBezTo>
                    <a:cubicBezTo>
                      <a:pt x="7931" y="6131"/>
                      <a:pt x="7868" y="6173"/>
                      <a:pt x="7868" y="6235"/>
                    </a:cubicBezTo>
                    <a:cubicBezTo>
                      <a:pt x="7868" y="6298"/>
                      <a:pt x="7931" y="6340"/>
                      <a:pt x="7973" y="6340"/>
                    </a:cubicBezTo>
                    <a:cubicBezTo>
                      <a:pt x="8119" y="6340"/>
                      <a:pt x="8224" y="6361"/>
                      <a:pt x="8349" y="6361"/>
                    </a:cubicBezTo>
                    <a:lnTo>
                      <a:pt x="10149" y="6361"/>
                    </a:lnTo>
                    <a:cubicBezTo>
                      <a:pt x="11007" y="6361"/>
                      <a:pt x="11885" y="6340"/>
                      <a:pt x="12743" y="6340"/>
                    </a:cubicBezTo>
                    <a:lnTo>
                      <a:pt x="18958" y="6340"/>
                    </a:lnTo>
                    <a:cubicBezTo>
                      <a:pt x="17472" y="6466"/>
                      <a:pt x="15987" y="6591"/>
                      <a:pt x="14459" y="6717"/>
                    </a:cubicBezTo>
                    <a:cubicBezTo>
                      <a:pt x="11844" y="6968"/>
                      <a:pt x="9228" y="7198"/>
                      <a:pt x="6592" y="7428"/>
                    </a:cubicBezTo>
                    <a:cubicBezTo>
                      <a:pt x="6487" y="7428"/>
                      <a:pt x="6404" y="7449"/>
                      <a:pt x="6341" y="7533"/>
                    </a:cubicBezTo>
                    <a:cubicBezTo>
                      <a:pt x="6257" y="7616"/>
                      <a:pt x="6236" y="7700"/>
                      <a:pt x="6236" y="7805"/>
                    </a:cubicBezTo>
                    <a:cubicBezTo>
                      <a:pt x="6236" y="7909"/>
                      <a:pt x="6278" y="7972"/>
                      <a:pt x="6341" y="8056"/>
                    </a:cubicBezTo>
                    <a:cubicBezTo>
                      <a:pt x="6383" y="8119"/>
                      <a:pt x="6487" y="8160"/>
                      <a:pt x="6592" y="8160"/>
                    </a:cubicBezTo>
                    <a:cubicBezTo>
                      <a:pt x="9689" y="7867"/>
                      <a:pt x="12743" y="7616"/>
                      <a:pt x="15819" y="7323"/>
                    </a:cubicBezTo>
                    <a:cubicBezTo>
                      <a:pt x="18686" y="7072"/>
                      <a:pt x="21531" y="6821"/>
                      <a:pt x="24377" y="6570"/>
                    </a:cubicBezTo>
                    <a:cubicBezTo>
                      <a:pt x="25695" y="6466"/>
                      <a:pt x="26971" y="6361"/>
                      <a:pt x="28269" y="6235"/>
                    </a:cubicBezTo>
                    <a:cubicBezTo>
                      <a:pt x="29064" y="6194"/>
                      <a:pt x="29838" y="6173"/>
                      <a:pt x="30654" y="6173"/>
                    </a:cubicBezTo>
                    <a:cubicBezTo>
                      <a:pt x="31365" y="6152"/>
                      <a:pt x="32077" y="6152"/>
                      <a:pt x="32767" y="6131"/>
                    </a:cubicBezTo>
                    <a:cubicBezTo>
                      <a:pt x="32976" y="6131"/>
                      <a:pt x="33186" y="6131"/>
                      <a:pt x="33437" y="6089"/>
                    </a:cubicBezTo>
                    <a:cubicBezTo>
                      <a:pt x="34839" y="6026"/>
                      <a:pt x="36282" y="5942"/>
                      <a:pt x="37684" y="5859"/>
                    </a:cubicBezTo>
                    <a:cubicBezTo>
                      <a:pt x="38396" y="5838"/>
                      <a:pt x="39107" y="5775"/>
                      <a:pt x="39819" y="5754"/>
                    </a:cubicBezTo>
                    <a:cubicBezTo>
                      <a:pt x="40028" y="5754"/>
                      <a:pt x="40258" y="5733"/>
                      <a:pt x="40467" y="5733"/>
                    </a:cubicBezTo>
                    <a:cubicBezTo>
                      <a:pt x="40802" y="5712"/>
                      <a:pt x="41137" y="5670"/>
                      <a:pt x="41513" y="5650"/>
                    </a:cubicBezTo>
                    <a:cubicBezTo>
                      <a:pt x="42057" y="5650"/>
                      <a:pt x="42643" y="5629"/>
                      <a:pt x="43187" y="5629"/>
                    </a:cubicBezTo>
                    <a:cubicBezTo>
                      <a:pt x="44066" y="5608"/>
                      <a:pt x="44966" y="5608"/>
                      <a:pt x="45845" y="5566"/>
                    </a:cubicBezTo>
                    <a:lnTo>
                      <a:pt x="52749" y="5419"/>
                    </a:lnTo>
                    <a:cubicBezTo>
                      <a:pt x="53021" y="5419"/>
                      <a:pt x="53251" y="5419"/>
                      <a:pt x="53523" y="5440"/>
                    </a:cubicBezTo>
                    <a:cubicBezTo>
                      <a:pt x="53649" y="5461"/>
                      <a:pt x="53775" y="5503"/>
                      <a:pt x="53942" y="5545"/>
                    </a:cubicBezTo>
                    <a:cubicBezTo>
                      <a:pt x="53960" y="5551"/>
                      <a:pt x="53982" y="5554"/>
                      <a:pt x="54006" y="5554"/>
                    </a:cubicBezTo>
                    <a:cubicBezTo>
                      <a:pt x="54064" y="5554"/>
                      <a:pt x="54134" y="5539"/>
                      <a:pt x="54193" y="5524"/>
                    </a:cubicBezTo>
                    <a:cubicBezTo>
                      <a:pt x="54277" y="5461"/>
                      <a:pt x="54319" y="5378"/>
                      <a:pt x="54360" y="5315"/>
                    </a:cubicBezTo>
                    <a:cubicBezTo>
                      <a:pt x="54381" y="5231"/>
                      <a:pt x="54360" y="5126"/>
                      <a:pt x="54319" y="5043"/>
                    </a:cubicBezTo>
                    <a:cubicBezTo>
                      <a:pt x="54277" y="4980"/>
                      <a:pt x="54214" y="4917"/>
                      <a:pt x="54109" y="4896"/>
                    </a:cubicBezTo>
                    <a:cubicBezTo>
                      <a:pt x="54067" y="4854"/>
                      <a:pt x="54047" y="4854"/>
                      <a:pt x="53984" y="4834"/>
                    </a:cubicBezTo>
                    <a:cubicBezTo>
                      <a:pt x="55448" y="4729"/>
                      <a:pt x="56934" y="4645"/>
                      <a:pt x="58399" y="4541"/>
                    </a:cubicBezTo>
                    <a:cubicBezTo>
                      <a:pt x="58629" y="4520"/>
                      <a:pt x="58901" y="4520"/>
                      <a:pt x="59131" y="4520"/>
                    </a:cubicBezTo>
                    <a:cubicBezTo>
                      <a:pt x="59361" y="4520"/>
                      <a:pt x="59612" y="4499"/>
                      <a:pt x="59821" y="4478"/>
                    </a:cubicBezTo>
                    <a:cubicBezTo>
                      <a:pt x="59905" y="4478"/>
                      <a:pt x="60010" y="4436"/>
                      <a:pt x="60073" y="4436"/>
                    </a:cubicBezTo>
                    <a:lnTo>
                      <a:pt x="60470" y="4373"/>
                    </a:lnTo>
                    <a:cubicBezTo>
                      <a:pt x="60554" y="4331"/>
                      <a:pt x="60596" y="4290"/>
                      <a:pt x="60658" y="4227"/>
                    </a:cubicBezTo>
                    <a:cubicBezTo>
                      <a:pt x="60700" y="4164"/>
                      <a:pt x="60700" y="4080"/>
                      <a:pt x="60679" y="3997"/>
                    </a:cubicBezTo>
                    <a:cubicBezTo>
                      <a:pt x="60658" y="3913"/>
                      <a:pt x="60596" y="3850"/>
                      <a:pt x="60554" y="3787"/>
                    </a:cubicBezTo>
                    <a:lnTo>
                      <a:pt x="60533" y="3766"/>
                    </a:lnTo>
                    <a:cubicBezTo>
                      <a:pt x="60491" y="3745"/>
                      <a:pt x="60449" y="3704"/>
                      <a:pt x="60386" y="3683"/>
                    </a:cubicBezTo>
                    <a:lnTo>
                      <a:pt x="60324" y="3683"/>
                    </a:lnTo>
                    <a:cubicBezTo>
                      <a:pt x="60261" y="3683"/>
                      <a:pt x="60219" y="3725"/>
                      <a:pt x="60156" y="3745"/>
                    </a:cubicBezTo>
                    <a:cubicBezTo>
                      <a:pt x="60114" y="3766"/>
                      <a:pt x="60052" y="3850"/>
                      <a:pt x="60031" y="3892"/>
                    </a:cubicBezTo>
                    <a:cubicBezTo>
                      <a:pt x="59947" y="3934"/>
                      <a:pt x="59863" y="3934"/>
                      <a:pt x="59759" y="3955"/>
                    </a:cubicBezTo>
                    <a:cubicBezTo>
                      <a:pt x="59277" y="3997"/>
                      <a:pt x="58775" y="4038"/>
                      <a:pt x="58273" y="4059"/>
                    </a:cubicBezTo>
                    <a:lnTo>
                      <a:pt x="57185" y="4143"/>
                    </a:lnTo>
                    <a:cubicBezTo>
                      <a:pt x="56704" y="4164"/>
                      <a:pt x="56264" y="4206"/>
                      <a:pt x="55783" y="4248"/>
                    </a:cubicBezTo>
                    <a:cubicBezTo>
                      <a:pt x="54612" y="4310"/>
                      <a:pt x="53440" y="4415"/>
                      <a:pt x="52226" y="4499"/>
                    </a:cubicBezTo>
                    <a:cubicBezTo>
                      <a:pt x="50008" y="4666"/>
                      <a:pt x="47811" y="4834"/>
                      <a:pt x="45593" y="5001"/>
                    </a:cubicBezTo>
                    <a:cubicBezTo>
                      <a:pt x="45321" y="5022"/>
                      <a:pt x="45070" y="5022"/>
                      <a:pt x="44777" y="5043"/>
                    </a:cubicBezTo>
                    <a:cubicBezTo>
                      <a:pt x="44484" y="5043"/>
                      <a:pt x="44192" y="5085"/>
                      <a:pt x="43878" y="5085"/>
                    </a:cubicBezTo>
                    <a:cubicBezTo>
                      <a:pt x="43250" y="5106"/>
                      <a:pt x="42664" y="5106"/>
                      <a:pt x="42036" y="5126"/>
                    </a:cubicBezTo>
                    <a:cubicBezTo>
                      <a:pt x="42790" y="5085"/>
                      <a:pt x="43564" y="5001"/>
                      <a:pt x="44338" y="4938"/>
                    </a:cubicBezTo>
                    <a:cubicBezTo>
                      <a:pt x="45112" y="4896"/>
                      <a:pt x="45886" y="4813"/>
                      <a:pt x="46661" y="4771"/>
                    </a:cubicBezTo>
                    <a:cubicBezTo>
                      <a:pt x="47832" y="4666"/>
                      <a:pt x="49046" y="4582"/>
                      <a:pt x="50218" y="4478"/>
                    </a:cubicBezTo>
                    <a:cubicBezTo>
                      <a:pt x="51347" y="4394"/>
                      <a:pt x="52477" y="4310"/>
                      <a:pt x="53565" y="4248"/>
                    </a:cubicBezTo>
                    <a:cubicBezTo>
                      <a:pt x="54109" y="4206"/>
                      <a:pt x="54632" y="4164"/>
                      <a:pt x="55176" y="4143"/>
                    </a:cubicBezTo>
                    <a:cubicBezTo>
                      <a:pt x="55469" y="4101"/>
                      <a:pt x="55741" y="4080"/>
                      <a:pt x="56013" y="4080"/>
                    </a:cubicBezTo>
                    <a:cubicBezTo>
                      <a:pt x="56202" y="4080"/>
                      <a:pt x="56390" y="4059"/>
                      <a:pt x="56578" y="4017"/>
                    </a:cubicBezTo>
                    <a:cubicBezTo>
                      <a:pt x="56746" y="3997"/>
                      <a:pt x="56934" y="3976"/>
                      <a:pt x="57101" y="3955"/>
                    </a:cubicBezTo>
                    <a:cubicBezTo>
                      <a:pt x="57185" y="3955"/>
                      <a:pt x="57227" y="3913"/>
                      <a:pt x="57311" y="3913"/>
                    </a:cubicBezTo>
                    <a:lnTo>
                      <a:pt x="57541" y="3850"/>
                    </a:lnTo>
                    <a:cubicBezTo>
                      <a:pt x="57625" y="3808"/>
                      <a:pt x="57708" y="3745"/>
                      <a:pt x="57750" y="3662"/>
                    </a:cubicBezTo>
                    <a:lnTo>
                      <a:pt x="57834" y="3494"/>
                    </a:lnTo>
                    <a:cubicBezTo>
                      <a:pt x="57855" y="3473"/>
                      <a:pt x="57855" y="3432"/>
                      <a:pt x="57876" y="3390"/>
                    </a:cubicBezTo>
                    <a:lnTo>
                      <a:pt x="57876" y="3369"/>
                    </a:lnTo>
                    <a:cubicBezTo>
                      <a:pt x="58064" y="3327"/>
                      <a:pt x="58169" y="3139"/>
                      <a:pt x="58169" y="2950"/>
                    </a:cubicBezTo>
                    <a:cubicBezTo>
                      <a:pt x="58169" y="2699"/>
                      <a:pt x="57959" y="2511"/>
                      <a:pt x="57729" y="2511"/>
                    </a:cubicBezTo>
                    <a:lnTo>
                      <a:pt x="56788" y="2511"/>
                    </a:lnTo>
                    <a:cubicBezTo>
                      <a:pt x="56913" y="2511"/>
                      <a:pt x="57039" y="2427"/>
                      <a:pt x="57122" y="2323"/>
                    </a:cubicBezTo>
                    <a:lnTo>
                      <a:pt x="57143" y="2323"/>
                    </a:lnTo>
                    <a:cubicBezTo>
                      <a:pt x="57227" y="2323"/>
                      <a:pt x="57290" y="2344"/>
                      <a:pt x="57353" y="2385"/>
                    </a:cubicBezTo>
                    <a:cubicBezTo>
                      <a:pt x="57371" y="2388"/>
                      <a:pt x="57390" y="2389"/>
                      <a:pt x="57408" y="2389"/>
                    </a:cubicBezTo>
                    <a:cubicBezTo>
                      <a:pt x="57535" y="2389"/>
                      <a:pt x="57653" y="2328"/>
                      <a:pt x="57708" y="2218"/>
                    </a:cubicBezTo>
                    <a:cubicBezTo>
                      <a:pt x="57813" y="2218"/>
                      <a:pt x="57917" y="2218"/>
                      <a:pt x="58022" y="2197"/>
                    </a:cubicBezTo>
                    <a:cubicBezTo>
                      <a:pt x="58127" y="2197"/>
                      <a:pt x="58231" y="2176"/>
                      <a:pt x="58294" y="2093"/>
                    </a:cubicBezTo>
                    <a:cubicBezTo>
                      <a:pt x="58378" y="2009"/>
                      <a:pt x="58399" y="1904"/>
                      <a:pt x="58399" y="1800"/>
                    </a:cubicBezTo>
                    <a:cubicBezTo>
                      <a:pt x="58399" y="1716"/>
                      <a:pt x="58378" y="1653"/>
                      <a:pt x="58336" y="1569"/>
                    </a:cubicBezTo>
                    <a:lnTo>
                      <a:pt x="58357" y="1569"/>
                    </a:lnTo>
                    <a:cubicBezTo>
                      <a:pt x="58650" y="1590"/>
                      <a:pt x="58922" y="1590"/>
                      <a:pt x="59215" y="1653"/>
                    </a:cubicBezTo>
                    <a:cubicBezTo>
                      <a:pt x="59382" y="1674"/>
                      <a:pt x="59549" y="1695"/>
                      <a:pt x="59717" y="1758"/>
                    </a:cubicBezTo>
                    <a:cubicBezTo>
                      <a:pt x="59717" y="1779"/>
                      <a:pt x="59738" y="1800"/>
                      <a:pt x="59738" y="1821"/>
                    </a:cubicBezTo>
                    <a:lnTo>
                      <a:pt x="59738" y="1883"/>
                    </a:lnTo>
                    <a:cubicBezTo>
                      <a:pt x="59738" y="1988"/>
                      <a:pt x="59759" y="2072"/>
                      <a:pt x="59842" y="2134"/>
                    </a:cubicBezTo>
                    <a:cubicBezTo>
                      <a:pt x="59926" y="2218"/>
                      <a:pt x="60010" y="2239"/>
                      <a:pt x="60114" y="2239"/>
                    </a:cubicBezTo>
                    <a:cubicBezTo>
                      <a:pt x="60219" y="2239"/>
                      <a:pt x="60282" y="2218"/>
                      <a:pt x="60366" y="2134"/>
                    </a:cubicBezTo>
                    <a:cubicBezTo>
                      <a:pt x="60428" y="2093"/>
                      <a:pt x="60470" y="1988"/>
                      <a:pt x="60470" y="1883"/>
                    </a:cubicBezTo>
                    <a:cubicBezTo>
                      <a:pt x="60470" y="1800"/>
                      <a:pt x="60449" y="1695"/>
                      <a:pt x="60449" y="1611"/>
                    </a:cubicBezTo>
                    <a:cubicBezTo>
                      <a:pt x="60407" y="1549"/>
                      <a:pt x="60386" y="1465"/>
                      <a:pt x="60345" y="1381"/>
                    </a:cubicBezTo>
                    <a:cubicBezTo>
                      <a:pt x="60324" y="1360"/>
                      <a:pt x="60324" y="1339"/>
                      <a:pt x="60282" y="1339"/>
                    </a:cubicBezTo>
                    <a:cubicBezTo>
                      <a:pt x="60261" y="1277"/>
                      <a:pt x="60219" y="1235"/>
                      <a:pt x="60156" y="1193"/>
                    </a:cubicBezTo>
                    <a:cubicBezTo>
                      <a:pt x="60114" y="1151"/>
                      <a:pt x="60031" y="1130"/>
                      <a:pt x="59947" y="1088"/>
                    </a:cubicBezTo>
                    <a:cubicBezTo>
                      <a:pt x="59801" y="1046"/>
                      <a:pt x="59633" y="1025"/>
                      <a:pt x="59487" y="984"/>
                    </a:cubicBezTo>
                    <a:cubicBezTo>
                      <a:pt x="59236" y="942"/>
                      <a:pt x="58985" y="942"/>
                      <a:pt x="58754" y="921"/>
                    </a:cubicBezTo>
                    <a:cubicBezTo>
                      <a:pt x="58357" y="879"/>
                      <a:pt x="57980" y="858"/>
                      <a:pt x="57604" y="837"/>
                    </a:cubicBezTo>
                    <a:cubicBezTo>
                      <a:pt x="56997" y="774"/>
                      <a:pt x="56411" y="753"/>
                      <a:pt x="55825" y="712"/>
                    </a:cubicBezTo>
                    <a:cubicBezTo>
                      <a:pt x="55260" y="670"/>
                      <a:pt x="54716" y="628"/>
                      <a:pt x="54151" y="607"/>
                    </a:cubicBezTo>
                    <a:cubicBezTo>
                      <a:pt x="53356" y="544"/>
                      <a:pt x="52582" y="523"/>
                      <a:pt x="51766" y="481"/>
                    </a:cubicBezTo>
                    <a:cubicBezTo>
                      <a:pt x="51264" y="440"/>
                      <a:pt x="50741" y="419"/>
                      <a:pt x="50238" y="398"/>
                    </a:cubicBezTo>
                    <a:cubicBezTo>
                      <a:pt x="49653" y="377"/>
                      <a:pt x="49067" y="335"/>
                      <a:pt x="48460" y="314"/>
                    </a:cubicBezTo>
                    <a:cubicBezTo>
                      <a:pt x="47560" y="293"/>
                      <a:pt x="46661" y="230"/>
                      <a:pt x="45740" y="209"/>
                    </a:cubicBezTo>
                    <a:cubicBezTo>
                      <a:pt x="45363" y="188"/>
                      <a:pt x="44966" y="188"/>
                      <a:pt x="44568" y="168"/>
                    </a:cubicBezTo>
                    <a:cubicBezTo>
                      <a:pt x="43145" y="126"/>
                      <a:pt x="41764" y="105"/>
                      <a:pt x="40363" y="84"/>
                    </a:cubicBezTo>
                    <a:cubicBezTo>
                      <a:pt x="39547" y="63"/>
                      <a:pt x="38730" y="63"/>
                      <a:pt x="37914" y="21"/>
                    </a:cubicBezTo>
                    <a:cubicBezTo>
                      <a:pt x="37684" y="21"/>
                      <a:pt x="37433" y="0"/>
                      <a:pt x="371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84" name="Google Shape;2384;p72"/>
            <p:cNvSpPr/>
            <p:nvPr/>
          </p:nvSpPr>
          <p:spPr>
            <a:xfrm rot="5400000">
              <a:off x="-780767" y="2943845"/>
              <a:ext cx="3001535" cy="125050"/>
            </a:xfrm>
            <a:custGeom>
              <a:avLst/>
              <a:gdLst/>
              <a:ahLst/>
              <a:cxnLst/>
              <a:rect l="l" t="t" r="r" b="b"/>
              <a:pathLst>
                <a:path w="70158" h="5002" extrusionOk="0">
                  <a:moveTo>
                    <a:pt x="63671" y="1738"/>
                  </a:moveTo>
                  <a:cubicBezTo>
                    <a:pt x="63713" y="1821"/>
                    <a:pt x="63755" y="1863"/>
                    <a:pt x="63818" y="1905"/>
                  </a:cubicBezTo>
                  <a:cubicBezTo>
                    <a:pt x="63671" y="1905"/>
                    <a:pt x="63546" y="1947"/>
                    <a:pt x="63441" y="1947"/>
                  </a:cubicBezTo>
                  <a:cubicBezTo>
                    <a:pt x="63211" y="1947"/>
                    <a:pt x="62981" y="1968"/>
                    <a:pt x="62751" y="1968"/>
                  </a:cubicBezTo>
                  <a:cubicBezTo>
                    <a:pt x="61705" y="1989"/>
                    <a:pt x="60679" y="2051"/>
                    <a:pt x="59633" y="2072"/>
                  </a:cubicBezTo>
                  <a:cubicBezTo>
                    <a:pt x="59152" y="2093"/>
                    <a:pt x="58692" y="2114"/>
                    <a:pt x="58210" y="2114"/>
                  </a:cubicBezTo>
                  <a:cubicBezTo>
                    <a:pt x="57478" y="2114"/>
                    <a:pt x="56725" y="2156"/>
                    <a:pt x="55992" y="2156"/>
                  </a:cubicBezTo>
                  <a:cubicBezTo>
                    <a:pt x="54298" y="2177"/>
                    <a:pt x="52624" y="2198"/>
                    <a:pt x="50929" y="2219"/>
                  </a:cubicBezTo>
                  <a:cubicBezTo>
                    <a:pt x="47623" y="2282"/>
                    <a:pt x="44359" y="2323"/>
                    <a:pt x="41053" y="2386"/>
                  </a:cubicBezTo>
                  <a:cubicBezTo>
                    <a:pt x="38710" y="2407"/>
                    <a:pt x="36345" y="2491"/>
                    <a:pt x="34002" y="2574"/>
                  </a:cubicBezTo>
                  <a:cubicBezTo>
                    <a:pt x="30466" y="2679"/>
                    <a:pt x="26909" y="2742"/>
                    <a:pt x="23373" y="2846"/>
                  </a:cubicBezTo>
                  <a:cubicBezTo>
                    <a:pt x="22682" y="2888"/>
                    <a:pt x="21971" y="2909"/>
                    <a:pt x="21259" y="2951"/>
                  </a:cubicBezTo>
                  <a:cubicBezTo>
                    <a:pt x="19251" y="3056"/>
                    <a:pt x="17242" y="3139"/>
                    <a:pt x="15212" y="3244"/>
                  </a:cubicBezTo>
                  <a:cubicBezTo>
                    <a:pt x="13266" y="3349"/>
                    <a:pt x="11279" y="3432"/>
                    <a:pt x="9312" y="3537"/>
                  </a:cubicBezTo>
                  <a:cubicBezTo>
                    <a:pt x="9124" y="3537"/>
                    <a:pt x="8935" y="3558"/>
                    <a:pt x="8768" y="3558"/>
                  </a:cubicBezTo>
                  <a:cubicBezTo>
                    <a:pt x="9291" y="3516"/>
                    <a:pt x="9835" y="3474"/>
                    <a:pt x="10358" y="3432"/>
                  </a:cubicBezTo>
                  <a:cubicBezTo>
                    <a:pt x="12220" y="3307"/>
                    <a:pt x="14062" y="3139"/>
                    <a:pt x="15924" y="3014"/>
                  </a:cubicBezTo>
                  <a:cubicBezTo>
                    <a:pt x="16572" y="2951"/>
                    <a:pt x="17242" y="2909"/>
                    <a:pt x="17870" y="2846"/>
                  </a:cubicBezTo>
                  <a:cubicBezTo>
                    <a:pt x="18204" y="2826"/>
                    <a:pt x="18539" y="2805"/>
                    <a:pt x="18853" y="2805"/>
                  </a:cubicBezTo>
                  <a:cubicBezTo>
                    <a:pt x="20799" y="2700"/>
                    <a:pt x="22724" y="2574"/>
                    <a:pt x="24670" y="2470"/>
                  </a:cubicBezTo>
                  <a:cubicBezTo>
                    <a:pt x="25026" y="2428"/>
                    <a:pt x="25423" y="2407"/>
                    <a:pt x="25779" y="2386"/>
                  </a:cubicBezTo>
                  <a:cubicBezTo>
                    <a:pt x="26344" y="2365"/>
                    <a:pt x="26888" y="2323"/>
                    <a:pt x="27411" y="2323"/>
                  </a:cubicBezTo>
                  <a:lnTo>
                    <a:pt x="33374" y="2093"/>
                  </a:lnTo>
                  <a:cubicBezTo>
                    <a:pt x="33813" y="2072"/>
                    <a:pt x="34253" y="2072"/>
                    <a:pt x="34671" y="2051"/>
                  </a:cubicBezTo>
                  <a:lnTo>
                    <a:pt x="35027" y="2051"/>
                  </a:lnTo>
                  <a:cubicBezTo>
                    <a:pt x="35341" y="2051"/>
                    <a:pt x="35655" y="2051"/>
                    <a:pt x="35927" y="2010"/>
                  </a:cubicBezTo>
                  <a:cubicBezTo>
                    <a:pt x="37914" y="1968"/>
                    <a:pt x="39944" y="1947"/>
                    <a:pt x="41932" y="1884"/>
                  </a:cubicBezTo>
                  <a:cubicBezTo>
                    <a:pt x="42832" y="1863"/>
                    <a:pt x="43752" y="1842"/>
                    <a:pt x="44673" y="1842"/>
                  </a:cubicBezTo>
                  <a:cubicBezTo>
                    <a:pt x="47623" y="1800"/>
                    <a:pt x="50615" y="1779"/>
                    <a:pt x="53565" y="1758"/>
                  </a:cubicBezTo>
                  <a:cubicBezTo>
                    <a:pt x="56683" y="1758"/>
                    <a:pt x="59675" y="1738"/>
                    <a:pt x="62709" y="1738"/>
                  </a:cubicBezTo>
                  <a:close/>
                  <a:moveTo>
                    <a:pt x="57248" y="1"/>
                  </a:moveTo>
                  <a:cubicBezTo>
                    <a:pt x="54549" y="1"/>
                    <a:pt x="51891" y="43"/>
                    <a:pt x="49192" y="64"/>
                  </a:cubicBezTo>
                  <a:cubicBezTo>
                    <a:pt x="47184" y="85"/>
                    <a:pt x="45154" y="105"/>
                    <a:pt x="43145" y="105"/>
                  </a:cubicBezTo>
                  <a:cubicBezTo>
                    <a:pt x="42267" y="105"/>
                    <a:pt x="41346" y="147"/>
                    <a:pt x="40446" y="168"/>
                  </a:cubicBezTo>
                  <a:cubicBezTo>
                    <a:pt x="38438" y="210"/>
                    <a:pt x="36429" y="252"/>
                    <a:pt x="34420" y="294"/>
                  </a:cubicBezTo>
                  <a:cubicBezTo>
                    <a:pt x="33834" y="294"/>
                    <a:pt x="33269" y="315"/>
                    <a:pt x="32684" y="315"/>
                  </a:cubicBezTo>
                  <a:cubicBezTo>
                    <a:pt x="32349" y="315"/>
                    <a:pt x="32035" y="336"/>
                    <a:pt x="31700" y="336"/>
                  </a:cubicBezTo>
                  <a:lnTo>
                    <a:pt x="25737" y="587"/>
                  </a:lnTo>
                  <a:cubicBezTo>
                    <a:pt x="25130" y="608"/>
                    <a:pt x="24523" y="629"/>
                    <a:pt x="23896" y="670"/>
                  </a:cubicBezTo>
                  <a:cubicBezTo>
                    <a:pt x="23561" y="670"/>
                    <a:pt x="23226" y="691"/>
                    <a:pt x="22870" y="712"/>
                  </a:cubicBezTo>
                  <a:cubicBezTo>
                    <a:pt x="20883" y="817"/>
                    <a:pt x="18937" y="922"/>
                    <a:pt x="16949" y="1026"/>
                  </a:cubicBezTo>
                  <a:cubicBezTo>
                    <a:pt x="15924" y="1068"/>
                    <a:pt x="14898" y="1131"/>
                    <a:pt x="13873" y="1214"/>
                  </a:cubicBezTo>
                  <a:cubicBezTo>
                    <a:pt x="12137" y="1319"/>
                    <a:pt x="10379" y="1424"/>
                    <a:pt x="8642" y="1549"/>
                  </a:cubicBezTo>
                  <a:cubicBezTo>
                    <a:pt x="7136" y="1654"/>
                    <a:pt x="5608" y="1738"/>
                    <a:pt x="4102" y="1800"/>
                  </a:cubicBezTo>
                  <a:cubicBezTo>
                    <a:pt x="3872" y="1842"/>
                    <a:pt x="3621" y="1842"/>
                    <a:pt x="3370" y="1863"/>
                  </a:cubicBezTo>
                  <a:cubicBezTo>
                    <a:pt x="2972" y="1884"/>
                    <a:pt x="2574" y="1884"/>
                    <a:pt x="2198" y="1905"/>
                  </a:cubicBezTo>
                  <a:cubicBezTo>
                    <a:pt x="1842" y="1947"/>
                    <a:pt x="1507" y="1947"/>
                    <a:pt x="1152" y="1947"/>
                  </a:cubicBezTo>
                  <a:cubicBezTo>
                    <a:pt x="1110" y="1863"/>
                    <a:pt x="1005" y="1779"/>
                    <a:pt x="942" y="1779"/>
                  </a:cubicBezTo>
                  <a:cubicBezTo>
                    <a:pt x="691" y="1800"/>
                    <a:pt x="482" y="1842"/>
                    <a:pt x="252" y="1863"/>
                  </a:cubicBezTo>
                  <a:cubicBezTo>
                    <a:pt x="147" y="1863"/>
                    <a:pt x="43" y="1905"/>
                    <a:pt x="22" y="2051"/>
                  </a:cubicBezTo>
                  <a:cubicBezTo>
                    <a:pt x="1" y="2177"/>
                    <a:pt x="64" y="2302"/>
                    <a:pt x="168" y="2323"/>
                  </a:cubicBezTo>
                  <a:cubicBezTo>
                    <a:pt x="273" y="2365"/>
                    <a:pt x="357" y="2386"/>
                    <a:pt x="461" y="2407"/>
                  </a:cubicBezTo>
                  <a:cubicBezTo>
                    <a:pt x="566" y="2428"/>
                    <a:pt x="650" y="2428"/>
                    <a:pt x="754" y="2428"/>
                  </a:cubicBezTo>
                  <a:cubicBezTo>
                    <a:pt x="984" y="2554"/>
                    <a:pt x="1256" y="2574"/>
                    <a:pt x="1507" y="2574"/>
                  </a:cubicBezTo>
                  <a:cubicBezTo>
                    <a:pt x="2072" y="2574"/>
                    <a:pt x="2637" y="2554"/>
                    <a:pt x="3181" y="2512"/>
                  </a:cubicBezTo>
                  <a:cubicBezTo>
                    <a:pt x="3432" y="2512"/>
                    <a:pt x="3642" y="2491"/>
                    <a:pt x="3872" y="2491"/>
                  </a:cubicBezTo>
                  <a:lnTo>
                    <a:pt x="6843" y="2344"/>
                  </a:lnTo>
                  <a:cubicBezTo>
                    <a:pt x="8056" y="2282"/>
                    <a:pt x="9228" y="2198"/>
                    <a:pt x="10442" y="2156"/>
                  </a:cubicBezTo>
                  <a:cubicBezTo>
                    <a:pt x="12137" y="2051"/>
                    <a:pt x="13831" y="1968"/>
                    <a:pt x="15526" y="1863"/>
                  </a:cubicBezTo>
                  <a:cubicBezTo>
                    <a:pt x="15924" y="1842"/>
                    <a:pt x="16321" y="1842"/>
                    <a:pt x="16719" y="1821"/>
                  </a:cubicBezTo>
                  <a:cubicBezTo>
                    <a:pt x="17702" y="1758"/>
                    <a:pt x="18707" y="1717"/>
                    <a:pt x="19690" y="1675"/>
                  </a:cubicBezTo>
                  <a:cubicBezTo>
                    <a:pt x="20694" y="1633"/>
                    <a:pt x="21678" y="1570"/>
                    <a:pt x="22682" y="1549"/>
                  </a:cubicBezTo>
                  <a:cubicBezTo>
                    <a:pt x="23059" y="1528"/>
                    <a:pt x="23456" y="1507"/>
                    <a:pt x="23854" y="1507"/>
                  </a:cubicBezTo>
                  <a:cubicBezTo>
                    <a:pt x="25423" y="1445"/>
                    <a:pt x="27013" y="1403"/>
                    <a:pt x="28583" y="1340"/>
                  </a:cubicBezTo>
                  <a:cubicBezTo>
                    <a:pt x="29545" y="1319"/>
                    <a:pt x="30528" y="1298"/>
                    <a:pt x="31512" y="1235"/>
                  </a:cubicBezTo>
                  <a:cubicBezTo>
                    <a:pt x="31909" y="1235"/>
                    <a:pt x="32265" y="1214"/>
                    <a:pt x="32663" y="1214"/>
                  </a:cubicBezTo>
                  <a:cubicBezTo>
                    <a:pt x="34190" y="1194"/>
                    <a:pt x="35717" y="1152"/>
                    <a:pt x="37245" y="1131"/>
                  </a:cubicBezTo>
                  <a:cubicBezTo>
                    <a:pt x="38751" y="1110"/>
                    <a:pt x="40258" y="1089"/>
                    <a:pt x="41764" y="1047"/>
                  </a:cubicBezTo>
                  <a:lnTo>
                    <a:pt x="45928" y="1047"/>
                  </a:lnTo>
                  <a:cubicBezTo>
                    <a:pt x="47477" y="1047"/>
                    <a:pt x="48983" y="1047"/>
                    <a:pt x="50531" y="1026"/>
                  </a:cubicBezTo>
                  <a:lnTo>
                    <a:pt x="55428" y="1026"/>
                  </a:lnTo>
                  <a:cubicBezTo>
                    <a:pt x="53063" y="1047"/>
                    <a:pt x="50678" y="1089"/>
                    <a:pt x="48334" y="1131"/>
                  </a:cubicBezTo>
                  <a:cubicBezTo>
                    <a:pt x="47330" y="1152"/>
                    <a:pt x="46368" y="1152"/>
                    <a:pt x="45384" y="1194"/>
                  </a:cubicBezTo>
                  <a:cubicBezTo>
                    <a:pt x="44966" y="1194"/>
                    <a:pt x="44505" y="1194"/>
                    <a:pt x="44087" y="1214"/>
                  </a:cubicBezTo>
                  <a:cubicBezTo>
                    <a:pt x="42664" y="1235"/>
                    <a:pt x="41241" y="1298"/>
                    <a:pt x="39798" y="1319"/>
                  </a:cubicBezTo>
                  <a:cubicBezTo>
                    <a:pt x="38166" y="1361"/>
                    <a:pt x="36513" y="1403"/>
                    <a:pt x="34860" y="1445"/>
                  </a:cubicBezTo>
                  <a:cubicBezTo>
                    <a:pt x="34567" y="1445"/>
                    <a:pt x="34316" y="1466"/>
                    <a:pt x="34023" y="1466"/>
                  </a:cubicBezTo>
                  <a:cubicBezTo>
                    <a:pt x="33144" y="1528"/>
                    <a:pt x="32265" y="1549"/>
                    <a:pt x="31386" y="1612"/>
                  </a:cubicBezTo>
                  <a:lnTo>
                    <a:pt x="26051" y="1842"/>
                  </a:lnTo>
                  <a:cubicBezTo>
                    <a:pt x="25779" y="1842"/>
                    <a:pt x="25528" y="1863"/>
                    <a:pt x="25256" y="1884"/>
                  </a:cubicBezTo>
                  <a:cubicBezTo>
                    <a:pt x="24398" y="1947"/>
                    <a:pt x="23519" y="2030"/>
                    <a:pt x="22640" y="2072"/>
                  </a:cubicBezTo>
                  <a:cubicBezTo>
                    <a:pt x="21071" y="2177"/>
                    <a:pt x="19544" y="2282"/>
                    <a:pt x="17974" y="2386"/>
                  </a:cubicBezTo>
                  <a:cubicBezTo>
                    <a:pt x="17556" y="2407"/>
                    <a:pt x="17095" y="2470"/>
                    <a:pt x="16677" y="2491"/>
                  </a:cubicBezTo>
                  <a:cubicBezTo>
                    <a:pt x="15694" y="2574"/>
                    <a:pt x="14689" y="2658"/>
                    <a:pt x="13706" y="2763"/>
                  </a:cubicBezTo>
                  <a:cubicBezTo>
                    <a:pt x="12450" y="2867"/>
                    <a:pt x="11153" y="2972"/>
                    <a:pt x="9898" y="3077"/>
                  </a:cubicBezTo>
                  <a:cubicBezTo>
                    <a:pt x="8161" y="3223"/>
                    <a:pt x="6383" y="3391"/>
                    <a:pt x="4625" y="3537"/>
                  </a:cubicBezTo>
                  <a:cubicBezTo>
                    <a:pt x="4207" y="3558"/>
                    <a:pt x="3788" y="3621"/>
                    <a:pt x="3349" y="3642"/>
                  </a:cubicBezTo>
                  <a:lnTo>
                    <a:pt x="1068" y="3872"/>
                  </a:lnTo>
                  <a:cubicBezTo>
                    <a:pt x="984" y="3872"/>
                    <a:pt x="901" y="3935"/>
                    <a:pt x="901" y="4039"/>
                  </a:cubicBezTo>
                  <a:cubicBezTo>
                    <a:pt x="901" y="4123"/>
                    <a:pt x="984" y="4186"/>
                    <a:pt x="1068" y="4186"/>
                  </a:cubicBezTo>
                  <a:cubicBezTo>
                    <a:pt x="1361" y="4186"/>
                    <a:pt x="1612" y="4227"/>
                    <a:pt x="1905" y="4227"/>
                  </a:cubicBezTo>
                  <a:cubicBezTo>
                    <a:pt x="1884" y="4290"/>
                    <a:pt x="1842" y="4374"/>
                    <a:pt x="1842" y="4458"/>
                  </a:cubicBezTo>
                  <a:cubicBezTo>
                    <a:pt x="1842" y="4751"/>
                    <a:pt x="2093" y="5002"/>
                    <a:pt x="2407" y="5002"/>
                  </a:cubicBezTo>
                  <a:cubicBezTo>
                    <a:pt x="4562" y="4876"/>
                    <a:pt x="6717" y="4709"/>
                    <a:pt x="8893" y="4604"/>
                  </a:cubicBezTo>
                  <a:cubicBezTo>
                    <a:pt x="10777" y="4541"/>
                    <a:pt x="12660" y="4437"/>
                    <a:pt x="14543" y="4353"/>
                  </a:cubicBezTo>
                  <a:cubicBezTo>
                    <a:pt x="16593" y="4248"/>
                    <a:pt x="18686" y="4144"/>
                    <a:pt x="20757" y="4060"/>
                  </a:cubicBezTo>
                  <a:cubicBezTo>
                    <a:pt x="21406" y="4039"/>
                    <a:pt x="22075" y="4018"/>
                    <a:pt x="22724" y="3955"/>
                  </a:cubicBezTo>
                  <a:cubicBezTo>
                    <a:pt x="22912" y="3955"/>
                    <a:pt x="23080" y="3935"/>
                    <a:pt x="23289" y="3935"/>
                  </a:cubicBezTo>
                  <a:cubicBezTo>
                    <a:pt x="26637" y="3851"/>
                    <a:pt x="29984" y="3746"/>
                    <a:pt x="33332" y="3663"/>
                  </a:cubicBezTo>
                  <a:cubicBezTo>
                    <a:pt x="35132" y="3621"/>
                    <a:pt x="36931" y="3558"/>
                    <a:pt x="38710" y="3537"/>
                  </a:cubicBezTo>
                  <a:cubicBezTo>
                    <a:pt x="39358" y="3516"/>
                    <a:pt x="39986" y="3516"/>
                    <a:pt x="40635" y="3495"/>
                  </a:cubicBezTo>
                  <a:lnTo>
                    <a:pt x="50908" y="3328"/>
                  </a:lnTo>
                  <a:lnTo>
                    <a:pt x="55302" y="3244"/>
                  </a:lnTo>
                  <a:cubicBezTo>
                    <a:pt x="56578" y="3223"/>
                    <a:pt x="57834" y="3223"/>
                    <a:pt x="59068" y="3181"/>
                  </a:cubicBezTo>
                  <a:cubicBezTo>
                    <a:pt x="60114" y="3139"/>
                    <a:pt x="61140" y="3098"/>
                    <a:pt x="62186" y="3077"/>
                  </a:cubicBezTo>
                  <a:cubicBezTo>
                    <a:pt x="62709" y="3035"/>
                    <a:pt x="63232" y="3035"/>
                    <a:pt x="63734" y="3014"/>
                  </a:cubicBezTo>
                  <a:lnTo>
                    <a:pt x="67270" y="2784"/>
                  </a:lnTo>
                  <a:lnTo>
                    <a:pt x="67270" y="2784"/>
                  </a:lnTo>
                  <a:cubicBezTo>
                    <a:pt x="67187" y="2888"/>
                    <a:pt x="67187" y="3035"/>
                    <a:pt x="67208" y="3139"/>
                  </a:cubicBezTo>
                  <a:cubicBezTo>
                    <a:pt x="67228" y="3286"/>
                    <a:pt x="67312" y="3391"/>
                    <a:pt x="67438" y="3432"/>
                  </a:cubicBezTo>
                  <a:cubicBezTo>
                    <a:pt x="67513" y="3478"/>
                    <a:pt x="67621" y="3512"/>
                    <a:pt x="67715" y="3512"/>
                  </a:cubicBezTo>
                  <a:cubicBezTo>
                    <a:pt x="67751" y="3512"/>
                    <a:pt x="67785" y="3507"/>
                    <a:pt x="67814" y="3495"/>
                  </a:cubicBezTo>
                  <a:cubicBezTo>
                    <a:pt x="68065" y="3391"/>
                    <a:pt x="68337" y="3286"/>
                    <a:pt x="68568" y="3181"/>
                  </a:cubicBezTo>
                  <a:lnTo>
                    <a:pt x="68547" y="3181"/>
                  </a:lnTo>
                  <a:cubicBezTo>
                    <a:pt x="68568" y="3181"/>
                    <a:pt x="68568" y="3139"/>
                    <a:pt x="68588" y="3139"/>
                  </a:cubicBezTo>
                  <a:cubicBezTo>
                    <a:pt x="68630" y="3139"/>
                    <a:pt x="68651" y="3118"/>
                    <a:pt x="68651" y="3118"/>
                  </a:cubicBezTo>
                  <a:lnTo>
                    <a:pt x="68630" y="3118"/>
                  </a:lnTo>
                  <a:cubicBezTo>
                    <a:pt x="68756" y="3077"/>
                    <a:pt x="68881" y="3014"/>
                    <a:pt x="69049" y="2930"/>
                  </a:cubicBezTo>
                  <a:cubicBezTo>
                    <a:pt x="69174" y="2888"/>
                    <a:pt x="69321" y="2805"/>
                    <a:pt x="69467" y="2763"/>
                  </a:cubicBezTo>
                  <a:cubicBezTo>
                    <a:pt x="69614" y="2679"/>
                    <a:pt x="69739" y="2595"/>
                    <a:pt x="69907" y="2512"/>
                  </a:cubicBezTo>
                  <a:cubicBezTo>
                    <a:pt x="70053" y="2449"/>
                    <a:pt x="70158" y="2240"/>
                    <a:pt x="70158" y="2051"/>
                  </a:cubicBezTo>
                  <a:cubicBezTo>
                    <a:pt x="70158" y="1947"/>
                    <a:pt x="70137" y="1863"/>
                    <a:pt x="70095" y="1758"/>
                  </a:cubicBezTo>
                  <a:cubicBezTo>
                    <a:pt x="70011" y="1654"/>
                    <a:pt x="69907" y="1528"/>
                    <a:pt x="69781" y="1507"/>
                  </a:cubicBezTo>
                  <a:cubicBezTo>
                    <a:pt x="69635" y="1466"/>
                    <a:pt x="69509" y="1445"/>
                    <a:pt x="69384" y="1445"/>
                  </a:cubicBezTo>
                  <a:lnTo>
                    <a:pt x="69300" y="1445"/>
                  </a:lnTo>
                  <a:cubicBezTo>
                    <a:pt x="69216" y="1445"/>
                    <a:pt x="69112" y="1445"/>
                    <a:pt x="69049" y="1466"/>
                  </a:cubicBezTo>
                  <a:cubicBezTo>
                    <a:pt x="68840" y="1507"/>
                    <a:pt x="68651" y="1528"/>
                    <a:pt x="68442" y="1528"/>
                  </a:cubicBezTo>
                  <a:cubicBezTo>
                    <a:pt x="68275" y="1528"/>
                    <a:pt x="68128" y="1549"/>
                    <a:pt x="67940" y="1549"/>
                  </a:cubicBezTo>
                  <a:cubicBezTo>
                    <a:pt x="67500" y="1570"/>
                    <a:pt x="67082" y="1612"/>
                    <a:pt x="66643" y="1654"/>
                  </a:cubicBezTo>
                  <a:cubicBezTo>
                    <a:pt x="66538" y="1654"/>
                    <a:pt x="66392" y="1675"/>
                    <a:pt x="66287" y="1675"/>
                  </a:cubicBezTo>
                  <a:cubicBezTo>
                    <a:pt x="66350" y="1633"/>
                    <a:pt x="66371" y="1570"/>
                    <a:pt x="66371" y="1528"/>
                  </a:cubicBezTo>
                  <a:cubicBezTo>
                    <a:pt x="66392" y="1466"/>
                    <a:pt x="66392" y="1424"/>
                    <a:pt x="66392" y="1361"/>
                  </a:cubicBezTo>
                  <a:cubicBezTo>
                    <a:pt x="66392" y="1340"/>
                    <a:pt x="66392" y="1298"/>
                    <a:pt x="66433" y="1256"/>
                  </a:cubicBezTo>
                  <a:cubicBezTo>
                    <a:pt x="66433" y="1214"/>
                    <a:pt x="66433" y="1152"/>
                    <a:pt x="66392" y="1131"/>
                  </a:cubicBezTo>
                  <a:cubicBezTo>
                    <a:pt x="66392" y="1131"/>
                    <a:pt x="66433" y="1131"/>
                    <a:pt x="66433" y="1110"/>
                  </a:cubicBezTo>
                  <a:cubicBezTo>
                    <a:pt x="66496" y="1047"/>
                    <a:pt x="66580" y="1005"/>
                    <a:pt x="66643" y="901"/>
                  </a:cubicBezTo>
                  <a:cubicBezTo>
                    <a:pt x="66684" y="817"/>
                    <a:pt x="66705" y="712"/>
                    <a:pt x="66705" y="608"/>
                  </a:cubicBezTo>
                  <a:cubicBezTo>
                    <a:pt x="66705" y="503"/>
                    <a:pt x="66684" y="419"/>
                    <a:pt x="66643" y="315"/>
                  </a:cubicBezTo>
                  <a:cubicBezTo>
                    <a:pt x="66601" y="294"/>
                    <a:pt x="66580" y="252"/>
                    <a:pt x="66559" y="210"/>
                  </a:cubicBezTo>
                  <a:cubicBezTo>
                    <a:pt x="66475" y="147"/>
                    <a:pt x="66392" y="105"/>
                    <a:pt x="66329" y="85"/>
                  </a:cubicBezTo>
                  <a:cubicBezTo>
                    <a:pt x="66161" y="43"/>
                    <a:pt x="65973" y="1"/>
                    <a:pt x="658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5" name="Google Shape;2385;p72"/>
          <p:cNvGrpSpPr/>
          <p:nvPr/>
        </p:nvGrpSpPr>
        <p:grpSpPr>
          <a:xfrm rot="2135871">
            <a:off x="917394" y="522830"/>
            <a:ext cx="522084" cy="583036"/>
            <a:chOff x="5495750" y="1391525"/>
            <a:chExt cx="542100" cy="605425"/>
          </a:xfrm>
        </p:grpSpPr>
        <p:sp>
          <p:nvSpPr>
            <p:cNvPr id="2386" name="Google Shape;2386;p72"/>
            <p:cNvSpPr/>
            <p:nvPr/>
          </p:nvSpPr>
          <p:spPr>
            <a:xfrm>
              <a:off x="5495750" y="1748250"/>
              <a:ext cx="330275" cy="248700"/>
            </a:xfrm>
            <a:custGeom>
              <a:avLst/>
              <a:gdLst/>
              <a:ahLst/>
              <a:cxnLst/>
              <a:rect l="l" t="t" r="r" b="b"/>
              <a:pathLst>
                <a:path w="13211" h="9948" extrusionOk="0">
                  <a:moveTo>
                    <a:pt x="2369" y="2006"/>
                  </a:moveTo>
                  <a:cubicBezTo>
                    <a:pt x="2503" y="2073"/>
                    <a:pt x="2603" y="2073"/>
                    <a:pt x="2703" y="2106"/>
                  </a:cubicBezTo>
                  <a:cubicBezTo>
                    <a:pt x="3170" y="2240"/>
                    <a:pt x="3604" y="2340"/>
                    <a:pt x="4037" y="2473"/>
                  </a:cubicBezTo>
                  <a:cubicBezTo>
                    <a:pt x="4571" y="2640"/>
                    <a:pt x="5071" y="2774"/>
                    <a:pt x="5605" y="2940"/>
                  </a:cubicBezTo>
                  <a:cubicBezTo>
                    <a:pt x="5572" y="3040"/>
                    <a:pt x="5505" y="3241"/>
                    <a:pt x="5405" y="3407"/>
                  </a:cubicBezTo>
                  <a:cubicBezTo>
                    <a:pt x="5405" y="3441"/>
                    <a:pt x="5371" y="3507"/>
                    <a:pt x="5338" y="3574"/>
                  </a:cubicBezTo>
                  <a:lnTo>
                    <a:pt x="5205" y="3808"/>
                  </a:lnTo>
                  <a:cubicBezTo>
                    <a:pt x="5105" y="3974"/>
                    <a:pt x="5038" y="4141"/>
                    <a:pt x="4938" y="4341"/>
                  </a:cubicBezTo>
                  <a:cubicBezTo>
                    <a:pt x="4771" y="4675"/>
                    <a:pt x="4604" y="5008"/>
                    <a:pt x="4437" y="5309"/>
                  </a:cubicBezTo>
                  <a:cubicBezTo>
                    <a:pt x="4371" y="5175"/>
                    <a:pt x="4337" y="5109"/>
                    <a:pt x="4237" y="4975"/>
                  </a:cubicBezTo>
                  <a:cubicBezTo>
                    <a:pt x="3837" y="4308"/>
                    <a:pt x="3403" y="3674"/>
                    <a:pt x="3003" y="3007"/>
                  </a:cubicBezTo>
                  <a:lnTo>
                    <a:pt x="2369" y="2006"/>
                  </a:lnTo>
                  <a:close/>
                  <a:moveTo>
                    <a:pt x="1392" y="1"/>
                  </a:moveTo>
                  <a:cubicBezTo>
                    <a:pt x="1351" y="1"/>
                    <a:pt x="1310" y="2"/>
                    <a:pt x="1269" y="5"/>
                  </a:cubicBezTo>
                  <a:cubicBezTo>
                    <a:pt x="268" y="105"/>
                    <a:pt x="1" y="1139"/>
                    <a:pt x="368" y="1940"/>
                  </a:cubicBezTo>
                  <a:cubicBezTo>
                    <a:pt x="568" y="2407"/>
                    <a:pt x="902" y="2774"/>
                    <a:pt x="1168" y="3174"/>
                  </a:cubicBezTo>
                  <a:cubicBezTo>
                    <a:pt x="1435" y="3641"/>
                    <a:pt x="1769" y="4108"/>
                    <a:pt x="2069" y="4508"/>
                  </a:cubicBezTo>
                  <a:cubicBezTo>
                    <a:pt x="2703" y="5442"/>
                    <a:pt x="3270" y="6309"/>
                    <a:pt x="3904" y="7210"/>
                  </a:cubicBezTo>
                  <a:cubicBezTo>
                    <a:pt x="4471" y="8111"/>
                    <a:pt x="5071" y="9011"/>
                    <a:pt x="5838" y="9779"/>
                  </a:cubicBezTo>
                  <a:cubicBezTo>
                    <a:pt x="5975" y="9897"/>
                    <a:pt x="6118" y="9948"/>
                    <a:pt x="6251" y="9948"/>
                  </a:cubicBezTo>
                  <a:cubicBezTo>
                    <a:pt x="6607" y="9948"/>
                    <a:pt x="6885" y="9582"/>
                    <a:pt x="6739" y="9145"/>
                  </a:cubicBezTo>
                  <a:cubicBezTo>
                    <a:pt x="6406" y="8278"/>
                    <a:pt x="5905" y="7444"/>
                    <a:pt x="5371" y="6610"/>
                  </a:cubicBezTo>
                  <a:cubicBezTo>
                    <a:pt x="5738" y="6176"/>
                    <a:pt x="6039" y="5742"/>
                    <a:pt x="6339" y="5275"/>
                  </a:cubicBezTo>
                  <a:cubicBezTo>
                    <a:pt x="6539" y="4942"/>
                    <a:pt x="6739" y="4608"/>
                    <a:pt x="6906" y="4275"/>
                  </a:cubicBezTo>
                  <a:cubicBezTo>
                    <a:pt x="7039" y="4074"/>
                    <a:pt x="7206" y="3808"/>
                    <a:pt x="7239" y="3574"/>
                  </a:cubicBezTo>
                  <a:lnTo>
                    <a:pt x="7239" y="3441"/>
                  </a:lnTo>
                  <a:cubicBezTo>
                    <a:pt x="8073" y="3708"/>
                    <a:pt x="8907" y="4008"/>
                    <a:pt x="9741" y="4341"/>
                  </a:cubicBezTo>
                  <a:cubicBezTo>
                    <a:pt x="10175" y="4508"/>
                    <a:pt x="10609" y="4675"/>
                    <a:pt x="11042" y="4908"/>
                  </a:cubicBezTo>
                  <a:cubicBezTo>
                    <a:pt x="11460" y="5076"/>
                    <a:pt x="11808" y="5266"/>
                    <a:pt x="12242" y="5266"/>
                  </a:cubicBezTo>
                  <a:cubicBezTo>
                    <a:pt x="12327" y="5266"/>
                    <a:pt x="12416" y="5259"/>
                    <a:pt x="12510" y="5242"/>
                  </a:cubicBezTo>
                  <a:cubicBezTo>
                    <a:pt x="12944" y="5109"/>
                    <a:pt x="13210" y="4608"/>
                    <a:pt x="13010" y="4241"/>
                  </a:cubicBezTo>
                  <a:cubicBezTo>
                    <a:pt x="12710" y="3741"/>
                    <a:pt x="12276" y="3574"/>
                    <a:pt x="11776" y="3341"/>
                  </a:cubicBezTo>
                  <a:lnTo>
                    <a:pt x="10275" y="2740"/>
                  </a:lnTo>
                  <a:cubicBezTo>
                    <a:pt x="9274" y="2307"/>
                    <a:pt x="8240" y="1973"/>
                    <a:pt x="7239" y="1606"/>
                  </a:cubicBezTo>
                  <a:cubicBezTo>
                    <a:pt x="6205" y="1272"/>
                    <a:pt x="5205" y="939"/>
                    <a:pt x="4171" y="639"/>
                  </a:cubicBezTo>
                  <a:cubicBezTo>
                    <a:pt x="3670" y="505"/>
                    <a:pt x="3203" y="405"/>
                    <a:pt x="2703" y="272"/>
                  </a:cubicBezTo>
                  <a:cubicBezTo>
                    <a:pt x="2277" y="150"/>
                    <a:pt x="1823" y="1"/>
                    <a:pt x="13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72"/>
            <p:cNvSpPr/>
            <p:nvPr/>
          </p:nvSpPr>
          <p:spPr>
            <a:xfrm>
              <a:off x="5800150" y="1391525"/>
              <a:ext cx="237700" cy="223775"/>
            </a:xfrm>
            <a:custGeom>
              <a:avLst/>
              <a:gdLst/>
              <a:ahLst/>
              <a:cxnLst/>
              <a:rect l="l" t="t" r="r" b="b"/>
              <a:pathLst>
                <a:path w="9508" h="8951" extrusionOk="0">
                  <a:moveTo>
                    <a:pt x="3124" y="1"/>
                  </a:moveTo>
                  <a:cubicBezTo>
                    <a:pt x="2013" y="1"/>
                    <a:pt x="1047" y="772"/>
                    <a:pt x="567" y="1732"/>
                  </a:cubicBezTo>
                  <a:cubicBezTo>
                    <a:pt x="0" y="2866"/>
                    <a:pt x="67" y="4367"/>
                    <a:pt x="601" y="5534"/>
                  </a:cubicBezTo>
                  <a:cubicBezTo>
                    <a:pt x="1235" y="6769"/>
                    <a:pt x="2335" y="7736"/>
                    <a:pt x="3570" y="8370"/>
                  </a:cubicBezTo>
                  <a:cubicBezTo>
                    <a:pt x="4266" y="8708"/>
                    <a:pt x="5080" y="8951"/>
                    <a:pt x="5879" y="8951"/>
                  </a:cubicBezTo>
                  <a:cubicBezTo>
                    <a:pt x="6420" y="8951"/>
                    <a:pt x="6954" y="8839"/>
                    <a:pt x="7439" y="8570"/>
                  </a:cubicBezTo>
                  <a:cubicBezTo>
                    <a:pt x="8707" y="7903"/>
                    <a:pt x="9507" y="6602"/>
                    <a:pt x="9374" y="5134"/>
                  </a:cubicBezTo>
                  <a:cubicBezTo>
                    <a:pt x="9340" y="4500"/>
                    <a:pt x="9040" y="3733"/>
                    <a:pt x="8573" y="3266"/>
                  </a:cubicBezTo>
                  <a:cubicBezTo>
                    <a:pt x="8318" y="3068"/>
                    <a:pt x="8015" y="2918"/>
                    <a:pt x="7705" y="2918"/>
                  </a:cubicBezTo>
                  <a:cubicBezTo>
                    <a:pt x="7650" y="2918"/>
                    <a:pt x="7594" y="2922"/>
                    <a:pt x="7539" y="2932"/>
                  </a:cubicBezTo>
                  <a:cubicBezTo>
                    <a:pt x="7105" y="3066"/>
                    <a:pt x="6872" y="3433"/>
                    <a:pt x="6905" y="3866"/>
                  </a:cubicBezTo>
                  <a:cubicBezTo>
                    <a:pt x="6939" y="4434"/>
                    <a:pt x="7406" y="4800"/>
                    <a:pt x="7439" y="5401"/>
                  </a:cubicBezTo>
                  <a:cubicBezTo>
                    <a:pt x="7506" y="5835"/>
                    <a:pt x="7339" y="6235"/>
                    <a:pt x="6939" y="6568"/>
                  </a:cubicBezTo>
                  <a:cubicBezTo>
                    <a:pt x="6642" y="6838"/>
                    <a:pt x="6275" y="6944"/>
                    <a:pt x="5885" y="6944"/>
                  </a:cubicBezTo>
                  <a:cubicBezTo>
                    <a:pt x="5310" y="6944"/>
                    <a:pt x="4687" y="6713"/>
                    <a:pt x="4170" y="6435"/>
                  </a:cubicBezTo>
                  <a:cubicBezTo>
                    <a:pt x="3069" y="5868"/>
                    <a:pt x="2102" y="4867"/>
                    <a:pt x="1935" y="3600"/>
                  </a:cubicBezTo>
                  <a:cubicBezTo>
                    <a:pt x="1768" y="2399"/>
                    <a:pt x="2536" y="1365"/>
                    <a:pt x="3570" y="864"/>
                  </a:cubicBezTo>
                  <a:cubicBezTo>
                    <a:pt x="4003" y="664"/>
                    <a:pt x="3937" y="97"/>
                    <a:pt x="3503" y="30"/>
                  </a:cubicBezTo>
                  <a:cubicBezTo>
                    <a:pt x="3375" y="10"/>
                    <a:pt x="3249" y="1"/>
                    <a:pt x="31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72"/>
            <p:cNvSpPr/>
            <p:nvPr/>
          </p:nvSpPr>
          <p:spPr>
            <a:xfrm>
              <a:off x="5614175" y="1567975"/>
              <a:ext cx="296900" cy="242075"/>
            </a:xfrm>
            <a:custGeom>
              <a:avLst/>
              <a:gdLst/>
              <a:ahLst/>
              <a:cxnLst/>
              <a:rect l="l" t="t" r="r" b="b"/>
              <a:pathLst>
                <a:path w="11876" h="9683" extrusionOk="0">
                  <a:moveTo>
                    <a:pt x="7039" y="3480"/>
                  </a:moveTo>
                  <a:cubicBezTo>
                    <a:pt x="7039" y="3713"/>
                    <a:pt x="7006" y="3947"/>
                    <a:pt x="6839" y="4114"/>
                  </a:cubicBezTo>
                  <a:cubicBezTo>
                    <a:pt x="6750" y="4221"/>
                    <a:pt x="6556" y="4328"/>
                    <a:pt x="6420" y="4328"/>
                  </a:cubicBezTo>
                  <a:cubicBezTo>
                    <a:pt x="6302" y="4328"/>
                    <a:pt x="6228" y="4247"/>
                    <a:pt x="6305" y="4014"/>
                  </a:cubicBezTo>
                  <a:cubicBezTo>
                    <a:pt x="6439" y="3713"/>
                    <a:pt x="6705" y="3547"/>
                    <a:pt x="7039" y="3480"/>
                  </a:cubicBezTo>
                  <a:close/>
                  <a:moveTo>
                    <a:pt x="4058" y="1"/>
                  </a:moveTo>
                  <a:cubicBezTo>
                    <a:pt x="3175" y="1"/>
                    <a:pt x="2325" y="275"/>
                    <a:pt x="1635" y="945"/>
                  </a:cubicBezTo>
                  <a:cubicBezTo>
                    <a:pt x="668" y="1845"/>
                    <a:pt x="1" y="3346"/>
                    <a:pt x="434" y="4681"/>
                  </a:cubicBezTo>
                  <a:cubicBezTo>
                    <a:pt x="514" y="4920"/>
                    <a:pt x="678" y="5016"/>
                    <a:pt x="855" y="5016"/>
                  </a:cubicBezTo>
                  <a:cubicBezTo>
                    <a:pt x="1123" y="5016"/>
                    <a:pt x="1421" y="4795"/>
                    <a:pt x="1502" y="4514"/>
                  </a:cubicBezTo>
                  <a:cubicBezTo>
                    <a:pt x="1669" y="3813"/>
                    <a:pt x="1769" y="3046"/>
                    <a:pt x="2136" y="2446"/>
                  </a:cubicBezTo>
                  <a:cubicBezTo>
                    <a:pt x="2536" y="1779"/>
                    <a:pt x="3170" y="1312"/>
                    <a:pt x="3970" y="1312"/>
                  </a:cubicBezTo>
                  <a:cubicBezTo>
                    <a:pt x="4010" y="1310"/>
                    <a:pt x="4050" y="1309"/>
                    <a:pt x="4090" y="1309"/>
                  </a:cubicBezTo>
                  <a:cubicBezTo>
                    <a:pt x="4926" y="1309"/>
                    <a:pt x="5836" y="1636"/>
                    <a:pt x="6472" y="2146"/>
                  </a:cubicBezTo>
                  <a:cubicBezTo>
                    <a:pt x="6605" y="2279"/>
                    <a:pt x="6705" y="2379"/>
                    <a:pt x="6806" y="2513"/>
                  </a:cubicBezTo>
                  <a:cubicBezTo>
                    <a:pt x="6605" y="2613"/>
                    <a:pt x="6439" y="2679"/>
                    <a:pt x="6205" y="2779"/>
                  </a:cubicBezTo>
                  <a:cubicBezTo>
                    <a:pt x="5671" y="3113"/>
                    <a:pt x="5204" y="3613"/>
                    <a:pt x="5271" y="4314"/>
                  </a:cubicBezTo>
                  <a:cubicBezTo>
                    <a:pt x="5304" y="4881"/>
                    <a:pt x="5671" y="5448"/>
                    <a:pt x="6305" y="5515"/>
                  </a:cubicBezTo>
                  <a:cubicBezTo>
                    <a:pt x="6372" y="5523"/>
                    <a:pt x="6437" y="5526"/>
                    <a:pt x="6501" y="5526"/>
                  </a:cubicBezTo>
                  <a:cubicBezTo>
                    <a:pt x="7520" y="5526"/>
                    <a:pt x="8148" y="4551"/>
                    <a:pt x="8273" y="3547"/>
                  </a:cubicBezTo>
                  <a:cubicBezTo>
                    <a:pt x="8774" y="3680"/>
                    <a:pt x="9207" y="4014"/>
                    <a:pt x="9474" y="4514"/>
                  </a:cubicBezTo>
                  <a:cubicBezTo>
                    <a:pt x="9874" y="5214"/>
                    <a:pt x="9975" y="6182"/>
                    <a:pt x="9841" y="6982"/>
                  </a:cubicBezTo>
                  <a:cubicBezTo>
                    <a:pt x="9727" y="7608"/>
                    <a:pt x="9322" y="8428"/>
                    <a:pt x="8667" y="8428"/>
                  </a:cubicBezTo>
                  <a:cubicBezTo>
                    <a:pt x="8555" y="8428"/>
                    <a:pt x="8434" y="8404"/>
                    <a:pt x="8307" y="8350"/>
                  </a:cubicBezTo>
                  <a:cubicBezTo>
                    <a:pt x="7306" y="7950"/>
                    <a:pt x="6339" y="7283"/>
                    <a:pt x="5505" y="6615"/>
                  </a:cubicBezTo>
                  <a:cubicBezTo>
                    <a:pt x="5038" y="6215"/>
                    <a:pt x="4604" y="5882"/>
                    <a:pt x="4170" y="5481"/>
                  </a:cubicBezTo>
                  <a:cubicBezTo>
                    <a:pt x="3770" y="5114"/>
                    <a:pt x="3370" y="4647"/>
                    <a:pt x="2869" y="4347"/>
                  </a:cubicBezTo>
                  <a:cubicBezTo>
                    <a:pt x="2812" y="4311"/>
                    <a:pt x="2753" y="4295"/>
                    <a:pt x="2697" y="4295"/>
                  </a:cubicBezTo>
                  <a:cubicBezTo>
                    <a:pt x="2493" y="4295"/>
                    <a:pt x="2331" y="4505"/>
                    <a:pt x="2436" y="4714"/>
                  </a:cubicBezTo>
                  <a:cubicBezTo>
                    <a:pt x="2669" y="5381"/>
                    <a:pt x="3170" y="5948"/>
                    <a:pt x="3670" y="6482"/>
                  </a:cubicBezTo>
                  <a:cubicBezTo>
                    <a:pt x="4204" y="7016"/>
                    <a:pt x="4804" y="7516"/>
                    <a:pt x="5438" y="7983"/>
                  </a:cubicBezTo>
                  <a:cubicBezTo>
                    <a:pt x="6005" y="8450"/>
                    <a:pt x="6672" y="8817"/>
                    <a:pt x="7306" y="9184"/>
                  </a:cubicBezTo>
                  <a:cubicBezTo>
                    <a:pt x="7746" y="9443"/>
                    <a:pt x="8247" y="9682"/>
                    <a:pt x="8762" y="9682"/>
                  </a:cubicBezTo>
                  <a:cubicBezTo>
                    <a:pt x="8909" y="9682"/>
                    <a:pt x="9058" y="9662"/>
                    <a:pt x="9207" y="9618"/>
                  </a:cubicBezTo>
                  <a:cubicBezTo>
                    <a:pt x="11876" y="8850"/>
                    <a:pt x="11776" y="4280"/>
                    <a:pt x="9808" y="2846"/>
                  </a:cubicBezTo>
                  <a:cubicBezTo>
                    <a:pt x="9307" y="2479"/>
                    <a:pt x="8674" y="2312"/>
                    <a:pt x="8040" y="2312"/>
                  </a:cubicBezTo>
                  <a:cubicBezTo>
                    <a:pt x="7639" y="1312"/>
                    <a:pt x="6705" y="645"/>
                    <a:pt x="5771" y="311"/>
                  </a:cubicBezTo>
                  <a:cubicBezTo>
                    <a:pt x="5209" y="115"/>
                    <a:pt x="4627" y="1"/>
                    <a:pt x="40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Flowchart: Preparation 3">
            <a:extLst>
              <a:ext uri="{FF2B5EF4-FFF2-40B4-BE49-F238E27FC236}">
                <a16:creationId xmlns:a16="http://schemas.microsoft.com/office/drawing/2014/main" id="{0C9E4664-8AD4-7E5C-1891-60FF5638F6F4}"/>
              </a:ext>
            </a:extLst>
          </p:cNvPr>
          <p:cNvSpPr/>
          <p:nvPr/>
        </p:nvSpPr>
        <p:spPr>
          <a:xfrm>
            <a:off x="1967023" y="416714"/>
            <a:ext cx="5050465" cy="680484"/>
          </a:xfrm>
          <a:prstGeom prst="flowChartPreparation">
            <a:avLst/>
          </a:prstGeom>
          <a:solidFill>
            <a:srgbClr val="00B050"/>
          </a:solidFill>
          <a:ln>
            <a:solidFill>
              <a:schemeClr val="bg2"/>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b="1">
                <a:solidFill>
                  <a:schemeClr val="bg2"/>
                </a:solidFill>
                <a:latin typeface="Times New Roman" panose="02020603050405020304" pitchFamily="18" charset="0"/>
                <a:cs typeface="Times New Roman" panose="02020603050405020304" pitchFamily="18" charset="0"/>
              </a:rPr>
              <a:t>Câu hỏi và bài tập</a:t>
            </a:r>
          </a:p>
        </p:txBody>
      </p:sp>
    </p:spTree>
    <p:extLst>
      <p:ext uri="{BB962C8B-B14F-4D97-AF65-F5344CB8AC3E}">
        <p14:creationId xmlns:p14="http://schemas.microsoft.com/office/powerpoint/2010/main" val="491407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13080" y="755317"/>
            <a:ext cx="1645002"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algn="just"/>
            <a:r>
              <a:rPr lang="en-US" sz="3200" b="1" i="1" dirty="0">
                <a:solidFill>
                  <a:schemeClr val="bg2"/>
                </a:solidFill>
                <a:latin typeface="Times New Roman" panose="02020603050405020304" pitchFamily="18" charset="0"/>
                <a:cs typeface="Times New Roman" panose="02020603050405020304" pitchFamily="18" charset="0"/>
              </a:rPr>
              <a:t>Lời giải</a:t>
            </a:r>
            <a:r>
              <a:rPr lang="vi-VN" sz="3200" b="1" i="1" dirty="0">
                <a:solidFill>
                  <a:schemeClr val="bg2"/>
                </a:solidFill>
                <a:latin typeface="Times New Roman" panose="02020603050405020304" pitchFamily="18" charset="0"/>
                <a:cs typeface="Times New Roman" panose="02020603050405020304" pitchFamily="18" charset="0"/>
              </a:rPr>
              <a:t>:</a:t>
            </a:r>
            <a:endParaRPr lang="vi-VN" sz="3200" i="1" dirty="0">
              <a:solidFill>
                <a:schemeClr val="bg2"/>
              </a:solidFill>
              <a:latin typeface="Times New Roman" panose="02020603050405020304" pitchFamily="18" charset="0"/>
              <a:cs typeface="Times New Roman" panose="02020603050405020304" pitchFamily="18" charset="0"/>
            </a:endParaRPr>
          </a:p>
        </p:txBody>
      </p:sp>
      <p:sp>
        <p:nvSpPr>
          <p:cNvPr id="5" name="Rectangle 4"/>
          <p:cNvSpPr/>
          <p:nvPr/>
        </p:nvSpPr>
        <p:spPr>
          <a:xfrm>
            <a:off x="706582" y="1689451"/>
            <a:ext cx="7897091" cy="2246769"/>
          </a:xfrm>
          <a:prstGeom prst="rect">
            <a:avLst/>
          </a:prstGeom>
        </p:spPr>
        <p:txBody>
          <a:bodyPr wrap="square">
            <a:spAutoFit/>
          </a:bodyPr>
          <a:lstStyle/>
          <a:p>
            <a:r>
              <a:rPr lang="en-US" sz="2800" dirty="0">
                <a:solidFill>
                  <a:schemeClr val="bg2"/>
                </a:solidFill>
                <a:latin typeface="Times New Roman" panose="02020603050405020304" pitchFamily="18" charset="0"/>
                <a:cs typeface="Times New Roman" panose="02020603050405020304" pitchFamily="18" charset="0"/>
              </a:rPr>
              <a:t>1. </a:t>
            </a:r>
            <a:r>
              <a:rPr lang="vi-VN" sz="2800" dirty="0">
                <a:solidFill>
                  <a:schemeClr val="bg2"/>
                </a:solidFill>
                <a:latin typeface="Times New Roman" panose="02020603050405020304" pitchFamily="18" charset="0"/>
                <a:cs typeface="Times New Roman" panose="02020603050405020304" pitchFamily="18" charset="0"/>
              </a:rPr>
              <a:t>Xỉ than nhẹ hơn than tổ ong. Do sau khi đốt cháy than tổ ong (thành phần chính là carbon) sản phầm thu được ngoài xỉ than còn có các khí (thành phần chứa nguyên tố carbon) là carbon monoxide; carbon dioxide.</a:t>
            </a:r>
            <a:endParaRPr lang="en-US" sz="2800" dirty="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7457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69"/>
        <p:cNvGrpSpPr/>
        <p:nvPr/>
      </p:nvGrpSpPr>
      <p:grpSpPr>
        <a:xfrm>
          <a:off x="0" y="0"/>
          <a:ext cx="0" cy="0"/>
          <a:chOff x="0" y="0"/>
          <a:chExt cx="0" cy="0"/>
        </a:xfrm>
      </p:grpSpPr>
      <p:sp>
        <p:nvSpPr>
          <p:cNvPr id="2370" name="Google Shape;2370;p72"/>
          <p:cNvSpPr/>
          <p:nvPr/>
        </p:nvSpPr>
        <p:spPr>
          <a:xfrm>
            <a:off x="-331100" y="4021431"/>
            <a:ext cx="1443638" cy="127272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72"/>
          <p:cNvSpPr txBox="1">
            <a:spLocks noGrp="1"/>
          </p:cNvSpPr>
          <p:nvPr>
            <p:ph type="body" idx="1"/>
          </p:nvPr>
        </p:nvSpPr>
        <p:spPr>
          <a:xfrm>
            <a:off x="586848" y="1471044"/>
            <a:ext cx="7804886" cy="2756597"/>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Clr>
                <a:schemeClr val="dk1"/>
              </a:buClr>
              <a:buSzPts val="1100"/>
              <a:buFont typeface="Arial"/>
              <a:buNone/>
            </a:pPr>
            <a:endParaRPr sz="1800" dirty="0">
              <a:solidFill>
                <a:schemeClr val="bg2"/>
              </a:solidFill>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r>
              <a:rPr lang="en-US" sz="2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vi-VN" sz="2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Vôi sống (calcium oxide) ph</a:t>
            </a:r>
            <a:r>
              <a:rPr lang="en-US" sz="2400" dirty="0">
                <a:solidFill>
                  <a:schemeClr val="bg2"/>
                </a:solidFill>
                <a:latin typeface="Times New Roman" panose="02020603050405020304" pitchFamily="18" charset="0"/>
                <a:ea typeface="Times New Roman" panose="02020603050405020304" pitchFamily="18" charset="0"/>
                <a:cs typeface="Times New Roman" panose="02020603050405020304" pitchFamily="18" charset="0"/>
              </a:rPr>
              <a:t>ả</a:t>
            </a:r>
            <a:r>
              <a:rPr lang="vi-VN" sz="2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 </a:t>
            </a:r>
            <a:r>
              <a:rPr lang="en-US" sz="2400" dirty="0">
                <a:solidFill>
                  <a:schemeClr val="bg2"/>
                </a:solidFill>
                <a:latin typeface="Times New Roman" panose="02020603050405020304" pitchFamily="18" charset="0"/>
                <a:ea typeface="Times New Roman" panose="02020603050405020304" pitchFamily="18" charset="0"/>
                <a:cs typeface="Times New Roman" panose="02020603050405020304" pitchFamily="18" charset="0"/>
              </a:rPr>
              <a:t>ứ</a:t>
            </a:r>
            <a:r>
              <a:rPr lang="vi-VN" sz="2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ng với một số chất có mặt trong không khí như sau: </a:t>
            </a:r>
            <a:endParaRPr lang="en-US" sz="2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gn="l" rtl="0">
              <a:spcBef>
                <a:spcPts val="0"/>
              </a:spcBef>
              <a:spcAft>
                <a:spcPts val="0"/>
              </a:spcAft>
              <a:buNone/>
            </a:pPr>
            <a:r>
              <a:rPr lang="en-US" sz="2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Calcium oxide + Carbon dioxide</a:t>
            </a:r>
            <a:r>
              <a:rPr lang="en-US" sz="2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vi-VN" sz="2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Calcium carbonate</a:t>
            </a:r>
          </a:p>
          <a:p>
            <a:pPr marL="0" lvl="0" indent="0" algn="l" rtl="0">
              <a:spcBef>
                <a:spcPts val="0"/>
              </a:spcBef>
              <a:spcAft>
                <a:spcPts val="0"/>
              </a:spcAft>
              <a:buNone/>
            </a:pPr>
            <a:r>
              <a:rPr lang="en-US" sz="2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Calcium oxide + Nước</a:t>
            </a:r>
            <a:r>
              <a:rPr lang="vi-VN" sz="2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r>
              <a:rPr lang="vi-VN" sz="2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Calcium hydroxide</a:t>
            </a:r>
          </a:p>
          <a:p>
            <a:pPr marL="0" lvl="0" indent="0" algn="l" rtl="0">
              <a:spcBef>
                <a:spcPts val="0"/>
              </a:spcBef>
              <a:spcAft>
                <a:spcPts val="0"/>
              </a:spcAft>
              <a:buNone/>
            </a:pPr>
            <a:r>
              <a:rPr lang="vi-VN" sz="2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Khi làm thí nghiệm, một học sinh quên đậy nắp lọ đựng vôi sống (thành ph</a:t>
            </a:r>
            <a:r>
              <a:rPr lang="en-US" sz="2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ầ</a:t>
            </a:r>
            <a:r>
              <a:rPr lang="vi-VN" sz="2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 chính là CaO), sau một thời gian thì khối lượng của lọ sẽ thay đổi như th</a:t>
            </a:r>
            <a:r>
              <a:rPr lang="en-US" sz="2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ế</a:t>
            </a:r>
            <a:r>
              <a:rPr lang="vi-VN" sz="2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nào?</a:t>
            </a:r>
          </a:p>
          <a:p>
            <a:pPr marL="0" lvl="0" indent="0" algn="l" rtl="0">
              <a:spcBef>
                <a:spcPts val="0"/>
              </a:spcBef>
              <a:spcAft>
                <a:spcPts val="0"/>
              </a:spcAft>
              <a:buNone/>
            </a:pPr>
            <a:endParaRPr sz="1800" dirty="0">
              <a:solidFill>
                <a:schemeClr val="bg2"/>
              </a:solidFill>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sz="1800" dirty="0">
              <a:solidFill>
                <a:schemeClr val="bg2"/>
              </a:solidFill>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sz="1800" dirty="0">
              <a:solidFill>
                <a:schemeClr val="bg2"/>
              </a:solidFill>
              <a:latin typeface="Times New Roman" panose="02020603050405020304" pitchFamily="18" charset="0"/>
              <a:cs typeface="Times New Roman" panose="02020603050405020304" pitchFamily="18" charset="0"/>
            </a:endParaRPr>
          </a:p>
        </p:txBody>
      </p:sp>
      <p:sp>
        <p:nvSpPr>
          <p:cNvPr id="2374" name="Google Shape;2374;p72"/>
          <p:cNvSpPr/>
          <p:nvPr/>
        </p:nvSpPr>
        <p:spPr>
          <a:xfrm rot="5770525">
            <a:off x="1520168" y="919229"/>
            <a:ext cx="108426" cy="113240"/>
          </a:xfrm>
          <a:custGeom>
            <a:avLst/>
            <a:gdLst/>
            <a:ahLst/>
            <a:cxnLst/>
            <a:rect l="l" t="t" r="r" b="b"/>
            <a:pathLst>
              <a:path w="4344" h="5220" extrusionOk="0">
                <a:moveTo>
                  <a:pt x="3136" y="1"/>
                </a:moveTo>
                <a:cubicBezTo>
                  <a:pt x="2986" y="1"/>
                  <a:pt x="2826" y="51"/>
                  <a:pt x="2665" y="166"/>
                </a:cubicBezTo>
                <a:cubicBezTo>
                  <a:pt x="1336" y="1122"/>
                  <a:pt x="425" y="2466"/>
                  <a:pt x="126" y="4079"/>
                </a:cubicBezTo>
                <a:cubicBezTo>
                  <a:pt x="0" y="4771"/>
                  <a:pt x="583" y="5220"/>
                  <a:pt x="1110" y="5220"/>
                </a:cubicBezTo>
                <a:cubicBezTo>
                  <a:pt x="1458" y="5220"/>
                  <a:pt x="1781" y="5024"/>
                  <a:pt x="1859" y="4572"/>
                </a:cubicBezTo>
                <a:cubicBezTo>
                  <a:pt x="2068" y="3437"/>
                  <a:pt x="2635" y="2406"/>
                  <a:pt x="3576" y="1734"/>
                </a:cubicBezTo>
                <a:cubicBezTo>
                  <a:pt x="4344" y="1165"/>
                  <a:pt x="3860" y="1"/>
                  <a:pt x="3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72"/>
          <p:cNvSpPr/>
          <p:nvPr/>
        </p:nvSpPr>
        <p:spPr>
          <a:xfrm rot="-4586258">
            <a:off x="1653582" y="739190"/>
            <a:ext cx="95998" cy="110723"/>
          </a:xfrm>
          <a:custGeom>
            <a:avLst/>
            <a:gdLst/>
            <a:ahLst/>
            <a:cxnLst/>
            <a:rect l="l" t="t" r="r" b="b"/>
            <a:pathLst>
              <a:path w="3840" h="4429" extrusionOk="0">
                <a:moveTo>
                  <a:pt x="2866" y="1"/>
                </a:moveTo>
                <a:cubicBezTo>
                  <a:pt x="2705" y="1"/>
                  <a:pt x="2542" y="39"/>
                  <a:pt x="2390" y="112"/>
                </a:cubicBezTo>
                <a:cubicBezTo>
                  <a:pt x="1016" y="740"/>
                  <a:pt x="195" y="2069"/>
                  <a:pt x="45" y="3533"/>
                </a:cubicBezTo>
                <a:cubicBezTo>
                  <a:pt x="1" y="4011"/>
                  <a:pt x="493" y="4429"/>
                  <a:pt x="942" y="4429"/>
                </a:cubicBezTo>
                <a:cubicBezTo>
                  <a:pt x="1464" y="4429"/>
                  <a:pt x="1778" y="4011"/>
                  <a:pt x="1838" y="3533"/>
                </a:cubicBezTo>
                <a:cubicBezTo>
                  <a:pt x="1927" y="2666"/>
                  <a:pt x="2525" y="1994"/>
                  <a:pt x="3271" y="1666"/>
                </a:cubicBezTo>
                <a:cubicBezTo>
                  <a:pt x="3734" y="1457"/>
                  <a:pt x="3839" y="814"/>
                  <a:pt x="3615" y="426"/>
                </a:cubicBezTo>
                <a:cubicBezTo>
                  <a:pt x="3450" y="134"/>
                  <a:pt x="3164" y="1"/>
                  <a:pt x="28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72"/>
          <p:cNvSpPr/>
          <p:nvPr/>
        </p:nvSpPr>
        <p:spPr>
          <a:xfrm>
            <a:off x="7282537" y="682218"/>
            <a:ext cx="1443650" cy="149475"/>
          </a:xfrm>
          <a:custGeom>
            <a:avLst/>
            <a:gdLst/>
            <a:ahLst/>
            <a:cxnLst/>
            <a:rect l="l" t="t" r="r" b="b"/>
            <a:pathLst>
              <a:path w="57746" h="5979" extrusionOk="0">
                <a:moveTo>
                  <a:pt x="45122" y="1"/>
                </a:moveTo>
                <a:cubicBezTo>
                  <a:pt x="43697" y="1"/>
                  <a:pt x="42440" y="1055"/>
                  <a:pt x="41567" y="2212"/>
                </a:cubicBezTo>
                <a:cubicBezTo>
                  <a:pt x="40947" y="3038"/>
                  <a:pt x="40328" y="4791"/>
                  <a:pt x="39135" y="4791"/>
                </a:cubicBezTo>
                <a:cubicBezTo>
                  <a:pt x="39034" y="4791"/>
                  <a:pt x="38928" y="4778"/>
                  <a:pt x="38819" y="4751"/>
                </a:cubicBezTo>
                <a:cubicBezTo>
                  <a:pt x="37504" y="4438"/>
                  <a:pt x="36907" y="2810"/>
                  <a:pt x="35951" y="1973"/>
                </a:cubicBezTo>
                <a:cubicBezTo>
                  <a:pt x="35224" y="1318"/>
                  <a:pt x="34319" y="1003"/>
                  <a:pt x="33414" y="1003"/>
                </a:cubicBezTo>
                <a:cubicBezTo>
                  <a:pt x="32441" y="1003"/>
                  <a:pt x="31466" y="1367"/>
                  <a:pt x="30708" y="2063"/>
                </a:cubicBezTo>
                <a:cubicBezTo>
                  <a:pt x="29752" y="2944"/>
                  <a:pt x="29080" y="4049"/>
                  <a:pt x="27871" y="4587"/>
                </a:cubicBezTo>
                <a:cubicBezTo>
                  <a:pt x="27373" y="4816"/>
                  <a:pt x="26838" y="4934"/>
                  <a:pt x="26313" y="4934"/>
                </a:cubicBezTo>
                <a:cubicBezTo>
                  <a:pt x="25294" y="4934"/>
                  <a:pt x="24315" y="4488"/>
                  <a:pt x="23733" y="3542"/>
                </a:cubicBezTo>
                <a:cubicBezTo>
                  <a:pt x="23240" y="2705"/>
                  <a:pt x="23016" y="1749"/>
                  <a:pt x="22076" y="1227"/>
                </a:cubicBezTo>
                <a:cubicBezTo>
                  <a:pt x="21628" y="970"/>
                  <a:pt x="21118" y="861"/>
                  <a:pt x="20604" y="861"/>
                </a:cubicBezTo>
                <a:cubicBezTo>
                  <a:pt x="20073" y="861"/>
                  <a:pt x="19537" y="977"/>
                  <a:pt x="19058" y="1167"/>
                </a:cubicBezTo>
                <a:cubicBezTo>
                  <a:pt x="17551" y="1770"/>
                  <a:pt x="15459" y="4271"/>
                  <a:pt x="13593" y="4271"/>
                </a:cubicBezTo>
                <a:cubicBezTo>
                  <a:pt x="13055" y="4271"/>
                  <a:pt x="12535" y="4063"/>
                  <a:pt x="12054" y="3542"/>
                </a:cubicBezTo>
                <a:cubicBezTo>
                  <a:pt x="11337" y="2780"/>
                  <a:pt x="11008" y="1719"/>
                  <a:pt x="10112" y="1092"/>
                </a:cubicBezTo>
                <a:cubicBezTo>
                  <a:pt x="9688" y="802"/>
                  <a:pt x="9227" y="676"/>
                  <a:pt x="8759" y="676"/>
                </a:cubicBezTo>
                <a:cubicBezTo>
                  <a:pt x="8239" y="676"/>
                  <a:pt x="7710" y="833"/>
                  <a:pt x="7214" y="1092"/>
                </a:cubicBezTo>
                <a:cubicBezTo>
                  <a:pt x="6049" y="1734"/>
                  <a:pt x="5332" y="2870"/>
                  <a:pt x="4302" y="3676"/>
                </a:cubicBezTo>
                <a:cubicBezTo>
                  <a:pt x="3836" y="4041"/>
                  <a:pt x="3205" y="4433"/>
                  <a:pt x="2590" y="4433"/>
                </a:cubicBezTo>
                <a:cubicBezTo>
                  <a:pt x="2299" y="4433"/>
                  <a:pt x="2012" y="4345"/>
                  <a:pt x="1748" y="4124"/>
                </a:cubicBezTo>
                <a:cubicBezTo>
                  <a:pt x="1165" y="3631"/>
                  <a:pt x="1091" y="2720"/>
                  <a:pt x="1031" y="2033"/>
                </a:cubicBezTo>
                <a:cubicBezTo>
                  <a:pt x="1009" y="1705"/>
                  <a:pt x="743" y="1540"/>
                  <a:pt x="491" y="1540"/>
                </a:cubicBezTo>
                <a:cubicBezTo>
                  <a:pt x="239" y="1540"/>
                  <a:pt x="0" y="1705"/>
                  <a:pt x="30" y="2033"/>
                </a:cubicBezTo>
                <a:cubicBezTo>
                  <a:pt x="167" y="3715"/>
                  <a:pt x="959" y="5449"/>
                  <a:pt x="2596" y="5449"/>
                </a:cubicBezTo>
                <a:cubicBezTo>
                  <a:pt x="2922" y="5449"/>
                  <a:pt x="3281" y="5380"/>
                  <a:pt x="3675" y="5229"/>
                </a:cubicBezTo>
                <a:cubicBezTo>
                  <a:pt x="5208" y="4623"/>
                  <a:pt x="7030" y="1756"/>
                  <a:pt x="8732" y="1756"/>
                </a:cubicBezTo>
                <a:cubicBezTo>
                  <a:pt x="9252" y="1756"/>
                  <a:pt x="9760" y="2024"/>
                  <a:pt x="10246" y="2705"/>
                </a:cubicBezTo>
                <a:cubicBezTo>
                  <a:pt x="10784" y="3452"/>
                  <a:pt x="11187" y="4333"/>
                  <a:pt x="12009" y="4826"/>
                </a:cubicBezTo>
                <a:cubicBezTo>
                  <a:pt x="12487" y="5120"/>
                  <a:pt x="13020" y="5244"/>
                  <a:pt x="13559" y="5244"/>
                </a:cubicBezTo>
                <a:cubicBezTo>
                  <a:pt x="14113" y="5244"/>
                  <a:pt x="14675" y="5113"/>
                  <a:pt x="15190" y="4901"/>
                </a:cubicBezTo>
                <a:cubicBezTo>
                  <a:pt x="16680" y="4290"/>
                  <a:pt x="18869" y="1880"/>
                  <a:pt x="20638" y="1880"/>
                </a:cubicBezTo>
                <a:cubicBezTo>
                  <a:pt x="21335" y="1880"/>
                  <a:pt x="21966" y="2254"/>
                  <a:pt x="22464" y="3258"/>
                </a:cubicBezTo>
                <a:cubicBezTo>
                  <a:pt x="22972" y="4288"/>
                  <a:pt x="23479" y="5110"/>
                  <a:pt x="24555" y="5618"/>
                </a:cubicBezTo>
                <a:cubicBezTo>
                  <a:pt x="25114" y="5863"/>
                  <a:pt x="25704" y="5978"/>
                  <a:pt x="26296" y="5978"/>
                </a:cubicBezTo>
                <a:cubicBezTo>
                  <a:pt x="26858" y="5978"/>
                  <a:pt x="27422" y="5874"/>
                  <a:pt x="27960" y="5677"/>
                </a:cubicBezTo>
                <a:cubicBezTo>
                  <a:pt x="29110" y="5244"/>
                  <a:pt x="29932" y="4438"/>
                  <a:pt x="30738" y="3542"/>
                </a:cubicBezTo>
                <a:cubicBezTo>
                  <a:pt x="31500" y="2697"/>
                  <a:pt x="32444" y="2012"/>
                  <a:pt x="33478" y="2012"/>
                </a:cubicBezTo>
                <a:cubicBezTo>
                  <a:pt x="33925" y="2012"/>
                  <a:pt x="34388" y="2139"/>
                  <a:pt x="34861" y="2436"/>
                </a:cubicBezTo>
                <a:cubicBezTo>
                  <a:pt x="36239" y="3286"/>
                  <a:pt x="37343" y="5899"/>
                  <a:pt x="39110" y="5899"/>
                </a:cubicBezTo>
                <a:cubicBezTo>
                  <a:pt x="39487" y="5899"/>
                  <a:pt x="39895" y="5780"/>
                  <a:pt x="40342" y="5498"/>
                </a:cubicBezTo>
                <a:cubicBezTo>
                  <a:pt x="41965" y="4487"/>
                  <a:pt x="42735" y="999"/>
                  <a:pt x="44943" y="999"/>
                </a:cubicBezTo>
                <a:cubicBezTo>
                  <a:pt x="45213" y="999"/>
                  <a:pt x="45505" y="1051"/>
                  <a:pt x="45823" y="1167"/>
                </a:cubicBezTo>
                <a:cubicBezTo>
                  <a:pt x="47914" y="1944"/>
                  <a:pt x="48572" y="4677"/>
                  <a:pt x="50603" y="5618"/>
                </a:cubicBezTo>
                <a:cubicBezTo>
                  <a:pt x="51141" y="5859"/>
                  <a:pt x="51667" y="5964"/>
                  <a:pt x="52177" y="5964"/>
                </a:cubicBezTo>
                <a:cubicBezTo>
                  <a:pt x="54259" y="5964"/>
                  <a:pt x="56082" y="4205"/>
                  <a:pt x="57414" y="2705"/>
                </a:cubicBezTo>
                <a:cubicBezTo>
                  <a:pt x="57746" y="2304"/>
                  <a:pt x="57393" y="1780"/>
                  <a:pt x="57021" y="1780"/>
                </a:cubicBezTo>
                <a:cubicBezTo>
                  <a:pt x="56909" y="1780"/>
                  <a:pt x="56794" y="1829"/>
                  <a:pt x="56697" y="1944"/>
                </a:cubicBezTo>
                <a:cubicBezTo>
                  <a:pt x="55477" y="3299"/>
                  <a:pt x="53828" y="4858"/>
                  <a:pt x="52125" y="4858"/>
                </a:cubicBezTo>
                <a:cubicBezTo>
                  <a:pt x="51388" y="4858"/>
                  <a:pt x="50642" y="4566"/>
                  <a:pt x="49916" y="3840"/>
                </a:cubicBezTo>
                <a:cubicBezTo>
                  <a:pt x="48721" y="2645"/>
                  <a:pt x="47914" y="913"/>
                  <a:pt x="46286" y="241"/>
                </a:cubicBezTo>
                <a:cubicBezTo>
                  <a:pt x="45889" y="75"/>
                  <a:pt x="45499" y="1"/>
                  <a:pt x="45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9" name="Google Shape;2379;p72"/>
          <p:cNvGrpSpPr/>
          <p:nvPr/>
        </p:nvGrpSpPr>
        <p:grpSpPr>
          <a:xfrm>
            <a:off x="-116957" y="1309479"/>
            <a:ext cx="9048306" cy="3315683"/>
            <a:chOff x="493202" y="1431950"/>
            <a:chExt cx="3754964" cy="3148850"/>
          </a:xfrm>
        </p:grpSpPr>
        <p:grpSp>
          <p:nvGrpSpPr>
            <p:cNvPr id="2380" name="Google Shape;2380;p72"/>
            <p:cNvGrpSpPr/>
            <p:nvPr/>
          </p:nvGrpSpPr>
          <p:grpSpPr>
            <a:xfrm>
              <a:off x="493202" y="1431950"/>
              <a:ext cx="3754964" cy="3148850"/>
              <a:chOff x="493202" y="1431950"/>
              <a:chExt cx="3754964" cy="3148850"/>
            </a:xfrm>
          </p:grpSpPr>
          <p:sp>
            <p:nvSpPr>
              <p:cNvPr id="2381" name="Google Shape;2381;p72"/>
              <p:cNvSpPr/>
              <p:nvPr/>
            </p:nvSpPr>
            <p:spPr>
              <a:xfrm>
                <a:off x="660224" y="1431950"/>
                <a:ext cx="3438256" cy="174725"/>
              </a:xfrm>
              <a:custGeom>
                <a:avLst/>
                <a:gdLst/>
                <a:ahLst/>
                <a:cxnLst/>
                <a:rect l="l" t="t" r="r" b="b"/>
                <a:pathLst>
                  <a:path w="71915" h="6989" extrusionOk="0">
                    <a:moveTo>
                      <a:pt x="66830" y="0"/>
                    </a:moveTo>
                    <a:cubicBezTo>
                      <a:pt x="66161" y="0"/>
                      <a:pt x="65491" y="42"/>
                      <a:pt x="64842" y="63"/>
                    </a:cubicBezTo>
                    <a:cubicBezTo>
                      <a:pt x="63336" y="147"/>
                      <a:pt x="61871" y="252"/>
                      <a:pt x="60386" y="356"/>
                    </a:cubicBezTo>
                    <a:cubicBezTo>
                      <a:pt x="59716" y="398"/>
                      <a:pt x="59005" y="461"/>
                      <a:pt x="58314" y="503"/>
                    </a:cubicBezTo>
                    <a:cubicBezTo>
                      <a:pt x="57477" y="565"/>
                      <a:pt x="56640" y="586"/>
                      <a:pt x="55783" y="628"/>
                    </a:cubicBezTo>
                    <a:cubicBezTo>
                      <a:pt x="54381" y="691"/>
                      <a:pt x="52958" y="712"/>
                      <a:pt x="51556" y="733"/>
                    </a:cubicBezTo>
                    <a:cubicBezTo>
                      <a:pt x="49924" y="775"/>
                      <a:pt x="48313" y="816"/>
                      <a:pt x="46702" y="900"/>
                    </a:cubicBezTo>
                    <a:cubicBezTo>
                      <a:pt x="45216" y="984"/>
                      <a:pt x="43731" y="1047"/>
                      <a:pt x="42203" y="1151"/>
                    </a:cubicBezTo>
                    <a:cubicBezTo>
                      <a:pt x="40718" y="1235"/>
                      <a:pt x="39211" y="1340"/>
                      <a:pt x="37705" y="1423"/>
                    </a:cubicBezTo>
                    <a:cubicBezTo>
                      <a:pt x="36177" y="1528"/>
                      <a:pt x="34629" y="1570"/>
                      <a:pt x="33080" y="1653"/>
                    </a:cubicBezTo>
                    <a:lnTo>
                      <a:pt x="30737" y="1737"/>
                    </a:lnTo>
                    <a:cubicBezTo>
                      <a:pt x="30005" y="1758"/>
                      <a:pt x="29272" y="1758"/>
                      <a:pt x="28498" y="1758"/>
                    </a:cubicBezTo>
                    <a:cubicBezTo>
                      <a:pt x="27034" y="1800"/>
                      <a:pt x="25611" y="1800"/>
                      <a:pt x="24146" y="1821"/>
                    </a:cubicBezTo>
                    <a:cubicBezTo>
                      <a:pt x="21217" y="1842"/>
                      <a:pt x="18287" y="1884"/>
                      <a:pt x="15358" y="1946"/>
                    </a:cubicBezTo>
                    <a:cubicBezTo>
                      <a:pt x="13726" y="1967"/>
                      <a:pt x="12136" y="1988"/>
                      <a:pt x="10504" y="2030"/>
                    </a:cubicBezTo>
                    <a:cubicBezTo>
                      <a:pt x="9709" y="2051"/>
                      <a:pt x="8872" y="2072"/>
                      <a:pt x="8056" y="2093"/>
                    </a:cubicBezTo>
                    <a:cubicBezTo>
                      <a:pt x="7344" y="2135"/>
                      <a:pt x="6633" y="2177"/>
                      <a:pt x="5943" y="2197"/>
                    </a:cubicBezTo>
                    <a:cubicBezTo>
                      <a:pt x="5168" y="2239"/>
                      <a:pt x="4436" y="2281"/>
                      <a:pt x="3683" y="2344"/>
                    </a:cubicBezTo>
                    <a:lnTo>
                      <a:pt x="2344" y="2407"/>
                    </a:lnTo>
                    <a:cubicBezTo>
                      <a:pt x="2176" y="2407"/>
                      <a:pt x="1967" y="2449"/>
                      <a:pt x="1779" y="2449"/>
                    </a:cubicBezTo>
                    <a:cubicBezTo>
                      <a:pt x="1590" y="2449"/>
                      <a:pt x="1444" y="2469"/>
                      <a:pt x="1256" y="2469"/>
                    </a:cubicBezTo>
                    <a:cubicBezTo>
                      <a:pt x="1130" y="2469"/>
                      <a:pt x="984" y="2490"/>
                      <a:pt x="879" y="2532"/>
                    </a:cubicBezTo>
                    <a:cubicBezTo>
                      <a:pt x="753" y="2553"/>
                      <a:pt x="628" y="2595"/>
                      <a:pt x="461" y="2658"/>
                    </a:cubicBezTo>
                    <a:cubicBezTo>
                      <a:pt x="398" y="2700"/>
                      <a:pt x="335" y="2783"/>
                      <a:pt x="314" y="2888"/>
                    </a:cubicBezTo>
                    <a:cubicBezTo>
                      <a:pt x="251" y="3013"/>
                      <a:pt x="230" y="3139"/>
                      <a:pt x="251" y="3285"/>
                    </a:cubicBezTo>
                    <a:cubicBezTo>
                      <a:pt x="251" y="3411"/>
                      <a:pt x="293" y="3537"/>
                      <a:pt x="314" y="3662"/>
                    </a:cubicBezTo>
                    <a:lnTo>
                      <a:pt x="398" y="3829"/>
                    </a:lnTo>
                    <a:cubicBezTo>
                      <a:pt x="440" y="3913"/>
                      <a:pt x="502" y="3955"/>
                      <a:pt x="607" y="3955"/>
                    </a:cubicBezTo>
                    <a:cubicBezTo>
                      <a:pt x="753" y="4018"/>
                      <a:pt x="921" y="4039"/>
                      <a:pt x="1067" y="4060"/>
                    </a:cubicBezTo>
                    <a:cubicBezTo>
                      <a:pt x="1151" y="4060"/>
                      <a:pt x="1235" y="4018"/>
                      <a:pt x="1277" y="3934"/>
                    </a:cubicBezTo>
                    <a:cubicBezTo>
                      <a:pt x="1297" y="3913"/>
                      <a:pt x="1297" y="3892"/>
                      <a:pt x="1339" y="3850"/>
                    </a:cubicBezTo>
                    <a:lnTo>
                      <a:pt x="2323" y="3850"/>
                    </a:lnTo>
                    <a:cubicBezTo>
                      <a:pt x="2762" y="3850"/>
                      <a:pt x="3243" y="3829"/>
                      <a:pt x="3683" y="3829"/>
                    </a:cubicBezTo>
                    <a:cubicBezTo>
                      <a:pt x="4130" y="3829"/>
                      <a:pt x="4577" y="3813"/>
                      <a:pt x="5009" y="3809"/>
                    </a:cubicBezTo>
                    <a:lnTo>
                      <a:pt x="5009" y="3809"/>
                    </a:lnTo>
                    <a:cubicBezTo>
                      <a:pt x="3842" y="3872"/>
                      <a:pt x="2695" y="3976"/>
                      <a:pt x="1507" y="4081"/>
                    </a:cubicBezTo>
                    <a:cubicBezTo>
                      <a:pt x="1339" y="4122"/>
                      <a:pt x="1172" y="4185"/>
                      <a:pt x="1067" y="4374"/>
                    </a:cubicBezTo>
                    <a:cubicBezTo>
                      <a:pt x="921" y="4583"/>
                      <a:pt x="837" y="4813"/>
                      <a:pt x="816" y="5085"/>
                    </a:cubicBezTo>
                    <a:lnTo>
                      <a:pt x="189" y="5085"/>
                    </a:lnTo>
                    <a:cubicBezTo>
                      <a:pt x="21" y="5085"/>
                      <a:pt x="0" y="5336"/>
                      <a:pt x="0" y="5420"/>
                    </a:cubicBezTo>
                    <a:cubicBezTo>
                      <a:pt x="0" y="5524"/>
                      <a:pt x="21" y="5754"/>
                      <a:pt x="189" y="5754"/>
                    </a:cubicBezTo>
                    <a:lnTo>
                      <a:pt x="774" y="5754"/>
                    </a:lnTo>
                    <a:cubicBezTo>
                      <a:pt x="816" y="5985"/>
                      <a:pt x="837" y="6194"/>
                      <a:pt x="921" y="6382"/>
                    </a:cubicBezTo>
                    <a:lnTo>
                      <a:pt x="1067" y="6696"/>
                    </a:lnTo>
                    <a:cubicBezTo>
                      <a:pt x="1172" y="6863"/>
                      <a:pt x="1297" y="6968"/>
                      <a:pt x="1507" y="6989"/>
                    </a:cubicBezTo>
                    <a:cubicBezTo>
                      <a:pt x="2678" y="6842"/>
                      <a:pt x="3766" y="6759"/>
                      <a:pt x="4875" y="6675"/>
                    </a:cubicBezTo>
                    <a:cubicBezTo>
                      <a:pt x="5147" y="6654"/>
                      <a:pt x="5461" y="6633"/>
                      <a:pt x="5754" y="6612"/>
                    </a:cubicBezTo>
                    <a:cubicBezTo>
                      <a:pt x="6047" y="6612"/>
                      <a:pt x="6298" y="6570"/>
                      <a:pt x="6591" y="6570"/>
                    </a:cubicBezTo>
                    <a:cubicBezTo>
                      <a:pt x="8119" y="6529"/>
                      <a:pt x="9625" y="6445"/>
                      <a:pt x="11132" y="6424"/>
                    </a:cubicBezTo>
                    <a:cubicBezTo>
                      <a:pt x="12743" y="6382"/>
                      <a:pt x="14333" y="6361"/>
                      <a:pt x="15902" y="6340"/>
                    </a:cubicBezTo>
                    <a:lnTo>
                      <a:pt x="20756" y="6340"/>
                    </a:lnTo>
                    <a:cubicBezTo>
                      <a:pt x="23937" y="6361"/>
                      <a:pt x="27096" y="6361"/>
                      <a:pt x="30256" y="6361"/>
                    </a:cubicBezTo>
                    <a:lnTo>
                      <a:pt x="39671" y="6361"/>
                    </a:lnTo>
                    <a:cubicBezTo>
                      <a:pt x="41241" y="6361"/>
                      <a:pt x="42789" y="6319"/>
                      <a:pt x="44358" y="6278"/>
                    </a:cubicBezTo>
                    <a:cubicBezTo>
                      <a:pt x="45907" y="6257"/>
                      <a:pt x="47413" y="6215"/>
                      <a:pt x="48941" y="6152"/>
                    </a:cubicBezTo>
                    <a:cubicBezTo>
                      <a:pt x="49275" y="6152"/>
                      <a:pt x="49610" y="6131"/>
                      <a:pt x="49945" y="6110"/>
                    </a:cubicBezTo>
                    <a:cubicBezTo>
                      <a:pt x="50301" y="6068"/>
                      <a:pt x="50614" y="6068"/>
                      <a:pt x="50949" y="6047"/>
                    </a:cubicBezTo>
                    <a:cubicBezTo>
                      <a:pt x="51807" y="6006"/>
                      <a:pt x="52644" y="5922"/>
                      <a:pt x="53481" y="5838"/>
                    </a:cubicBezTo>
                    <a:cubicBezTo>
                      <a:pt x="54967" y="5713"/>
                      <a:pt x="56431" y="5524"/>
                      <a:pt x="57938" y="5420"/>
                    </a:cubicBezTo>
                    <a:cubicBezTo>
                      <a:pt x="59465" y="5315"/>
                      <a:pt x="61034" y="5231"/>
                      <a:pt x="62583" y="5127"/>
                    </a:cubicBezTo>
                    <a:cubicBezTo>
                      <a:pt x="63294" y="5085"/>
                      <a:pt x="64006" y="5022"/>
                      <a:pt x="64675" y="4959"/>
                    </a:cubicBezTo>
                    <a:cubicBezTo>
                      <a:pt x="65470" y="4855"/>
                      <a:pt x="66265" y="4708"/>
                      <a:pt x="67060" y="4562"/>
                    </a:cubicBezTo>
                    <a:lnTo>
                      <a:pt x="69341" y="4081"/>
                    </a:lnTo>
                    <a:cubicBezTo>
                      <a:pt x="69697" y="4018"/>
                      <a:pt x="70073" y="3955"/>
                      <a:pt x="70429" y="3913"/>
                    </a:cubicBezTo>
                    <a:cubicBezTo>
                      <a:pt x="70848" y="3850"/>
                      <a:pt x="71266" y="3767"/>
                      <a:pt x="71684" y="3704"/>
                    </a:cubicBezTo>
                    <a:cubicBezTo>
                      <a:pt x="71894" y="3641"/>
                      <a:pt x="71915" y="3390"/>
                      <a:pt x="71915" y="3223"/>
                    </a:cubicBezTo>
                    <a:cubicBezTo>
                      <a:pt x="71915" y="3118"/>
                      <a:pt x="71894" y="3034"/>
                      <a:pt x="71873" y="2930"/>
                    </a:cubicBezTo>
                    <a:cubicBezTo>
                      <a:pt x="71854" y="2875"/>
                      <a:pt x="71804" y="2755"/>
                      <a:pt x="71721" y="2755"/>
                    </a:cubicBezTo>
                    <a:cubicBezTo>
                      <a:pt x="71709" y="2755"/>
                      <a:pt x="71697" y="2757"/>
                      <a:pt x="71684" y="2762"/>
                    </a:cubicBezTo>
                    <a:cubicBezTo>
                      <a:pt x="70952" y="2783"/>
                      <a:pt x="70199" y="2804"/>
                      <a:pt x="69467" y="2825"/>
                    </a:cubicBezTo>
                    <a:cubicBezTo>
                      <a:pt x="68713" y="2867"/>
                      <a:pt x="67981" y="2888"/>
                      <a:pt x="67207" y="2909"/>
                    </a:cubicBezTo>
                    <a:cubicBezTo>
                      <a:pt x="66947" y="2913"/>
                      <a:pt x="66688" y="2914"/>
                      <a:pt x="66429" y="2914"/>
                    </a:cubicBezTo>
                    <a:cubicBezTo>
                      <a:pt x="65225" y="2914"/>
                      <a:pt x="64026" y="2877"/>
                      <a:pt x="62855" y="2825"/>
                    </a:cubicBezTo>
                    <a:cubicBezTo>
                      <a:pt x="63085" y="2804"/>
                      <a:pt x="63336" y="2762"/>
                      <a:pt x="63587" y="2721"/>
                    </a:cubicBezTo>
                    <a:cubicBezTo>
                      <a:pt x="64466" y="2595"/>
                      <a:pt x="65366" y="2469"/>
                      <a:pt x="66244" y="2386"/>
                    </a:cubicBezTo>
                    <a:cubicBezTo>
                      <a:pt x="66726" y="2344"/>
                      <a:pt x="67207" y="2302"/>
                      <a:pt x="67688" y="2260"/>
                    </a:cubicBezTo>
                    <a:cubicBezTo>
                      <a:pt x="67918" y="2239"/>
                      <a:pt x="68148" y="2197"/>
                      <a:pt x="68399" y="2156"/>
                    </a:cubicBezTo>
                    <a:cubicBezTo>
                      <a:pt x="68651" y="2093"/>
                      <a:pt x="68881" y="2030"/>
                      <a:pt x="69153" y="1967"/>
                    </a:cubicBezTo>
                    <a:cubicBezTo>
                      <a:pt x="69236" y="1967"/>
                      <a:pt x="69278" y="1925"/>
                      <a:pt x="69341" y="1842"/>
                    </a:cubicBezTo>
                    <a:cubicBezTo>
                      <a:pt x="69404" y="1737"/>
                      <a:pt x="69446" y="1612"/>
                      <a:pt x="69467" y="1486"/>
                    </a:cubicBezTo>
                    <a:cubicBezTo>
                      <a:pt x="69718" y="1402"/>
                      <a:pt x="69780" y="1026"/>
                      <a:pt x="69780" y="796"/>
                    </a:cubicBezTo>
                    <a:cubicBezTo>
                      <a:pt x="69780" y="670"/>
                      <a:pt x="69760" y="524"/>
                      <a:pt x="69697" y="377"/>
                    </a:cubicBezTo>
                    <a:cubicBezTo>
                      <a:pt x="69655" y="272"/>
                      <a:pt x="69571" y="84"/>
                      <a:pt x="69404" y="84"/>
                    </a:cubicBezTo>
                    <a:cubicBezTo>
                      <a:pt x="68630" y="84"/>
                      <a:pt x="67876" y="42"/>
                      <a:pt x="670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72"/>
              <p:cNvSpPr/>
              <p:nvPr/>
            </p:nvSpPr>
            <p:spPr>
              <a:xfrm rot="-5400000">
                <a:off x="2599733" y="2942883"/>
                <a:ext cx="3001535" cy="125050"/>
              </a:xfrm>
              <a:custGeom>
                <a:avLst/>
                <a:gdLst/>
                <a:ahLst/>
                <a:cxnLst/>
                <a:rect l="l" t="t" r="r" b="b"/>
                <a:pathLst>
                  <a:path w="70158" h="5002" extrusionOk="0">
                    <a:moveTo>
                      <a:pt x="63671" y="1738"/>
                    </a:moveTo>
                    <a:cubicBezTo>
                      <a:pt x="63713" y="1821"/>
                      <a:pt x="63755" y="1863"/>
                      <a:pt x="63818" y="1905"/>
                    </a:cubicBezTo>
                    <a:cubicBezTo>
                      <a:pt x="63671" y="1905"/>
                      <a:pt x="63546" y="1947"/>
                      <a:pt x="63441" y="1947"/>
                    </a:cubicBezTo>
                    <a:cubicBezTo>
                      <a:pt x="63211" y="1947"/>
                      <a:pt x="62981" y="1968"/>
                      <a:pt x="62751" y="1968"/>
                    </a:cubicBezTo>
                    <a:cubicBezTo>
                      <a:pt x="61705" y="1989"/>
                      <a:pt x="60679" y="2051"/>
                      <a:pt x="59633" y="2072"/>
                    </a:cubicBezTo>
                    <a:cubicBezTo>
                      <a:pt x="59152" y="2093"/>
                      <a:pt x="58692" y="2114"/>
                      <a:pt x="58210" y="2114"/>
                    </a:cubicBezTo>
                    <a:cubicBezTo>
                      <a:pt x="57478" y="2114"/>
                      <a:pt x="56725" y="2156"/>
                      <a:pt x="55992" y="2156"/>
                    </a:cubicBezTo>
                    <a:cubicBezTo>
                      <a:pt x="54298" y="2177"/>
                      <a:pt x="52624" y="2198"/>
                      <a:pt x="50929" y="2219"/>
                    </a:cubicBezTo>
                    <a:cubicBezTo>
                      <a:pt x="47623" y="2282"/>
                      <a:pt x="44359" y="2323"/>
                      <a:pt x="41053" y="2386"/>
                    </a:cubicBezTo>
                    <a:cubicBezTo>
                      <a:pt x="38710" y="2407"/>
                      <a:pt x="36345" y="2491"/>
                      <a:pt x="34002" y="2574"/>
                    </a:cubicBezTo>
                    <a:cubicBezTo>
                      <a:pt x="30466" y="2679"/>
                      <a:pt x="26909" y="2742"/>
                      <a:pt x="23373" y="2846"/>
                    </a:cubicBezTo>
                    <a:cubicBezTo>
                      <a:pt x="22682" y="2888"/>
                      <a:pt x="21971" y="2909"/>
                      <a:pt x="21259" y="2951"/>
                    </a:cubicBezTo>
                    <a:cubicBezTo>
                      <a:pt x="19251" y="3056"/>
                      <a:pt x="17242" y="3139"/>
                      <a:pt x="15212" y="3244"/>
                    </a:cubicBezTo>
                    <a:cubicBezTo>
                      <a:pt x="13266" y="3349"/>
                      <a:pt x="11279" y="3432"/>
                      <a:pt x="9312" y="3537"/>
                    </a:cubicBezTo>
                    <a:cubicBezTo>
                      <a:pt x="9124" y="3537"/>
                      <a:pt x="8935" y="3558"/>
                      <a:pt x="8768" y="3558"/>
                    </a:cubicBezTo>
                    <a:cubicBezTo>
                      <a:pt x="9291" y="3516"/>
                      <a:pt x="9835" y="3474"/>
                      <a:pt x="10358" y="3432"/>
                    </a:cubicBezTo>
                    <a:cubicBezTo>
                      <a:pt x="12220" y="3307"/>
                      <a:pt x="14062" y="3139"/>
                      <a:pt x="15924" y="3014"/>
                    </a:cubicBezTo>
                    <a:cubicBezTo>
                      <a:pt x="16572" y="2951"/>
                      <a:pt x="17242" y="2909"/>
                      <a:pt x="17870" y="2846"/>
                    </a:cubicBezTo>
                    <a:cubicBezTo>
                      <a:pt x="18204" y="2826"/>
                      <a:pt x="18539" y="2805"/>
                      <a:pt x="18853" y="2805"/>
                    </a:cubicBezTo>
                    <a:cubicBezTo>
                      <a:pt x="20799" y="2700"/>
                      <a:pt x="22724" y="2574"/>
                      <a:pt x="24670" y="2470"/>
                    </a:cubicBezTo>
                    <a:cubicBezTo>
                      <a:pt x="25026" y="2428"/>
                      <a:pt x="25423" y="2407"/>
                      <a:pt x="25779" y="2386"/>
                    </a:cubicBezTo>
                    <a:cubicBezTo>
                      <a:pt x="26344" y="2365"/>
                      <a:pt x="26888" y="2323"/>
                      <a:pt x="27411" y="2323"/>
                    </a:cubicBezTo>
                    <a:lnTo>
                      <a:pt x="33374" y="2093"/>
                    </a:lnTo>
                    <a:cubicBezTo>
                      <a:pt x="33813" y="2072"/>
                      <a:pt x="34253" y="2072"/>
                      <a:pt x="34671" y="2051"/>
                    </a:cubicBezTo>
                    <a:lnTo>
                      <a:pt x="35027" y="2051"/>
                    </a:lnTo>
                    <a:cubicBezTo>
                      <a:pt x="35341" y="2051"/>
                      <a:pt x="35655" y="2051"/>
                      <a:pt x="35927" y="2010"/>
                    </a:cubicBezTo>
                    <a:cubicBezTo>
                      <a:pt x="37914" y="1968"/>
                      <a:pt x="39944" y="1947"/>
                      <a:pt x="41932" y="1884"/>
                    </a:cubicBezTo>
                    <a:cubicBezTo>
                      <a:pt x="42832" y="1863"/>
                      <a:pt x="43752" y="1842"/>
                      <a:pt x="44673" y="1842"/>
                    </a:cubicBezTo>
                    <a:cubicBezTo>
                      <a:pt x="47623" y="1800"/>
                      <a:pt x="50615" y="1779"/>
                      <a:pt x="53565" y="1758"/>
                    </a:cubicBezTo>
                    <a:cubicBezTo>
                      <a:pt x="56683" y="1758"/>
                      <a:pt x="59675" y="1738"/>
                      <a:pt x="62709" y="1738"/>
                    </a:cubicBezTo>
                    <a:close/>
                    <a:moveTo>
                      <a:pt x="57248" y="1"/>
                    </a:moveTo>
                    <a:cubicBezTo>
                      <a:pt x="54549" y="1"/>
                      <a:pt x="51891" y="43"/>
                      <a:pt x="49192" y="64"/>
                    </a:cubicBezTo>
                    <a:cubicBezTo>
                      <a:pt x="47184" y="85"/>
                      <a:pt x="45154" y="105"/>
                      <a:pt x="43145" y="105"/>
                    </a:cubicBezTo>
                    <a:cubicBezTo>
                      <a:pt x="42267" y="105"/>
                      <a:pt x="41346" y="147"/>
                      <a:pt x="40446" y="168"/>
                    </a:cubicBezTo>
                    <a:cubicBezTo>
                      <a:pt x="38438" y="210"/>
                      <a:pt x="36429" y="252"/>
                      <a:pt x="34420" y="294"/>
                    </a:cubicBezTo>
                    <a:cubicBezTo>
                      <a:pt x="33834" y="294"/>
                      <a:pt x="33269" y="315"/>
                      <a:pt x="32684" y="315"/>
                    </a:cubicBezTo>
                    <a:cubicBezTo>
                      <a:pt x="32349" y="315"/>
                      <a:pt x="32035" y="336"/>
                      <a:pt x="31700" y="336"/>
                    </a:cubicBezTo>
                    <a:lnTo>
                      <a:pt x="25737" y="587"/>
                    </a:lnTo>
                    <a:cubicBezTo>
                      <a:pt x="25130" y="608"/>
                      <a:pt x="24523" y="629"/>
                      <a:pt x="23896" y="670"/>
                    </a:cubicBezTo>
                    <a:cubicBezTo>
                      <a:pt x="23561" y="670"/>
                      <a:pt x="23226" y="691"/>
                      <a:pt x="22870" y="712"/>
                    </a:cubicBezTo>
                    <a:cubicBezTo>
                      <a:pt x="20883" y="817"/>
                      <a:pt x="18937" y="922"/>
                      <a:pt x="16949" y="1026"/>
                    </a:cubicBezTo>
                    <a:cubicBezTo>
                      <a:pt x="15924" y="1068"/>
                      <a:pt x="14898" y="1131"/>
                      <a:pt x="13873" y="1214"/>
                    </a:cubicBezTo>
                    <a:cubicBezTo>
                      <a:pt x="12137" y="1319"/>
                      <a:pt x="10379" y="1424"/>
                      <a:pt x="8642" y="1549"/>
                    </a:cubicBezTo>
                    <a:cubicBezTo>
                      <a:pt x="7136" y="1654"/>
                      <a:pt x="5608" y="1738"/>
                      <a:pt x="4102" y="1800"/>
                    </a:cubicBezTo>
                    <a:cubicBezTo>
                      <a:pt x="3872" y="1842"/>
                      <a:pt x="3621" y="1842"/>
                      <a:pt x="3370" y="1863"/>
                    </a:cubicBezTo>
                    <a:cubicBezTo>
                      <a:pt x="2972" y="1884"/>
                      <a:pt x="2574" y="1884"/>
                      <a:pt x="2198" y="1905"/>
                    </a:cubicBezTo>
                    <a:cubicBezTo>
                      <a:pt x="1842" y="1947"/>
                      <a:pt x="1507" y="1947"/>
                      <a:pt x="1152" y="1947"/>
                    </a:cubicBezTo>
                    <a:cubicBezTo>
                      <a:pt x="1110" y="1863"/>
                      <a:pt x="1005" y="1779"/>
                      <a:pt x="942" y="1779"/>
                    </a:cubicBezTo>
                    <a:cubicBezTo>
                      <a:pt x="691" y="1800"/>
                      <a:pt x="482" y="1842"/>
                      <a:pt x="252" y="1863"/>
                    </a:cubicBezTo>
                    <a:cubicBezTo>
                      <a:pt x="147" y="1863"/>
                      <a:pt x="43" y="1905"/>
                      <a:pt x="22" y="2051"/>
                    </a:cubicBezTo>
                    <a:cubicBezTo>
                      <a:pt x="1" y="2177"/>
                      <a:pt x="64" y="2302"/>
                      <a:pt x="168" y="2323"/>
                    </a:cubicBezTo>
                    <a:cubicBezTo>
                      <a:pt x="273" y="2365"/>
                      <a:pt x="357" y="2386"/>
                      <a:pt x="461" y="2407"/>
                    </a:cubicBezTo>
                    <a:cubicBezTo>
                      <a:pt x="566" y="2428"/>
                      <a:pt x="650" y="2428"/>
                      <a:pt x="754" y="2428"/>
                    </a:cubicBezTo>
                    <a:cubicBezTo>
                      <a:pt x="984" y="2554"/>
                      <a:pt x="1256" y="2574"/>
                      <a:pt x="1507" y="2574"/>
                    </a:cubicBezTo>
                    <a:cubicBezTo>
                      <a:pt x="2072" y="2574"/>
                      <a:pt x="2637" y="2554"/>
                      <a:pt x="3181" y="2512"/>
                    </a:cubicBezTo>
                    <a:cubicBezTo>
                      <a:pt x="3432" y="2512"/>
                      <a:pt x="3642" y="2491"/>
                      <a:pt x="3872" y="2491"/>
                    </a:cubicBezTo>
                    <a:lnTo>
                      <a:pt x="6843" y="2344"/>
                    </a:lnTo>
                    <a:cubicBezTo>
                      <a:pt x="8056" y="2282"/>
                      <a:pt x="9228" y="2198"/>
                      <a:pt x="10442" y="2156"/>
                    </a:cubicBezTo>
                    <a:cubicBezTo>
                      <a:pt x="12137" y="2051"/>
                      <a:pt x="13831" y="1968"/>
                      <a:pt x="15526" y="1863"/>
                    </a:cubicBezTo>
                    <a:cubicBezTo>
                      <a:pt x="15924" y="1842"/>
                      <a:pt x="16321" y="1842"/>
                      <a:pt x="16719" y="1821"/>
                    </a:cubicBezTo>
                    <a:cubicBezTo>
                      <a:pt x="17702" y="1758"/>
                      <a:pt x="18707" y="1717"/>
                      <a:pt x="19690" y="1675"/>
                    </a:cubicBezTo>
                    <a:cubicBezTo>
                      <a:pt x="20694" y="1633"/>
                      <a:pt x="21678" y="1570"/>
                      <a:pt x="22682" y="1549"/>
                    </a:cubicBezTo>
                    <a:cubicBezTo>
                      <a:pt x="23059" y="1528"/>
                      <a:pt x="23456" y="1507"/>
                      <a:pt x="23854" y="1507"/>
                    </a:cubicBezTo>
                    <a:cubicBezTo>
                      <a:pt x="25423" y="1445"/>
                      <a:pt x="27013" y="1403"/>
                      <a:pt x="28583" y="1340"/>
                    </a:cubicBezTo>
                    <a:cubicBezTo>
                      <a:pt x="29545" y="1319"/>
                      <a:pt x="30528" y="1298"/>
                      <a:pt x="31512" y="1235"/>
                    </a:cubicBezTo>
                    <a:cubicBezTo>
                      <a:pt x="31909" y="1235"/>
                      <a:pt x="32265" y="1214"/>
                      <a:pt x="32663" y="1214"/>
                    </a:cubicBezTo>
                    <a:cubicBezTo>
                      <a:pt x="34190" y="1194"/>
                      <a:pt x="35717" y="1152"/>
                      <a:pt x="37245" y="1131"/>
                    </a:cubicBezTo>
                    <a:cubicBezTo>
                      <a:pt x="38751" y="1110"/>
                      <a:pt x="40258" y="1089"/>
                      <a:pt x="41764" y="1047"/>
                    </a:cubicBezTo>
                    <a:lnTo>
                      <a:pt x="45928" y="1047"/>
                    </a:lnTo>
                    <a:cubicBezTo>
                      <a:pt x="47477" y="1047"/>
                      <a:pt x="48983" y="1047"/>
                      <a:pt x="50531" y="1026"/>
                    </a:cubicBezTo>
                    <a:lnTo>
                      <a:pt x="55428" y="1026"/>
                    </a:lnTo>
                    <a:cubicBezTo>
                      <a:pt x="53063" y="1047"/>
                      <a:pt x="50678" y="1089"/>
                      <a:pt x="48334" y="1131"/>
                    </a:cubicBezTo>
                    <a:cubicBezTo>
                      <a:pt x="47330" y="1152"/>
                      <a:pt x="46368" y="1152"/>
                      <a:pt x="45384" y="1194"/>
                    </a:cubicBezTo>
                    <a:cubicBezTo>
                      <a:pt x="44966" y="1194"/>
                      <a:pt x="44505" y="1194"/>
                      <a:pt x="44087" y="1214"/>
                    </a:cubicBezTo>
                    <a:cubicBezTo>
                      <a:pt x="42664" y="1235"/>
                      <a:pt x="41241" y="1298"/>
                      <a:pt x="39798" y="1319"/>
                    </a:cubicBezTo>
                    <a:cubicBezTo>
                      <a:pt x="38166" y="1361"/>
                      <a:pt x="36513" y="1403"/>
                      <a:pt x="34860" y="1445"/>
                    </a:cubicBezTo>
                    <a:cubicBezTo>
                      <a:pt x="34567" y="1445"/>
                      <a:pt x="34316" y="1466"/>
                      <a:pt x="34023" y="1466"/>
                    </a:cubicBezTo>
                    <a:cubicBezTo>
                      <a:pt x="33144" y="1528"/>
                      <a:pt x="32265" y="1549"/>
                      <a:pt x="31386" y="1612"/>
                    </a:cubicBezTo>
                    <a:lnTo>
                      <a:pt x="26051" y="1842"/>
                    </a:lnTo>
                    <a:cubicBezTo>
                      <a:pt x="25779" y="1842"/>
                      <a:pt x="25528" y="1863"/>
                      <a:pt x="25256" y="1884"/>
                    </a:cubicBezTo>
                    <a:cubicBezTo>
                      <a:pt x="24398" y="1947"/>
                      <a:pt x="23519" y="2030"/>
                      <a:pt x="22640" y="2072"/>
                    </a:cubicBezTo>
                    <a:cubicBezTo>
                      <a:pt x="21071" y="2177"/>
                      <a:pt x="19544" y="2282"/>
                      <a:pt x="17974" y="2386"/>
                    </a:cubicBezTo>
                    <a:cubicBezTo>
                      <a:pt x="17556" y="2407"/>
                      <a:pt x="17095" y="2470"/>
                      <a:pt x="16677" y="2491"/>
                    </a:cubicBezTo>
                    <a:cubicBezTo>
                      <a:pt x="15694" y="2574"/>
                      <a:pt x="14689" y="2658"/>
                      <a:pt x="13706" y="2763"/>
                    </a:cubicBezTo>
                    <a:cubicBezTo>
                      <a:pt x="12450" y="2867"/>
                      <a:pt x="11153" y="2972"/>
                      <a:pt x="9898" y="3077"/>
                    </a:cubicBezTo>
                    <a:cubicBezTo>
                      <a:pt x="8161" y="3223"/>
                      <a:pt x="6383" y="3391"/>
                      <a:pt x="4625" y="3537"/>
                    </a:cubicBezTo>
                    <a:cubicBezTo>
                      <a:pt x="4207" y="3558"/>
                      <a:pt x="3788" y="3621"/>
                      <a:pt x="3349" y="3642"/>
                    </a:cubicBezTo>
                    <a:lnTo>
                      <a:pt x="1068" y="3872"/>
                    </a:lnTo>
                    <a:cubicBezTo>
                      <a:pt x="984" y="3872"/>
                      <a:pt x="901" y="3935"/>
                      <a:pt x="901" y="4039"/>
                    </a:cubicBezTo>
                    <a:cubicBezTo>
                      <a:pt x="901" y="4123"/>
                      <a:pt x="984" y="4186"/>
                      <a:pt x="1068" y="4186"/>
                    </a:cubicBezTo>
                    <a:cubicBezTo>
                      <a:pt x="1361" y="4186"/>
                      <a:pt x="1612" y="4227"/>
                      <a:pt x="1905" y="4227"/>
                    </a:cubicBezTo>
                    <a:cubicBezTo>
                      <a:pt x="1884" y="4290"/>
                      <a:pt x="1842" y="4374"/>
                      <a:pt x="1842" y="4458"/>
                    </a:cubicBezTo>
                    <a:cubicBezTo>
                      <a:pt x="1842" y="4751"/>
                      <a:pt x="2093" y="5002"/>
                      <a:pt x="2407" y="5002"/>
                    </a:cubicBezTo>
                    <a:cubicBezTo>
                      <a:pt x="4562" y="4876"/>
                      <a:pt x="6717" y="4709"/>
                      <a:pt x="8893" y="4604"/>
                    </a:cubicBezTo>
                    <a:cubicBezTo>
                      <a:pt x="10777" y="4541"/>
                      <a:pt x="12660" y="4437"/>
                      <a:pt x="14543" y="4353"/>
                    </a:cubicBezTo>
                    <a:cubicBezTo>
                      <a:pt x="16593" y="4248"/>
                      <a:pt x="18686" y="4144"/>
                      <a:pt x="20757" y="4060"/>
                    </a:cubicBezTo>
                    <a:cubicBezTo>
                      <a:pt x="21406" y="4039"/>
                      <a:pt x="22075" y="4018"/>
                      <a:pt x="22724" y="3955"/>
                    </a:cubicBezTo>
                    <a:cubicBezTo>
                      <a:pt x="22912" y="3955"/>
                      <a:pt x="23080" y="3935"/>
                      <a:pt x="23289" y="3935"/>
                    </a:cubicBezTo>
                    <a:cubicBezTo>
                      <a:pt x="26637" y="3851"/>
                      <a:pt x="29984" y="3746"/>
                      <a:pt x="33332" y="3663"/>
                    </a:cubicBezTo>
                    <a:cubicBezTo>
                      <a:pt x="35132" y="3621"/>
                      <a:pt x="36931" y="3558"/>
                      <a:pt x="38710" y="3537"/>
                    </a:cubicBezTo>
                    <a:cubicBezTo>
                      <a:pt x="39358" y="3516"/>
                      <a:pt x="39986" y="3516"/>
                      <a:pt x="40635" y="3495"/>
                    </a:cubicBezTo>
                    <a:lnTo>
                      <a:pt x="50908" y="3328"/>
                    </a:lnTo>
                    <a:lnTo>
                      <a:pt x="55302" y="3244"/>
                    </a:lnTo>
                    <a:cubicBezTo>
                      <a:pt x="56578" y="3223"/>
                      <a:pt x="57834" y="3223"/>
                      <a:pt x="59068" y="3181"/>
                    </a:cubicBezTo>
                    <a:cubicBezTo>
                      <a:pt x="60114" y="3139"/>
                      <a:pt x="61140" y="3098"/>
                      <a:pt x="62186" y="3077"/>
                    </a:cubicBezTo>
                    <a:cubicBezTo>
                      <a:pt x="62709" y="3035"/>
                      <a:pt x="63232" y="3035"/>
                      <a:pt x="63734" y="3014"/>
                    </a:cubicBezTo>
                    <a:lnTo>
                      <a:pt x="67270" y="2784"/>
                    </a:lnTo>
                    <a:lnTo>
                      <a:pt x="67270" y="2784"/>
                    </a:lnTo>
                    <a:cubicBezTo>
                      <a:pt x="67187" y="2888"/>
                      <a:pt x="67187" y="3035"/>
                      <a:pt x="67208" y="3139"/>
                    </a:cubicBezTo>
                    <a:cubicBezTo>
                      <a:pt x="67228" y="3286"/>
                      <a:pt x="67312" y="3391"/>
                      <a:pt x="67438" y="3432"/>
                    </a:cubicBezTo>
                    <a:cubicBezTo>
                      <a:pt x="67513" y="3478"/>
                      <a:pt x="67621" y="3512"/>
                      <a:pt x="67715" y="3512"/>
                    </a:cubicBezTo>
                    <a:cubicBezTo>
                      <a:pt x="67751" y="3512"/>
                      <a:pt x="67785" y="3507"/>
                      <a:pt x="67814" y="3495"/>
                    </a:cubicBezTo>
                    <a:cubicBezTo>
                      <a:pt x="68065" y="3391"/>
                      <a:pt x="68337" y="3286"/>
                      <a:pt x="68568" y="3181"/>
                    </a:cubicBezTo>
                    <a:lnTo>
                      <a:pt x="68547" y="3181"/>
                    </a:lnTo>
                    <a:cubicBezTo>
                      <a:pt x="68568" y="3181"/>
                      <a:pt x="68568" y="3139"/>
                      <a:pt x="68588" y="3139"/>
                    </a:cubicBezTo>
                    <a:cubicBezTo>
                      <a:pt x="68630" y="3139"/>
                      <a:pt x="68651" y="3118"/>
                      <a:pt x="68651" y="3118"/>
                    </a:cubicBezTo>
                    <a:lnTo>
                      <a:pt x="68630" y="3118"/>
                    </a:lnTo>
                    <a:cubicBezTo>
                      <a:pt x="68756" y="3077"/>
                      <a:pt x="68881" y="3014"/>
                      <a:pt x="69049" y="2930"/>
                    </a:cubicBezTo>
                    <a:cubicBezTo>
                      <a:pt x="69174" y="2888"/>
                      <a:pt x="69321" y="2805"/>
                      <a:pt x="69467" y="2763"/>
                    </a:cubicBezTo>
                    <a:cubicBezTo>
                      <a:pt x="69614" y="2679"/>
                      <a:pt x="69739" y="2595"/>
                      <a:pt x="69907" y="2512"/>
                    </a:cubicBezTo>
                    <a:cubicBezTo>
                      <a:pt x="70053" y="2449"/>
                      <a:pt x="70158" y="2240"/>
                      <a:pt x="70158" y="2051"/>
                    </a:cubicBezTo>
                    <a:cubicBezTo>
                      <a:pt x="70158" y="1947"/>
                      <a:pt x="70137" y="1863"/>
                      <a:pt x="70095" y="1758"/>
                    </a:cubicBezTo>
                    <a:cubicBezTo>
                      <a:pt x="70011" y="1654"/>
                      <a:pt x="69907" y="1528"/>
                      <a:pt x="69781" y="1507"/>
                    </a:cubicBezTo>
                    <a:cubicBezTo>
                      <a:pt x="69635" y="1466"/>
                      <a:pt x="69509" y="1445"/>
                      <a:pt x="69384" y="1445"/>
                    </a:cubicBezTo>
                    <a:lnTo>
                      <a:pt x="69300" y="1445"/>
                    </a:lnTo>
                    <a:cubicBezTo>
                      <a:pt x="69216" y="1445"/>
                      <a:pt x="69112" y="1445"/>
                      <a:pt x="69049" y="1466"/>
                    </a:cubicBezTo>
                    <a:cubicBezTo>
                      <a:pt x="68840" y="1507"/>
                      <a:pt x="68651" y="1528"/>
                      <a:pt x="68442" y="1528"/>
                    </a:cubicBezTo>
                    <a:cubicBezTo>
                      <a:pt x="68275" y="1528"/>
                      <a:pt x="68128" y="1549"/>
                      <a:pt x="67940" y="1549"/>
                    </a:cubicBezTo>
                    <a:cubicBezTo>
                      <a:pt x="67500" y="1570"/>
                      <a:pt x="67082" y="1612"/>
                      <a:pt x="66643" y="1654"/>
                    </a:cubicBezTo>
                    <a:cubicBezTo>
                      <a:pt x="66538" y="1654"/>
                      <a:pt x="66392" y="1675"/>
                      <a:pt x="66287" y="1675"/>
                    </a:cubicBezTo>
                    <a:cubicBezTo>
                      <a:pt x="66350" y="1633"/>
                      <a:pt x="66371" y="1570"/>
                      <a:pt x="66371" y="1528"/>
                    </a:cubicBezTo>
                    <a:cubicBezTo>
                      <a:pt x="66392" y="1466"/>
                      <a:pt x="66392" y="1424"/>
                      <a:pt x="66392" y="1361"/>
                    </a:cubicBezTo>
                    <a:cubicBezTo>
                      <a:pt x="66392" y="1340"/>
                      <a:pt x="66392" y="1298"/>
                      <a:pt x="66433" y="1256"/>
                    </a:cubicBezTo>
                    <a:cubicBezTo>
                      <a:pt x="66433" y="1214"/>
                      <a:pt x="66433" y="1152"/>
                      <a:pt x="66392" y="1131"/>
                    </a:cubicBezTo>
                    <a:cubicBezTo>
                      <a:pt x="66392" y="1131"/>
                      <a:pt x="66433" y="1131"/>
                      <a:pt x="66433" y="1110"/>
                    </a:cubicBezTo>
                    <a:cubicBezTo>
                      <a:pt x="66496" y="1047"/>
                      <a:pt x="66580" y="1005"/>
                      <a:pt x="66643" y="901"/>
                    </a:cubicBezTo>
                    <a:cubicBezTo>
                      <a:pt x="66684" y="817"/>
                      <a:pt x="66705" y="712"/>
                      <a:pt x="66705" y="608"/>
                    </a:cubicBezTo>
                    <a:cubicBezTo>
                      <a:pt x="66705" y="503"/>
                      <a:pt x="66684" y="419"/>
                      <a:pt x="66643" y="315"/>
                    </a:cubicBezTo>
                    <a:cubicBezTo>
                      <a:pt x="66601" y="294"/>
                      <a:pt x="66580" y="252"/>
                      <a:pt x="66559" y="210"/>
                    </a:cubicBezTo>
                    <a:cubicBezTo>
                      <a:pt x="66475" y="147"/>
                      <a:pt x="66392" y="105"/>
                      <a:pt x="66329" y="85"/>
                    </a:cubicBezTo>
                    <a:cubicBezTo>
                      <a:pt x="66161" y="43"/>
                      <a:pt x="65973" y="1"/>
                      <a:pt x="658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72"/>
              <p:cNvSpPr/>
              <p:nvPr/>
            </p:nvSpPr>
            <p:spPr>
              <a:xfrm>
                <a:off x="493202" y="4376775"/>
                <a:ext cx="3754964" cy="204025"/>
              </a:xfrm>
              <a:custGeom>
                <a:avLst/>
                <a:gdLst/>
                <a:ahLst/>
                <a:cxnLst/>
                <a:rect l="l" t="t" r="r" b="b"/>
                <a:pathLst>
                  <a:path w="60701" h="8161" extrusionOk="0">
                    <a:moveTo>
                      <a:pt x="37622" y="649"/>
                    </a:moveTo>
                    <a:cubicBezTo>
                      <a:pt x="38270" y="670"/>
                      <a:pt x="38940" y="670"/>
                      <a:pt x="39609" y="712"/>
                    </a:cubicBezTo>
                    <a:cubicBezTo>
                      <a:pt x="41220" y="732"/>
                      <a:pt x="42852" y="774"/>
                      <a:pt x="44464" y="816"/>
                    </a:cubicBezTo>
                    <a:cubicBezTo>
                      <a:pt x="44715" y="816"/>
                      <a:pt x="44987" y="837"/>
                      <a:pt x="45217" y="837"/>
                    </a:cubicBezTo>
                    <a:cubicBezTo>
                      <a:pt x="46033" y="858"/>
                      <a:pt x="46870" y="900"/>
                      <a:pt x="47686" y="942"/>
                    </a:cubicBezTo>
                    <a:cubicBezTo>
                      <a:pt x="48816" y="1004"/>
                      <a:pt x="49925" y="1025"/>
                      <a:pt x="51075" y="1067"/>
                    </a:cubicBezTo>
                    <a:cubicBezTo>
                      <a:pt x="52352" y="1151"/>
                      <a:pt x="53649" y="1193"/>
                      <a:pt x="54925" y="1277"/>
                    </a:cubicBezTo>
                    <a:cubicBezTo>
                      <a:pt x="55344" y="1297"/>
                      <a:pt x="55783" y="1339"/>
                      <a:pt x="56223" y="1360"/>
                    </a:cubicBezTo>
                    <a:cubicBezTo>
                      <a:pt x="56474" y="1381"/>
                      <a:pt x="56725" y="1381"/>
                      <a:pt x="56976" y="1402"/>
                    </a:cubicBezTo>
                    <a:cubicBezTo>
                      <a:pt x="57018" y="1402"/>
                      <a:pt x="57060" y="1402"/>
                      <a:pt x="57143" y="1444"/>
                    </a:cubicBezTo>
                    <a:cubicBezTo>
                      <a:pt x="56746" y="1465"/>
                      <a:pt x="56369" y="1465"/>
                      <a:pt x="55972" y="1486"/>
                    </a:cubicBezTo>
                    <a:cubicBezTo>
                      <a:pt x="55930" y="1486"/>
                      <a:pt x="55867" y="1465"/>
                      <a:pt x="55804" y="1465"/>
                    </a:cubicBezTo>
                    <a:lnTo>
                      <a:pt x="55532" y="1465"/>
                    </a:lnTo>
                    <a:cubicBezTo>
                      <a:pt x="55344" y="1465"/>
                      <a:pt x="55135" y="1486"/>
                      <a:pt x="54946" y="1486"/>
                    </a:cubicBezTo>
                    <a:lnTo>
                      <a:pt x="54821" y="1486"/>
                    </a:lnTo>
                    <a:cubicBezTo>
                      <a:pt x="54737" y="1381"/>
                      <a:pt x="54591" y="1297"/>
                      <a:pt x="54423" y="1297"/>
                    </a:cubicBezTo>
                    <a:cubicBezTo>
                      <a:pt x="53607" y="1297"/>
                      <a:pt x="52812" y="1339"/>
                      <a:pt x="51996" y="1360"/>
                    </a:cubicBezTo>
                    <a:cubicBezTo>
                      <a:pt x="51306" y="1381"/>
                      <a:pt x="50615" y="1423"/>
                      <a:pt x="49925" y="1444"/>
                    </a:cubicBezTo>
                    <a:cubicBezTo>
                      <a:pt x="49004" y="1486"/>
                      <a:pt x="48062" y="1507"/>
                      <a:pt x="47163" y="1549"/>
                    </a:cubicBezTo>
                    <a:cubicBezTo>
                      <a:pt x="46137" y="1590"/>
                      <a:pt x="45112" y="1611"/>
                      <a:pt x="44087" y="1674"/>
                    </a:cubicBezTo>
                    <a:cubicBezTo>
                      <a:pt x="43815" y="1674"/>
                      <a:pt x="43543" y="1695"/>
                      <a:pt x="43271" y="1695"/>
                    </a:cubicBezTo>
                    <a:lnTo>
                      <a:pt x="38877" y="1695"/>
                    </a:lnTo>
                    <a:cubicBezTo>
                      <a:pt x="37747" y="1653"/>
                      <a:pt x="36596" y="1590"/>
                      <a:pt x="35466" y="1569"/>
                    </a:cubicBezTo>
                    <a:cubicBezTo>
                      <a:pt x="34337" y="1507"/>
                      <a:pt x="33228" y="1465"/>
                      <a:pt x="32098" y="1444"/>
                    </a:cubicBezTo>
                    <a:cubicBezTo>
                      <a:pt x="31972" y="1444"/>
                      <a:pt x="31826" y="1402"/>
                      <a:pt x="31700" y="1402"/>
                    </a:cubicBezTo>
                    <a:cubicBezTo>
                      <a:pt x="31282" y="1381"/>
                      <a:pt x="30863" y="1360"/>
                      <a:pt x="30424" y="1339"/>
                    </a:cubicBezTo>
                    <a:cubicBezTo>
                      <a:pt x="28645" y="1193"/>
                      <a:pt x="26888" y="1109"/>
                      <a:pt x="25109" y="963"/>
                    </a:cubicBezTo>
                    <a:cubicBezTo>
                      <a:pt x="26469" y="858"/>
                      <a:pt x="27850" y="816"/>
                      <a:pt x="29210" y="732"/>
                    </a:cubicBezTo>
                    <a:lnTo>
                      <a:pt x="29880" y="732"/>
                    </a:lnTo>
                    <a:cubicBezTo>
                      <a:pt x="30612" y="732"/>
                      <a:pt x="31344" y="712"/>
                      <a:pt x="32077" y="712"/>
                    </a:cubicBezTo>
                    <a:cubicBezTo>
                      <a:pt x="33688" y="670"/>
                      <a:pt x="35341" y="670"/>
                      <a:pt x="36952" y="649"/>
                    </a:cubicBezTo>
                    <a:close/>
                    <a:moveTo>
                      <a:pt x="18958" y="1277"/>
                    </a:moveTo>
                    <a:cubicBezTo>
                      <a:pt x="19795" y="1297"/>
                      <a:pt x="20632" y="1360"/>
                      <a:pt x="21469" y="1381"/>
                    </a:cubicBezTo>
                    <a:lnTo>
                      <a:pt x="22724" y="1465"/>
                    </a:lnTo>
                    <a:lnTo>
                      <a:pt x="30487" y="2009"/>
                    </a:lnTo>
                    <a:cubicBezTo>
                      <a:pt x="30633" y="2009"/>
                      <a:pt x="30759" y="2030"/>
                      <a:pt x="30884" y="2030"/>
                    </a:cubicBezTo>
                    <a:lnTo>
                      <a:pt x="27620" y="2030"/>
                    </a:lnTo>
                    <a:cubicBezTo>
                      <a:pt x="25611" y="2030"/>
                      <a:pt x="23582" y="2009"/>
                      <a:pt x="21573" y="2009"/>
                    </a:cubicBezTo>
                    <a:cubicBezTo>
                      <a:pt x="19418" y="1967"/>
                      <a:pt x="17263" y="1967"/>
                      <a:pt x="15150" y="1946"/>
                    </a:cubicBezTo>
                    <a:cubicBezTo>
                      <a:pt x="14208" y="1946"/>
                      <a:pt x="13246" y="1904"/>
                      <a:pt x="12304" y="1904"/>
                    </a:cubicBezTo>
                    <a:cubicBezTo>
                      <a:pt x="12743" y="1862"/>
                      <a:pt x="13183" y="1841"/>
                      <a:pt x="13622" y="1779"/>
                    </a:cubicBezTo>
                    <a:cubicBezTo>
                      <a:pt x="15233" y="1632"/>
                      <a:pt x="16803" y="1465"/>
                      <a:pt x="18393" y="1339"/>
                    </a:cubicBezTo>
                    <a:cubicBezTo>
                      <a:pt x="18560" y="1297"/>
                      <a:pt x="18769" y="1297"/>
                      <a:pt x="18958" y="1277"/>
                    </a:cubicBezTo>
                    <a:close/>
                    <a:moveTo>
                      <a:pt x="56716" y="2511"/>
                    </a:moveTo>
                    <a:lnTo>
                      <a:pt x="56716" y="2511"/>
                    </a:lnTo>
                    <a:cubicBezTo>
                      <a:pt x="56654" y="2513"/>
                      <a:pt x="56575" y="2533"/>
                      <a:pt x="56516" y="2553"/>
                    </a:cubicBezTo>
                    <a:cubicBezTo>
                      <a:pt x="56306" y="2553"/>
                      <a:pt x="56097" y="2553"/>
                      <a:pt x="55888" y="2595"/>
                    </a:cubicBezTo>
                    <a:cubicBezTo>
                      <a:pt x="55532" y="2595"/>
                      <a:pt x="55197" y="2616"/>
                      <a:pt x="54821" y="2616"/>
                    </a:cubicBezTo>
                    <a:cubicBezTo>
                      <a:pt x="54988" y="2595"/>
                      <a:pt x="55156" y="2553"/>
                      <a:pt x="55323" y="2532"/>
                    </a:cubicBezTo>
                    <a:cubicBezTo>
                      <a:pt x="55781" y="2532"/>
                      <a:pt x="56239" y="2513"/>
                      <a:pt x="56716" y="2511"/>
                    </a:cubicBezTo>
                    <a:close/>
                    <a:moveTo>
                      <a:pt x="49611" y="2616"/>
                    </a:moveTo>
                    <a:cubicBezTo>
                      <a:pt x="49674" y="2657"/>
                      <a:pt x="49736" y="2720"/>
                      <a:pt x="49820" y="2720"/>
                    </a:cubicBezTo>
                    <a:lnTo>
                      <a:pt x="49883" y="2720"/>
                    </a:lnTo>
                    <a:cubicBezTo>
                      <a:pt x="48544" y="2804"/>
                      <a:pt x="47205" y="2825"/>
                      <a:pt x="45886" y="2888"/>
                    </a:cubicBezTo>
                    <a:cubicBezTo>
                      <a:pt x="44736" y="2929"/>
                      <a:pt x="43606" y="2992"/>
                      <a:pt x="42455" y="3013"/>
                    </a:cubicBezTo>
                    <a:cubicBezTo>
                      <a:pt x="39777" y="3118"/>
                      <a:pt x="37119" y="3243"/>
                      <a:pt x="34483" y="3348"/>
                    </a:cubicBezTo>
                    <a:cubicBezTo>
                      <a:pt x="33541" y="3411"/>
                      <a:pt x="32558" y="3432"/>
                      <a:pt x="31616" y="3473"/>
                    </a:cubicBezTo>
                    <a:cubicBezTo>
                      <a:pt x="31031" y="3515"/>
                      <a:pt x="30445" y="3536"/>
                      <a:pt x="29838" y="3557"/>
                    </a:cubicBezTo>
                    <a:lnTo>
                      <a:pt x="28938" y="3557"/>
                    </a:lnTo>
                    <a:cubicBezTo>
                      <a:pt x="30466" y="3432"/>
                      <a:pt x="32014" y="3327"/>
                      <a:pt x="33562" y="3201"/>
                    </a:cubicBezTo>
                    <a:cubicBezTo>
                      <a:pt x="33855" y="3160"/>
                      <a:pt x="34169" y="3160"/>
                      <a:pt x="34441" y="3139"/>
                    </a:cubicBezTo>
                    <a:cubicBezTo>
                      <a:pt x="35257" y="3076"/>
                      <a:pt x="36052" y="3034"/>
                      <a:pt x="36847" y="3013"/>
                    </a:cubicBezTo>
                    <a:cubicBezTo>
                      <a:pt x="37663" y="2950"/>
                      <a:pt x="38479" y="2909"/>
                      <a:pt x="39295" y="2867"/>
                    </a:cubicBezTo>
                    <a:cubicBezTo>
                      <a:pt x="39965" y="2867"/>
                      <a:pt x="40614" y="2846"/>
                      <a:pt x="41304" y="2825"/>
                    </a:cubicBezTo>
                    <a:cubicBezTo>
                      <a:pt x="42811" y="2804"/>
                      <a:pt x="44338" y="2741"/>
                      <a:pt x="45845" y="2720"/>
                    </a:cubicBezTo>
                    <a:cubicBezTo>
                      <a:pt x="46661" y="2699"/>
                      <a:pt x="47456" y="2699"/>
                      <a:pt x="48251" y="2657"/>
                    </a:cubicBezTo>
                    <a:cubicBezTo>
                      <a:pt x="48690" y="2637"/>
                      <a:pt x="49171" y="2637"/>
                      <a:pt x="49611" y="2616"/>
                    </a:cubicBezTo>
                    <a:close/>
                    <a:moveTo>
                      <a:pt x="28666" y="3118"/>
                    </a:moveTo>
                    <a:lnTo>
                      <a:pt x="28666" y="3118"/>
                    </a:lnTo>
                    <a:cubicBezTo>
                      <a:pt x="27997" y="3160"/>
                      <a:pt x="27327" y="3222"/>
                      <a:pt x="26658" y="3264"/>
                    </a:cubicBezTo>
                    <a:cubicBezTo>
                      <a:pt x="25904" y="3327"/>
                      <a:pt x="25172" y="3369"/>
                      <a:pt x="24398" y="3453"/>
                    </a:cubicBezTo>
                    <a:cubicBezTo>
                      <a:pt x="24084" y="3473"/>
                      <a:pt x="23749" y="3515"/>
                      <a:pt x="23435" y="3536"/>
                    </a:cubicBezTo>
                    <a:lnTo>
                      <a:pt x="20673" y="3536"/>
                    </a:lnTo>
                    <a:cubicBezTo>
                      <a:pt x="19627" y="3557"/>
                      <a:pt x="18581" y="3578"/>
                      <a:pt x="17556" y="3578"/>
                    </a:cubicBezTo>
                    <a:cubicBezTo>
                      <a:pt x="17639" y="3578"/>
                      <a:pt x="17765" y="3557"/>
                      <a:pt x="17891" y="3557"/>
                    </a:cubicBezTo>
                    <a:cubicBezTo>
                      <a:pt x="18602" y="3536"/>
                      <a:pt x="19272" y="3473"/>
                      <a:pt x="19983" y="3453"/>
                    </a:cubicBezTo>
                    <a:cubicBezTo>
                      <a:pt x="20778" y="3390"/>
                      <a:pt x="21552" y="3369"/>
                      <a:pt x="22347" y="3327"/>
                    </a:cubicBezTo>
                    <a:cubicBezTo>
                      <a:pt x="23289" y="3285"/>
                      <a:pt x="24230" y="3243"/>
                      <a:pt x="25130" y="3222"/>
                    </a:cubicBezTo>
                    <a:cubicBezTo>
                      <a:pt x="26323" y="3201"/>
                      <a:pt x="27495" y="3139"/>
                      <a:pt x="28666" y="3118"/>
                    </a:cubicBezTo>
                    <a:close/>
                    <a:moveTo>
                      <a:pt x="16803" y="4143"/>
                    </a:moveTo>
                    <a:cubicBezTo>
                      <a:pt x="16196" y="4185"/>
                      <a:pt x="15610" y="4248"/>
                      <a:pt x="15024" y="4290"/>
                    </a:cubicBezTo>
                    <a:cubicBezTo>
                      <a:pt x="14396" y="4352"/>
                      <a:pt x="13769" y="4415"/>
                      <a:pt x="13099" y="4457"/>
                    </a:cubicBezTo>
                    <a:cubicBezTo>
                      <a:pt x="11927" y="4520"/>
                      <a:pt x="10756" y="4603"/>
                      <a:pt x="9542" y="4687"/>
                    </a:cubicBezTo>
                    <a:cubicBezTo>
                      <a:pt x="9521" y="4624"/>
                      <a:pt x="9479" y="4582"/>
                      <a:pt x="9396" y="4582"/>
                    </a:cubicBezTo>
                    <a:cubicBezTo>
                      <a:pt x="7805" y="4687"/>
                      <a:pt x="6173" y="4771"/>
                      <a:pt x="4583" y="4875"/>
                    </a:cubicBezTo>
                    <a:cubicBezTo>
                      <a:pt x="4520" y="4875"/>
                      <a:pt x="4479" y="4896"/>
                      <a:pt x="4416" y="4938"/>
                    </a:cubicBezTo>
                    <a:cubicBezTo>
                      <a:pt x="4395" y="4980"/>
                      <a:pt x="4395" y="5001"/>
                      <a:pt x="4395" y="5022"/>
                    </a:cubicBezTo>
                    <a:lnTo>
                      <a:pt x="4353" y="5022"/>
                    </a:lnTo>
                    <a:lnTo>
                      <a:pt x="4353" y="4959"/>
                    </a:lnTo>
                    <a:cubicBezTo>
                      <a:pt x="4353" y="4909"/>
                      <a:pt x="4300" y="4846"/>
                      <a:pt x="4236" y="4822"/>
                    </a:cubicBezTo>
                    <a:lnTo>
                      <a:pt x="4236" y="4822"/>
                    </a:lnTo>
                    <a:cubicBezTo>
                      <a:pt x="4840" y="4750"/>
                      <a:pt x="5450" y="4670"/>
                      <a:pt x="6048" y="4624"/>
                    </a:cubicBezTo>
                    <a:cubicBezTo>
                      <a:pt x="6676" y="4582"/>
                      <a:pt x="7282" y="4562"/>
                      <a:pt x="7910" y="4499"/>
                    </a:cubicBezTo>
                    <a:cubicBezTo>
                      <a:pt x="9375" y="4394"/>
                      <a:pt x="10860" y="4310"/>
                      <a:pt x="12325" y="4206"/>
                    </a:cubicBezTo>
                    <a:cubicBezTo>
                      <a:pt x="12513" y="4206"/>
                      <a:pt x="12722" y="4185"/>
                      <a:pt x="12890" y="4185"/>
                    </a:cubicBezTo>
                    <a:cubicBezTo>
                      <a:pt x="13392" y="4185"/>
                      <a:pt x="13894" y="4164"/>
                      <a:pt x="14354" y="4164"/>
                    </a:cubicBezTo>
                    <a:cubicBezTo>
                      <a:pt x="15170" y="4164"/>
                      <a:pt x="15987" y="4143"/>
                      <a:pt x="16803" y="4143"/>
                    </a:cubicBezTo>
                    <a:close/>
                    <a:moveTo>
                      <a:pt x="36534" y="4792"/>
                    </a:moveTo>
                    <a:cubicBezTo>
                      <a:pt x="36584" y="4802"/>
                      <a:pt x="36644" y="4807"/>
                      <a:pt x="36705" y="4807"/>
                    </a:cubicBezTo>
                    <a:lnTo>
                      <a:pt x="36705" y="4807"/>
                    </a:lnTo>
                    <a:lnTo>
                      <a:pt x="31470" y="5252"/>
                    </a:lnTo>
                    <a:lnTo>
                      <a:pt x="24879" y="5252"/>
                    </a:lnTo>
                    <a:cubicBezTo>
                      <a:pt x="25193" y="5252"/>
                      <a:pt x="25486" y="5231"/>
                      <a:pt x="25800" y="5231"/>
                    </a:cubicBezTo>
                    <a:cubicBezTo>
                      <a:pt x="28206" y="5147"/>
                      <a:pt x="30570" y="5043"/>
                      <a:pt x="32976" y="4938"/>
                    </a:cubicBezTo>
                    <a:cubicBezTo>
                      <a:pt x="34169" y="4896"/>
                      <a:pt x="35362" y="4834"/>
                      <a:pt x="36534" y="4792"/>
                    </a:cubicBezTo>
                    <a:close/>
                    <a:moveTo>
                      <a:pt x="28436" y="4185"/>
                    </a:moveTo>
                    <a:cubicBezTo>
                      <a:pt x="29796" y="4206"/>
                      <a:pt x="31156" y="4248"/>
                      <a:pt x="32516" y="4248"/>
                    </a:cubicBezTo>
                    <a:cubicBezTo>
                      <a:pt x="33353" y="4248"/>
                      <a:pt x="34148" y="4269"/>
                      <a:pt x="34985" y="4269"/>
                    </a:cubicBezTo>
                    <a:cubicBezTo>
                      <a:pt x="36010" y="4269"/>
                      <a:pt x="37057" y="4290"/>
                      <a:pt x="38082" y="4290"/>
                    </a:cubicBezTo>
                    <a:cubicBezTo>
                      <a:pt x="36722" y="4373"/>
                      <a:pt x="35341" y="4415"/>
                      <a:pt x="33981" y="4499"/>
                    </a:cubicBezTo>
                    <a:cubicBezTo>
                      <a:pt x="31470" y="4624"/>
                      <a:pt x="28980" y="4729"/>
                      <a:pt x="26469" y="4834"/>
                    </a:cubicBezTo>
                    <a:lnTo>
                      <a:pt x="18853" y="5147"/>
                    </a:lnTo>
                    <a:cubicBezTo>
                      <a:pt x="17995" y="5189"/>
                      <a:pt x="17116" y="5231"/>
                      <a:pt x="16238" y="5252"/>
                    </a:cubicBezTo>
                    <a:cubicBezTo>
                      <a:pt x="15756" y="5294"/>
                      <a:pt x="15275" y="5294"/>
                      <a:pt x="14773" y="5315"/>
                    </a:cubicBezTo>
                    <a:lnTo>
                      <a:pt x="12932" y="5315"/>
                    </a:lnTo>
                    <a:cubicBezTo>
                      <a:pt x="12157" y="5315"/>
                      <a:pt x="11404" y="5294"/>
                      <a:pt x="10630" y="5294"/>
                    </a:cubicBezTo>
                    <a:cubicBezTo>
                      <a:pt x="10253" y="5294"/>
                      <a:pt x="9898" y="5294"/>
                      <a:pt x="9521" y="5252"/>
                    </a:cubicBezTo>
                    <a:cubicBezTo>
                      <a:pt x="9542" y="5231"/>
                      <a:pt x="9584" y="5231"/>
                      <a:pt x="9605" y="5231"/>
                    </a:cubicBezTo>
                    <a:lnTo>
                      <a:pt x="14062" y="4917"/>
                    </a:lnTo>
                    <a:cubicBezTo>
                      <a:pt x="15003" y="4854"/>
                      <a:pt x="15924" y="4792"/>
                      <a:pt x="16865" y="4729"/>
                    </a:cubicBezTo>
                    <a:cubicBezTo>
                      <a:pt x="18539" y="4666"/>
                      <a:pt x="20192" y="4541"/>
                      <a:pt x="21866" y="4478"/>
                    </a:cubicBezTo>
                    <a:cubicBezTo>
                      <a:pt x="22724" y="4415"/>
                      <a:pt x="23582" y="4373"/>
                      <a:pt x="24461" y="4331"/>
                    </a:cubicBezTo>
                    <a:cubicBezTo>
                      <a:pt x="25779" y="4290"/>
                      <a:pt x="27097" y="4248"/>
                      <a:pt x="28436" y="4185"/>
                    </a:cubicBezTo>
                    <a:close/>
                    <a:moveTo>
                      <a:pt x="1570" y="5378"/>
                    </a:moveTo>
                    <a:cubicBezTo>
                      <a:pt x="1570" y="5419"/>
                      <a:pt x="1570" y="5461"/>
                      <a:pt x="1591" y="5482"/>
                    </a:cubicBezTo>
                    <a:cubicBezTo>
                      <a:pt x="1445" y="5482"/>
                      <a:pt x="1277" y="5482"/>
                      <a:pt x="1131" y="5461"/>
                    </a:cubicBezTo>
                    <a:cubicBezTo>
                      <a:pt x="1068" y="5461"/>
                      <a:pt x="1047" y="5461"/>
                      <a:pt x="1005" y="5440"/>
                    </a:cubicBezTo>
                    <a:cubicBezTo>
                      <a:pt x="1173" y="5419"/>
                      <a:pt x="1382" y="5378"/>
                      <a:pt x="1570" y="5378"/>
                    </a:cubicBezTo>
                    <a:close/>
                    <a:moveTo>
                      <a:pt x="5336" y="5503"/>
                    </a:moveTo>
                    <a:cubicBezTo>
                      <a:pt x="5357" y="5503"/>
                      <a:pt x="5399" y="5503"/>
                      <a:pt x="5420" y="5524"/>
                    </a:cubicBezTo>
                    <a:lnTo>
                      <a:pt x="4918" y="5524"/>
                    </a:lnTo>
                    <a:cubicBezTo>
                      <a:pt x="5043" y="5524"/>
                      <a:pt x="5211" y="5503"/>
                      <a:pt x="5336" y="5503"/>
                    </a:cubicBezTo>
                    <a:close/>
                    <a:moveTo>
                      <a:pt x="37119" y="0"/>
                    </a:moveTo>
                    <a:cubicBezTo>
                      <a:pt x="34441" y="21"/>
                      <a:pt x="31805" y="63"/>
                      <a:pt x="29127" y="84"/>
                    </a:cubicBezTo>
                    <a:lnTo>
                      <a:pt x="28875" y="84"/>
                    </a:lnTo>
                    <a:cubicBezTo>
                      <a:pt x="28645" y="84"/>
                      <a:pt x="28436" y="105"/>
                      <a:pt x="28185" y="105"/>
                    </a:cubicBezTo>
                    <a:cubicBezTo>
                      <a:pt x="27432" y="126"/>
                      <a:pt x="26678" y="188"/>
                      <a:pt x="25925" y="209"/>
                    </a:cubicBezTo>
                    <a:cubicBezTo>
                      <a:pt x="24147" y="293"/>
                      <a:pt x="22368" y="398"/>
                      <a:pt x="20548" y="481"/>
                    </a:cubicBezTo>
                    <a:lnTo>
                      <a:pt x="19062" y="544"/>
                    </a:lnTo>
                    <a:cubicBezTo>
                      <a:pt x="18916" y="544"/>
                      <a:pt x="18748" y="586"/>
                      <a:pt x="18623" y="586"/>
                    </a:cubicBezTo>
                    <a:cubicBezTo>
                      <a:pt x="18225" y="544"/>
                      <a:pt x="17849" y="544"/>
                      <a:pt x="17451" y="523"/>
                    </a:cubicBezTo>
                    <a:cubicBezTo>
                      <a:pt x="16133" y="460"/>
                      <a:pt x="14836" y="398"/>
                      <a:pt x="13497" y="335"/>
                    </a:cubicBezTo>
                    <a:cubicBezTo>
                      <a:pt x="13183" y="314"/>
                      <a:pt x="12869" y="314"/>
                      <a:pt x="12555" y="293"/>
                    </a:cubicBezTo>
                    <a:cubicBezTo>
                      <a:pt x="12220" y="251"/>
                      <a:pt x="11885" y="251"/>
                      <a:pt x="11530" y="251"/>
                    </a:cubicBezTo>
                    <a:cubicBezTo>
                      <a:pt x="10797" y="230"/>
                      <a:pt x="10065" y="230"/>
                      <a:pt x="9375" y="209"/>
                    </a:cubicBezTo>
                    <a:cubicBezTo>
                      <a:pt x="9186" y="209"/>
                      <a:pt x="9061" y="356"/>
                      <a:pt x="9061" y="523"/>
                    </a:cubicBezTo>
                    <a:cubicBezTo>
                      <a:pt x="9061" y="712"/>
                      <a:pt x="9207" y="837"/>
                      <a:pt x="9375" y="837"/>
                    </a:cubicBezTo>
                    <a:cubicBezTo>
                      <a:pt x="10107" y="858"/>
                      <a:pt x="10839" y="858"/>
                      <a:pt x="11530" y="879"/>
                    </a:cubicBezTo>
                    <a:cubicBezTo>
                      <a:pt x="11885" y="879"/>
                      <a:pt x="12220" y="921"/>
                      <a:pt x="12555" y="921"/>
                    </a:cubicBezTo>
                    <a:cubicBezTo>
                      <a:pt x="12869" y="942"/>
                      <a:pt x="13183" y="942"/>
                      <a:pt x="13497" y="963"/>
                    </a:cubicBezTo>
                    <a:cubicBezTo>
                      <a:pt x="13664" y="963"/>
                      <a:pt x="13810" y="1004"/>
                      <a:pt x="13999" y="1004"/>
                    </a:cubicBezTo>
                    <a:lnTo>
                      <a:pt x="9061" y="1465"/>
                    </a:lnTo>
                    <a:cubicBezTo>
                      <a:pt x="8538" y="1528"/>
                      <a:pt x="8015" y="1569"/>
                      <a:pt x="7450" y="1632"/>
                    </a:cubicBezTo>
                    <a:cubicBezTo>
                      <a:pt x="6989" y="1674"/>
                      <a:pt x="6487" y="1716"/>
                      <a:pt x="6027" y="1779"/>
                    </a:cubicBezTo>
                    <a:cubicBezTo>
                      <a:pt x="5336" y="1779"/>
                      <a:pt x="4667" y="1758"/>
                      <a:pt x="3976" y="1758"/>
                    </a:cubicBezTo>
                    <a:cubicBezTo>
                      <a:pt x="3830" y="1758"/>
                      <a:pt x="3683" y="1883"/>
                      <a:pt x="3683" y="2051"/>
                    </a:cubicBezTo>
                    <a:lnTo>
                      <a:pt x="3683" y="2072"/>
                    </a:lnTo>
                    <a:cubicBezTo>
                      <a:pt x="3432" y="2093"/>
                      <a:pt x="3139" y="2155"/>
                      <a:pt x="2888" y="2176"/>
                    </a:cubicBezTo>
                    <a:lnTo>
                      <a:pt x="2805" y="2176"/>
                    </a:lnTo>
                    <a:lnTo>
                      <a:pt x="2637" y="2239"/>
                    </a:lnTo>
                    <a:cubicBezTo>
                      <a:pt x="2595" y="2302"/>
                      <a:pt x="2533" y="2406"/>
                      <a:pt x="2533" y="2490"/>
                    </a:cubicBezTo>
                    <a:cubicBezTo>
                      <a:pt x="2533" y="2553"/>
                      <a:pt x="2574" y="2678"/>
                      <a:pt x="2637" y="2720"/>
                    </a:cubicBezTo>
                    <a:cubicBezTo>
                      <a:pt x="2700" y="2762"/>
                      <a:pt x="2805" y="2825"/>
                      <a:pt x="2888" y="2825"/>
                    </a:cubicBezTo>
                    <a:cubicBezTo>
                      <a:pt x="3788" y="2720"/>
                      <a:pt x="4709" y="2595"/>
                      <a:pt x="5629" y="2490"/>
                    </a:cubicBezTo>
                    <a:cubicBezTo>
                      <a:pt x="6027" y="2427"/>
                      <a:pt x="6383" y="2385"/>
                      <a:pt x="6780" y="2344"/>
                    </a:cubicBezTo>
                    <a:cubicBezTo>
                      <a:pt x="8998" y="2385"/>
                      <a:pt x="11216" y="2406"/>
                      <a:pt x="13455" y="2448"/>
                    </a:cubicBezTo>
                    <a:cubicBezTo>
                      <a:pt x="15380" y="2490"/>
                      <a:pt x="17284" y="2511"/>
                      <a:pt x="19230" y="2511"/>
                    </a:cubicBezTo>
                    <a:lnTo>
                      <a:pt x="20004" y="2511"/>
                    </a:lnTo>
                    <a:cubicBezTo>
                      <a:pt x="18016" y="2616"/>
                      <a:pt x="16007" y="2699"/>
                      <a:pt x="13999" y="2804"/>
                    </a:cubicBezTo>
                    <a:cubicBezTo>
                      <a:pt x="12764" y="2846"/>
                      <a:pt x="11530" y="2909"/>
                      <a:pt x="10337" y="2992"/>
                    </a:cubicBezTo>
                    <a:cubicBezTo>
                      <a:pt x="8642" y="3055"/>
                      <a:pt x="6927" y="3160"/>
                      <a:pt x="5232" y="3264"/>
                    </a:cubicBezTo>
                    <a:cubicBezTo>
                      <a:pt x="5127" y="3264"/>
                      <a:pt x="5023" y="3327"/>
                      <a:pt x="4939" y="3411"/>
                    </a:cubicBezTo>
                    <a:cubicBezTo>
                      <a:pt x="4876" y="3473"/>
                      <a:pt x="4813" y="3578"/>
                      <a:pt x="4813" y="3683"/>
                    </a:cubicBezTo>
                    <a:cubicBezTo>
                      <a:pt x="4813" y="3892"/>
                      <a:pt x="5002" y="4101"/>
                      <a:pt x="5232" y="4101"/>
                    </a:cubicBezTo>
                    <a:cubicBezTo>
                      <a:pt x="6655" y="4038"/>
                      <a:pt x="8036" y="3955"/>
                      <a:pt x="9437" y="3871"/>
                    </a:cubicBezTo>
                    <a:lnTo>
                      <a:pt x="9437" y="3871"/>
                    </a:lnTo>
                    <a:cubicBezTo>
                      <a:pt x="8287" y="3955"/>
                      <a:pt x="7136" y="4038"/>
                      <a:pt x="6027" y="4101"/>
                    </a:cubicBezTo>
                    <a:cubicBezTo>
                      <a:pt x="5211" y="4164"/>
                      <a:pt x="4395" y="4269"/>
                      <a:pt x="3579" y="4373"/>
                    </a:cubicBezTo>
                    <a:cubicBezTo>
                      <a:pt x="3516" y="4373"/>
                      <a:pt x="3453" y="4394"/>
                      <a:pt x="3411" y="4457"/>
                    </a:cubicBezTo>
                    <a:cubicBezTo>
                      <a:pt x="3349" y="4499"/>
                      <a:pt x="3328" y="4562"/>
                      <a:pt x="3328" y="4624"/>
                    </a:cubicBezTo>
                    <a:cubicBezTo>
                      <a:pt x="3328" y="4708"/>
                      <a:pt x="3349" y="4771"/>
                      <a:pt x="3411" y="4813"/>
                    </a:cubicBezTo>
                    <a:cubicBezTo>
                      <a:pt x="3427" y="4836"/>
                      <a:pt x="3445" y="4853"/>
                      <a:pt x="3466" y="4866"/>
                    </a:cubicBezTo>
                    <a:lnTo>
                      <a:pt x="3466" y="4866"/>
                    </a:lnTo>
                    <a:lnTo>
                      <a:pt x="2219" y="4959"/>
                    </a:lnTo>
                    <a:cubicBezTo>
                      <a:pt x="1549" y="5022"/>
                      <a:pt x="838" y="5106"/>
                      <a:pt x="168" y="5168"/>
                    </a:cubicBezTo>
                    <a:cubicBezTo>
                      <a:pt x="105" y="5168"/>
                      <a:pt x="64" y="5210"/>
                      <a:pt x="22" y="5252"/>
                    </a:cubicBezTo>
                    <a:cubicBezTo>
                      <a:pt x="1" y="5315"/>
                      <a:pt x="1" y="5378"/>
                      <a:pt x="64" y="5440"/>
                    </a:cubicBezTo>
                    <a:cubicBezTo>
                      <a:pt x="85" y="5482"/>
                      <a:pt x="126" y="5524"/>
                      <a:pt x="168" y="5566"/>
                    </a:cubicBezTo>
                    <a:lnTo>
                      <a:pt x="126" y="5566"/>
                    </a:lnTo>
                    <a:cubicBezTo>
                      <a:pt x="378" y="5608"/>
                      <a:pt x="294" y="5650"/>
                      <a:pt x="273" y="5712"/>
                    </a:cubicBezTo>
                    <a:cubicBezTo>
                      <a:pt x="231" y="5775"/>
                      <a:pt x="273" y="5859"/>
                      <a:pt x="336" y="5880"/>
                    </a:cubicBezTo>
                    <a:cubicBezTo>
                      <a:pt x="378" y="5922"/>
                      <a:pt x="398" y="5922"/>
                      <a:pt x="440" y="5942"/>
                    </a:cubicBezTo>
                    <a:cubicBezTo>
                      <a:pt x="482" y="5942"/>
                      <a:pt x="482" y="5963"/>
                      <a:pt x="503" y="5963"/>
                    </a:cubicBezTo>
                    <a:cubicBezTo>
                      <a:pt x="524" y="5963"/>
                      <a:pt x="587" y="5963"/>
                      <a:pt x="608" y="5984"/>
                    </a:cubicBezTo>
                    <a:cubicBezTo>
                      <a:pt x="650" y="5984"/>
                      <a:pt x="691" y="5963"/>
                      <a:pt x="733" y="5942"/>
                    </a:cubicBezTo>
                    <a:cubicBezTo>
                      <a:pt x="3997" y="5880"/>
                      <a:pt x="7303" y="5838"/>
                      <a:pt x="10567" y="5817"/>
                    </a:cubicBezTo>
                    <a:cubicBezTo>
                      <a:pt x="10797" y="5817"/>
                      <a:pt x="11007" y="5817"/>
                      <a:pt x="11258" y="5775"/>
                    </a:cubicBezTo>
                    <a:lnTo>
                      <a:pt x="13455" y="5712"/>
                    </a:lnTo>
                    <a:lnTo>
                      <a:pt x="16551" y="5712"/>
                    </a:lnTo>
                    <a:cubicBezTo>
                      <a:pt x="17807" y="5712"/>
                      <a:pt x="19104" y="5712"/>
                      <a:pt x="20360" y="5733"/>
                    </a:cubicBezTo>
                    <a:cubicBezTo>
                      <a:pt x="22201" y="5733"/>
                      <a:pt x="24063" y="5754"/>
                      <a:pt x="25904" y="5754"/>
                    </a:cubicBezTo>
                    <a:cubicBezTo>
                      <a:pt x="25130" y="5817"/>
                      <a:pt x="24377" y="5880"/>
                      <a:pt x="23645" y="5963"/>
                    </a:cubicBezTo>
                    <a:cubicBezTo>
                      <a:pt x="23205" y="5984"/>
                      <a:pt x="22766" y="6047"/>
                      <a:pt x="22347" y="6068"/>
                    </a:cubicBezTo>
                    <a:cubicBezTo>
                      <a:pt x="21636" y="6068"/>
                      <a:pt x="20924" y="6068"/>
                      <a:pt x="20192" y="6089"/>
                    </a:cubicBezTo>
                    <a:lnTo>
                      <a:pt x="10023" y="6089"/>
                    </a:lnTo>
                    <a:cubicBezTo>
                      <a:pt x="9333" y="6089"/>
                      <a:pt x="8663" y="6131"/>
                      <a:pt x="7973" y="6131"/>
                    </a:cubicBezTo>
                    <a:cubicBezTo>
                      <a:pt x="7931" y="6131"/>
                      <a:pt x="7868" y="6173"/>
                      <a:pt x="7868" y="6235"/>
                    </a:cubicBezTo>
                    <a:cubicBezTo>
                      <a:pt x="7868" y="6298"/>
                      <a:pt x="7931" y="6340"/>
                      <a:pt x="7973" y="6340"/>
                    </a:cubicBezTo>
                    <a:cubicBezTo>
                      <a:pt x="8119" y="6340"/>
                      <a:pt x="8224" y="6361"/>
                      <a:pt x="8349" y="6361"/>
                    </a:cubicBezTo>
                    <a:lnTo>
                      <a:pt x="10149" y="6361"/>
                    </a:lnTo>
                    <a:cubicBezTo>
                      <a:pt x="11007" y="6361"/>
                      <a:pt x="11885" y="6340"/>
                      <a:pt x="12743" y="6340"/>
                    </a:cubicBezTo>
                    <a:lnTo>
                      <a:pt x="18958" y="6340"/>
                    </a:lnTo>
                    <a:cubicBezTo>
                      <a:pt x="17472" y="6466"/>
                      <a:pt x="15987" y="6591"/>
                      <a:pt x="14459" y="6717"/>
                    </a:cubicBezTo>
                    <a:cubicBezTo>
                      <a:pt x="11844" y="6968"/>
                      <a:pt x="9228" y="7198"/>
                      <a:pt x="6592" y="7428"/>
                    </a:cubicBezTo>
                    <a:cubicBezTo>
                      <a:pt x="6487" y="7428"/>
                      <a:pt x="6404" y="7449"/>
                      <a:pt x="6341" y="7533"/>
                    </a:cubicBezTo>
                    <a:cubicBezTo>
                      <a:pt x="6257" y="7616"/>
                      <a:pt x="6236" y="7700"/>
                      <a:pt x="6236" y="7805"/>
                    </a:cubicBezTo>
                    <a:cubicBezTo>
                      <a:pt x="6236" y="7909"/>
                      <a:pt x="6278" y="7972"/>
                      <a:pt x="6341" y="8056"/>
                    </a:cubicBezTo>
                    <a:cubicBezTo>
                      <a:pt x="6383" y="8119"/>
                      <a:pt x="6487" y="8160"/>
                      <a:pt x="6592" y="8160"/>
                    </a:cubicBezTo>
                    <a:cubicBezTo>
                      <a:pt x="9689" y="7867"/>
                      <a:pt x="12743" y="7616"/>
                      <a:pt x="15819" y="7323"/>
                    </a:cubicBezTo>
                    <a:cubicBezTo>
                      <a:pt x="18686" y="7072"/>
                      <a:pt x="21531" y="6821"/>
                      <a:pt x="24377" y="6570"/>
                    </a:cubicBezTo>
                    <a:cubicBezTo>
                      <a:pt x="25695" y="6466"/>
                      <a:pt x="26971" y="6361"/>
                      <a:pt x="28269" y="6235"/>
                    </a:cubicBezTo>
                    <a:cubicBezTo>
                      <a:pt x="29064" y="6194"/>
                      <a:pt x="29838" y="6173"/>
                      <a:pt x="30654" y="6173"/>
                    </a:cubicBezTo>
                    <a:cubicBezTo>
                      <a:pt x="31365" y="6152"/>
                      <a:pt x="32077" y="6152"/>
                      <a:pt x="32767" y="6131"/>
                    </a:cubicBezTo>
                    <a:cubicBezTo>
                      <a:pt x="32976" y="6131"/>
                      <a:pt x="33186" y="6131"/>
                      <a:pt x="33437" y="6089"/>
                    </a:cubicBezTo>
                    <a:cubicBezTo>
                      <a:pt x="34839" y="6026"/>
                      <a:pt x="36282" y="5942"/>
                      <a:pt x="37684" y="5859"/>
                    </a:cubicBezTo>
                    <a:cubicBezTo>
                      <a:pt x="38396" y="5838"/>
                      <a:pt x="39107" y="5775"/>
                      <a:pt x="39819" y="5754"/>
                    </a:cubicBezTo>
                    <a:cubicBezTo>
                      <a:pt x="40028" y="5754"/>
                      <a:pt x="40258" y="5733"/>
                      <a:pt x="40467" y="5733"/>
                    </a:cubicBezTo>
                    <a:cubicBezTo>
                      <a:pt x="40802" y="5712"/>
                      <a:pt x="41137" y="5670"/>
                      <a:pt x="41513" y="5650"/>
                    </a:cubicBezTo>
                    <a:cubicBezTo>
                      <a:pt x="42057" y="5650"/>
                      <a:pt x="42643" y="5629"/>
                      <a:pt x="43187" y="5629"/>
                    </a:cubicBezTo>
                    <a:cubicBezTo>
                      <a:pt x="44066" y="5608"/>
                      <a:pt x="44966" y="5608"/>
                      <a:pt x="45845" y="5566"/>
                    </a:cubicBezTo>
                    <a:lnTo>
                      <a:pt x="52749" y="5419"/>
                    </a:lnTo>
                    <a:cubicBezTo>
                      <a:pt x="53021" y="5419"/>
                      <a:pt x="53251" y="5419"/>
                      <a:pt x="53523" y="5440"/>
                    </a:cubicBezTo>
                    <a:cubicBezTo>
                      <a:pt x="53649" y="5461"/>
                      <a:pt x="53775" y="5503"/>
                      <a:pt x="53942" y="5545"/>
                    </a:cubicBezTo>
                    <a:cubicBezTo>
                      <a:pt x="53960" y="5551"/>
                      <a:pt x="53982" y="5554"/>
                      <a:pt x="54006" y="5554"/>
                    </a:cubicBezTo>
                    <a:cubicBezTo>
                      <a:pt x="54064" y="5554"/>
                      <a:pt x="54134" y="5539"/>
                      <a:pt x="54193" y="5524"/>
                    </a:cubicBezTo>
                    <a:cubicBezTo>
                      <a:pt x="54277" y="5461"/>
                      <a:pt x="54319" y="5378"/>
                      <a:pt x="54360" y="5315"/>
                    </a:cubicBezTo>
                    <a:cubicBezTo>
                      <a:pt x="54381" y="5231"/>
                      <a:pt x="54360" y="5126"/>
                      <a:pt x="54319" y="5043"/>
                    </a:cubicBezTo>
                    <a:cubicBezTo>
                      <a:pt x="54277" y="4980"/>
                      <a:pt x="54214" y="4917"/>
                      <a:pt x="54109" y="4896"/>
                    </a:cubicBezTo>
                    <a:cubicBezTo>
                      <a:pt x="54067" y="4854"/>
                      <a:pt x="54047" y="4854"/>
                      <a:pt x="53984" y="4834"/>
                    </a:cubicBezTo>
                    <a:cubicBezTo>
                      <a:pt x="55448" y="4729"/>
                      <a:pt x="56934" y="4645"/>
                      <a:pt x="58399" y="4541"/>
                    </a:cubicBezTo>
                    <a:cubicBezTo>
                      <a:pt x="58629" y="4520"/>
                      <a:pt x="58901" y="4520"/>
                      <a:pt x="59131" y="4520"/>
                    </a:cubicBezTo>
                    <a:cubicBezTo>
                      <a:pt x="59361" y="4520"/>
                      <a:pt x="59612" y="4499"/>
                      <a:pt x="59821" y="4478"/>
                    </a:cubicBezTo>
                    <a:cubicBezTo>
                      <a:pt x="59905" y="4478"/>
                      <a:pt x="60010" y="4436"/>
                      <a:pt x="60073" y="4436"/>
                    </a:cubicBezTo>
                    <a:lnTo>
                      <a:pt x="60470" y="4373"/>
                    </a:lnTo>
                    <a:cubicBezTo>
                      <a:pt x="60554" y="4331"/>
                      <a:pt x="60596" y="4290"/>
                      <a:pt x="60658" y="4227"/>
                    </a:cubicBezTo>
                    <a:cubicBezTo>
                      <a:pt x="60700" y="4164"/>
                      <a:pt x="60700" y="4080"/>
                      <a:pt x="60679" y="3997"/>
                    </a:cubicBezTo>
                    <a:cubicBezTo>
                      <a:pt x="60658" y="3913"/>
                      <a:pt x="60596" y="3850"/>
                      <a:pt x="60554" y="3787"/>
                    </a:cubicBezTo>
                    <a:lnTo>
                      <a:pt x="60533" y="3766"/>
                    </a:lnTo>
                    <a:cubicBezTo>
                      <a:pt x="60491" y="3745"/>
                      <a:pt x="60449" y="3704"/>
                      <a:pt x="60386" y="3683"/>
                    </a:cubicBezTo>
                    <a:lnTo>
                      <a:pt x="60324" y="3683"/>
                    </a:lnTo>
                    <a:cubicBezTo>
                      <a:pt x="60261" y="3683"/>
                      <a:pt x="60219" y="3725"/>
                      <a:pt x="60156" y="3745"/>
                    </a:cubicBezTo>
                    <a:cubicBezTo>
                      <a:pt x="60114" y="3766"/>
                      <a:pt x="60052" y="3850"/>
                      <a:pt x="60031" y="3892"/>
                    </a:cubicBezTo>
                    <a:cubicBezTo>
                      <a:pt x="59947" y="3934"/>
                      <a:pt x="59863" y="3934"/>
                      <a:pt x="59759" y="3955"/>
                    </a:cubicBezTo>
                    <a:cubicBezTo>
                      <a:pt x="59277" y="3997"/>
                      <a:pt x="58775" y="4038"/>
                      <a:pt x="58273" y="4059"/>
                    </a:cubicBezTo>
                    <a:lnTo>
                      <a:pt x="57185" y="4143"/>
                    </a:lnTo>
                    <a:cubicBezTo>
                      <a:pt x="56704" y="4164"/>
                      <a:pt x="56264" y="4206"/>
                      <a:pt x="55783" y="4248"/>
                    </a:cubicBezTo>
                    <a:cubicBezTo>
                      <a:pt x="54612" y="4310"/>
                      <a:pt x="53440" y="4415"/>
                      <a:pt x="52226" y="4499"/>
                    </a:cubicBezTo>
                    <a:cubicBezTo>
                      <a:pt x="50008" y="4666"/>
                      <a:pt x="47811" y="4834"/>
                      <a:pt x="45593" y="5001"/>
                    </a:cubicBezTo>
                    <a:cubicBezTo>
                      <a:pt x="45321" y="5022"/>
                      <a:pt x="45070" y="5022"/>
                      <a:pt x="44777" y="5043"/>
                    </a:cubicBezTo>
                    <a:cubicBezTo>
                      <a:pt x="44484" y="5043"/>
                      <a:pt x="44192" y="5085"/>
                      <a:pt x="43878" y="5085"/>
                    </a:cubicBezTo>
                    <a:cubicBezTo>
                      <a:pt x="43250" y="5106"/>
                      <a:pt x="42664" y="5106"/>
                      <a:pt x="42036" y="5126"/>
                    </a:cubicBezTo>
                    <a:cubicBezTo>
                      <a:pt x="42790" y="5085"/>
                      <a:pt x="43564" y="5001"/>
                      <a:pt x="44338" y="4938"/>
                    </a:cubicBezTo>
                    <a:cubicBezTo>
                      <a:pt x="45112" y="4896"/>
                      <a:pt x="45886" y="4813"/>
                      <a:pt x="46661" y="4771"/>
                    </a:cubicBezTo>
                    <a:cubicBezTo>
                      <a:pt x="47832" y="4666"/>
                      <a:pt x="49046" y="4582"/>
                      <a:pt x="50218" y="4478"/>
                    </a:cubicBezTo>
                    <a:cubicBezTo>
                      <a:pt x="51347" y="4394"/>
                      <a:pt x="52477" y="4310"/>
                      <a:pt x="53565" y="4248"/>
                    </a:cubicBezTo>
                    <a:cubicBezTo>
                      <a:pt x="54109" y="4206"/>
                      <a:pt x="54632" y="4164"/>
                      <a:pt x="55176" y="4143"/>
                    </a:cubicBezTo>
                    <a:cubicBezTo>
                      <a:pt x="55469" y="4101"/>
                      <a:pt x="55741" y="4080"/>
                      <a:pt x="56013" y="4080"/>
                    </a:cubicBezTo>
                    <a:cubicBezTo>
                      <a:pt x="56202" y="4080"/>
                      <a:pt x="56390" y="4059"/>
                      <a:pt x="56578" y="4017"/>
                    </a:cubicBezTo>
                    <a:cubicBezTo>
                      <a:pt x="56746" y="3997"/>
                      <a:pt x="56934" y="3976"/>
                      <a:pt x="57101" y="3955"/>
                    </a:cubicBezTo>
                    <a:cubicBezTo>
                      <a:pt x="57185" y="3955"/>
                      <a:pt x="57227" y="3913"/>
                      <a:pt x="57311" y="3913"/>
                    </a:cubicBezTo>
                    <a:lnTo>
                      <a:pt x="57541" y="3850"/>
                    </a:lnTo>
                    <a:cubicBezTo>
                      <a:pt x="57625" y="3808"/>
                      <a:pt x="57708" y="3745"/>
                      <a:pt x="57750" y="3662"/>
                    </a:cubicBezTo>
                    <a:lnTo>
                      <a:pt x="57834" y="3494"/>
                    </a:lnTo>
                    <a:cubicBezTo>
                      <a:pt x="57855" y="3473"/>
                      <a:pt x="57855" y="3432"/>
                      <a:pt x="57876" y="3390"/>
                    </a:cubicBezTo>
                    <a:lnTo>
                      <a:pt x="57876" y="3369"/>
                    </a:lnTo>
                    <a:cubicBezTo>
                      <a:pt x="58064" y="3327"/>
                      <a:pt x="58169" y="3139"/>
                      <a:pt x="58169" y="2950"/>
                    </a:cubicBezTo>
                    <a:cubicBezTo>
                      <a:pt x="58169" y="2699"/>
                      <a:pt x="57959" y="2511"/>
                      <a:pt x="57729" y="2511"/>
                    </a:cubicBezTo>
                    <a:lnTo>
                      <a:pt x="56788" y="2511"/>
                    </a:lnTo>
                    <a:cubicBezTo>
                      <a:pt x="56913" y="2511"/>
                      <a:pt x="57039" y="2427"/>
                      <a:pt x="57122" y="2323"/>
                    </a:cubicBezTo>
                    <a:lnTo>
                      <a:pt x="57143" y="2323"/>
                    </a:lnTo>
                    <a:cubicBezTo>
                      <a:pt x="57227" y="2323"/>
                      <a:pt x="57290" y="2344"/>
                      <a:pt x="57353" y="2385"/>
                    </a:cubicBezTo>
                    <a:cubicBezTo>
                      <a:pt x="57371" y="2388"/>
                      <a:pt x="57390" y="2389"/>
                      <a:pt x="57408" y="2389"/>
                    </a:cubicBezTo>
                    <a:cubicBezTo>
                      <a:pt x="57535" y="2389"/>
                      <a:pt x="57653" y="2328"/>
                      <a:pt x="57708" y="2218"/>
                    </a:cubicBezTo>
                    <a:cubicBezTo>
                      <a:pt x="57813" y="2218"/>
                      <a:pt x="57917" y="2218"/>
                      <a:pt x="58022" y="2197"/>
                    </a:cubicBezTo>
                    <a:cubicBezTo>
                      <a:pt x="58127" y="2197"/>
                      <a:pt x="58231" y="2176"/>
                      <a:pt x="58294" y="2093"/>
                    </a:cubicBezTo>
                    <a:cubicBezTo>
                      <a:pt x="58378" y="2009"/>
                      <a:pt x="58399" y="1904"/>
                      <a:pt x="58399" y="1800"/>
                    </a:cubicBezTo>
                    <a:cubicBezTo>
                      <a:pt x="58399" y="1716"/>
                      <a:pt x="58378" y="1653"/>
                      <a:pt x="58336" y="1569"/>
                    </a:cubicBezTo>
                    <a:lnTo>
                      <a:pt x="58357" y="1569"/>
                    </a:lnTo>
                    <a:cubicBezTo>
                      <a:pt x="58650" y="1590"/>
                      <a:pt x="58922" y="1590"/>
                      <a:pt x="59215" y="1653"/>
                    </a:cubicBezTo>
                    <a:cubicBezTo>
                      <a:pt x="59382" y="1674"/>
                      <a:pt x="59549" y="1695"/>
                      <a:pt x="59717" y="1758"/>
                    </a:cubicBezTo>
                    <a:cubicBezTo>
                      <a:pt x="59717" y="1779"/>
                      <a:pt x="59738" y="1800"/>
                      <a:pt x="59738" y="1821"/>
                    </a:cubicBezTo>
                    <a:lnTo>
                      <a:pt x="59738" y="1883"/>
                    </a:lnTo>
                    <a:cubicBezTo>
                      <a:pt x="59738" y="1988"/>
                      <a:pt x="59759" y="2072"/>
                      <a:pt x="59842" y="2134"/>
                    </a:cubicBezTo>
                    <a:cubicBezTo>
                      <a:pt x="59926" y="2218"/>
                      <a:pt x="60010" y="2239"/>
                      <a:pt x="60114" y="2239"/>
                    </a:cubicBezTo>
                    <a:cubicBezTo>
                      <a:pt x="60219" y="2239"/>
                      <a:pt x="60282" y="2218"/>
                      <a:pt x="60366" y="2134"/>
                    </a:cubicBezTo>
                    <a:cubicBezTo>
                      <a:pt x="60428" y="2093"/>
                      <a:pt x="60470" y="1988"/>
                      <a:pt x="60470" y="1883"/>
                    </a:cubicBezTo>
                    <a:cubicBezTo>
                      <a:pt x="60470" y="1800"/>
                      <a:pt x="60449" y="1695"/>
                      <a:pt x="60449" y="1611"/>
                    </a:cubicBezTo>
                    <a:cubicBezTo>
                      <a:pt x="60407" y="1549"/>
                      <a:pt x="60386" y="1465"/>
                      <a:pt x="60345" y="1381"/>
                    </a:cubicBezTo>
                    <a:cubicBezTo>
                      <a:pt x="60324" y="1360"/>
                      <a:pt x="60324" y="1339"/>
                      <a:pt x="60282" y="1339"/>
                    </a:cubicBezTo>
                    <a:cubicBezTo>
                      <a:pt x="60261" y="1277"/>
                      <a:pt x="60219" y="1235"/>
                      <a:pt x="60156" y="1193"/>
                    </a:cubicBezTo>
                    <a:cubicBezTo>
                      <a:pt x="60114" y="1151"/>
                      <a:pt x="60031" y="1130"/>
                      <a:pt x="59947" y="1088"/>
                    </a:cubicBezTo>
                    <a:cubicBezTo>
                      <a:pt x="59801" y="1046"/>
                      <a:pt x="59633" y="1025"/>
                      <a:pt x="59487" y="984"/>
                    </a:cubicBezTo>
                    <a:cubicBezTo>
                      <a:pt x="59236" y="942"/>
                      <a:pt x="58985" y="942"/>
                      <a:pt x="58754" y="921"/>
                    </a:cubicBezTo>
                    <a:cubicBezTo>
                      <a:pt x="58357" y="879"/>
                      <a:pt x="57980" y="858"/>
                      <a:pt x="57604" y="837"/>
                    </a:cubicBezTo>
                    <a:cubicBezTo>
                      <a:pt x="56997" y="774"/>
                      <a:pt x="56411" y="753"/>
                      <a:pt x="55825" y="712"/>
                    </a:cubicBezTo>
                    <a:cubicBezTo>
                      <a:pt x="55260" y="670"/>
                      <a:pt x="54716" y="628"/>
                      <a:pt x="54151" y="607"/>
                    </a:cubicBezTo>
                    <a:cubicBezTo>
                      <a:pt x="53356" y="544"/>
                      <a:pt x="52582" y="523"/>
                      <a:pt x="51766" y="481"/>
                    </a:cubicBezTo>
                    <a:cubicBezTo>
                      <a:pt x="51264" y="440"/>
                      <a:pt x="50741" y="419"/>
                      <a:pt x="50238" y="398"/>
                    </a:cubicBezTo>
                    <a:cubicBezTo>
                      <a:pt x="49653" y="377"/>
                      <a:pt x="49067" y="335"/>
                      <a:pt x="48460" y="314"/>
                    </a:cubicBezTo>
                    <a:cubicBezTo>
                      <a:pt x="47560" y="293"/>
                      <a:pt x="46661" y="230"/>
                      <a:pt x="45740" y="209"/>
                    </a:cubicBezTo>
                    <a:cubicBezTo>
                      <a:pt x="45363" y="188"/>
                      <a:pt x="44966" y="188"/>
                      <a:pt x="44568" y="168"/>
                    </a:cubicBezTo>
                    <a:cubicBezTo>
                      <a:pt x="43145" y="126"/>
                      <a:pt x="41764" y="105"/>
                      <a:pt x="40363" y="84"/>
                    </a:cubicBezTo>
                    <a:cubicBezTo>
                      <a:pt x="39547" y="63"/>
                      <a:pt x="38730" y="63"/>
                      <a:pt x="37914" y="21"/>
                    </a:cubicBezTo>
                    <a:cubicBezTo>
                      <a:pt x="37684" y="21"/>
                      <a:pt x="37433" y="0"/>
                      <a:pt x="371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84" name="Google Shape;2384;p72"/>
            <p:cNvSpPr/>
            <p:nvPr/>
          </p:nvSpPr>
          <p:spPr>
            <a:xfrm rot="5400000">
              <a:off x="-780767" y="2943845"/>
              <a:ext cx="3001535" cy="125050"/>
            </a:xfrm>
            <a:custGeom>
              <a:avLst/>
              <a:gdLst/>
              <a:ahLst/>
              <a:cxnLst/>
              <a:rect l="l" t="t" r="r" b="b"/>
              <a:pathLst>
                <a:path w="70158" h="5002" extrusionOk="0">
                  <a:moveTo>
                    <a:pt x="63671" y="1738"/>
                  </a:moveTo>
                  <a:cubicBezTo>
                    <a:pt x="63713" y="1821"/>
                    <a:pt x="63755" y="1863"/>
                    <a:pt x="63818" y="1905"/>
                  </a:cubicBezTo>
                  <a:cubicBezTo>
                    <a:pt x="63671" y="1905"/>
                    <a:pt x="63546" y="1947"/>
                    <a:pt x="63441" y="1947"/>
                  </a:cubicBezTo>
                  <a:cubicBezTo>
                    <a:pt x="63211" y="1947"/>
                    <a:pt x="62981" y="1968"/>
                    <a:pt x="62751" y="1968"/>
                  </a:cubicBezTo>
                  <a:cubicBezTo>
                    <a:pt x="61705" y="1989"/>
                    <a:pt x="60679" y="2051"/>
                    <a:pt x="59633" y="2072"/>
                  </a:cubicBezTo>
                  <a:cubicBezTo>
                    <a:pt x="59152" y="2093"/>
                    <a:pt x="58692" y="2114"/>
                    <a:pt x="58210" y="2114"/>
                  </a:cubicBezTo>
                  <a:cubicBezTo>
                    <a:pt x="57478" y="2114"/>
                    <a:pt x="56725" y="2156"/>
                    <a:pt x="55992" y="2156"/>
                  </a:cubicBezTo>
                  <a:cubicBezTo>
                    <a:pt x="54298" y="2177"/>
                    <a:pt x="52624" y="2198"/>
                    <a:pt x="50929" y="2219"/>
                  </a:cubicBezTo>
                  <a:cubicBezTo>
                    <a:pt x="47623" y="2282"/>
                    <a:pt x="44359" y="2323"/>
                    <a:pt x="41053" y="2386"/>
                  </a:cubicBezTo>
                  <a:cubicBezTo>
                    <a:pt x="38710" y="2407"/>
                    <a:pt x="36345" y="2491"/>
                    <a:pt x="34002" y="2574"/>
                  </a:cubicBezTo>
                  <a:cubicBezTo>
                    <a:pt x="30466" y="2679"/>
                    <a:pt x="26909" y="2742"/>
                    <a:pt x="23373" y="2846"/>
                  </a:cubicBezTo>
                  <a:cubicBezTo>
                    <a:pt x="22682" y="2888"/>
                    <a:pt x="21971" y="2909"/>
                    <a:pt x="21259" y="2951"/>
                  </a:cubicBezTo>
                  <a:cubicBezTo>
                    <a:pt x="19251" y="3056"/>
                    <a:pt x="17242" y="3139"/>
                    <a:pt x="15212" y="3244"/>
                  </a:cubicBezTo>
                  <a:cubicBezTo>
                    <a:pt x="13266" y="3349"/>
                    <a:pt x="11279" y="3432"/>
                    <a:pt x="9312" y="3537"/>
                  </a:cubicBezTo>
                  <a:cubicBezTo>
                    <a:pt x="9124" y="3537"/>
                    <a:pt x="8935" y="3558"/>
                    <a:pt x="8768" y="3558"/>
                  </a:cubicBezTo>
                  <a:cubicBezTo>
                    <a:pt x="9291" y="3516"/>
                    <a:pt x="9835" y="3474"/>
                    <a:pt x="10358" y="3432"/>
                  </a:cubicBezTo>
                  <a:cubicBezTo>
                    <a:pt x="12220" y="3307"/>
                    <a:pt x="14062" y="3139"/>
                    <a:pt x="15924" y="3014"/>
                  </a:cubicBezTo>
                  <a:cubicBezTo>
                    <a:pt x="16572" y="2951"/>
                    <a:pt x="17242" y="2909"/>
                    <a:pt x="17870" y="2846"/>
                  </a:cubicBezTo>
                  <a:cubicBezTo>
                    <a:pt x="18204" y="2826"/>
                    <a:pt x="18539" y="2805"/>
                    <a:pt x="18853" y="2805"/>
                  </a:cubicBezTo>
                  <a:cubicBezTo>
                    <a:pt x="20799" y="2700"/>
                    <a:pt x="22724" y="2574"/>
                    <a:pt x="24670" y="2470"/>
                  </a:cubicBezTo>
                  <a:cubicBezTo>
                    <a:pt x="25026" y="2428"/>
                    <a:pt x="25423" y="2407"/>
                    <a:pt x="25779" y="2386"/>
                  </a:cubicBezTo>
                  <a:cubicBezTo>
                    <a:pt x="26344" y="2365"/>
                    <a:pt x="26888" y="2323"/>
                    <a:pt x="27411" y="2323"/>
                  </a:cubicBezTo>
                  <a:lnTo>
                    <a:pt x="33374" y="2093"/>
                  </a:lnTo>
                  <a:cubicBezTo>
                    <a:pt x="33813" y="2072"/>
                    <a:pt x="34253" y="2072"/>
                    <a:pt x="34671" y="2051"/>
                  </a:cubicBezTo>
                  <a:lnTo>
                    <a:pt x="35027" y="2051"/>
                  </a:lnTo>
                  <a:cubicBezTo>
                    <a:pt x="35341" y="2051"/>
                    <a:pt x="35655" y="2051"/>
                    <a:pt x="35927" y="2010"/>
                  </a:cubicBezTo>
                  <a:cubicBezTo>
                    <a:pt x="37914" y="1968"/>
                    <a:pt x="39944" y="1947"/>
                    <a:pt x="41932" y="1884"/>
                  </a:cubicBezTo>
                  <a:cubicBezTo>
                    <a:pt x="42832" y="1863"/>
                    <a:pt x="43752" y="1842"/>
                    <a:pt x="44673" y="1842"/>
                  </a:cubicBezTo>
                  <a:cubicBezTo>
                    <a:pt x="47623" y="1800"/>
                    <a:pt x="50615" y="1779"/>
                    <a:pt x="53565" y="1758"/>
                  </a:cubicBezTo>
                  <a:cubicBezTo>
                    <a:pt x="56683" y="1758"/>
                    <a:pt x="59675" y="1738"/>
                    <a:pt x="62709" y="1738"/>
                  </a:cubicBezTo>
                  <a:close/>
                  <a:moveTo>
                    <a:pt x="57248" y="1"/>
                  </a:moveTo>
                  <a:cubicBezTo>
                    <a:pt x="54549" y="1"/>
                    <a:pt x="51891" y="43"/>
                    <a:pt x="49192" y="64"/>
                  </a:cubicBezTo>
                  <a:cubicBezTo>
                    <a:pt x="47184" y="85"/>
                    <a:pt x="45154" y="105"/>
                    <a:pt x="43145" y="105"/>
                  </a:cubicBezTo>
                  <a:cubicBezTo>
                    <a:pt x="42267" y="105"/>
                    <a:pt x="41346" y="147"/>
                    <a:pt x="40446" y="168"/>
                  </a:cubicBezTo>
                  <a:cubicBezTo>
                    <a:pt x="38438" y="210"/>
                    <a:pt x="36429" y="252"/>
                    <a:pt x="34420" y="294"/>
                  </a:cubicBezTo>
                  <a:cubicBezTo>
                    <a:pt x="33834" y="294"/>
                    <a:pt x="33269" y="315"/>
                    <a:pt x="32684" y="315"/>
                  </a:cubicBezTo>
                  <a:cubicBezTo>
                    <a:pt x="32349" y="315"/>
                    <a:pt x="32035" y="336"/>
                    <a:pt x="31700" y="336"/>
                  </a:cubicBezTo>
                  <a:lnTo>
                    <a:pt x="25737" y="587"/>
                  </a:lnTo>
                  <a:cubicBezTo>
                    <a:pt x="25130" y="608"/>
                    <a:pt x="24523" y="629"/>
                    <a:pt x="23896" y="670"/>
                  </a:cubicBezTo>
                  <a:cubicBezTo>
                    <a:pt x="23561" y="670"/>
                    <a:pt x="23226" y="691"/>
                    <a:pt x="22870" y="712"/>
                  </a:cubicBezTo>
                  <a:cubicBezTo>
                    <a:pt x="20883" y="817"/>
                    <a:pt x="18937" y="922"/>
                    <a:pt x="16949" y="1026"/>
                  </a:cubicBezTo>
                  <a:cubicBezTo>
                    <a:pt x="15924" y="1068"/>
                    <a:pt x="14898" y="1131"/>
                    <a:pt x="13873" y="1214"/>
                  </a:cubicBezTo>
                  <a:cubicBezTo>
                    <a:pt x="12137" y="1319"/>
                    <a:pt x="10379" y="1424"/>
                    <a:pt x="8642" y="1549"/>
                  </a:cubicBezTo>
                  <a:cubicBezTo>
                    <a:pt x="7136" y="1654"/>
                    <a:pt x="5608" y="1738"/>
                    <a:pt x="4102" y="1800"/>
                  </a:cubicBezTo>
                  <a:cubicBezTo>
                    <a:pt x="3872" y="1842"/>
                    <a:pt x="3621" y="1842"/>
                    <a:pt x="3370" y="1863"/>
                  </a:cubicBezTo>
                  <a:cubicBezTo>
                    <a:pt x="2972" y="1884"/>
                    <a:pt x="2574" y="1884"/>
                    <a:pt x="2198" y="1905"/>
                  </a:cubicBezTo>
                  <a:cubicBezTo>
                    <a:pt x="1842" y="1947"/>
                    <a:pt x="1507" y="1947"/>
                    <a:pt x="1152" y="1947"/>
                  </a:cubicBezTo>
                  <a:cubicBezTo>
                    <a:pt x="1110" y="1863"/>
                    <a:pt x="1005" y="1779"/>
                    <a:pt x="942" y="1779"/>
                  </a:cubicBezTo>
                  <a:cubicBezTo>
                    <a:pt x="691" y="1800"/>
                    <a:pt x="482" y="1842"/>
                    <a:pt x="252" y="1863"/>
                  </a:cubicBezTo>
                  <a:cubicBezTo>
                    <a:pt x="147" y="1863"/>
                    <a:pt x="43" y="1905"/>
                    <a:pt x="22" y="2051"/>
                  </a:cubicBezTo>
                  <a:cubicBezTo>
                    <a:pt x="1" y="2177"/>
                    <a:pt x="64" y="2302"/>
                    <a:pt x="168" y="2323"/>
                  </a:cubicBezTo>
                  <a:cubicBezTo>
                    <a:pt x="273" y="2365"/>
                    <a:pt x="357" y="2386"/>
                    <a:pt x="461" y="2407"/>
                  </a:cubicBezTo>
                  <a:cubicBezTo>
                    <a:pt x="566" y="2428"/>
                    <a:pt x="650" y="2428"/>
                    <a:pt x="754" y="2428"/>
                  </a:cubicBezTo>
                  <a:cubicBezTo>
                    <a:pt x="984" y="2554"/>
                    <a:pt x="1256" y="2574"/>
                    <a:pt x="1507" y="2574"/>
                  </a:cubicBezTo>
                  <a:cubicBezTo>
                    <a:pt x="2072" y="2574"/>
                    <a:pt x="2637" y="2554"/>
                    <a:pt x="3181" y="2512"/>
                  </a:cubicBezTo>
                  <a:cubicBezTo>
                    <a:pt x="3432" y="2512"/>
                    <a:pt x="3642" y="2491"/>
                    <a:pt x="3872" y="2491"/>
                  </a:cubicBezTo>
                  <a:lnTo>
                    <a:pt x="6843" y="2344"/>
                  </a:lnTo>
                  <a:cubicBezTo>
                    <a:pt x="8056" y="2282"/>
                    <a:pt x="9228" y="2198"/>
                    <a:pt x="10442" y="2156"/>
                  </a:cubicBezTo>
                  <a:cubicBezTo>
                    <a:pt x="12137" y="2051"/>
                    <a:pt x="13831" y="1968"/>
                    <a:pt x="15526" y="1863"/>
                  </a:cubicBezTo>
                  <a:cubicBezTo>
                    <a:pt x="15924" y="1842"/>
                    <a:pt x="16321" y="1842"/>
                    <a:pt x="16719" y="1821"/>
                  </a:cubicBezTo>
                  <a:cubicBezTo>
                    <a:pt x="17702" y="1758"/>
                    <a:pt x="18707" y="1717"/>
                    <a:pt x="19690" y="1675"/>
                  </a:cubicBezTo>
                  <a:cubicBezTo>
                    <a:pt x="20694" y="1633"/>
                    <a:pt x="21678" y="1570"/>
                    <a:pt x="22682" y="1549"/>
                  </a:cubicBezTo>
                  <a:cubicBezTo>
                    <a:pt x="23059" y="1528"/>
                    <a:pt x="23456" y="1507"/>
                    <a:pt x="23854" y="1507"/>
                  </a:cubicBezTo>
                  <a:cubicBezTo>
                    <a:pt x="25423" y="1445"/>
                    <a:pt x="27013" y="1403"/>
                    <a:pt x="28583" y="1340"/>
                  </a:cubicBezTo>
                  <a:cubicBezTo>
                    <a:pt x="29545" y="1319"/>
                    <a:pt x="30528" y="1298"/>
                    <a:pt x="31512" y="1235"/>
                  </a:cubicBezTo>
                  <a:cubicBezTo>
                    <a:pt x="31909" y="1235"/>
                    <a:pt x="32265" y="1214"/>
                    <a:pt x="32663" y="1214"/>
                  </a:cubicBezTo>
                  <a:cubicBezTo>
                    <a:pt x="34190" y="1194"/>
                    <a:pt x="35717" y="1152"/>
                    <a:pt x="37245" y="1131"/>
                  </a:cubicBezTo>
                  <a:cubicBezTo>
                    <a:pt x="38751" y="1110"/>
                    <a:pt x="40258" y="1089"/>
                    <a:pt x="41764" y="1047"/>
                  </a:cubicBezTo>
                  <a:lnTo>
                    <a:pt x="45928" y="1047"/>
                  </a:lnTo>
                  <a:cubicBezTo>
                    <a:pt x="47477" y="1047"/>
                    <a:pt x="48983" y="1047"/>
                    <a:pt x="50531" y="1026"/>
                  </a:cubicBezTo>
                  <a:lnTo>
                    <a:pt x="55428" y="1026"/>
                  </a:lnTo>
                  <a:cubicBezTo>
                    <a:pt x="53063" y="1047"/>
                    <a:pt x="50678" y="1089"/>
                    <a:pt x="48334" y="1131"/>
                  </a:cubicBezTo>
                  <a:cubicBezTo>
                    <a:pt x="47330" y="1152"/>
                    <a:pt x="46368" y="1152"/>
                    <a:pt x="45384" y="1194"/>
                  </a:cubicBezTo>
                  <a:cubicBezTo>
                    <a:pt x="44966" y="1194"/>
                    <a:pt x="44505" y="1194"/>
                    <a:pt x="44087" y="1214"/>
                  </a:cubicBezTo>
                  <a:cubicBezTo>
                    <a:pt x="42664" y="1235"/>
                    <a:pt x="41241" y="1298"/>
                    <a:pt x="39798" y="1319"/>
                  </a:cubicBezTo>
                  <a:cubicBezTo>
                    <a:pt x="38166" y="1361"/>
                    <a:pt x="36513" y="1403"/>
                    <a:pt x="34860" y="1445"/>
                  </a:cubicBezTo>
                  <a:cubicBezTo>
                    <a:pt x="34567" y="1445"/>
                    <a:pt x="34316" y="1466"/>
                    <a:pt x="34023" y="1466"/>
                  </a:cubicBezTo>
                  <a:cubicBezTo>
                    <a:pt x="33144" y="1528"/>
                    <a:pt x="32265" y="1549"/>
                    <a:pt x="31386" y="1612"/>
                  </a:cubicBezTo>
                  <a:lnTo>
                    <a:pt x="26051" y="1842"/>
                  </a:lnTo>
                  <a:cubicBezTo>
                    <a:pt x="25779" y="1842"/>
                    <a:pt x="25528" y="1863"/>
                    <a:pt x="25256" y="1884"/>
                  </a:cubicBezTo>
                  <a:cubicBezTo>
                    <a:pt x="24398" y="1947"/>
                    <a:pt x="23519" y="2030"/>
                    <a:pt x="22640" y="2072"/>
                  </a:cubicBezTo>
                  <a:cubicBezTo>
                    <a:pt x="21071" y="2177"/>
                    <a:pt x="19544" y="2282"/>
                    <a:pt x="17974" y="2386"/>
                  </a:cubicBezTo>
                  <a:cubicBezTo>
                    <a:pt x="17556" y="2407"/>
                    <a:pt x="17095" y="2470"/>
                    <a:pt x="16677" y="2491"/>
                  </a:cubicBezTo>
                  <a:cubicBezTo>
                    <a:pt x="15694" y="2574"/>
                    <a:pt x="14689" y="2658"/>
                    <a:pt x="13706" y="2763"/>
                  </a:cubicBezTo>
                  <a:cubicBezTo>
                    <a:pt x="12450" y="2867"/>
                    <a:pt x="11153" y="2972"/>
                    <a:pt x="9898" y="3077"/>
                  </a:cubicBezTo>
                  <a:cubicBezTo>
                    <a:pt x="8161" y="3223"/>
                    <a:pt x="6383" y="3391"/>
                    <a:pt x="4625" y="3537"/>
                  </a:cubicBezTo>
                  <a:cubicBezTo>
                    <a:pt x="4207" y="3558"/>
                    <a:pt x="3788" y="3621"/>
                    <a:pt x="3349" y="3642"/>
                  </a:cubicBezTo>
                  <a:lnTo>
                    <a:pt x="1068" y="3872"/>
                  </a:lnTo>
                  <a:cubicBezTo>
                    <a:pt x="984" y="3872"/>
                    <a:pt x="901" y="3935"/>
                    <a:pt x="901" y="4039"/>
                  </a:cubicBezTo>
                  <a:cubicBezTo>
                    <a:pt x="901" y="4123"/>
                    <a:pt x="984" y="4186"/>
                    <a:pt x="1068" y="4186"/>
                  </a:cubicBezTo>
                  <a:cubicBezTo>
                    <a:pt x="1361" y="4186"/>
                    <a:pt x="1612" y="4227"/>
                    <a:pt x="1905" y="4227"/>
                  </a:cubicBezTo>
                  <a:cubicBezTo>
                    <a:pt x="1884" y="4290"/>
                    <a:pt x="1842" y="4374"/>
                    <a:pt x="1842" y="4458"/>
                  </a:cubicBezTo>
                  <a:cubicBezTo>
                    <a:pt x="1842" y="4751"/>
                    <a:pt x="2093" y="5002"/>
                    <a:pt x="2407" y="5002"/>
                  </a:cubicBezTo>
                  <a:cubicBezTo>
                    <a:pt x="4562" y="4876"/>
                    <a:pt x="6717" y="4709"/>
                    <a:pt x="8893" y="4604"/>
                  </a:cubicBezTo>
                  <a:cubicBezTo>
                    <a:pt x="10777" y="4541"/>
                    <a:pt x="12660" y="4437"/>
                    <a:pt x="14543" y="4353"/>
                  </a:cubicBezTo>
                  <a:cubicBezTo>
                    <a:pt x="16593" y="4248"/>
                    <a:pt x="18686" y="4144"/>
                    <a:pt x="20757" y="4060"/>
                  </a:cubicBezTo>
                  <a:cubicBezTo>
                    <a:pt x="21406" y="4039"/>
                    <a:pt x="22075" y="4018"/>
                    <a:pt x="22724" y="3955"/>
                  </a:cubicBezTo>
                  <a:cubicBezTo>
                    <a:pt x="22912" y="3955"/>
                    <a:pt x="23080" y="3935"/>
                    <a:pt x="23289" y="3935"/>
                  </a:cubicBezTo>
                  <a:cubicBezTo>
                    <a:pt x="26637" y="3851"/>
                    <a:pt x="29984" y="3746"/>
                    <a:pt x="33332" y="3663"/>
                  </a:cubicBezTo>
                  <a:cubicBezTo>
                    <a:pt x="35132" y="3621"/>
                    <a:pt x="36931" y="3558"/>
                    <a:pt x="38710" y="3537"/>
                  </a:cubicBezTo>
                  <a:cubicBezTo>
                    <a:pt x="39358" y="3516"/>
                    <a:pt x="39986" y="3516"/>
                    <a:pt x="40635" y="3495"/>
                  </a:cubicBezTo>
                  <a:lnTo>
                    <a:pt x="50908" y="3328"/>
                  </a:lnTo>
                  <a:lnTo>
                    <a:pt x="55302" y="3244"/>
                  </a:lnTo>
                  <a:cubicBezTo>
                    <a:pt x="56578" y="3223"/>
                    <a:pt x="57834" y="3223"/>
                    <a:pt x="59068" y="3181"/>
                  </a:cubicBezTo>
                  <a:cubicBezTo>
                    <a:pt x="60114" y="3139"/>
                    <a:pt x="61140" y="3098"/>
                    <a:pt x="62186" y="3077"/>
                  </a:cubicBezTo>
                  <a:cubicBezTo>
                    <a:pt x="62709" y="3035"/>
                    <a:pt x="63232" y="3035"/>
                    <a:pt x="63734" y="3014"/>
                  </a:cubicBezTo>
                  <a:lnTo>
                    <a:pt x="67270" y="2784"/>
                  </a:lnTo>
                  <a:lnTo>
                    <a:pt x="67270" y="2784"/>
                  </a:lnTo>
                  <a:cubicBezTo>
                    <a:pt x="67187" y="2888"/>
                    <a:pt x="67187" y="3035"/>
                    <a:pt x="67208" y="3139"/>
                  </a:cubicBezTo>
                  <a:cubicBezTo>
                    <a:pt x="67228" y="3286"/>
                    <a:pt x="67312" y="3391"/>
                    <a:pt x="67438" y="3432"/>
                  </a:cubicBezTo>
                  <a:cubicBezTo>
                    <a:pt x="67513" y="3478"/>
                    <a:pt x="67621" y="3512"/>
                    <a:pt x="67715" y="3512"/>
                  </a:cubicBezTo>
                  <a:cubicBezTo>
                    <a:pt x="67751" y="3512"/>
                    <a:pt x="67785" y="3507"/>
                    <a:pt x="67814" y="3495"/>
                  </a:cubicBezTo>
                  <a:cubicBezTo>
                    <a:pt x="68065" y="3391"/>
                    <a:pt x="68337" y="3286"/>
                    <a:pt x="68568" y="3181"/>
                  </a:cubicBezTo>
                  <a:lnTo>
                    <a:pt x="68547" y="3181"/>
                  </a:lnTo>
                  <a:cubicBezTo>
                    <a:pt x="68568" y="3181"/>
                    <a:pt x="68568" y="3139"/>
                    <a:pt x="68588" y="3139"/>
                  </a:cubicBezTo>
                  <a:cubicBezTo>
                    <a:pt x="68630" y="3139"/>
                    <a:pt x="68651" y="3118"/>
                    <a:pt x="68651" y="3118"/>
                  </a:cubicBezTo>
                  <a:lnTo>
                    <a:pt x="68630" y="3118"/>
                  </a:lnTo>
                  <a:cubicBezTo>
                    <a:pt x="68756" y="3077"/>
                    <a:pt x="68881" y="3014"/>
                    <a:pt x="69049" y="2930"/>
                  </a:cubicBezTo>
                  <a:cubicBezTo>
                    <a:pt x="69174" y="2888"/>
                    <a:pt x="69321" y="2805"/>
                    <a:pt x="69467" y="2763"/>
                  </a:cubicBezTo>
                  <a:cubicBezTo>
                    <a:pt x="69614" y="2679"/>
                    <a:pt x="69739" y="2595"/>
                    <a:pt x="69907" y="2512"/>
                  </a:cubicBezTo>
                  <a:cubicBezTo>
                    <a:pt x="70053" y="2449"/>
                    <a:pt x="70158" y="2240"/>
                    <a:pt x="70158" y="2051"/>
                  </a:cubicBezTo>
                  <a:cubicBezTo>
                    <a:pt x="70158" y="1947"/>
                    <a:pt x="70137" y="1863"/>
                    <a:pt x="70095" y="1758"/>
                  </a:cubicBezTo>
                  <a:cubicBezTo>
                    <a:pt x="70011" y="1654"/>
                    <a:pt x="69907" y="1528"/>
                    <a:pt x="69781" y="1507"/>
                  </a:cubicBezTo>
                  <a:cubicBezTo>
                    <a:pt x="69635" y="1466"/>
                    <a:pt x="69509" y="1445"/>
                    <a:pt x="69384" y="1445"/>
                  </a:cubicBezTo>
                  <a:lnTo>
                    <a:pt x="69300" y="1445"/>
                  </a:lnTo>
                  <a:cubicBezTo>
                    <a:pt x="69216" y="1445"/>
                    <a:pt x="69112" y="1445"/>
                    <a:pt x="69049" y="1466"/>
                  </a:cubicBezTo>
                  <a:cubicBezTo>
                    <a:pt x="68840" y="1507"/>
                    <a:pt x="68651" y="1528"/>
                    <a:pt x="68442" y="1528"/>
                  </a:cubicBezTo>
                  <a:cubicBezTo>
                    <a:pt x="68275" y="1528"/>
                    <a:pt x="68128" y="1549"/>
                    <a:pt x="67940" y="1549"/>
                  </a:cubicBezTo>
                  <a:cubicBezTo>
                    <a:pt x="67500" y="1570"/>
                    <a:pt x="67082" y="1612"/>
                    <a:pt x="66643" y="1654"/>
                  </a:cubicBezTo>
                  <a:cubicBezTo>
                    <a:pt x="66538" y="1654"/>
                    <a:pt x="66392" y="1675"/>
                    <a:pt x="66287" y="1675"/>
                  </a:cubicBezTo>
                  <a:cubicBezTo>
                    <a:pt x="66350" y="1633"/>
                    <a:pt x="66371" y="1570"/>
                    <a:pt x="66371" y="1528"/>
                  </a:cubicBezTo>
                  <a:cubicBezTo>
                    <a:pt x="66392" y="1466"/>
                    <a:pt x="66392" y="1424"/>
                    <a:pt x="66392" y="1361"/>
                  </a:cubicBezTo>
                  <a:cubicBezTo>
                    <a:pt x="66392" y="1340"/>
                    <a:pt x="66392" y="1298"/>
                    <a:pt x="66433" y="1256"/>
                  </a:cubicBezTo>
                  <a:cubicBezTo>
                    <a:pt x="66433" y="1214"/>
                    <a:pt x="66433" y="1152"/>
                    <a:pt x="66392" y="1131"/>
                  </a:cubicBezTo>
                  <a:cubicBezTo>
                    <a:pt x="66392" y="1131"/>
                    <a:pt x="66433" y="1131"/>
                    <a:pt x="66433" y="1110"/>
                  </a:cubicBezTo>
                  <a:cubicBezTo>
                    <a:pt x="66496" y="1047"/>
                    <a:pt x="66580" y="1005"/>
                    <a:pt x="66643" y="901"/>
                  </a:cubicBezTo>
                  <a:cubicBezTo>
                    <a:pt x="66684" y="817"/>
                    <a:pt x="66705" y="712"/>
                    <a:pt x="66705" y="608"/>
                  </a:cubicBezTo>
                  <a:cubicBezTo>
                    <a:pt x="66705" y="503"/>
                    <a:pt x="66684" y="419"/>
                    <a:pt x="66643" y="315"/>
                  </a:cubicBezTo>
                  <a:cubicBezTo>
                    <a:pt x="66601" y="294"/>
                    <a:pt x="66580" y="252"/>
                    <a:pt x="66559" y="210"/>
                  </a:cubicBezTo>
                  <a:cubicBezTo>
                    <a:pt x="66475" y="147"/>
                    <a:pt x="66392" y="105"/>
                    <a:pt x="66329" y="85"/>
                  </a:cubicBezTo>
                  <a:cubicBezTo>
                    <a:pt x="66161" y="43"/>
                    <a:pt x="65973" y="1"/>
                    <a:pt x="658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5" name="Google Shape;2385;p72"/>
          <p:cNvGrpSpPr/>
          <p:nvPr/>
        </p:nvGrpSpPr>
        <p:grpSpPr>
          <a:xfrm rot="2135871">
            <a:off x="917394" y="522830"/>
            <a:ext cx="522084" cy="583036"/>
            <a:chOff x="5495750" y="1391525"/>
            <a:chExt cx="542100" cy="605425"/>
          </a:xfrm>
        </p:grpSpPr>
        <p:sp>
          <p:nvSpPr>
            <p:cNvPr id="2386" name="Google Shape;2386;p72"/>
            <p:cNvSpPr/>
            <p:nvPr/>
          </p:nvSpPr>
          <p:spPr>
            <a:xfrm>
              <a:off x="5495750" y="1748250"/>
              <a:ext cx="330275" cy="248700"/>
            </a:xfrm>
            <a:custGeom>
              <a:avLst/>
              <a:gdLst/>
              <a:ahLst/>
              <a:cxnLst/>
              <a:rect l="l" t="t" r="r" b="b"/>
              <a:pathLst>
                <a:path w="13211" h="9948" extrusionOk="0">
                  <a:moveTo>
                    <a:pt x="2369" y="2006"/>
                  </a:moveTo>
                  <a:cubicBezTo>
                    <a:pt x="2503" y="2073"/>
                    <a:pt x="2603" y="2073"/>
                    <a:pt x="2703" y="2106"/>
                  </a:cubicBezTo>
                  <a:cubicBezTo>
                    <a:pt x="3170" y="2240"/>
                    <a:pt x="3604" y="2340"/>
                    <a:pt x="4037" y="2473"/>
                  </a:cubicBezTo>
                  <a:cubicBezTo>
                    <a:pt x="4571" y="2640"/>
                    <a:pt x="5071" y="2774"/>
                    <a:pt x="5605" y="2940"/>
                  </a:cubicBezTo>
                  <a:cubicBezTo>
                    <a:pt x="5572" y="3040"/>
                    <a:pt x="5505" y="3241"/>
                    <a:pt x="5405" y="3407"/>
                  </a:cubicBezTo>
                  <a:cubicBezTo>
                    <a:pt x="5405" y="3441"/>
                    <a:pt x="5371" y="3507"/>
                    <a:pt x="5338" y="3574"/>
                  </a:cubicBezTo>
                  <a:lnTo>
                    <a:pt x="5205" y="3808"/>
                  </a:lnTo>
                  <a:cubicBezTo>
                    <a:pt x="5105" y="3974"/>
                    <a:pt x="5038" y="4141"/>
                    <a:pt x="4938" y="4341"/>
                  </a:cubicBezTo>
                  <a:cubicBezTo>
                    <a:pt x="4771" y="4675"/>
                    <a:pt x="4604" y="5008"/>
                    <a:pt x="4437" y="5309"/>
                  </a:cubicBezTo>
                  <a:cubicBezTo>
                    <a:pt x="4371" y="5175"/>
                    <a:pt x="4337" y="5109"/>
                    <a:pt x="4237" y="4975"/>
                  </a:cubicBezTo>
                  <a:cubicBezTo>
                    <a:pt x="3837" y="4308"/>
                    <a:pt x="3403" y="3674"/>
                    <a:pt x="3003" y="3007"/>
                  </a:cubicBezTo>
                  <a:lnTo>
                    <a:pt x="2369" y="2006"/>
                  </a:lnTo>
                  <a:close/>
                  <a:moveTo>
                    <a:pt x="1392" y="1"/>
                  </a:moveTo>
                  <a:cubicBezTo>
                    <a:pt x="1351" y="1"/>
                    <a:pt x="1310" y="2"/>
                    <a:pt x="1269" y="5"/>
                  </a:cubicBezTo>
                  <a:cubicBezTo>
                    <a:pt x="268" y="105"/>
                    <a:pt x="1" y="1139"/>
                    <a:pt x="368" y="1940"/>
                  </a:cubicBezTo>
                  <a:cubicBezTo>
                    <a:pt x="568" y="2407"/>
                    <a:pt x="902" y="2774"/>
                    <a:pt x="1168" y="3174"/>
                  </a:cubicBezTo>
                  <a:cubicBezTo>
                    <a:pt x="1435" y="3641"/>
                    <a:pt x="1769" y="4108"/>
                    <a:pt x="2069" y="4508"/>
                  </a:cubicBezTo>
                  <a:cubicBezTo>
                    <a:pt x="2703" y="5442"/>
                    <a:pt x="3270" y="6309"/>
                    <a:pt x="3904" y="7210"/>
                  </a:cubicBezTo>
                  <a:cubicBezTo>
                    <a:pt x="4471" y="8111"/>
                    <a:pt x="5071" y="9011"/>
                    <a:pt x="5838" y="9779"/>
                  </a:cubicBezTo>
                  <a:cubicBezTo>
                    <a:pt x="5975" y="9897"/>
                    <a:pt x="6118" y="9948"/>
                    <a:pt x="6251" y="9948"/>
                  </a:cubicBezTo>
                  <a:cubicBezTo>
                    <a:pt x="6607" y="9948"/>
                    <a:pt x="6885" y="9582"/>
                    <a:pt x="6739" y="9145"/>
                  </a:cubicBezTo>
                  <a:cubicBezTo>
                    <a:pt x="6406" y="8278"/>
                    <a:pt x="5905" y="7444"/>
                    <a:pt x="5371" y="6610"/>
                  </a:cubicBezTo>
                  <a:cubicBezTo>
                    <a:pt x="5738" y="6176"/>
                    <a:pt x="6039" y="5742"/>
                    <a:pt x="6339" y="5275"/>
                  </a:cubicBezTo>
                  <a:cubicBezTo>
                    <a:pt x="6539" y="4942"/>
                    <a:pt x="6739" y="4608"/>
                    <a:pt x="6906" y="4275"/>
                  </a:cubicBezTo>
                  <a:cubicBezTo>
                    <a:pt x="7039" y="4074"/>
                    <a:pt x="7206" y="3808"/>
                    <a:pt x="7239" y="3574"/>
                  </a:cubicBezTo>
                  <a:lnTo>
                    <a:pt x="7239" y="3441"/>
                  </a:lnTo>
                  <a:cubicBezTo>
                    <a:pt x="8073" y="3708"/>
                    <a:pt x="8907" y="4008"/>
                    <a:pt x="9741" y="4341"/>
                  </a:cubicBezTo>
                  <a:cubicBezTo>
                    <a:pt x="10175" y="4508"/>
                    <a:pt x="10609" y="4675"/>
                    <a:pt x="11042" y="4908"/>
                  </a:cubicBezTo>
                  <a:cubicBezTo>
                    <a:pt x="11460" y="5076"/>
                    <a:pt x="11808" y="5266"/>
                    <a:pt x="12242" y="5266"/>
                  </a:cubicBezTo>
                  <a:cubicBezTo>
                    <a:pt x="12327" y="5266"/>
                    <a:pt x="12416" y="5259"/>
                    <a:pt x="12510" y="5242"/>
                  </a:cubicBezTo>
                  <a:cubicBezTo>
                    <a:pt x="12944" y="5109"/>
                    <a:pt x="13210" y="4608"/>
                    <a:pt x="13010" y="4241"/>
                  </a:cubicBezTo>
                  <a:cubicBezTo>
                    <a:pt x="12710" y="3741"/>
                    <a:pt x="12276" y="3574"/>
                    <a:pt x="11776" y="3341"/>
                  </a:cubicBezTo>
                  <a:lnTo>
                    <a:pt x="10275" y="2740"/>
                  </a:lnTo>
                  <a:cubicBezTo>
                    <a:pt x="9274" y="2307"/>
                    <a:pt x="8240" y="1973"/>
                    <a:pt x="7239" y="1606"/>
                  </a:cubicBezTo>
                  <a:cubicBezTo>
                    <a:pt x="6205" y="1272"/>
                    <a:pt x="5205" y="939"/>
                    <a:pt x="4171" y="639"/>
                  </a:cubicBezTo>
                  <a:cubicBezTo>
                    <a:pt x="3670" y="505"/>
                    <a:pt x="3203" y="405"/>
                    <a:pt x="2703" y="272"/>
                  </a:cubicBezTo>
                  <a:cubicBezTo>
                    <a:pt x="2277" y="150"/>
                    <a:pt x="1823" y="1"/>
                    <a:pt x="13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72"/>
            <p:cNvSpPr/>
            <p:nvPr/>
          </p:nvSpPr>
          <p:spPr>
            <a:xfrm>
              <a:off x="5800150" y="1391525"/>
              <a:ext cx="237700" cy="223775"/>
            </a:xfrm>
            <a:custGeom>
              <a:avLst/>
              <a:gdLst/>
              <a:ahLst/>
              <a:cxnLst/>
              <a:rect l="l" t="t" r="r" b="b"/>
              <a:pathLst>
                <a:path w="9508" h="8951" extrusionOk="0">
                  <a:moveTo>
                    <a:pt x="3124" y="1"/>
                  </a:moveTo>
                  <a:cubicBezTo>
                    <a:pt x="2013" y="1"/>
                    <a:pt x="1047" y="772"/>
                    <a:pt x="567" y="1732"/>
                  </a:cubicBezTo>
                  <a:cubicBezTo>
                    <a:pt x="0" y="2866"/>
                    <a:pt x="67" y="4367"/>
                    <a:pt x="601" y="5534"/>
                  </a:cubicBezTo>
                  <a:cubicBezTo>
                    <a:pt x="1235" y="6769"/>
                    <a:pt x="2335" y="7736"/>
                    <a:pt x="3570" y="8370"/>
                  </a:cubicBezTo>
                  <a:cubicBezTo>
                    <a:pt x="4266" y="8708"/>
                    <a:pt x="5080" y="8951"/>
                    <a:pt x="5879" y="8951"/>
                  </a:cubicBezTo>
                  <a:cubicBezTo>
                    <a:pt x="6420" y="8951"/>
                    <a:pt x="6954" y="8839"/>
                    <a:pt x="7439" y="8570"/>
                  </a:cubicBezTo>
                  <a:cubicBezTo>
                    <a:pt x="8707" y="7903"/>
                    <a:pt x="9507" y="6602"/>
                    <a:pt x="9374" y="5134"/>
                  </a:cubicBezTo>
                  <a:cubicBezTo>
                    <a:pt x="9340" y="4500"/>
                    <a:pt x="9040" y="3733"/>
                    <a:pt x="8573" y="3266"/>
                  </a:cubicBezTo>
                  <a:cubicBezTo>
                    <a:pt x="8318" y="3068"/>
                    <a:pt x="8015" y="2918"/>
                    <a:pt x="7705" y="2918"/>
                  </a:cubicBezTo>
                  <a:cubicBezTo>
                    <a:pt x="7650" y="2918"/>
                    <a:pt x="7594" y="2922"/>
                    <a:pt x="7539" y="2932"/>
                  </a:cubicBezTo>
                  <a:cubicBezTo>
                    <a:pt x="7105" y="3066"/>
                    <a:pt x="6872" y="3433"/>
                    <a:pt x="6905" y="3866"/>
                  </a:cubicBezTo>
                  <a:cubicBezTo>
                    <a:pt x="6939" y="4434"/>
                    <a:pt x="7406" y="4800"/>
                    <a:pt x="7439" y="5401"/>
                  </a:cubicBezTo>
                  <a:cubicBezTo>
                    <a:pt x="7506" y="5835"/>
                    <a:pt x="7339" y="6235"/>
                    <a:pt x="6939" y="6568"/>
                  </a:cubicBezTo>
                  <a:cubicBezTo>
                    <a:pt x="6642" y="6838"/>
                    <a:pt x="6275" y="6944"/>
                    <a:pt x="5885" y="6944"/>
                  </a:cubicBezTo>
                  <a:cubicBezTo>
                    <a:pt x="5310" y="6944"/>
                    <a:pt x="4687" y="6713"/>
                    <a:pt x="4170" y="6435"/>
                  </a:cubicBezTo>
                  <a:cubicBezTo>
                    <a:pt x="3069" y="5868"/>
                    <a:pt x="2102" y="4867"/>
                    <a:pt x="1935" y="3600"/>
                  </a:cubicBezTo>
                  <a:cubicBezTo>
                    <a:pt x="1768" y="2399"/>
                    <a:pt x="2536" y="1365"/>
                    <a:pt x="3570" y="864"/>
                  </a:cubicBezTo>
                  <a:cubicBezTo>
                    <a:pt x="4003" y="664"/>
                    <a:pt x="3937" y="97"/>
                    <a:pt x="3503" y="30"/>
                  </a:cubicBezTo>
                  <a:cubicBezTo>
                    <a:pt x="3375" y="10"/>
                    <a:pt x="3249" y="1"/>
                    <a:pt x="31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72"/>
            <p:cNvSpPr/>
            <p:nvPr/>
          </p:nvSpPr>
          <p:spPr>
            <a:xfrm>
              <a:off x="5614175" y="1567975"/>
              <a:ext cx="296900" cy="242075"/>
            </a:xfrm>
            <a:custGeom>
              <a:avLst/>
              <a:gdLst/>
              <a:ahLst/>
              <a:cxnLst/>
              <a:rect l="l" t="t" r="r" b="b"/>
              <a:pathLst>
                <a:path w="11876" h="9683" extrusionOk="0">
                  <a:moveTo>
                    <a:pt x="7039" y="3480"/>
                  </a:moveTo>
                  <a:cubicBezTo>
                    <a:pt x="7039" y="3713"/>
                    <a:pt x="7006" y="3947"/>
                    <a:pt x="6839" y="4114"/>
                  </a:cubicBezTo>
                  <a:cubicBezTo>
                    <a:pt x="6750" y="4221"/>
                    <a:pt x="6556" y="4328"/>
                    <a:pt x="6420" y="4328"/>
                  </a:cubicBezTo>
                  <a:cubicBezTo>
                    <a:pt x="6302" y="4328"/>
                    <a:pt x="6228" y="4247"/>
                    <a:pt x="6305" y="4014"/>
                  </a:cubicBezTo>
                  <a:cubicBezTo>
                    <a:pt x="6439" y="3713"/>
                    <a:pt x="6705" y="3547"/>
                    <a:pt x="7039" y="3480"/>
                  </a:cubicBezTo>
                  <a:close/>
                  <a:moveTo>
                    <a:pt x="4058" y="1"/>
                  </a:moveTo>
                  <a:cubicBezTo>
                    <a:pt x="3175" y="1"/>
                    <a:pt x="2325" y="275"/>
                    <a:pt x="1635" y="945"/>
                  </a:cubicBezTo>
                  <a:cubicBezTo>
                    <a:pt x="668" y="1845"/>
                    <a:pt x="1" y="3346"/>
                    <a:pt x="434" y="4681"/>
                  </a:cubicBezTo>
                  <a:cubicBezTo>
                    <a:pt x="514" y="4920"/>
                    <a:pt x="678" y="5016"/>
                    <a:pt x="855" y="5016"/>
                  </a:cubicBezTo>
                  <a:cubicBezTo>
                    <a:pt x="1123" y="5016"/>
                    <a:pt x="1421" y="4795"/>
                    <a:pt x="1502" y="4514"/>
                  </a:cubicBezTo>
                  <a:cubicBezTo>
                    <a:pt x="1669" y="3813"/>
                    <a:pt x="1769" y="3046"/>
                    <a:pt x="2136" y="2446"/>
                  </a:cubicBezTo>
                  <a:cubicBezTo>
                    <a:pt x="2536" y="1779"/>
                    <a:pt x="3170" y="1312"/>
                    <a:pt x="3970" y="1312"/>
                  </a:cubicBezTo>
                  <a:cubicBezTo>
                    <a:pt x="4010" y="1310"/>
                    <a:pt x="4050" y="1309"/>
                    <a:pt x="4090" y="1309"/>
                  </a:cubicBezTo>
                  <a:cubicBezTo>
                    <a:pt x="4926" y="1309"/>
                    <a:pt x="5836" y="1636"/>
                    <a:pt x="6472" y="2146"/>
                  </a:cubicBezTo>
                  <a:cubicBezTo>
                    <a:pt x="6605" y="2279"/>
                    <a:pt x="6705" y="2379"/>
                    <a:pt x="6806" y="2513"/>
                  </a:cubicBezTo>
                  <a:cubicBezTo>
                    <a:pt x="6605" y="2613"/>
                    <a:pt x="6439" y="2679"/>
                    <a:pt x="6205" y="2779"/>
                  </a:cubicBezTo>
                  <a:cubicBezTo>
                    <a:pt x="5671" y="3113"/>
                    <a:pt x="5204" y="3613"/>
                    <a:pt x="5271" y="4314"/>
                  </a:cubicBezTo>
                  <a:cubicBezTo>
                    <a:pt x="5304" y="4881"/>
                    <a:pt x="5671" y="5448"/>
                    <a:pt x="6305" y="5515"/>
                  </a:cubicBezTo>
                  <a:cubicBezTo>
                    <a:pt x="6372" y="5523"/>
                    <a:pt x="6437" y="5526"/>
                    <a:pt x="6501" y="5526"/>
                  </a:cubicBezTo>
                  <a:cubicBezTo>
                    <a:pt x="7520" y="5526"/>
                    <a:pt x="8148" y="4551"/>
                    <a:pt x="8273" y="3547"/>
                  </a:cubicBezTo>
                  <a:cubicBezTo>
                    <a:pt x="8774" y="3680"/>
                    <a:pt x="9207" y="4014"/>
                    <a:pt x="9474" y="4514"/>
                  </a:cubicBezTo>
                  <a:cubicBezTo>
                    <a:pt x="9874" y="5214"/>
                    <a:pt x="9975" y="6182"/>
                    <a:pt x="9841" y="6982"/>
                  </a:cubicBezTo>
                  <a:cubicBezTo>
                    <a:pt x="9727" y="7608"/>
                    <a:pt x="9322" y="8428"/>
                    <a:pt x="8667" y="8428"/>
                  </a:cubicBezTo>
                  <a:cubicBezTo>
                    <a:pt x="8555" y="8428"/>
                    <a:pt x="8434" y="8404"/>
                    <a:pt x="8307" y="8350"/>
                  </a:cubicBezTo>
                  <a:cubicBezTo>
                    <a:pt x="7306" y="7950"/>
                    <a:pt x="6339" y="7283"/>
                    <a:pt x="5505" y="6615"/>
                  </a:cubicBezTo>
                  <a:cubicBezTo>
                    <a:pt x="5038" y="6215"/>
                    <a:pt x="4604" y="5882"/>
                    <a:pt x="4170" y="5481"/>
                  </a:cubicBezTo>
                  <a:cubicBezTo>
                    <a:pt x="3770" y="5114"/>
                    <a:pt x="3370" y="4647"/>
                    <a:pt x="2869" y="4347"/>
                  </a:cubicBezTo>
                  <a:cubicBezTo>
                    <a:pt x="2812" y="4311"/>
                    <a:pt x="2753" y="4295"/>
                    <a:pt x="2697" y="4295"/>
                  </a:cubicBezTo>
                  <a:cubicBezTo>
                    <a:pt x="2493" y="4295"/>
                    <a:pt x="2331" y="4505"/>
                    <a:pt x="2436" y="4714"/>
                  </a:cubicBezTo>
                  <a:cubicBezTo>
                    <a:pt x="2669" y="5381"/>
                    <a:pt x="3170" y="5948"/>
                    <a:pt x="3670" y="6482"/>
                  </a:cubicBezTo>
                  <a:cubicBezTo>
                    <a:pt x="4204" y="7016"/>
                    <a:pt x="4804" y="7516"/>
                    <a:pt x="5438" y="7983"/>
                  </a:cubicBezTo>
                  <a:cubicBezTo>
                    <a:pt x="6005" y="8450"/>
                    <a:pt x="6672" y="8817"/>
                    <a:pt x="7306" y="9184"/>
                  </a:cubicBezTo>
                  <a:cubicBezTo>
                    <a:pt x="7746" y="9443"/>
                    <a:pt x="8247" y="9682"/>
                    <a:pt x="8762" y="9682"/>
                  </a:cubicBezTo>
                  <a:cubicBezTo>
                    <a:pt x="8909" y="9682"/>
                    <a:pt x="9058" y="9662"/>
                    <a:pt x="9207" y="9618"/>
                  </a:cubicBezTo>
                  <a:cubicBezTo>
                    <a:pt x="11876" y="8850"/>
                    <a:pt x="11776" y="4280"/>
                    <a:pt x="9808" y="2846"/>
                  </a:cubicBezTo>
                  <a:cubicBezTo>
                    <a:pt x="9307" y="2479"/>
                    <a:pt x="8674" y="2312"/>
                    <a:pt x="8040" y="2312"/>
                  </a:cubicBezTo>
                  <a:cubicBezTo>
                    <a:pt x="7639" y="1312"/>
                    <a:pt x="6705" y="645"/>
                    <a:pt x="5771" y="311"/>
                  </a:cubicBezTo>
                  <a:cubicBezTo>
                    <a:pt x="5209" y="115"/>
                    <a:pt x="4627" y="1"/>
                    <a:pt x="40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Flowchart: Preparation 3">
            <a:extLst>
              <a:ext uri="{FF2B5EF4-FFF2-40B4-BE49-F238E27FC236}">
                <a16:creationId xmlns:a16="http://schemas.microsoft.com/office/drawing/2014/main" id="{0C9E4664-8AD4-7E5C-1891-60FF5638F6F4}"/>
              </a:ext>
            </a:extLst>
          </p:cNvPr>
          <p:cNvSpPr/>
          <p:nvPr/>
        </p:nvSpPr>
        <p:spPr>
          <a:xfrm>
            <a:off x="1967023" y="416714"/>
            <a:ext cx="5050465" cy="680484"/>
          </a:xfrm>
          <a:prstGeom prst="flowChartPreparation">
            <a:avLst/>
          </a:prstGeom>
          <a:solidFill>
            <a:srgbClr val="00B050"/>
          </a:solidFill>
          <a:ln>
            <a:solidFill>
              <a:schemeClr val="bg2"/>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b="1">
                <a:solidFill>
                  <a:schemeClr val="bg2"/>
                </a:solidFill>
                <a:latin typeface="Times New Roman" panose="02020603050405020304" pitchFamily="18" charset="0"/>
                <a:cs typeface="Times New Roman" panose="02020603050405020304" pitchFamily="18" charset="0"/>
              </a:rPr>
              <a:t>Câu hỏi và bài tập</a:t>
            </a:r>
          </a:p>
        </p:txBody>
      </p:sp>
    </p:spTree>
    <p:extLst>
      <p:ext uri="{BB962C8B-B14F-4D97-AF65-F5344CB8AC3E}">
        <p14:creationId xmlns:p14="http://schemas.microsoft.com/office/powerpoint/2010/main" val="16209896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13080" y="755317"/>
            <a:ext cx="1645002"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algn="just"/>
            <a:r>
              <a:rPr lang="en-US" sz="3200" b="1" i="1" dirty="0">
                <a:solidFill>
                  <a:schemeClr val="bg2"/>
                </a:solidFill>
                <a:latin typeface="Times New Roman" panose="02020603050405020304" pitchFamily="18" charset="0"/>
                <a:cs typeface="Times New Roman" panose="02020603050405020304" pitchFamily="18" charset="0"/>
              </a:rPr>
              <a:t>Lời giải</a:t>
            </a:r>
            <a:r>
              <a:rPr lang="vi-VN" sz="3200" b="1" i="1" dirty="0">
                <a:solidFill>
                  <a:schemeClr val="bg2"/>
                </a:solidFill>
                <a:latin typeface="Times New Roman" panose="02020603050405020304" pitchFamily="18" charset="0"/>
                <a:cs typeface="Times New Roman" panose="02020603050405020304" pitchFamily="18" charset="0"/>
              </a:rPr>
              <a:t>:</a:t>
            </a:r>
            <a:endParaRPr lang="vi-VN" sz="3200" i="1" dirty="0">
              <a:solidFill>
                <a:schemeClr val="bg2"/>
              </a:solidFill>
              <a:latin typeface="Times New Roman" panose="02020603050405020304" pitchFamily="18" charset="0"/>
              <a:cs typeface="Times New Roman" panose="02020603050405020304" pitchFamily="18" charset="0"/>
            </a:endParaRPr>
          </a:p>
        </p:txBody>
      </p:sp>
      <p:sp>
        <p:nvSpPr>
          <p:cNvPr id="5" name="Rectangle 4"/>
          <p:cNvSpPr/>
          <p:nvPr/>
        </p:nvSpPr>
        <p:spPr>
          <a:xfrm>
            <a:off x="706582" y="1689451"/>
            <a:ext cx="7897091" cy="2246769"/>
          </a:xfrm>
          <a:prstGeom prst="rect">
            <a:avLst/>
          </a:prstGeom>
        </p:spPr>
        <p:txBody>
          <a:bodyPr wrap="square">
            <a:spAutoFit/>
          </a:bodyPr>
          <a:lstStyle/>
          <a:p>
            <a:r>
              <a:rPr lang="en-US" sz="2800" dirty="0">
                <a:solidFill>
                  <a:schemeClr val="bg2"/>
                </a:solidFill>
                <a:latin typeface="Times New Roman" panose="02020603050405020304" pitchFamily="18" charset="0"/>
                <a:cs typeface="Times New Roman" panose="02020603050405020304" pitchFamily="18" charset="0"/>
              </a:rPr>
              <a:t>2. </a:t>
            </a:r>
            <a:r>
              <a:rPr lang="vi-VN" sz="2800" dirty="0">
                <a:solidFill>
                  <a:schemeClr val="bg2"/>
                </a:solidFill>
                <a:latin typeface="Times New Roman" panose="02020603050405020304" pitchFamily="18" charset="0"/>
                <a:cs typeface="Times New Roman" panose="02020603050405020304" pitchFamily="18" charset="0"/>
              </a:rPr>
              <a:t>Sau một thời gian mở nắp lọ, vôi sống sẽ phản ứng với một số chất có mặt trong không khí như carbon dioxide, hơi nước … tạo thành các chất mới có khối lượng lớn hơn khối lượng vôi sống ban đầu. Do đó khối lượng của lọ sẽ tăng lên.</a:t>
            </a:r>
            <a:endParaRPr lang="en-US" sz="2800" dirty="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98999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grpSp>
        <p:nvGrpSpPr>
          <p:cNvPr id="954" name="Google Shape;954;p51"/>
          <p:cNvGrpSpPr/>
          <p:nvPr/>
        </p:nvGrpSpPr>
        <p:grpSpPr>
          <a:xfrm>
            <a:off x="4562925" y="700575"/>
            <a:ext cx="3611050" cy="3721000"/>
            <a:chOff x="4562925" y="700575"/>
            <a:chExt cx="3611050" cy="3721000"/>
          </a:xfrm>
        </p:grpSpPr>
        <p:sp>
          <p:nvSpPr>
            <p:cNvPr id="955" name="Google Shape;955;p51"/>
            <p:cNvSpPr/>
            <p:nvPr/>
          </p:nvSpPr>
          <p:spPr>
            <a:xfrm rot="5400000">
              <a:off x="6248171" y="2442428"/>
              <a:ext cx="3660757" cy="190851"/>
            </a:xfrm>
            <a:custGeom>
              <a:avLst/>
              <a:gdLst/>
              <a:ahLst/>
              <a:cxnLst/>
              <a:rect l="l" t="t" r="r" b="b"/>
              <a:pathLst>
                <a:path w="142262" h="8883" extrusionOk="0">
                  <a:moveTo>
                    <a:pt x="30662" y="0"/>
                  </a:moveTo>
                  <a:cubicBezTo>
                    <a:pt x="30394" y="0"/>
                    <a:pt x="29837" y="294"/>
                    <a:pt x="29536" y="294"/>
                  </a:cubicBezTo>
                  <a:cubicBezTo>
                    <a:pt x="29490" y="294"/>
                    <a:pt x="29449" y="287"/>
                    <a:pt x="29417" y="271"/>
                  </a:cubicBezTo>
                  <a:cubicBezTo>
                    <a:pt x="24081" y="614"/>
                    <a:pt x="14295" y="671"/>
                    <a:pt x="9644" y="984"/>
                  </a:cubicBezTo>
                  <a:cubicBezTo>
                    <a:pt x="8035" y="1081"/>
                    <a:pt x="6795" y="1139"/>
                    <a:pt x="6040" y="1139"/>
                  </a:cubicBezTo>
                  <a:cubicBezTo>
                    <a:pt x="5684" y="1139"/>
                    <a:pt x="5435" y="1126"/>
                    <a:pt x="5307" y="1099"/>
                  </a:cubicBezTo>
                  <a:cubicBezTo>
                    <a:pt x="4822" y="1070"/>
                    <a:pt x="4508" y="1042"/>
                    <a:pt x="4223" y="1042"/>
                  </a:cubicBezTo>
                  <a:cubicBezTo>
                    <a:pt x="3966" y="1042"/>
                    <a:pt x="3738" y="1099"/>
                    <a:pt x="3567" y="1213"/>
                  </a:cubicBezTo>
                  <a:cubicBezTo>
                    <a:pt x="3082" y="1527"/>
                    <a:pt x="2169" y="2839"/>
                    <a:pt x="1398" y="4094"/>
                  </a:cubicBezTo>
                  <a:cubicBezTo>
                    <a:pt x="599" y="5350"/>
                    <a:pt x="0" y="6605"/>
                    <a:pt x="742" y="6891"/>
                  </a:cubicBezTo>
                  <a:cubicBezTo>
                    <a:pt x="1190" y="7049"/>
                    <a:pt x="2883" y="7353"/>
                    <a:pt x="5120" y="7353"/>
                  </a:cubicBezTo>
                  <a:cubicBezTo>
                    <a:pt x="5302" y="7353"/>
                    <a:pt x="5489" y="7351"/>
                    <a:pt x="5678" y="7347"/>
                  </a:cubicBezTo>
                  <a:cubicBezTo>
                    <a:pt x="6934" y="7319"/>
                    <a:pt x="8275" y="7204"/>
                    <a:pt x="9673" y="7090"/>
                  </a:cubicBezTo>
                  <a:cubicBezTo>
                    <a:pt x="11965" y="6905"/>
                    <a:pt x="17814" y="6697"/>
                    <a:pt x="22207" y="6697"/>
                  </a:cubicBezTo>
                  <a:cubicBezTo>
                    <a:pt x="24595" y="6697"/>
                    <a:pt x="26554" y="6758"/>
                    <a:pt x="27277" y="6919"/>
                  </a:cubicBezTo>
                  <a:cubicBezTo>
                    <a:pt x="29693" y="6817"/>
                    <a:pt x="32191" y="6482"/>
                    <a:pt x="34540" y="6482"/>
                  </a:cubicBezTo>
                  <a:cubicBezTo>
                    <a:pt x="36129" y="6482"/>
                    <a:pt x="37650" y="6635"/>
                    <a:pt x="39032" y="7119"/>
                  </a:cubicBezTo>
                  <a:cubicBezTo>
                    <a:pt x="43198" y="8564"/>
                    <a:pt x="45781" y="8882"/>
                    <a:pt x="47952" y="8882"/>
                  </a:cubicBezTo>
                  <a:cubicBezTo>
                    <a:pt x="49667" y="8882"/>
                    <a:pt x="51124" y="8684"/>
                    <a:pt x="52899" y="8684"/>
                  </a:cubicBezTo>
                  <a:cubicBezTo>
                    <a:pt x="53048" y="8684"/>
                    <a:pt x="53201" y="8685"/>
                    <a:pt x="53355" y="8688"/>
                  </a:cubicBezTo>
                  <a:cubicBezTo>
                    <a:pt x="55239" y="7975"/>
                    <a:pt x="65082" y="7376"/>
                    <a:pt x="67336" y="7262"/>
                  </a:cubicBezTo>
                  <a:cubicBezTo>
                    <a:pt x="73699" y="6976"/>
                    <a:pt x="79862" y="6948"/>
                    <a:pt x="80290" y="6834"/>
                  </a:cubicBezTo>
                  <a:cubicBezTo>
                    <a:pt x="80833" y="6709"/>
                    <a:pt x="82463" y="6636"/>
                    <a:pt x="83939" y="6636"/>
                  </a:cubicBezTo>
                  <a:cubicBezTo>
                    <a:pt x="85178" y="6636"/>
                    <a:pt x="86309" y="6688"/>
                    <a:pt x="86595" y="6805"/>
                  </a:cubicBezTo>
                  <a:cubicBezTo>
                    <a:pt x="87022" y="6960"/>
                    <a:pt x="87523" y="7012"/>
                    <a:pt x="88040" y="7012"/>
                  </a:cubicBezTo>
                  <a:cubicBezTo>
                    <a:pt x="89075" y="7012"/>
                    <a:pt x="90173" y="6804"/>
                    <a:pt x="90869" y="6804"/>
                  </a:cubicBezTo>
                  <a:cubicBezTo>
                    <a:pt x="91103" y="6804"/>
                    <a:pt x="91292" y="6828"/>
                    <a:pt x="91417" y="6891"/>
                  </a:cubicBezTo>
                  <a:cubicBezTo>
                    <a:pt x="95783" y="6604"/>
                    <a:pt x="96086" y="6517"/>
                    <a:pt x="98992" y="6517"/>
                  </a:cubicBezTo>
                  <a:cubicBezTo>
                    <a:pt x="101004" y="6517"/>
                    <a:pt x="104265" y="6559"/>
                    <a:pt x="110990" y="6605"/>
                  </a:cubicBezTo>
                  <a:cubicBezTo>
                    <a:pt x="116297" y="6634"/>
                    <a:pt x="124657" y="6776"/>
                    <a:pt x="124657" y="6776"/>
                  </a:cubicBezTo>
                  <a:cubicBezTo>
                    <a:pt x="125447" y="6719"/>
                    <a:pt x="126261" y="6696"/>
                    <a:pt x="127083" y="6696"/>
                  </a:cubicBezTo>
                  <a:cubicBezTo>
                    <a:pt x="130791" y="6696"/>
                    <a:pt x="134653" y="7174"/>
                    <a:pt x="137053" y="7174"/>
                  </a:cubicBezTo>
                  <a:cubicBezTo>
                    <a:pt x="138084" y="7174"/>
                    <a:pt x="138845" y="7086"/>
                    <a:pt x="139209" y="6834"/>
                  </a:cubicBezTo>
                  <a:cubicBezTo>
                    <a:pt x="140550" y="5921"/>
                    <a:pt x="142262" y="2069"/>
                    <a:pt x="141777" y="1099"/>
                  </a:cubicBezTo>
                  <a:cubicBezTo>
                    <a:pt x="141653" y="873"/>
                    <a:pt x="135793" y="765"/>
                    <a:pt x="132307" y="765"/>
                  </a:cubicBezTo>
                  <a:cubicBezTo>
                    <a:pt x="130950" y="765"/>
                    <a:pt x="129953" y="781"/>
                    <a:pt x="129793" y="813"/>
                  </a:cubicBezTo>
                  <a:cubicBezTo>
                    <a:pt x="129704" y="838"/>
                    <a:pt x="129613" y="848"/>
                    <a:pt x="129527" y="848"/>
                  </a:cubicBezTo>
                  <a:cubicBezTo>
                    <a:pt x="129308" y="848"/>
                    <a:pt x="129121" y="781"/>
                    <a:pt x="129080" y="699"/>
                  </a:cubicBezTo>
                  <a:cubicBezTo>
                    <a:pt x="128994" y="614"/>
                    <a:pt x="118552" y="243"/>
                    <a:pt x="118409" y="243"/>
                  </a:cubicBezTo>
                  <a:cubicBezTo>
                    <a:pt x="118409" y="174"/>
                    <a:pt x="118294" y="136"/>
                    <a:pt x="118108" y="136"/>
                  </a:cubicBezTo>
                  <a:cubicBezTo>
                    <a:pt x="117987" y="136"/>
                    <a:pt x="117836" y="152"/>
                    <a:pt x="117667" y="186"/>
                  </a:cubicBezTo>
                  <a:cubicBezTo>
                    <a:pt x="116487" y="418"/>
                    <a:pt x="110199" y="527"/>
                    <a:pt x="104993" y="527"/>
                  </a:cubicBezTo>
                  <a:cubicBezTo>
                    <a:pt x="101891" y="527"/>
                    <a:pt x="99174" y="488"/>
                    <a:pt x="98151" y="414"/>
                  </a:cubicBezTo>
                  <a:cubicBezTo>
                    <a:pt x="96867" y="334"/>
                    <a:pt x="96043" y="292"/>
                    <a:pt x="95241" y="292"/>
                  </a:cubicBezTo>
                  <a:cubicBezTo>
                    <a:pt x="94315" y="292"/>
                    <a:pt x="93418" y="349"/>
                    <a:pt x="91874" y="471"/>
                  </a:cubicBezTo>
                  <a:cubicBezTo>
                    <a:pt x="88564" y="699"/>
                    <a:pt x="78778" y="499"/>
                    <a:pt x="73157" y="984"/>
                  </a:cubicBezTo>
                  <a:cubicBezTo>
                    <a:pt x="72662" y="1028"/>
                    <a:pt x="72348" y="1045"/>
                    <a:pt x="72141" y="1045"/>
                  </a:cubicBezTo>
                  <a:cubicBezTo>
                    <a:pt x="71533" y="1045"/>
                    <a:pt x="71826" y="905"/>
                    <a:pt x="71120" y="905"/>
                  </a:cubicBezTo>
                  <a:cubicBezTo>
                    <a:pt x="70967" y="905"/>
                    <a:pt x="70768" y="912"/>
                    <a:pt x="70503" y="927"/>
                  </a:cubicBezTo>
                  <a:cubicBezTo>
                    <a:pt x="57221" y="1551"/>
                    <a:pt x="51445" y="2791"/>
                    <a:pt x="47481" y="2791"/>
                  </a:cubicBezTo>
                  <a:cubicBezTo>
                    <a:pt x="47093" y="2791"/>
                    <a:pt x="46723" y="2779"/>
                    <a:pt x="46365" y="2753"/>
                  </a:cubicBezTo>
                  <a:cubicBezTo>
                    <a:pt x="41286" y="2354"/>
                    <a:pt x="41885" y="186"/>
                    <a:pt x="32613" y="100"/>
                  </a:cubicBezTo>
                  <a:cubicBezTo>
                    <a:pt x="31500" y="100"/>
                    <a:pt x="30844" y="100"/>
                    <a:pt x="30786" y="43"/>
                  </a:cubicBezTo>
                  <a:cubicBezTo>
                    <a:pt x="30760" y="13"/>
                    <a:pt x="30717" y="0"/>
                    <a:pt x="306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51"/>
            <p:cNvSpPr/>
            <p:nvPr/>
          </p:nvSpPr>
          <p:spPr>
            <a:xfrm>
              <a:off x="4574500" y="700575"/>
              <a:ext cx="3567313" cy="216525"/>
            </a:xfrm>
            <a:custGeom>
              <a:avLst/>
              <a:gdLst/>
              <a:ahLst/>
              <a:cxnLst/>
              <a:rect l="l" t="t" r="r" b="b"/>
              <a:pathLst>
                <a:path w="125114" h="8661" extrusionOk="0">
                  <a:moveTo>
                    <a:pt x="124978" y="3901"/>
                  </a:moveTo>
                  <a:cubicBezTo>
                    <a:pt x="124974" y="3940"/>
                    <a:pt x="124971" y="3977"/>
                    <a:pt x="124971" y="4005"/>
                  </a:cubicBezTo>
                  <a:cubicBezTo>
                    <a:pt x="124971" y="4005"/>
                    <a:pt x="124994" y="3936"/>
                    <a:pt x="124978" y="3901"/>
                  </a:cubicBezTo>
                  <a:close/>
                  <a:moveTo>
                    <a:pt x="85810" y="1"/>
                  </a:moveTo>
                  <a:cubicBezTo>
                    <a:pt x="80961" y="1"/>
                    <a:pt x="74941" y="1342"/>
                    <a:pt x="68221" y="1723"/>
                  </a:cubicBezTo>
                  <a:cubicBezTo>
                    <a:pt x="65897" y="1828"/>
                    <a:pt x="64656" y="1866"/>
                    <a:pt x="63982" y="1866"/>
                  </a:cubicBezTo>
                  <a:cubicBezTo>
                    <a:pt x="62470" y="1866"/>
                    <a:pt x="63801" y="1676"/>
                    <a:pt x="62143" y="1637"/>
                  </a:cubicBezTo>
                  <a:cubicBezTo>
                    <a:pt x="61487" y="1637"/>
                    <a:pt x="51786" y="1266"/>
                    <a:pt x="49646" y="1209"/>
                  </a:cubicBezTo>
                  <a:cubicBezTo>
                    <a:pt x="44621" y="1172"/>
                    <a:pt x="40533" y="1124"/>
                    <a:pt x="36976" y="1124"/>
                  </a:cubicBezTo>
                  <a:cubicBezTo>
                    <a:pt x="34978" y="1124"/>
                    <a:pt x="33148" y="1139"/>
                    <a:pt x="31414" y="1180"/>
                  </a:cubicBezTo>
                  <a:cubicBezTo>
                    <a:pt x="29114" y="1241"/>
                    <a:pt x="27356" y="1301"/>
                    <a:pt x="26473" y="1301"/>
                  </a:cubicBezTo>
                  <a:cubicBezTo>
                    <a:pt x="26108" y="1301"/>
                    <a:pt x="25892" y="1291"/>
                    <a:pt x="25850" y="1266"/>
                  </a:cubicBezTo>
                  <a:cubicBezTo>
                    <a:pt x="25824" y="1236"/>
                    <a:pt x="25784" y="1223"/>
                    <a:pt x="25733" y="1223"/>
                  </a:cubicBezTo>
                  <a:cubicBezTo>
                    <a:pt x="25488" y="1223"/>
                    <a:pt x="25005" y="1517"/>
                    <a:pt x="24770" y="1517"/>
                  </a:cubicBezTo>
                  <a:cubicBezTo>
                    <a:pt x="24733" y="1517"/>
                    <a:pt x="24703" y="1510"/>
                    <a:pt x="24681" y="1494"/>
                  </a:cubicBezTo>
                  <a:cubicBezTo>
                    <a:pt x="23863" y="1578"/>
                    <a:pt x="22928" y="1608"/>
                    <a:pt x="21924" y="1608"/>
                  </a:cubicBezTo>
                  <a:cubicBezTo>
                    <a:pt x="19394" y="1608"/>
                    <a:pt x="16430" y="1418"/>
                    <a:pt x="13840" y="1418"/>
                  </a:cubicBezTo>
                  <a:cubicBezTo>
                    <a:pt x="12542" y="1418"/>
                    <a:pt x="11338" y="1465"/>
                    <a:pt x="10329" y="1608"/>
                  </a:cubicBezTo>
                  <a:cubicBezTo>
                    <a:pt x="8758" y="1829"/>
                    <a:pt x="5352" y="2493"/>
                    <a:pt x="3866" y="2493"/>
                  </a:cubicBezTo>
                  <a:cubicBezTo>
                    <a:pt x="3624" y="2493"/>
                    <a:pt x="3434" y="2476"/>
                    <a:pt x="3310" y="2436"/>
                  </a:cubicBezTo>
                  <a:cubicBezTo>
                    <a:pt x="3139" y="2407"/>
                    <a:pt x="2996" y="2350"/>
                    <a:pt x="2882" y="2322"/>
                  </a:cubicBezTo>
                  <a:cubicBezTo>
                    <a:pt x="2796" y="2322"/>
                    <a:pt x="2768" y="2322"/>
                    <a:pt x="2711" y="2293"/>
                  </a:cubicBezTo>
                  <a:lnTo>
                    <a:pt x="2597" y="2293"/>
                  </a:lnTo>
                  <a:cubicBezTo>
                    <a:pt x="2511" y="2293"/>
                    <a:pt x="2454" y="2293"/>
                    <a:pt x="2368" y="2322"/>
                  </a:cubicBezTo>
                  <a:lnTo>
                    <a:pt x="2340" y="2322"/>
                  </a:lnTo>
                  <a:cubicBezTo>
                    <a:pt x="2235" y="2139"/>
                    <a:pt x="2036" y="2004"/>
                    <a:pt x="1741" y="2004"/>
                  </a:cubicBezTo>
                  <a:cubicBezTo>
                    <a:pt x="1713" y="2004"/>
                    <a:pt x="1684" y="2005"/>
                    <a:pt x="1655" y="2008"/>
                  </a:cubicBezTo>
                  <a:cubicBezTo>
                    <a:pt x="1598" y="2008"/>
                    <a:pt x="1484" y="2036"/>
                    <a:pt x="1370" y="2065"/>
                  </a:cubicBezTo>
                  <a:cubicBezTo>
                    <a:pt x="1284" y="2122"/>
                    <a:pt x="1170" y="2151"/>
                    <a:pt x="1141" y="2151"/>
                  </a:cubicBezTo>
                  <a:cubicBezTo>
                    <a:pt x="1170" y="2322"/>
                    <a:pt x="1313" y="2864"/>
                    <a:pt x="1341" y="3121"/>
                  </a:cubicBezTo>
                  <a:lnTo>
                    <a:pt x="0" y="8171"/>
                  </a:lnTo>
                  <a:cubicBezTo>
                    <a:pt x="913" y="8485"/>
                    <a:pt x="2026" y="8656"/>
                    <a:pt x="3139" y="8656"/>
                  </a:cubicBezTo>
                  <a:cubicBezTo>
                    <a:pt x="3252" y="8659"/>
                    <a:pt x="3366" y="8660"/>
                    <a:pt x="3481" y="8660"/>
                  </a:cubicBezTo>
                  <a:cubicBezTo>
                    <a:pt x="5574" y="8660"/>
                    <a:pt x="7758" y="8182"/>
                    <a:pt x="9787" y="7857"/>
                  </a:cubicBezTo>
                  <a:cubicBezTo>
                    <a:pt x="11185" y="7600"/>
                    <a:pt x="11727" y="7572"/>
                    <a:pt x="12069" y="7543"/>
                  </a:cubicBezTo>
                  <a:cubicBezTo>
                    <a:pt x="12469" y="7486"/>
                    <a:pt x="12412" y="7486"/>
                    <a:pt x="12554" y="7486"/>
                  </a:cubicBezTo>
                  <a:cubicBezTo>
                    <a:pt x="12895" y="7477"/>
                    <a:pt x="13221" y="7473"/>
                    <a:pt x="13538" y="7473"/>
                  </a:cubicBezTo>
                  <a:cubicBezTo>
                    <a:pt x="15296" y="7473"/>
                    <a:pt x="16777" y="7598"/>
                    <a:pt x="18831" y="7743"/>
                  </a:cubicBezTo>
                  <a:cubicBezTo>
                    <a:pt x="20600" y="7885"/>
                    <a:pt x="22056" y="8000"/>
                    <a:pt x="22683" y="8142"/>
                  </a:cubicBezTo>
                  <a:cubicBezTo>
                    <a:pt x="23168" y="8142"/>
                    <a:pt x="23882" y="8057"/>
                    <a:pt x="24738" y="8000"/>
                  </a:cubicBezTo>
                  <a:cubicBezTo>
                    <a:pt x="26877" y="7771"/>
                    <a:pt x="26877" y="7771"/>
                    <a:pt x="27477" y="7714"/>
                  </a:cubicBezTo>
                  <a:cubicBezTo>
                    <a:pt x="29474" y="7543"/>
                    <a:pt x="31871" y="7343"/>
                    <a:pt x="34296" y="7286"/>
                  </a:cubicBezTo>
                  <a:cubicBezTo>
                    <a:pt x="35913" y="7229"/>
                    <a:pt x="37542" y="7201"/>
                    <a:pt x="39067" y="7201"/>
                  </a:cubicBezTo>
                  <a:cubicBezTo>
                    <a:pt x="42117" y="7201"/>
                    <a:pt x="44748" y="7315"/>
                    <a:pt x="46023" y="7543"/>
                  </a:cubicBezTo>
                  <a:cubicBezTo>
                    <a:pt x="46565" y="7400"/>
                    <a:pt x="48391" y="7315"/>
                    <a:pt x="50645" y="7315"/>
                  </a:cubicBezTo>
                  <a:cubicBezTo>
                    <a:pt x="53189" y="7336"/>
                    <a:pt x="61754" y="7909"/>
                    <a:pt x="66969" y="7909"/>
                  </a:cubicBezTo>
                  <a:cubicBezTo>
                    <a:pt x="68771" y="7909"/>
                    <a:pt x="70173" y="7840"/>
                    <a:pt x="70789" y="7657"/>
                  </a:cubicBezTo>
                  <a:cubicBezTo>
                    <a:pt x="71546" y="7413"/>
                    <a:pt x="74687" y="7022"/>
                    <a:pt x="76023" y="7022"/>
                  </a:cubicBezTo>
                  <a:cubicBezTo>
                    <a:pt x="76247" y="7022"/>
                    <a:pt x="76421" y="7033"/>
                    <a:pt x="76524" y="7058"/>
                  </a:cubicBezTo>
                  <a:cubicBezTo>
                    <a:pt x="76797" y="7151"/>
                    <a:pt x="77100" y="7187"/>
                    <a:pt x="77416" y="7187"/>
                  </a:cubicBezTo>
                  <a:cubicBezTo>
                    <a:pt x="78543" y="7187"/>
                    <a:pt x="79827" y="6723"/>
                    <a:pt x="80486" y="6723"/>
                  </a:cubicBezTo>
                  <a:cubicBezTo>
                    <a:pt x="80604" y="6723"/>
                    <a:pt x="80701" y="6738"/>
                    <a:pt x="80775" y="6773"/>
                  </a:cubicBezTo>
                  <a:cubicBezTo>
                    <a:pt x="83641" y="6319"/>
                    <a:pt x="85847" y="6025"/>
                    <a:pt x="87628" y="6025"/>
                  </a:cubicBezTo>
                  <a:cubicBezTo>
                    <a:pt x="87975" y="6025"/>
                    <a:pt x="88305" y="6036"/>
                    <a:pt x="88621" y="6059"/>
                  </a:cubicBezTo>
                  <a:cubicBezTo>
                    <a:pt x="95114" y="6359"/>
                    <a:pt x="92095" y="7008"/>
                    <a:pt x="97488" y="7008"/>
                  </a:cubicBezTo>
                  <a:cubicBezTo>
                    <a:pt x="99797" y="7008"/>
                    <a:pt x="103648" y="6889"/>
                    <a:pt x="110448" y="6573"/>
                  </a:cubicBezTo>
                  <a:cubicBezTo>
                    <a:pt x="111881" y="6342"/>
                    <a:pt x="113350" y="6265"/>
                    <a:pt x="114735" y="6265"/>
                  </a:cubicBezTo>
                  <a:cubicBezTo>
                    <a:pt x="116769" y="6265"/>
                    <a:pt x="118619" y="6431"/>
                    <a:pt x="119892" y="6516"/>
                  </a:cubicBezTo>
                  <a:cubicBezTo>
                    <a:pt x="120645" y="6589"/>
                    <a:pt x="121220" y="6638"/>
                    <a:pt x="121680" y="6638"/>
                  </a:cubicBezTo>
                  <a:cubicBezTo>
                    <a:pt x="123017" y="6638"/>
                    <a:pt x="123388" y="6226"/>
                    <a:pt x="124343" y="4804"/>
                  </a:cubicBezTo>
                  <a:lnTo>
                    <a:pt x="124543" y="4804"/>
                  </a:lnTo>
                  <a:cubicBezTo>
                    <a:pt x="124115" y="5660"/>
                    <a:pt x="123630" y="6288"/>
                    <a:pt x="124058" y="6716"/>
                  </a:cubicBezTo>
                  <a:cubicBezTo>
                    <a:pt x="124115" y="6744"/>
                    <a:pt x="124343" y="6801"/>
                    <a:pt x="124686" y="6858"/>
                  </a:cubicBezTo>
                  <a:cubicBezTo>
                    <a:pt x="124743" y="6858"/>
                    <a:pt x="124857" y="6858"/>
                    <a:pt x="124857" y="6887"/>
                  </a:cubicBezTo>
                  <a:cubicBezTo>
                    <a:pt x="124886" y="5089"/>
                    <a:pt x="124886" y="4519"/>
                    <a:pt x="124971" y="3891"/>
                  </a:cubicBezTo>
                  <a:cubicBezTo>
                    <a:pt x="124974" y="3894"/>
                    <a:pt x="124976" y="3897"/>
                    <a:pt x="124978" y="3901"/>
                  </a:cubicBezTo>
                  <a:lnTo>
                    <a:pt x="124978" y="3901"/>
                  </a:lnTo>
                  <a:cubicBezTo>
                    <a:pt x="124987" y="3820"/>
                    <a:pt x="125000" y="3730"/>
                    <a:pt x="125000" y="3691"/>
                  </a:cubicBezTo>
                  <a:cubicBezTo>
                    <a:pt x="124829" y="3292"/>
                    <a:pt x="124258" y="1180"/>
                    <a:pt x="124144" y="781"/>
                  </a:cubicBezTo>
                  <a:lnTo>
                    <a:pt x="125114" y="752"/>
                  </a:lnTo>
                  <a:cubicBezTo>
                    <a:pt x="122795" y="345"/>
                    <a:pt x="120338" y="228"/>
                    <a:pt x="118397" y="228"/>
                  </a:cubicBezTo>
                  <a:cubicBezTo>
                    <a:pt x="116397" y="228"/>
                    <a:pt x="114945" y="352"/>
                    <a:pt x="114757" y="410"/>
                  </a:cubicBezTo>
                  <a:cubicBezTo>
                    <a:pt x="114662" y="429"/>
                    <a:pt x="114566" y="439"/>
                    <a:pt x="114480" y="439"/>
                  </a:cubicBezTo>
                  <a:cubicBezTo>
                    <a:pt x="114307" y="439"/>
                    <a:pt x="114167" y="401"/>
                    <a:pt x="114129" y="324"/>
                  </a:cubicBezTo>
                  <a:cubicBezTo>
                    <a:pt x="114113" y="298"/>
                    <a:pt x="113780" y="287"/>
                    <a:pt x="113247" y="287"/>
                  </a:cubicBezTo>
                  <a:cubicBezTo>
                    <a:pt x="110901" y="287"/>
                    <a:pt x="104676" y="496"/>
                    <a:pt x="104514" y="496"/>
                  </a:cubicBezTo>
                  <a:cubicBezTo>
                    <a:pt x="104514" y="444"/>
                    <a:pt x="104411" y="403"/>
                    <a:pt x="104255" y="403"/>
                  </a:cubicBezTo>
                  <a:cubicBezTo>
                    <a:pt x="104151" y="403"/>
                    <a:pt x="104023" y="421"/>
                    <a:pt x="103886" y="467"/>
                  </a:cubicBezTo>
                  <a:cubicBezTo>
                    <a:pt x="103486" y="581"/>
                    <a:pt x="102374" y="724"/>
                    <a:pt x="100919" y="838"/>
                  </a:cubicBezTo>
                  <a:cubicBezTo>
                    <a:pt x="99672" y="922"/>
                    <a:pt x="98638" y="957"/>
                    <a:pt x="97752" y="957"/>
                  </a:cubicBezTo>
                  <a:cubicBezTo>
                    <a:pt x="93526" y="957"/>
                    <a:pt x="92655" y="157"/>
                    <a:pt x="88079" y="39"/>
                  </a:cubicBezTo>
                  <a:cubicBezTo>
                    <a:pt x="87908" y="39"/>
                    <a:pt x="86681" y="11"/>
                    <a:pt x="86510" y="11"/>
                  </a:cubicBezTo>
                  <a:cubicBezTo>
                    <a:pt x="86279" y="4"/>
                    <a:pt x="86046" y="1"/>
                    <a:pt x="85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51"/>
            <p:cNvSpPr/>
            <p:nvPr/>
          </p:nvSpPr>
          <p:spPr>
            <a:xfrm rot="5400000">
              <a:off x="2852828" y="2434497"/>
              <a:ext cx="3626894" cy="206700"/>
            </a:xfrm>
            <a:custGeom>
              <a:avLst/>
              <a:gdLst/>
              <a:ahLst/>
              <a:cxnLst/>
              <a:rect l="l" t="t" r="r" b="b"/>
              <a:pathLst>
                <a:path w="139295" h="8268" extrusionOk="0">
                  <a:moveTo>
                    <a:pt x="57151" y="1"/>
                  </a:moveTo>
                  <a:cubicBezTo>
                    <a:pt x="51806" y="1"/>
                    <a:pt x="45718" y="80"/>
                    <a:pt x="35723" y="278"/>
                  </a:cubicBezTo>
                  <a:cubicBezTo>
                    <a:pt x="33713" y="311"/>
                    <a:pt x="32084" y="344"/>
                    <a:pt x="31038" y="344"/>
                  </a:cubicBezTo>
                  <a:cubicBezTo>
                    <a:pt x="30273" y="344"/>
                    <a:pt x="29820" y="326"/>
                    <a:pt x="29760" y="278"/>
                  </a:cubicBezTo>
                  <a:cubicBezTo>
                    <a:pt x="29735" y="253"/>
                    <a:pt x="29695" y="242"/>
                    <a:pt x="29645" y="242"/>
                  </a:cubicBezTo>
                  <a:cubicBezTo>
                    <a:pt x="29394" y="242"/>
                    <a:pt x="28876" y="503"/>
                    <a:pt x="28578" y="503"/>
                  </a:cubicBezTo>
                  <a:cubicBezTo>
                    <a:pt x="28527" y="503"/>
                    <a:pt x="28483" y="495"/>
                    <a:pt x="28447" y="477"/>
                  </a:cubicBezTo>
                  <a:cubicBezTo>
                    <a:pt x="14131" y="1267"/>
                    <a:pt x="6565" y="1822"/>
                    <a:pt x="4908" y="1822"/>
                  </a:cubicBezTo>
                  <a:cubicBezTo>
                    <a:pt x="4827" y="1822"/>
                    <a:pt x="4761" y="1821"/>
                    <a:pt x="4709" y="1818"/>
                  </a:cubicBezTo>
                  <a:cubicBezTo>
                    <a:pt x="4500" y="1807"/>
                    <a:pt x="4314" y="1802"/>
                    <a:pt x="4148" y="1802"/>
                  </a:cubicBezTo>
                  <a:cubicBezTo>
                    <a:pt x="3451" y="1802"/>
                    <a:pt x="3091" y="1902"/>
                    <a:pt x="2768" y="2132"/>
                  </a:cubicBezTo>
                  <a:cubicBezTo>
                    <a:pt x="1656" y="2960"/>
                    <a:pt x="1" y="8038"/>
                    <a:pt x="1228" y="8267"/>
                  </a:cubicBezTo>
                  <a:cubicBezTo>
                    <a:pt x="1245" y="8268"/>
                    <a:pt x="1267" y="8268"/>
                    <a:pt x="1293" y="8268"/>
                  </a:cubicBezTo>
                  <a:cubicBezTo>
                    <a:pt x="2746" y="8268"/>
                    <a:pt x="17365" y="6975"/>
                    <a:pt x="23795" y="6975"/>
                  </a:cubicBezTo>
                  <a:cubicBezTo>
                    <a:pt x="24989" y="6975"/>
                    <a:pt x="25900" y="7020"/>
                    <a:pt x="26393" y="7125"/>
                  </a:cubicBezTo>
                  <a:cubicBezTo>
                    <a:pt x="30099" y="6845"/>
                    <a:pt x="39827" y="6158"/>
                    <a:pt x="46517" y="6158"/>
                  </a:cubicBezTo>
                  <a:cubicBezTo>
                    <a:pt x="48686" y="6158"/>
                    <a:pt x="50536" y="6231"/>
                    <a:pt x="51758" y="6412"/>
                  </a:cubicBezTo>
                  <a:cubicBezTo>
                    <a:pt x="52479" y="6210"/>
                    <a:pt x="54314" y="6134"/>
                    <a:pt x="56703" y="6134"/>
                  </a:cubicBezTo>
                  <a:cubicBezTo>
                    <a:pt x="64129" y="6134"/>
                    <a:pt x="76900" y="6872"/>
                    <a:pt x="78143" y="6872"/>
                  </a:cubicBezTo>
                  <a:cubicBezTo>
                    <a:pt x="78193" y="6872"/>
                    <a:pt x="78225" y="6871"/>
                    <a:pt x="78236" y="6869"/>
                  </a:cubicBezTo>
                  <a:cubicBezTo>
                    <a:pt x="78451" y="6833"/>
                    <a:pt x="78820" y="6817"/>
                    <a:pt x="79275" y="6817"/>
                  </a:cubicBezTo>
                  <a:cubicBezTo>
                    <a:pt x="80992" y="6817"/>
                    <a:pt x="83931" y="7043"/>
                    <a:pt x="84428" y="7268"/>
                  </a:cubicBezTo>
                  <a:cubicBezTo>
                    <a:pt x="84986" y="7521"/>
                    <a:pt x="85693" y="7587"/>
                    <a:pt x="86395" y="7587"/>
                  </a:cubicBezTo>
                  <a:cubicBezTo>
                    <a:pt x="87163" y="7587"/>
                    <a:pt x="87925" y="7508"/>
                    <a:pt x="88483" y="7508"/>
                  </a:cubicBezTo>
                  <a:cubicBezTo>
                    <a:pt x="88796" y="7508"/>
                    <a:pt x="89044" y="7533"/>
                    <a:pt x="89192" y="7610"/>
                  </a:cubicBezTo>
                  <a:lnTo>
                    <a:pt x="94984" y="7468"/>
                  </a:lnTo>
                  <a:cubicBezTo>
                    <a:pt x="94984" y="7468"/>
                    <a:pt x="97952" y="7553"/>
                    <a:pt x="99236" y="7553"/>
                  </a:cubicBezTo>
                  <a:cubicBezTo>
                    <a:pt x="99309" y="7554"/>
                    <a:pt x="99395" y="7555"/>
                    <a:pt x="99493" y="7555"/>
                  </a:cubicBezTo>
                  <a:cubicBezTo>
                    <a:pt x="102838" y="7555"/>
                    <a:pt x="120228" y="7095"/>
                    <a:pt x="121919" y="7040"/>
                  </a:cubicBezTo>
                  <a:cubicBezTo>
                    <a:pt x="122911" y="6930"/>
                    <a:pt x="123945" y="6886"/>
                    <a:pt x="124980" y="6886"/>
                  </a:cubicBezTo>
                  <a:cubicBezTo>
                    <a:pt x="126894" y="6886"/>
                    <a:pt x="128812" y="7034"/>
                    <a:pt x="130479" y="7182"/>
                  </a:cubicBezTo>
                  <a:cubicBezTo>
                    <a:pt x="131703" y="7312"/>
                    <a:pt x="133242" y="7515"/>
                    <a:pt x="134380" y="7515"/>
                  </a:cubicBezTo>
                  <a:cubicBezTo>
                    <a:pt x="134992" y="7515"/>
                    <a:pt x="135488" y="7456"/>
                    <a:pt x="135757" y="7297"/>
                  </a:cubicBezTo>
                  <a:cubicBezTo>
                    <a:pt x="137012" y="6555"/>
                    <a:pt x="139295" y="2874"/>
                    <a:pt x="138896" y="1876"/>
                  </a:cubicBezTo>
                  <a:cubicBezTo>
                    <a:pt x="138752" y="1470"/>
                    <a:pt x="131635" y="924"/>
                    <a:pt x="128296" y="924"/>
                  </a:cubicBezTo>
                  <a:cubicBezTo>
                    <a:pt x="127646" y="924"/>
                    <a:pt x="127139" y="944"/>
                    <a:pt x="126855" y="991"/>
                  </a:cubicBezTo>
                  <a:cubicBezTo>
                    <a:pt x="126763" y="1006"/>
                    <a:pt x="126673" y="1013"/>
                    <a:pt x="126590" y="1013"/>
                  </a:cubicBezTo>
                  <a:cubicBezTo>
                    <a:pt x="126363" y="1013"/>
                    <a:pt x="126183" y="960"/>
                    <a:pt x="126142" y="877"/>
                  </a:cubicBezTo>
                  <a:cubicBezTo>
                    <a:pt x="126142" y="877"/>
                    <a:pt x="125942" y="848"/>
                    <a:pt x="125657" y="848"/>
                  </a:cubicBezTo>
                  <a:cubicBezTo>
                    <a:pt x="123918" y="764"/>
                    <a:pt x="122268" y="739"/>
                    <a:pt x="120390" y="739"/>
                  </a:cubicBezTo>
                  <a:cubicBezTo>
                    <a:pt x="119094" y="739"/>
                    <a:pt x="117689" y="751"/>
                    <a:pt x="116070" y="763"/>
                  </a:cubicBezTo>
                  <a:lnTo>
                    <a:pt x="115613" y="763"/>
                  </a:lnTo>
                  <a:cubicBezTo>
                    <a:pt x="115613" y="711"/>
                    <a:pt x="115511" y="670"/>
                    <a:pt x="115336" y="670"/>
                  </a:cubicBezTo>
                  <a:cubicBezTo>
                    <a:pt x="115219" y="670"/>
                    <a:pt x="115071" y="689"/>
                    <a:pt x="114900" y="734"/>
                  </a:cubicBezTo>
                  <a:cubicBezTo>
                    <a:pt x="114044" y="962"/>
                    <a:pt x="109964" y="1248"/>
                    <a:pt x="105798" y="1419"/>
                  </a:cubicBezTo>
                  <a:cubicBezTo>
                    <a:pt x="103809" y="1501"/>
                    <a:pt x="101801" y="1537"/>
                    <a:pt x="100099" y="1537"/>
                  </a:cubicBezTo>
                  <a:cubicBezTo>
                    <a:pt x="98237" y="1537"/>
                    <a:pt x="96741" y="1494"/>
                    <a:pt x="96040" y="1419"/>
                  </a:cubicBezTo>
                  <a:cubicBezTo>
                    <a:pt x="94207" y="1222"/>
                    <a:pt x="93354" y="1161"/>
                    <a:pt x="92080" y="1161"/>
                  </a:cubicBezTo>
                  <a:cubicBezTo>
                    <a:pt x="91510" y="1161"/>
                    <a:pt x="90855" y="1173"/>
                    <a:pt x="89991" y="1191"/>
                  </a:cubicBezTo>
                  <a:cubicBezTo>
                    <a:pt x="89784" y="1197"/>
                    <a:pt x="89556" y="1200"/>
                    <a:pt x="89309" y="1200"/>
                  </a:cubicBezTo>
                  <a:cubicBezTo>
                    <a:pt x="86305" y="1200"/>
                    <a:pt x="80581" y="748"/>
                    <a:pt x="76125" y="563"/>
                  </a:cubicBezTo>
                  <a:cubicBezTo>
                    <a:pt x="74470" y="477"/>
                    <a:pt x="72958" y="449"/>
                    <a:pt x="71788" y="449"/>
                  </a:cubicBezTo>
                  <a:cubicBezTo>
                    <a:pt x="69562" y="449"/>
                    <a:pt x="71074" y="192"/>
                    <a:pt x="69220" y="164"/>
                  </a:cubicBezTo>
                  <a:cubicBezTo>
                    <a:pt x="68820" y="164"/>
                    <a:pt x="63713" y="49"/>
                    <a:pt x="61830" y="21"/>
                  </a:cubicBezTo>
                  <a:cubicBezTo>
                    <a:pt x="60280" y="8"/>
                    <a:pt x="58749" y="1"/>
                    <a:pt x="57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51"/>
            <p:cNvSpPr/>
            <p:nvPr/>
          </p:nvSpPr>
          <p:spPr>
            <a:xfrm rot="10800000" flipH="1">
              <a:off x="4589125" y="4152525"/>
              <a:ext cx="3567263" cy="269050"/>
            </a:xfrm>
            <a:custGeom>
              <a:avLst/>
              <a:gdLst/>
              <a:ahLst/>
              <a:cxnLst/>
              <a:rect l="l" t="t" r="r" b="b"/>
              <a:pathLst>
                <a:path w="142662" h="10762" extrusionOk="0">
                  <a:moveTo>
                    <a:pt x="94943" y="0"/>
                  </a:moveTo>
                  <a:cubicBezTo>
                    <a:pt x="94257" y="0"/>
                    <a:pt x="93334" y="33"/>
                    <a:pt x="91845" y="117"/>
                  </a:cubicBezTo>
                  <a:cubicBezTo>
                    <a:pt x="90961" y="202"/>
                    <a:pt x="89591" y="145"/>
                    <a:pt x="88022" y="202"/>
                  </a:cubicBezTo>
                  <a:cubicBezTo>
                    <a:pt x="87608" y="207"/>
                    <a:pt x="87062" y="208"/>
                    <a:pt x="86418" y="208"/>
                  </a:cubicBezTo>
                  <a:cubicBezTo>
                    <a:pt x="85910" y="208"/>
                    <a:pt x="85341" y="207"/>
                    <a:pt x="84728" y="207"/>
                  </a:cubicBezTo>
                  <a:cubicBezTo>
                    <a:pt x="81133" y="207"/>
                    <a:pt x="76024" y="228"/>
                    <a:pt x="72814" y="516"/>
                  </a:cubicBezTo>
                  <a:cubicBezTo>
                    <a:pt x="72357" y="551"/>
                    <a:pt x="72057" y="565"/>
                    <a:pt x="71851" y="565"/>
                  </a:cubicBezTo>
                  <a:cubicBezTo>
                    <a:pt x="71170" y="565"/>
                    <a:pt x="71530" y="416"/>
                    <a:pt x="70694" y="416"/>
                  </a:cubicBezTo>
                  <a:cubicBezTo>
                    <a:pt x="70554" y="416"/>
                    <a:pt x="70380" y="421"/>
                    <a:pt x="70161" y="430"/>
                  </a:cubicBezTo>
                  <a:cubicBezTo>
                    <a:pt x="65168" y="716"/>
                    <a:pt x="60945" y="1087"/>
                    <a:pt x="54097" y="2085"/>
                  </a:cubicBezTo>
                  <a:cubicBezTo>
                    <a:pt x="43170" y="3683"/>
                    <a:pt x="35232" y="4120"/>
                    <a:pt x="31756" y="4120"/>
                  </a:cubicBezTo>
                  <a:cubicBezTo>
                    <a:pt x="30576" y="4120"/>
                    <a:pt x="29910" y="4069"/>
                    <a:pt x="29816" y="3997"/>
                  </a:cubicBezTo>
                  <a:cubicBezTo>
                    <a:pt x="29789" y="3965"/>
                    <a:pt x="29744" y="3952"/>
                    <a:pt x="29686" y="3952"/>
                  </a:cubicBezTo>
                  <a:cubicBezTo>
                    <a:pt x="29423" y="3952"/>
                    <a:pt x="28896" y="4221"/>
                    <a:pt x="28600" y="4221"/>
                  </a:cubicBezTo>
                  <a:cubicBezTo>
                    <a:pt x="28552" y="4221"/>
                    <a:pt x="28509" y="4214"/>
                    <a:pt x="28475" y="4197"/>
                  </a:cubicBezTo>
                  <a:cubicBezTo>
                    <a:pt x="27792" y="4213"/>
                    <a:pt x="27137" y="4220"/>
                    <a:pt x="26507" y="4220"/>
                  </a:cubicBezTo>
                  <a:cubicBezTo>
                    <a:pt x="19258" y="4220"/>
                    <a:pt x="15207" y="3244"/>
                    <a:pt x="8645" y="3112"/>
                  </a:cubicBezTo>
                  <a:cubicBezTo>
                    <a:pt x="8363" y="3109"/>
                    <a:pt x="8089" y="3108"/>
                    <a:pt x="7824" y="3108"/>
                  </a:cubicBezTo>
                  <a:cubicBezTo>
                    <a:pt x="5705" y="3108"/>
                    <a:pt x="4166" y="3198"/>
                    <a:pt x="3709" y="3198"/>
                  </a:cubicBezTo>
                  <a:cubicBezTo>
                    <a:pt x="3110" y="3198"/>
                    <a:pt x="2682" y="3198"/>
                    <a:pt x="2311" y="3255"/>
                  </a:cubicBezTo>
                  <a:cubicBezTo>
                    <a:pt x="1997" y="3341"/>
                    <a:pt x="1741" y="3426"/>
                    <a:pt x="1541" y="3626"/>
                  </a:cubicBezTo>
                  <a:cubicBezTo>
                    <a:pt x="1256" y="3854"/>
                    <a:pt x="942" y="4368"/>
                    <a:pt x="685" y="4996"/>
                  </a:cubicBezTo>
                  <a:cubicBezTo>
                    <a:pt x="457" y="5652"/>
                    <a:pt x="257" y="6422"/>
                    <a:pt x="171" y="7135"/>
                  </a:cubicBezTo>
                  <a:cubicBezTo>
                    <a:pt x="0" y="8619"/>
                    <a:pt x="228" y="9903"/>
                    <a:pt x="799" y="9932"/>
                  </a:cubicBezTo>
                  <a:cubicBezTo>
                    <a:pt x="1141" y="9903"/>
                    <a:pt x="2511" y="9532"/>
                    <a:pt x="4565" y="9361"/>
                  </a:cubicBezTo>
                  <a:cubicBezTo>
                    <a:pt x="5533" y="9267"/>
                    <a:pt x="6605" y="9227"/>
                    <a:pt x="7743" y="9227"/>
                  </a:cubicBezTo>
                  <a:cubicBezTo>
                    <a:pt x="14763" y="9227"/>
                    <a:pt x="24255" y="10762"/>
                    <a:pt x="26772" y="10762"/>
                  </a:cubicBezTo>
                  <a:cubicBezTo>
                    <a:pt x="26830" y="10762"/>
                    <a:pt x="26884" y="10761"/>
                    <a:pt x="26935" y="10759"/>
                  </a:cubicBezTo>
                  <a:cubicBezTo>
                    <a:pt x="28504" y="10673"/>
                    <a:pt x="29959" y="10616"/>
                    <a:pt x="31357" y="10531"/>
                  </a:cubicBezTo>
                  <a:cubicBezTo>
                    <a:pt x="33725" y="10388"/>
                    <a:pt x="36550" y="10188"/>
                    <a:pt x="39375" y="9932"/>
                  </a:cubicBezTo>
                  <a:cubicBezTo>
                    <a:pt x="44995" y="9389"/>
                    <a:pt x="50616" y="8648"/>
                    <a:pt x="52842" y="8648"/>
                  </a:cubicBezTo>
                  <a:cubicBezTo>
                    <a:pt x="53184" y="8534"/>
                    <a:pt x="53812" y="8391"/>
                    <a:pt x="54696" y="8220"/>
                  </a:cubicBezTo>
                  <a:cubicBezTo>
                    <a:pt x="64055" y="6422"/>
                    <a:pt x="80005" y="6394"/>
                    <a:pt x="80005" y="6394"/>
                  </a:cubicBezTo>
                  <a:cubicBezTo>
                    <a:pt x="80493" y="6244"/>
                    <a:pt x="81812" y="6179"/>
                    <a:pt x="83129" y="6179"/>
                  </a:cubicBezTo>
                  <a:cubicBezTo>
                    <a:pt x="84585" y="6179"/>
                    <a:pt x="86038" y="6259"/>
                    <a:pt x="86367" y="6394"/>
                  </a:cubicBezTo>
                  <a:cubicBezTo>
                    <a:pt x="86815" y="6554"/>
                    <a:pt x="87335" y="6606"/>
                    <a:pt x="87871" y="6606"/>
                  </a:cubicBezTo>
                  <a:cubicBezTo>
                    <a:pt x="88291" y="6606"/>
                    <a:pt x="88721" y="6574"/>
                    <a:pt x="89135" y="6536"/>
                  </a:cubicBezTo>
                  <a:cubicBezTo>
                    <a:pt x="89707" y="6502"/>
                    <a:pt x="90237" y="6446"/>
                    <a:pt x="90635" y="6446"/>
                  </a:cubicBezTo>
                  <a:cubicBezTo>
                    <a:pt x="90892" y="6446"/>
                    <a:pt x="91095" y="6469"/>
                    <a:pt x="91218" y="6536"/>
                  </a:cubicBezTo>
                  <a:cubicBezTo>
                    <a:pt x="93346" y="6449"/>
                    <a:pt x="94769" y="6326"/>
                    <a:pt x="97497" y="6326"/>
                  </a:cubicBezTo>
                  <a:cubicBezTo>
                    <a:pt x="100144" y="6326"/>
                    <a:pt x="104020" y="6442"/>
                    <a:pt x="110962" y="6822"/>
                  </a:cubicBezTo>
                  <a:cubicBezTo>
                    <a:pt x="117011" y="7135"/>
                    <a:pt x="115014" y="7050"/>
                    <a:pt x="120435" y="7364"/>
                  </a:cubicBezTo>
                  <a:cubicBezTo>
                    <a:pt x="122689" y="7506"/>
                    <a:pt x="122945" y="7506"/>
                    <a:pt x="124743" y="7649"/>
                  </a:cubicBezTo>
                  <a:cubicBezTo>
                    <a:pt x="125023" y="7641"/>
                    <a:pt x="125305" y="7637"/>
                    <a:pt x="125590" y="7637"/>
                  </a:cubicBezTo>
                  <a:cubicBezTo>
                    <a:pt x="130170" y="7637"/>
                    <a:pt x="135287" y="8611"/>
                    <a:pt x="137916" y="8611"/>
                  </a:cubicBezTo>
                  <a:cubicBezTo>
                    <a:pt x="138622" y="8611"/>
                    <a:pt x="139149" y="8541"/>
                    <a:pt x="139437" y="8362"/>
                  </a:cubicBezTo>
                  <a:cubicBezTo>
                    <a:pt x="140664" y="7620"/>
                    <a:pt x="142661" y="4339"/>
                    <a:pt x="142119" y="2770"/>
                  </a:cubicBezTo>
                  <a:cubicBezTo>
                    <a:pt x="142041" y="2407"/>
                    <a:pt x="132815" y="1927"/>
                    <a:pt x="130647" y="1927"/>
                  </a:cubicBezTo>
                  <a:cubicBezTo>
                    <a:pt x="130426" y="1927"/>
                    <a:pt x="130279" y="1932"/>
                    <a:pt x="130221" y="1943"/>
                  </a:cubicBezTo>
                  <a:cubicBezTo>
                    <a:pt x="130167" y="1947"/>
                    <a:pt x="130113" y="1950"/>
                    <a:pt x="130059" y="1950"/>
                  </a:cubicBezTo>
                  <a:cubicBezTo>
                    <a:pt x="129798" y="1950"/>
                    <a:pt x="129555" y="1894"/>
                    <a:pt x="129508" y="1800"/>
                  </a:cubicBezTo>
                  <a:cubicBezTo>
                    <a:pt x="129479" y="1686"/>
                    <a:pt x="120549" y="973"/>
                    <a:pt x="120435" y="973"/>
                  </a:cubicBezTo>
                  <a:cubicBezTo>
                    <a:pt x="119579" y="915"/>
                    <a:pt x="119065" y="858"/>
                    <a:pt x="118780" y="830"/>
                  </a:cubicBezTo>
                  <a:cubicBezTo>
                    <a:pt x="118780" y="746"/>
                    <a:pt x="118596" y="693"/>
                    <a:pt x="118330" y="693"/>
                  </a:cubicBezTo>
                  <a:cubicBezTo>
                    <a:pt x="118233" y="693"/>
                    <a:pt x="118124" y="700"/>
                    <a:pt x="118009" y="716"/>
                  </a:cubicBezTo>
                  <a:cubicBezTo>
                    <a:pt x="117718" y="763"/>
                    <a:pt x="117031" y="783"/>
                    <a:pt x="116070" y="783"/>
                  </a:cubicBezTo>
                  <a:cubicBezTo>
                    <a:pt x="112979" y="783"/>
                    <a:pt x="107047" y="576"/>
                    <a:pt x="102260" y="402"/>
                  </a:cubicBezTo>
                  <a:cubicBezTo>
                    <a:pt x="96932" y="255"/>
                    <a:pt x="96847" y="0"/>
                    <a:pt x="949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9" name="Google Shape;959;p51"/>
          <p:cNvGrpSpPr/>
          <p:nvPr/>
        </p:nvGrpSpPr>
        <p:grpSpPr>
          <a:xfrm rot="7120771">
            <a:off x="6338434" y="2036804"/>
            <a:ext cx="210488" cy="394618"/>
            <a:chOff x="5559000" y="1308074"/>
            <a:chExt cx="210492" cy="394626"/>
          </a:xfrm>
        </p:grpSpPr>
        <p:sp>
          <p:nvSpPr>
            <p:cNvPr id="960" name="Google Shape;960;p51"/>
            <p:cNvSpPr/>
            <p:nvPr/>
          </p:nvSpPr>
          <p:spPr>
            <a:xfrm rot="2880946">
              <a:off x="5643090" y="1349872"/>
              <a:ext cx="131970" cy="43798"/>
            </a:xfrm>
            <a:custGeom>
              <a:avLst/>
              <a:gdLst/>
              <a:ahLst/>
              <a:cxnLst/>
              <a:rect l="l" t="t" r="r" b="b"/>
              <a:pathLst>
                <a:path w="5279" h="1752" extrusionOk="0">
                  <a:moveTo>
                    <a:pt x="4224" y="1"/>
                  </a:moveTo>
                  <a:cubicBezTo>
                    <a:pt x="4183" y="1"/>
                    <a:pt x="4141" y="4"/>
                    <a:pt x="4098" y="11"/>
                  </a:cubicBezTo>
                  <a:cubicBezTo>
                    <a:pt x="3008" y="175"/>
                    <a:pt x="1903" y="324"/>
                    <a:pt x="827" y="504"/>
                  </a:cubicBezTo>
                  <a:cubicBezTo>
                    <a:pt x="1" y="618"/>
                    <a:pt x="289" y="1751"/>
                    <a:pt x="1070" y="1751"/>
                  </a:cubicBezTo>
                  <a:cubicBezTo>
                    <a:pt x="1107" y="1751"/>
                    <a:pt x="1146" y="1749"/>
                    <a:pt x="1186" y="1743"/>
                  </a:cubicBezTo>
                  <a:cubicBezTo>
                    <a:pt x="2261" y="1579"/>
                    <a:pt x="3366" y="1430"/>
                    <a:pt x="4442" y="1265"/>
                  </a:cubicBezTo>
                  <a:cubicBezTo>
                    <a:pt x="5278" y="1138"/>
                    <a:pt x="4984" y="1"/>
                    <a:pt x="4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51"/>
            <p:cNvSpPr/>
            <p:nvPr/>
          </p:nvSpPr>
          <p:spPr>
            <a:xfrm>
              <a:off x="5559000" y="1491738"/>
              <a:ext cx="201631" cy="43800"/>
            </a:xfrm>
            <a:custGeom>
              <a:avLst/>
              <a:gdLst/>
              <a:ahLst/>
              <a:cxnLst/>
              <a:rect l="l" t="t" r="r" b="b"/>
              <a:pathLst>
                <a:path w="5279" h="1752" extrusionOk="0">
                  <a:moveTo>
                    <a:pt x="4211" y="1"/>
                  </a:moveTo>
                  <a:cubicBezTo>
                    <a:pt x="4170" y="1"/>
                    <a:pt x="4127" y="4"/>
                    <a:pt x="4083" y="11"/>
                  </a:cubicBezTo>
                  <a:cubicBezTo>
                    <a:pt x="3008" y="175"/>
                    <a:pt x="1918" y="325"/>
                    <a:pt x="827" y="504"/>
                  </a:cubicBezTo>
                  <a:cubicBezTo>
                    <a:pt x="1" y="618"/>
                    <a:pt x="289" y="1752"/>
                    <a:pt x="1057" y="1752"/>
                  </a:cubicBezTo>
                  <a:cubicBezTo>
                    <a:pt x="1094" y="1752"/>
                    <a:pt x="1132" y="1749"/>
                    <a:pt x="1171" y="1744"/>
                  </a:cubicBezTo>
                  <a:cubicBezTo>
                    <a:pt x="2261" y="1579"/>
                    <a:pt x="3337" y="1430"/>
                    <a:pt x="4442" y="1266"/>
                  </a:cubicBezTo>
                  <a:cubicBezTo>
                    <a:pt x="5278" y="1138"/>
                    <a:pt x="4984" y="1"/>
                    <a:pt x="42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51"/>
            <p:cNvSpPr/>
            <p:nvPr/>
          </p:nvSpPr>
          <p:spPr>
            <a:xfrm rot="-2700303">
              <a:off x="5649048" y="1628883"/>
              <a:ext cx="120051" cy="36750"/>
            </a:xfrm>
            <a:custGeom>
              <a:avLst/>
              <a:gdLst/>
              <a:ahLst/>
              <a:cxnLst/>
              <a:rect l="l" t="t" r="r" b="b"/>
              <a:pathLst>
                <a:path w="2988" h="1470" extrusionOk="0">
                  <a:moveTo>
                    <a:pt x="1234" y="0"/>
                  </a:moveTo>
                  <a:cubicBezTo>
                    <a:pt x="1012" y="0"/>
                    <a:pt x="790" y="19"/>
                    <a:pt x="568" y="51"/>
                  </a:cubicBezTo>
                  <a:cubicBezTo>
                    <a:pt x="195" y="111"/>
                    <a:pt x="0" y="544"/>
                    <a:pt x="75" y="843"/>
                  </a:cubicBezTo>
                  <a:cubicBezTo>
                    <a:pt x="179" y="1167"/>
                    <a:pt x="463" y="1300"/>
                    <a:pt x="780" y="1300"/>
                  </a:cubicBezTo>
                  <a:cubicBezTo>
                    <a:pt x="828" y="1300"/>
                    <a:pt x="877" y="1297"/>
                    <a:pt x="926" y="1291"/>
                  </a:cubicBezTo>
                  <a:cubicBezTo>
                    <a:pt x="1015" y="1277"/>
                    <a:pt x="1104" y="1270"/>
                    <a:pt x="1193" y="1270"/>
                  </a:cubicBezTo>
                  <a:cubicBezTo>
                    <a:pt x="1476" y="1270"/>
                    <a:pt x="1755" y="1338"/>
                    <a:pt x="2017" y="1440"/>
                  </a:cubicBezTo>
                  <a:cubicBezTo>
                    <a:pt x="2074" y="1460"/>
                    <a:pt x="2133" y="1469"/>
                    <a:pt x="2192" y="1469"/>
                  </a:cubicBezTo>
                  <a:cubicBezTo>
                    <a:pt x="2486" y="1469"/>
                    <a:pt x="2781" y="1241"/>
                    <a:pt x="2868" y="992"/>
                  </a:cubicBezTo>
                  <a:cubicBezTo>
                    <a:pt x="2988" y="619"/>
                    <a:pt x="2749" y="320"/>
                    <a:pt x="2390" y="201"/>
                  </a:cubicBezTo>
                  <a:cubicBezTo>
                    <a:pt x="2009" y="58"/>
                    <a:pt x="1623" y="0"/>
                    <a:pt x="12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3" name="Google Shape;963;p51"/>
          <p:cNvGrpSpPr/>
          <p:nvPr/>
        </p:nvGrpSpPr>
        <p:grpSpPr>
          <a:xfrm rot="-1179629">
            <a:off x="6986568" y="1123014"/>
            <a:ext cx="583843" cy="754326"/>
            <a:chOff x="3261525" y="962200"/>
            <a:chExt cx="1121825" cy="1449400"/>
          </a:xfrm>
        </p:grpSpPr>
        <p:sp>
          <p:nvSpPr>
            <p:cNvPr id="964" name="Google Shape;964;p51"/>
            <p:cNvSpPr/>
            <p:nvPr/>
          </p:nvSpPr>
          <p:spPr>
            <a:xfrm>
              <a:off x="3261525" y="962200"/>
              <a:ext cx="1121825" cy="1449400"/>
            </a:xfrm>
            <a:custGeom>
              <a:avLst/>
              <a:gdLst/>
              <a:ahLst/>
              <a:cxnLst/>
              <a:rect l="l" t="t" r="r" b="b"/>
              <a:pathLst>
                <a:path w="44873" h="57976" extrusionOk="0">
                  <a:moveTo>
                    <a:pt x="29440" y="13742"/>
                  </a:moveTo>
                  <a:cubicBezTo>
                    <a:pt x="29628" y="13805"/>
                    <a:pt x="29817" y="13868"/>
                    <a:pt x="29963" y="13930"/>
                  </a:cubicBezTo>
                  <a:cubicBezTo>
                    <a:pt x="31156" y="13951"/>
                    <a:pt x="32830" y="14767"/>
                    <a:pt x="32579" y="16023"/>
                  </a:cubicBezTo>
                  <a:cubicBezTo>
                    <a:pt x="32411" y="16964"/>
                    <a:pt x="31909" y="17906"/>
                    <a:pt x="31700" y="18868"/>
                  </a:cubicBezTo>
                  <a:cubicBezTo>
                    <a:pt x="31491" y="19789"/>
                    <a:pt x="31323" y="20731"/>
                    <a:pt x="31323" y="21672"/>
                  </a:cubicBezTo>
                  <a:cubicBezTo>
                    <a:pt x="31323" y="21678"/>
                    <a:pt x="31323" y="21685"/>
                    <a:pt x="31324" y="21693"/>
                  </a:cubicBezTo>
                  <a:lnTo>
                    <a:pt x="31324" y="21693"/>
                  </a:lnTo>
                  <a:cubicBezTo>
                    <a:pt x="30982" y="21168"/>
                    <a:pt x="30639" y="20626"/>
                    <a:pt x="30277" y="20103"/>
                  </a:cubicBezTo>
                  <a:cubicBezTo>
                    <a:pt x="29503" y="18868"/>
                    <a:pt x="28687" y="17676"/>
                    <a:pt x="27913" y="16462"/>
                  </a:cubicBezTo>
                  <a:lnTo>
                    <a:pt x="27913" y="16462"/>
                  </a:lnTo>
                  <a:cubicBezTo>
                    <a:pt x="27929" y="16473"/>
                    <a:pt x="27951" y="16478"/>
                    <a:pt x="27974" y="16478"/>
                  </a:cubicBezTo>
                  <a:cubicBezTo>
                    <a:pt x="28043" y="16478"/>
                    <a:pt x="28127" y="16435"/>
                    <a:pt x="28143" y="16358"/>
                  </a:cubicBezTo>
                  <a:cubicBezTo>
                    <a:pt x="28331" y="15897"/>
                    <a:pt x="28457" y="15374"/>
                    <a:pt x="28687" y="14893"/>
                  </a:cubicBezTo>
                  <a:cubicBezTo>
                    <a:pt x="28791" y="14433"/>
                    <a:pt x="29063" y="14035"/>
                    <a:pt x="29440" y="13742"/>
                  </a:cubicBezTo>
                  <a:close/>
                  <a:moveTo>
                    <a:pt x="20924" y="7172"/>
                  </a:moveTo>
                  <a:cubicBezTo>
                    <a:pt x="23561" y="11148"/>
                    <a:pt x="26197" y="15165"/>
                    <a:pt x="28854" y="19140"/>
                  </a:cubicBezTo>
                  <a:cubicBezTo>
                    <a:pt x="30068" y="21003"/>
                    <a:pt x="31281" y="22844"/>
                    <a:pt x="32411" y="24790"/>
                  </a:cubicBezTo>
                  <a:cubicBezTo>
                    <a:pt x="32955" y="25752"/>
                    <a:pt x="33499" y="26715"/>
                    <a:pt x="34001" y="27719"/>
                  </a:cubicBezTo>
                  <a:cubicBezTo>
                    <a:pt x="34232" y="28158"/>
                    <a:pt x="34462" y="28640"/>
                    <a:pt x="34671" y="29100"/>
                  </a:cubicBezTo>
                  <a:cubicBezTo>
                    <a:pt x="34838" y="29414"/>
                    <a:pt x="34964" y="29728"/>
                    <a:pt x="35131" y="30042"/>
                  </a:cubicBezTo>
                  <a:cubicBezTo>
                    <a:pt x="35236" y="30355"/>
                    <a:pt x="35382" y="30648"/>
                    <a:pt x="35613" y="30899"/>
                  </a:cubicBezTo>
                  <a:lnTo>
                    <a:pt x="35592" y="30899"/>
                  </a:lnTo>
                  <a:cubicBezTo>
                    <a:pt x="35571" y="30941"/>
                    <a:pt x="35508" y="30941"/>
                    <a:pt x="35487" y="30962"/>
                  </a:cubicBezTo>
                  <a:cubicBezTo>
                    <a:pt x="35341" y="31004"/>
                    <a:pt x="35257" y="31151"/>
                    <a:pt x="35278" y="31318"/>
                  </a:cubicBezTo>
                  <a:cubicBezTo>
                    <a:pt x="35341" y="31569"/>
                    <a:pt x="35382" y="31674"/>
                    <a:pt x="35571" y="31715"/>
                  </a:cubicBezTo>
                  <a:cubicBezTo>
                    <a:pt x="35014" y="31698"/>
                    <a:pt x="34456" y="31691"/>
                    <a:pt x="33898" y="31691"/>
                  </a:cubicBezTo>
                  <a:cubicBezTo>
                    <a:pt x="33135" y="31691"/>
                    <a:pt x="32368" y="31703"/>
                    <a:pt x="31595" y="31715"/>
                  </a:cubicBezTo>
                  <a:lnTo>
                    <a:pt x="31595" y="31632"/>
                  </a:lnTo>
                  <a:cubicBezTo>
                    <a:pt x="31595" y="31412"/>
                    <a:pt x="31423" y="31302"/>
                    <a:pt x="31250" y="31302"/>
                  </a:cubicBezTo>
                  <a:cubicBezTo>
                    <a:pt x="31077" y="31302"/>
                    <a:pt x="30905" y="31412"/>
                    <a:pt x="30905" y="31632"/>
                  </a:cubicBezTo>
                  <a:lnTo>
                    <a:pt x="30905" y="31715"/>
                  </a:lnTo>
                  <a:cubicBezTo>
                    <a:pt x="29482" y="31778"/>
                    <a:pt x="28059" y="31820"/>
                    <a:pt x="26657" y="31841"/>
                  </a:cubicBezTo>
                  <a:cubicBezTo>
                    <a:pt x="23770" y="31841"/>
                    <a:pt x="20861" y="31820"/>
                    <a:pt x="17995" y="31736"/>
                  </a:cubicBezTo>
                  <a:cubicBezTo>
                    <a:pt x="12178" y="31590"/>
                    <a:pt x="6382" y="31171"/>
                    <a:pt x="607" y="30753"/>
                  </a:cubicBezTo>
                  <a:cubicBezTo>
                    <a:pt x="7449" y="22948"/>
                    <a:pt x="14166" y="15060"/>
                    <a:pt x="20924" y="7172"/>
                  </a:cubicBezTo>
                  <a:close/>
                  <a:moveTo>
                    <a:pt x="22687" y="49223"/>
                  </a:moveTo>
                  <a:cubicBezTo>
                    <a:pt x="23105" y="49223"/>
                    <a:pt x="23571" y="49323"/>
                    <a:pt x="23979" y="49354"/>
                  </a:cubicBezTo>
                  <a:cubicBezTo>
                    <a:pt x="24732" y="49396"/>
                    <a:pt x="25569" y="49354"/>
                    <a:pt x="26302" y="49521"/>
                  </a:cubicBezTo>
                  <a:cubicBezTo>
                    <a:pt x="27515" y="49814"/>
                    <a:pt x="27201" y="50107"/>
                    <a:pt x="27055" y="50965"/>
                  </a:cubicBezTo>
                  <a:lnTo>
                    <a:pt x="26825" y="52304"/>
                  </a:lnTo>
                  <a:cubicBezTo>
                    <a:pt x="26678" y="53183"/>
                    <a:pt x="26511" y="54062"/>
                    <a:pt x="26343" y="54941"/>
                  </a:cubicBezTo>
                  <a:cubicBezTo>
                    <a:pt x="26260" y="55380"/>
                    <a:pt x="26239" y="56468"/>
                    <a:pt x="25988" y="56949"/>
                  </a:cubicBezTo>
                  <a:cubicBezTo>
                    <a:pt x="25946" y="56949"/>
                    <a:pt x="25904" y="56991"/>
                    <a:pt x="25862" y="57012"/>
                  </a:cubicBezTo>
                  <a:lnTo>
                    <a:pt x="25778" y="57054"/>
                  </a:lnTo>
                  <a:cubicBezTo>
                    <a:pt x="25737" y="57117"/>
                    <a:pt x="25695" y="57200"/>
                    <a:pt x="25695" y="57305"/>
                  </a:cubicBezTo>
                  <a:lnTo>
                    <a:pt x="20443" y="57305"/>
                  </a:lnTo>
                  <a:cubicBezTo>
                    <a:pt x="20506" y="55485"/>
                    <a:pt x="20652" y="53748"/>
                    <a:pt x="21050" y="51970"/>
                  </a:cubicBezTo>
                  <a:cubicBezTo>
                    <a:pt x="21217" y="51258"/>
                    <a:pt x="21280" y="50296"/>
                    <a:pt x="21677" y="49689"/>
                  </a:cubicBezTo>
                  <a:cubicBezTo>
                    <a:pt x="21897" y="49323"/>
                    <a:pt x="22269" y="49223"/>
                    <a:pt x="22687" y="49223"/>
                  </a:cubicBezTo>
                  <a:close/>
                  <a:moveTo>
                    <a:pt x="4897" y="31674"/>
                  </a:moveTo>
                  <a:cubicBezTo>
                    <a:pt x="9249" y="32050"/>
                    <a:pt x="13643" y="32260"/>
                    <a:pt x="18016" y="32406"/>
                  </a:cubicBezTo>
                  <a:cubicBezTo>
                    <a:pt x="20516" y="32460"/>
                    <a:pt x="23001" y="32515"/>
                    <a:pt x="25511" y="32515"/>
                  </a:cubicBezTo>
                  <a:cubicBezTo>
                    <a:pt x="25900" y="32515"/>
                    <a:pt x="26289" y="32513"/>
                    <a:pt x="26678" y="32511"/>
                  </a:cubicBezTo>
                  <a:cubicBezTo>
                    <a:pt x="27613" y="32511"/>
                    <a:pt x="28566" y="32520"/>
                    <a:pt x="29525" y="32520"/>
                  </a:cubicBezTo>
                  <a:cubicBezTo>
                    <a:pt x="30005" y="32520"/>
                    <a:pt x="30486" y="32518"/>
                    <a:pt x="30968" y="32511"/>
                  </a:cubicBezTo>
                  <a:lnTo>
                    <a:pt x="30968" y="32511"/>
                  </a:lnTo>
                  <a:cubicBezTo>
                    <a:pt x="31072" y="40775"/>
                    <a:pt x="30905" y="49040"/>
                    <a:pt x="30444" y="57263"/>
                  </a:cubicBezTo>
                  <a:cubicBezTo>
                    <a:pt x="29126" y="57263"/>
                    <a:pt x="27850" y="57305"/>
                    <a:pt x="26553" y="57305"/>
                  </a:cubicBezTo>
                  <a:cubicBezTo>
                    <a:pt x="26971" y="56594"/>
                    <a:pt x="26929" y="55234"/>
                    <a:pt x="27076" y="54606"/>
                  </a:cubicBezTo>
                  <a:cubicBezTo>
                    <a:pt x="27327" y="53183"/>
                    <a:pt x="27955" y="51405"/>
                    <a:pt x="27850" y="49982"/>
                  </a:cubicBezTo>
                  <a:cubicBezTo>
                    <a:pt x="27808" y="49354"/>
                    <a:pt x="27536" y="49082"/>
                    <a:pt x="26929" y="48957"/>
                  </a:cubicBezTo>
                  <a:cubicBezTo>
                    <a:pt x="25255" y="48580"/>
                    <a:pt x="23330" y="48664"/>
                    <a:pt x="21594" y="48559"/>
                  </a:cubicBezTo>
                  <a:cubicBezTo>
                    <a:pt x="21468" y="48559"/>
                    <a:pt x="21343" y="48664"/>
                    <a:pt x="21322" y="48789"/>
                  </a:cubicBezTo>
                  <a:cubicBezTo>
                    <a:pt x="20422" y="51572"/>
                    <a:pt x="19920" y="54397"/>
                    <a:pt x="19962" y="57305"/>
                  </a:cubicBezTo>
                  <a:cubicBezTo>
                    <a:pt x="14459" y="57263"/>
                    <a:pt x="8935" y="57159"/>
                    <a:pt x="3453" y="57012"/>
                  </a:cubicBezTo>
                  <a:cubicBezTo>
                    <a:pt x="3788" y="48559"/>
                    <a:pt x="4415" y="40106"/>
                    <a:pt x="4897" y="31674"/>
                  </a:cubicBezTo>
                  <a:close/>
                  <a:moveTo>
                    <a:pt x="40829" y="0"/>
                  </a:moveTo>
                  <a:cubicBezTo>
                    <a:pt x="40578" y="0"/>
                    <a:pt x="40324" y="26"/>
                    <a:pt x="40069" y="79"/>
                  </a:cubicBezTo>
                  <a:cubicBezTo>
                    <a:pt x="37998" y="518"/>
                    <a:pt x="36763" y="2590"/>
                    <a:pt x="36952" y="4557"/>
                  </a:cubicBezTo>
                  <a:cubicBezTo>
                    <a:pt x="36500" y="4399"/>
                    <a:pt x="36011" y="4270"/>
                    <a:pt x="35546" y="4270"/>
                  </a:cubicBezTo>
                  <a:cubicBezTo>
                    <a:pt x="35020" y="4270"/>
                    <a:pt x="34525" y="4435"/>
                    <a:pt x="34148" y="4912"/>
                  </a:cubicBezTo>
                  <a:cubicBezTo>
                    <a:pt x="33395" y="5854"/>
                    <a:pt x="33897" y="7570"/>
                    <a:pt x="34357" y="8825"/>
                  </a:cubicBezTo>
                  <a:cubicBezTo>
                    <a:pt x="33978" y="8674"/>
                    <a:pt x="33596" y="8605"/>
                    <a:pt x="33224" y="8605"/>
                  </a:cubicBezTo>
                  <a:cubicBezTo>
                    <a:pt x="30972" y="8605"/>
                    <a:pt x="29109" y="11150"/>
                    <a:pt x="30654" y="13449"/>
                  </a:cubicBezTo>
                  <a:cubicBezTo>
                    <a:pt x="30313" y="13330"/>
                    <a:pt x="29750" y="13044"/>
                    <a:pt x="29292" y="13044"/>
                  </a:cubicBezTo>
                  <a:cubicBezTo>
                    <a:pt x="29188" y="13044"/>
                    <a:pt x="29090" y="13059"/>
                    <a:pt x="29001" y="13093"/>
                  </a:cubicBezTo>
                  <a:cubicBezTo>
                    <a:pt x="28185" y="13407"/>
                    <a:pt x="28017" y="15500"/>
                    <a:pt x="27808" y="16211"/>
                  </a:cubicBezTo>
                  <a:lnTo>
                    <a:pt x="27808" y="16253"/>
                  </a:lnTo>
                  <a:cubicBezTo>
                    <a:pt x="25632" y="12968"/>
                    <a:pt x="23456" y="9683"/>
                    <a:pt x="21280" y="6419"/>
                  </a:cubicBezTo>
                  <a:cubicBezTo>
                    <a:pt x="21214" y="6326"/>
                    <a:pt x="21080" y="6259"/>
                    <a:pt x="20954" y="6259"/>
                  </a:cubicBezTo>
                  <a:cubicBezTo>
                    <a:pt x="20881" y="6259"/>
                    <a:pt x="20811" y="6281"/>
                    <a:pt x="20757" y="6335"/>
                  </a:cubicBezTo>
                  <a:cubicBezTo>
                    <a:pt x="13852" y="14433"/>
                    <a:pt x="6926" y="22446"/>
                    <a:pt x="126" y="30607"/>
                  </a:cubicBezTo>
                  <a:cubicBezTo>
                    <a:pt x="1" y="30774"/>
                    <a:pt x="126" y="30983"/>
                    <a:pt x="294" y="31004"/>
                  </a:cubicBezTo>
                  <a:cubicBezTo>
                    <a:pt x="314" y="31088"/>
                    <a:pt x="398" y="31171"/>
                    <a:pt x="524" y="31192"/>
                  </a:cubicBezTo>
                  <a:cubicBezTo>
                    <a:pt x="1863" y="31339"/>
                    <a:pt x="3181" y="31485"/>
                    <a:pt x="4520" y="31611"/>
                  </a:cubicBezTo>
                  <a:cubicBezTo>
                    <a:pt x="3579" y="40127"/>
                    <a:pt x="3139" y="48747"/>
                    <a:pt x="2804" y="57326"/>
                  </a:cubicBezTo>
                  <a:cubicBezTo>
                    <a:pt x="2804" y="57493"/>
                    <a:pt x="2951" y="57661"/>
                    <a:pt x="3139" y="57661"/>
                  </a:cubicBezTo>
                  <a:cubicBezTo>
                    <a:pt x="10244" y="57887"/>
                    <a:pt x="17361" y="57976"/>
                    <a:pt x="24481" y="57976"/>
                  </a:cubicBezTo>
                  <a:cubicBezTo>
                    <a:pt x="26587" y="57976"/>
                    <a:pt x="28694" y="57968"/>
                    <a:pt x="30800" y="57954"/>
                  </a:cubicBezTo>
                  <a:cubicBezTo>
                    <a:pt x="30988" y="57954"/>
                    <a:pt x="31156" y="57786"/>
                    <a:pt x="31156" y="57598"/>
                  </a:cubicBezTo>
                  <a:cubicBezTo>
                    <a:pt x="31616" y="49229"/>
                    <a:pt x="31804" y="40859"/>
                    <a:pt x="31679" y="32490"/>
                  </a:cubicBezTo>
                  <a:cubicBezTo>
                    <a:pt x="32997" y="32469"/>
                    <a:pt x="34336" y="32427"/>
                    <a:pt x="35654" y="32260"/>
                  </a:cubicBezTo>
                  <a:cubicBezTo>
                    <a:pt x="35968" y="32239"/>
                    <a:pt x="36010" y="31841"/>
                    <a:pt x="35801" y="31715"/>
                  </a:cubicBezTo>
                  <a:lnTo>
                    <a:pt x="35801" y="31715"/>
                  </a:lnTo>
                  <a:cubicBezTo>
                    <a:pt x="35814" y="31718"/>
                    <a:pt x="35827" y="31719"/>
                    <a:pt x="35841" y="31719"/>
                  </a:cubicBezTo>
                  <a:cubicBezTo>
                    <a:pt x="35956" y="31719"/>
                    <a:pt x="36077" y="31642"/>
                    <a:pt x="36115" y="31548"/>
                  </a:cubicBezTo>
                  <a:cubicBezTo>
                    <a:pt x="36450" y="30879"/>
                    <a:pt x="36073" y="30335"/>
                    <a:pt x="35759" y="29644"/>
                  </a:cubicBezTo>
                  <a:cubicBezTo>
                    <a:pt x="35257" y="28556"/>
                    <a:pt x="34734" y="27468"/>
                    <a:pt x="34148" y="26422"/>
                  </a:cubicBezTo>
                  <a:cubicBezTo>
                    <a:pt x="33311" y="24853"/>
                    <a:pt x="32411" y="23346"/>
                    <a:pt x="31470" y="21819"/>
                  </a:cubicBezTo>
                  <a:lnTo>
                    <a:pt x="31470" y="21819"/>
                  </a:lnTo>
                  <a:cubicBezTo>
                    <a:pt x="31532" y="21881"/>
                    <a:pt x="31620" y="21916"/>
                    <a:pt x="31703" y="21916"/>
                  </a:cubicBezTo>
                  <a:cubicBezTo>
                    <a:pt x="31815" y="21916"/>
                    <a:pt x="31918" y="21850"/>
                    <a:pt x="31930" y="21693"/>
                  </a:cubicBezTo>
                  <a:cubicBezTo>
                    <a:pt x="32244" y="19873"/>
                    <a:pt x="32474" y="18115"/>
                    <a:pt x="33144" y="16378"/>
                  </a:cubicBezTo>
                  <a:cubicBezTo>
                    <a:pt x="33457" y="15604"/>
                    <a:pt x="34001" y="14872"/>
                    <a:pt x="33165" y="14265"/>
                  </a:cubicBezTo>
                  <a:cubicBezTo>
                    <a:pt x="32662" y="13909"/>
                    <a:pt x="31846" y="13742"/>
                    <a:pt x="31177" y="13596"/>
                  </a:cubicBezTo>
                  <a:cubicBezTo>
                    <a:pt x="31219" y="13512"/>
                    <a:pt x="31260" y="13428"/>
                    <a:pt x="31177" y="13324"/>
                  </a:cubicBezTo>
                  <a:cubicBezTo>
                    <a:pt x="29889" y="11432"/>
                    <a:pt x="31307" y="9159"/>
                    <a:pt x="33155" y="9159"/>
                  </a:cubicBezTo>
                  <a:cubicBezTo>
                    <a:pt x="33678" y="9159"/>
                    <a:pt x="34235" y="9342"/>
                    <a:pt x="34776" y="9767"/>
                  </a:cubicBezTo>
                  <a:cubicBezTo>
                    <a:pt x="34836" y="9821"/>
                    <a:pt x="34918" y="9845"/>
                    <a:pt x="35002" y="9845"/>
                  </a:cubicBezTo>
                  <a:cubicBezTo>
                    <a:pt x="35211" y="9845"/>
                    <a:pt x="35430" y="9692"/>
                    <a:pt x="35341" y="9453"/>
                  </a:cubicBezTo>
                  <a:cubicBezTo>
                    <a:pt x="35069" y="8804"/>
                    <a:pt x="34838" y="8114"/>
                    <a:pt x="34713" y="7423"/>
                  </a:cubicBezTo>
                  <a:cubicBezTo>
                    <a:pt x="34525" y="6503"/>
                    <a:pt x="34462" y="6419"/>
                    <a:pt x="35131" y="5603"/>
                  </a:cubicBezTo>
                  <a:cubicBezTo>
                    <a:pt x="35255" y="5124"/>
                    <a:pt x="35458" y="4885"/>
                    <a:pt x="35758" y="4885"/>
                  </a:cubicBezTo>
                  <a:cubicBezTo>
                    <a:pt x="35865" y="4885"/>
                    <a:pt x="35983" y="4915"/>
                    <a:pt x="36115" y="4975"/>
                  </a:cubicBezTo>
                  <a:cubicBezTo>
                    <a:pt x="36512" y="5038"/>
                    <a:pt x="36910" y="5163"/>
                    <a:pt x="37245" y="5373"/>
                  </a:cubicBezTo>
                  <a:cubicBezTo>
                    <a:pt x="37292" y="5392"/>
                    <a:pt x="37342" y="5402"/>
                    <a:pt x="37391" y="5402"/>
                  </a:cubicBezTo>
                  <a:cubicBezTo>
                    <a:pt x="37601" y="5402"/>
                    <a:pt x="37798" y="5230"/>
                    <a:pt x="37747" y="4975"/>
                  </a:cubicBezTo>
                  <a:cubicBezTo>
                    <a:pt x="37286" y="3238"/>
                    <a:pt x="38291" y="1188"/>
                    <a:pt x="40090" y="728"/>
                  </a:cubicBezTo>
                  <a:cubicBezTo>
                    <a:pt x="40357" y="660"/>
                    <a:pt x="40617" y="628"/>
                    <a:pt x="40870" y="628"/>
                  </a:cubicBezTo>
                  <a:cubicBezTo>
                    <a:pt x="42564" y="628"/>
                    <a:pt x="43908" y="2060"/>
                    <a:pt x="44254" y="3699"/>
                  </a:cubicBezTo>
                  <a:cubicBezTo>
                    <a:pt x="44291" y="3849"/>
                    <a:pt x="44421" y="3919"/>
                    <a:pt x="44551" y="3919"/>
                  </a:cubicBezTo>
                  <a:cubicBezTo>
                    <a:pt x="44711" y="3919"/>
                    <a:pt x="44872" y="3812"/>
                    <a:pt x="44861" y="3615"/>
                  </a:cubicBezTo>
                  <a:cubicBezTo>
                    <a:pt x="44675" y="1642"/>
                    <a:pt x="42850" y="0"/>
                    <a:pt x="40829"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51"/>
            <p:cNvSpPr/>
            <p:nvPr/>
          </p:nvSpPr>
          <p:spPr>
            <a:xfrm>
              <a:off x="3424725" y="1940525"/>
              <a:ext cx="253200" cy="278900"/>
            </a:xfrm>
            <a:custGeom>
              <a:avLst/>
              <a:gdLst/>
              <a:ahLst/>
              <a:cxnLst/>
              <a:rect l="l" t="t" r="r" b="b"/>
              <a:pathLst>
                <a:path w="10128" h="11156" extrusionOk="0">
                  <a:moveTo>
                    <a:pt x="5743" y="698"/>
                  </a:moveTo>
                  <a:cubicBezTo>
                    <a:pt x="5782" y="698"/>
                    <a:pt x="5821" y="699"/>
                    <a:pt x="5859" y="701"/>
                  </a:cubicBezTo>
                  <a:cubicBezTo>
                    <a:pt x="5838" y="743"/>
                    <a:pt x="5797" y="764"/>
                    <a:pt x="5797" y="847"/>
                  </a:cubicBezTo>
                  <a:cubicBezTo>
                    <a:pt x="5587" y="2605"/>
                    <a:pt x="5378" y="4321"/>
                    <a:pt x="5106" y="6057"/>
                  </a:cubicBezTo>
                  <a:cubicBezTo>
                    <a:pt x="4814" y="6048"/>
                    <a:pt x="4520" y="6044"/>
                    <a:pt x="4226" y="6044"/>
                  </a:cubicBezTo>
                  <a:cubicBezTo>
                    <a:pt x="3217" y="6044"/>
                    <a:pt x="2203" y="6092"/>
                    <a:pt x="1214" y="6141"/>
                  </a:cubicBezTo>
                  <a:cubicBezTo>
                    <a:pt x="1361" y="5304"/>
                    <a:pt x="1633" y="4488"/>
                    <a:pt x="2051" y="3693"/>
                  </a:cubicBezTo>
                  <a:cubicBezTo>
                    <a:pt x="2806" y="2225"/>
                    <a:pt x="4275" y="698"/>
                    <a:pt x="5743" y="698"/>
                  </a:cubicBezTo>
                  <a:close/>
                  <a:moveTo>
                    <a:pt x="6299" y="764"/>
                  </a:moveTo>
                  <a:cubicBezTo>
                    <a:pt x="6843" y="910"/>
                    <a:pt x="7366" y="1266"/>
                    <a:pt x="7847" y="1977"/>
                  </a:cubicBezTo>
                  <a:cubicBezTo>
                    <a:pt x="8684" y="3170"/>
                    <a:pt x="8747" y="4739"/>
                    <a:pt x="8454" y="6267"/>
                  </a:cubicBezTo>
                  <a:cubicBezTo>
                    <a:pt x="7575" y="6162"/>
                    <a:pt x="6654" y="6099"/>
                    <a:pt x="5755" y="6057"/>
                  </a:cubicBezTo>
                  <a:cubicBezTo>
                    <a:pt x="6069" y="4321"/>
                    <a:pt x="6278" y="2563"/>
                    <a:pt x="6341" y="847"/>
                  </a:cubicBezTo>
                  <a:cubicBezTo>
                    <a:pt x="6341" y="826"/>
                    <a:pt x="6341" y="785"/>
                    <a:pt x="6299" y="764"/>
                  </a:cubicBezTo>
                  <a:close/>
                  <a:moveTo>
                    <a:pt x="1152" y="6455"/>
                  </a:moveTo>
                  <a:cubicBezTo>
                    <a:pt x="2470" y="6455"/>
                    <a:pt x="3746" y="6518"/>
                    <a:pt x="5022" y="6580"/>
                  </a:cubicBezTo>
                  <a:cubicBezTo>
                    <a:pt x="4855" y="7878"/>
                    <a:pt x="4604" y="9217"/>
                    <a:pt x="4332" y="10493"/>
                  </a:cubicBezTo>
                  <a:cubicBezTo>
                    <a:pt x="3328" y="10493"/>
                    <a:pt x="2344" y="10493"/>
                    <a:pt x="1340" y="10472"/>
                  </a:cubicBezTo>
                  <a:cubicBezTo>
                    <a:pt x="1361" y="10430"/>
                    <a:pt x="1403" y="10284"/>
                    <a:pt x="1361" y="10200"/>
                  </a:cubicBezTo>
                  <a:cubicBezTo>
                    <a:pt x="1089" y="8987"/>
                    <a:pt x="1005" y="7752"/>
                    <a:pt x="1152" y="6455"/>
                  </a:cubicBezTo>
                  <a:close/>
                  <a:moveTo>
                    <a:pt x="5629" y="6664"/>
                  </a:moveTo>
                  <a:cubicBezTo>
                    <a:pt x="6508" y="6706"/>
                    <a:pt x="7429" y="6727"/>
                    <a:pt x="8328" y="6790"/>
                  </a:cubicBezTo>
                  <a:cubicBezTo>
                    <a:pt x="8098" y="7710"/>
                    <a:pt x="7805" y="8547"/>
                    <a:pt x="7512" y="9280"/>
                  </a:cubicBezTo>
                  <a:cubicBezTo>
                    <a:pt x="7470" y="9635"/>
                    <a:pt x="7303" y="9928"/>
                    <a:pt x="7073" y="10179"/>
                  </a:cubicBezTo>
                  <a:cubicBezTo>
                    <a:pt x="6982" y="10484"/>
                    <a:pt x="6812" y="10645"/>
                    <a:pt x="6565" y="10645"/>
                  </a:cubicBezTo>
                  <a:cubicBezTo>
                    <a:pt x="6473" y="10645"/>
                    <a:pt x="6371" y="10622"/>
                    <a:pt x="6257" y="10577"/>
                  </a:cubicBezTo>
                  <a:cubicBezTo>
                    <a:pt x="6115" y="10611"/>
                    <a:pt x="5956" y="10623"/>
                    <a:pt x="5789" y="10623"/>
                  </a:cubicBezTo>
                  <a:cubicBezTo>
                    <a:pt x="5439" y="10623"/>
                    <a:pt x="5055" y="10570"/>
                    <a:pt x="4730" y="10556"/>
                  </a:cubicBezTo>
                  <a:cubicBezTo>
                    <a:pt x="5085" y="9280"/>
                    <a:pt x="5357" y="7982"/>
                    <a:pt x="5629" y="6664"/>
                  </a:cubicBezTo>
                  <a:close/>
                  <a:moveTo>
                    <a:pt x="5697" y="1"/>
                  </a:moveTo>
                  <a:cubicBezTo>
                    <a:pt x="4348" y="1"/>
                    <a:pt x="3087" y="1000"/>
                    <a:pt x="2198" y="2228"/>
                  </a:cubicBezTo>
                  <a:cubicBezTo>
                    <a:pt x="524" y="4551"/>
                    <a:pt x="1" y="7668"/>
                    <a:pt x="838" y="10430"/>
                  </a:cubicBezTo>
                  <a:cubicBezTo>
                    <a:pt x="838" y="10451"/>
                    <a:pt x="880" y="10472"/>
                    <a:pt x="880" y="10493"/>
                  </a:cubicBezTo>
                  <a:cubicBezTo>
                    <a:pt x="775" y="10598"/>
                    <a:pt x="796" y="10849"/>
                    <a:pt x="1005" y="10849"/>
                  </a:cubicBezTo>
                  <a:cubicBezTo>
                    <a:pt x="2571" y="10901"/>
                    <a:pt x="4239" y="11156"/>
                    <a:pt x="5839" y="11156"/>
                  </a:cubicBezTo>
                  <a:cubicBezTo>
                    <a:pt x="6163" y="11156"/>
                    <a:pt x="6484" y="11145"/>
                    <a:pt x="6801" y="11121"/>
                  </a:cubicBezTo>
                  <a:cubicBezTo>
                    <a:pt x="7994" y="11058"/>
                    <a:pt x="7994" y="9907"/>
                    <a:pt x="8307" y="8903"/>
                  </a:cubicBezTo>
                  <a:cubicBezTo>
                    <a:pt x="9082" y="6287"/>
                    <a:pt x="10128" y="2877"/>
                    <a:pt x="7680" y="785"/>
                  </a:cubicBezTo>
                  <a:cubicBezTo>
                    <a:pt x="7019" y="233"/>
                    <a:pt x="6348" y="1"/>
                    <a:pt x="5697"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6" name="Google Shape;966;p51"/>
          <p:cNvGrpSpPr/>
          <p:nvPr/>
        </p:nvGrpSpPr>
        <p:grpSpPr>
          <a:xfrm>
            <a:off x="6569110" y="2047096"/>
            <a:ext cx="484472" cy="245055"/>
            <a:chOff x="2952900" y="3665550"/>
            <a:chExt cx="625125" cy="316200"/>
          </a:xfrm>
        </p:grpSpPr>
        <p:sp>
          <p:nvSpPr>
            <p:cNvPr id="967" name="Google Shape;967;p51"/>
            <p:cNvSpPr/>
            <p:nvPr/>
          </p:nvSpPr>
          <p:spPr>
            <a:xfrm>
              <a:off x="2952900" y="3665550"/>
              <a:ext cx="625125" cy="316200"/>
            </a:xfrm>
            <a:custGeom>
              <a:avLst/>
              <a:gdLst/>
              <a:ahLst/>
              <a:cxnLst/>
              <a:rect l="l" t="t" r="r" b="b"/>
              <a:pathLst>
                <a:path w="25005" h="12648" extrusionOk="0">
                  <a:moveTo>
                    <a:pt x="9570" y="447"/>
                  </a:moveTo>
                  <a:cubicBezTo>
                    <a:pt x="10356" y="447"/>
                    <a:pt x="11225" y="955"/>
                    <a:pt x="11802" y="1438"/>
                  </a:cubicBezTo>
                  <a:cubicBezTo>
                    <a:pt x="12346" y="1920"/>
                    <a:pt x="12785" y="2443"/>
                    <a:pt x="13266" y="2945"/>
                  </a:cubicBezTo>
                  <a:cubicBezTo>
                    <a:pt x="11969" y="2045"/>
                    <a:pt x="10588" y="1396"/>
                    <a:pt x="9019" y="1103"/>
                  </a:cubicBezTo>
                  <a:lnTo>
                    <a:pt x="8391" y="1020"/>
                  </a:lnTo>
                  <a:cubicBezTo>
                    <a:pt x="8714" y="607"/>
                    <a:pt x="9129" y="447"/>
                    <a:pt x="9570" y="447"/>
                  </a:cubicBezTo>
                  <a:close/>
                  <a:moveTo>
                    <a:pt x="7099" y="1598"/>
                  </a:moveTo>
                  <a:cubicBezTo>
                    <a:pt x="8532" y="1598"/>
                    <a:pt x="9948" y="1884"/>
                    <a:pt x="10986" y="2338"/>
                  </a:cubicBezTo>
                  <a:cubicBezTo>
                    <a:pt x="13936" y="3614"/>
                    <a:pt x="16091" y="6146"/>
                    <a:pt x="18141" y="8531"/>
                  </a:cubicBezTo>
                  <a:cubicBezTo>
                    <a:pt x="18121" y="8636"/>
                    <a:pt x="18141" y="8720"/>
                    <a:pt x="18204" y="8803"/>
                  </a:cubicBezTo>
                  <a:cubicBezTo>
                    <a:pt x="15584" y="10160"/>
                    <a:pt x="12947" y="11076"/>
                    <a:pt x="10003" y="11076"/>
                  </a:cubicBezTo>
                  <a:cubicBezTo>
                    <a:pt x="9679" y="11076"/>
                    <a:pt x="9351" y="11065"/>
                    <a:pt x="9019" y="11042"/>
                  </a:cubicBezTo>
                  <a:cubicBezTo>
                    <a:pt x="5964" y="10833"/>
                    <a:pt x="43" y="9034"/>
                    <a:pt x="1382" y="4765"/>
                  </a:cubicBezTo>
                  <a:cubicBezTo>
                    <a:pt x="2110" y="2449"/>
                    <a:pt x="4630" y="1598"/>
                    <a:pt x="7099" y="1598"/>
                  </a:cubicBezTo>
                  <a:close/>
                  <a:moveTo>
                    <a:pt x="22912" y="6793"/>
                  </a:moveTo>
                  <a:cubicBezTo>
                    <a:pt x="23332" y="6793"/>
                    <a:pt x="23759" y="6841"/>
                    <a:pt x="24188" y="6941"/>
                  </a:cubicBezTo>
                  <a:cubicBezTo>
                    <a:pt x="23435" y="7883"/>
                    <a:pt x="22473" y="8448"/>
                    <a:pt x="21280" y="8657"/>
                  </a:cubicBezTo>
                  <a:cubicBezTo>
                    <a:pt x="21113" y="8699"/>
                    <a:pt x="21029" y="8929"/>
                    <a:pt x="21134" y="9075"/>
                  </a:cubicBezTo>
                  <a:cubicBezTo>
                    <a:pt x="21698" y="9996"/>
                    <a:pt x="22284" y="10938"/>
                    <a:pt x="22849" y="11858"/>
                  </a:cubicBezTo>
                  <a:cubicBezTo>
                    <a:pt x="21175" y="11251"/>
                    <a:pt x="19481" y="10394"/>
                    <a:pt x="18665" y="8782"/>
                  </a:cubicBezTo>
                  <a:lnTo>
                    <a:pt x="18665" y="8762"/>
                  </a:lnTo>
                  <a:cubicBezTo>
                    <a:pt x="19809" y="7501"/>
                    <a:pt x="21308" y="6793"/>
                    <a:pt x="22912" y="6793"/>
                  </a:cubicBezTo>
                  <a:close/>
                  <a:moveTo>
                    <a:pt x="9514" y="1"/>
                  </a:moveTo>
                  <a:cubicBezTo>
                    <a:pt x="8930" y="1"/>
                    <a:pt x="8424" y="281"/>
                    <a:pt x="8098" y="999"/>
                  </a:cubicBezTo>
                  <a:cubicBezTo>
                    <a:pt x="7874" y="983"/>
                    <a:pt x="7643" y="974"/>
                    <a:pt x="7408" y="974"/>
                  </a:cubicBezTo>
                  <a:cubicBezTo>
                    <a:pt x="4620" y="974"/>
                    <a:pt x="1233" y="2144"/>
                    <a:pt x="712" y="5058"/>
                  </a:cubicBezTo>
                  <a:cubicBezTo>
                    <a:pt x="1" y="8971"/>
                    <a:pt x="4499" y="10938"/>
                    <a:pt x="7575" y="11440"/>
                  </a:cubicBezTo>
                  <a:cubicBezTo>
                    <a:pt x="8374" y="11564"/>
                    <a:pt x="9199" y="11627"/>
                    <a:pt x="10031" y="11627"/>
                  </a:cubicBezTo>
                  <a:cubicBezTo>
                    <a:pt x="12994" y="11627"/>
                    <a:pt x="16057" y="10823"/>
                    <a:pt x="18393" y="9075"/>
                  </a:cubicBezTo>
                  <a:cubicBezTo>
                    <a:pt x="19292" y="11042"/>
                    <a:pt x="21426" y="11879"/>
                    <a:pt x="23351" y="12632"/>
                  </a:cubicBezTo>
                  <a:cubicBezTo>
                    <a:pt x="23379" y="12643"/>
                    <a:pt x="23406" y="12647"/>
                    <a:pt x="23433" y="12647"/>
                  </a:cubicBezTo>
                  <a:cubicBezTo>
                    <a:pt x="23623" y="12647"/>
                    <a:pt x="23757" y="12403"/>
                    <a:pt x="23665" y="12256"/>
                  </a:cubicBezTo>
                  <a:cubicBezTo>
                    <a:pt x="23038" y="11210"/>
                    <a:pt x="22389" y="10184"/>
                    <a:pt x="21761" y="9138"/>
                  </a:cubicBezTo>
                  <a:cubicBezTo>
                    <a:pt x="23038" y="8803"/>
                    <a:pt x="24084" y="8071"/>
                    <a:pt x="24879" y="6941"/>
                  </a:cubicBezTo>
                  <a:cubicBezTo>
                    <a:pt x="25004" y="6774"/>
                    <a:pt x="24879" y="6565"/>
                    <a:pt x="24711" y="6523"/>
                  </a:cubicBezTo>
                  <a:cubicBezTo>
                    <a:pt x="24116" y="6347"/>
                    <a:pt x="23505" y="6260"/>
                    <a:pt x="22899" y="6260"/>
                  </a:cubicBezTo>
                  <a:cubicBezTo>
                    <a:pt x="21270" y="6260"/>
                    <a:pt x="19677" y="6887"/>
                    <a:pt x="18518" y="8092"/>
                  </a:cubicBezTo>
                  <a:cubicBezTo>
                    <a:pt x="17158" y="6460"/>
                    <a:pt x="15693" y="4765"/>
                    <a:pt x="13957" y="3468"/>
                  </a:cubicBezTo>
                  <a:cubicBezTo>
                    <a:pt x="14061" y="3405"/>
                    <a:pt x="14124" y="3300"/>
                    <a:pt x="14040" y="3175"/>
                  </a:cubicBezTo>
                  <a:cubicBezTo>
                    <a:pt x="13393" y="2189"/>
                    <a:pt x="11147" y="1"/>
                    <a:pt x="951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51"/>
            <p:cNvSpPr/>
            <p:nvPr/>
          </p:nvSpPr>
          <p:spPr>
            <a:xfrm>
              <a:off x="3018300" y="3745400"/>
              <a:ext cx="59650" cy="42675"/>
            </a:xfrm>
            <a:custGeom>
              <a:avLst/>
              <a:gdLst/>
              <a:ahLst/>
              <a:cxnLst/>
              <a:rect l="l" t="t" r="r" b="b"/>
              <a:pathLst>
                <a:path w="2386" h="1707" extrusionOk="0">
                  <a:moveTo>
                    <a:pt x="1159" y="1"/>
                  </a:moveTo>
                  <a:cubicBezTo>
                    <a:pt x="1143" y="1"/>
                    <a:pt x="1126" y="1"/>
                    <a:pt x="1109" y="2"/>
                  </a:cubicBezTo>
                  <a:cubicBezTo>
                    <a:pt x="481" y="65"/>
                    <a:pt x="0" y="985"/>
                    <a:pt x="544" y="1446"/>
                  </a:cubicBezTo>
                  <a:cubicBezTo>
                    <a:pt x="580" y="1473"/>
                    <a:pt x="620" y="1484"/>
                    <a:pt x="658" y="1484"/>
                  </a:cubicBezTo>
                  <a:cubicBezTo>
                    <a:pt x="799" y="1484"/>
                    <a:pt x="922" y="1330"/>
                    <a:pt x="774" y="1215"/>
                  </a:cubicBezTo>
                  <a:cubicBezTo>
                    <a:pt x="537" y="959"/>
                    <a:pt x="822" y="478"/>
                    <a:pt x="1137" y="478"/>
                  </a:cubicBezTo>
                  <a:cubicBezTo>
                    <a:pt x="1155" y="478"/>
                    <a:pt x="1174" y="480"/>
                    <a:pt x="1193" y="483"/>
                  </a:cubicBezTo>
                  <a:cubicBezTo>
                    <a:pt x="1402" y="504"/>
                    <a:pt x="1569" y="692"/>
                    <a:pt x="1632" y="860"/>
                  </a:cubicBezTo>
                  <a:cubicBezTo>
                    <a:pt x="1737" y="1111"/>
                    <a:pt x="1674" y="1320"/>
                    <a:pt x="1716" y="1550"/>
                  </a:cubicBezTo>
                  <a:cubicBezTo>
                    <a:pt x="1743" y="1647"/>
                    <a:pt x="1853" y="1707"/>
                    <a:pt x="1954" y="1707"/>
                  </a:cubicBezTo>
                  <a:cubicBezTo>
                    <a:pt x="2006" y="1707"/>
                    <a:pt x="2057" y="1691"/>
                    <a:pt x="2092" y="1655"/>
                  </a:cubicBezTo>
                  <a:cubicBezTo>
                    <a:pt x="2385" y="1341"/>
                    <a:pt x="2281" y="839"/>
                    <a:pt x="2051" y="525"/>
                  </a:cubicBezTo>
                  <a:cubicBezTo>
                    <a:pt x="1890" y="224"/>
                    <a:pt x="1538" y="1"/>
                    <a:pt x="1159"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51"/>
            <p:cNvSpPr/>
            <p:nvPr/>
          </p:nvSpPr>
          <p:spPr>
            <a:xfrm>
              <a:off x="3161100" y="3766800"/>
              <a:ext cx="106200" cy="104225"/>
            </a:xfrm>
            <a:custGeom>
              <a:avLst/>
              <a:gdLst/>
              <a:ahLst/>
              <a:cxnLst/>
              <a:rect l="l" t="t" r="r" b="b"/>
              <a:pathLst>
                <a:path w="4248" h="4169" extrusionOk="0">
                  <a:moveTo>
                    <a:pt x="2992" y="656"/>
                  </a:moveTo>
                  <a:cubicBezTo>
                    <a:pt x="3034" y="656"/>
                    <a:pt x="3077" y="662"/>
                    <a:pt x="3118" y="673"/>
                  </a:cubicBezTo>
                  <a:cubicBezTo>
                    <a:pt x="3118" y="736"/>
                    <a:pt x="3139" y="841"/>
                    <a:pt x="3139" y="924"/>
                  </a:cubicBezTo>
                  <a:cubicBezTo>
                    <a:pt x="3202" y="1050"/>
                    <a:pt x="3202" y="1217"/>
                    <a:pt x="3222" y="1364"/>
                  </a:cubicBezTo>
                  <a:cubicBezTo>
                    <a:pt x="2909" y="1364"/>
                    <a:pt x="2595" y="1406"/>
                    <a:pt x="2281" y="1406"/>
                  </a:cubicBezTo>
                  <a:cubicBezTo>
                    <a:pt x="2134" y="1406"/>
                    <a:pt x="2134" y="1636"/>
                    <a:pt x="2281" y="1636"/>
                  </a:cubicBezTo>
                  <a:cubicBezTo>
                    <a:pt x="2595" y="1636"/>
                    <a:pt x="2930" y="1657"/>
                    <a:pt x="3243" y="1657"/>
                  </a:cubicBezTo>
                  <a:cubicBezTo>
                    <a:pt x="3306" y="1991"/>
                    <a:pt x="3348" y="2347"/>
                    <a:pt x="3390" y="2682"/>
                  </a:cubicBezTo>
                  <a:cubicBezTo>
                    <a:pt x="3474" y="3079"/>
                    <a:pt x="3641" y="3603"/>
                    <a:pt x="3118" y="3603"/>
                  </a:cubicBezTo>
                  <a:cubicBezTo>
                    <a:pt x="2846" y="3603"/>
                    <a:pt x="2490" y="3414"/>
                    <a:pt x="2218" y="3393"/>
                  </a:cubicBezTo>
                  <a:cubicBezTo>
                    <a:pt x="2016" y="3365"/>
                    <a:pt x="1814" y="3351"/>
                    <a:pt x="1613" y="3351"/>
                  </a:cubicBezTo>
                  <a:cubicBezTo>
                    <a:pt x="1212" y="3351"/>
                    <a:pt x="816" y="3407"/>
                    <a:pt x="440" y="3519"/>
                  </a:cubicBezTo>
                  <a:lnTo>
                    <a:pt x="356" y="1782"/>
                  </a:lnTo>
                  <a:lnTo>
                    <a:pt x="356" y="1782"/>
                  </a:lnTo>
                  <a:cubicBezTo>
                    <a:pt x="377" y="1803"/>
                    <a:pt x="403" y="1814"/>
                    <a:pt x="432" y="1814"/>
                  </a:cubicBezTo>
                  <a:cubicBezTo>
                    <a:pt x="461" y="1814"/>
                    <a:pt x="492" y="1803"/>
                    <a:pt x="523" y="1782"/>
                  </a:cubicBezTo>
                  <a:cubicBezTo>
                    <a:pt x="1235" y="1468"/>
                    <a:pt x="1946" y="987"/>
                    <a:pt x="2678" y="736"/>
                  </a:cubicBezTo>
                  <a:cubicBezTo>
                    <a:pt x="2769" y="691"/>
                    <a:pt x="2881" y="656"/>
                    <a:pt x="2992" y="656"/>
                  </a:cubicBezTo>
                  <a:close/>
                  <a:moveTo>
                    <a:pt x="3118" y="0"/>
                  </a:moveTo>
                  <a:cubicBezTo>
                    <a:pt x="2754" y="0"/>
                    <a:pt x="2328" y="327"/>
                    <a:pt x="2051" y="485"/>
                  </a:cubicBezTo>
                  <a:cubicBezTo>
                    <a:pt x="1486" y="778"/>
                    <a:pt x="900" y="1029"/>
                    <a:pt x="314" y="1343"/>
                  </a:cubicBezTo>
                  <a:lnTo>
                    <a:pt x="314" y="1322"/>
                  </a:lnTo>
                  <a:cubicBezTo>
                    <a:pt x="314" y="1228"/>
                    <a:pt x="246" y="1181"/>
                    <a:pt x="178" y="1181"/>
                  </a:cubicBezTo>
                  <a:cubicBezTo>
                    <a:pt x="110" y="1181"/>
                    <a:pt x="42" y="1228"/>
                    <a:pt x="42" y="1322"/>
                  </a:cubicBezTo>
                  <a:cubicBezTo>
                    <a:pt x="0" y="2117"/>
                    <a:pt x="42" y="2954"/>
                    <a:pt x="0" y="3770"/>
                  </a:cubicBezTo>
                  <a:cubicBezTo>
                    <a:pt x="0" y="3917"/>
                    <a:pt x="129" y="3983"/>
                    <a:pt x="245" y="3983"/>
                  </a:cubicBezTo>
                  <a:cubicBezTo>
                    <a:pt x="262" y="3983"/>
                    <a:pt x="278" y="3982"/>
                    <a:pt x="293" y="3979"/>
                  </a:cubicBezTo>
                  <a:cubicBezTo>
                    <a:pt x="718" y="3863"/>
                    <a:pt x="1144" y="3803"/>
                    <a:pt x="1574" y="3803"/>
                  </a:cubicBezTo>
                  <a:cubicBezTo>
                    <a:pt x="1842" y="3803"/>
                    <a:pt x="2112" y="3826"/>
                    <a:pt x="2386" y="3875"/>
                  </a:cubicBezTo>
                  <a:cubicBezTo>
                    <a:pt x="2671" y="3946"/>
                    <a:pt x="3077" y="4169"/>
                    <a:pt x="3424" y="4169"/>
                  </a:cubicBezTo>
                  <a:cubicBezTo>
                    <a:pt x="3485" y="4169"/>
                    <a:pt x="3543" y="4162"/>
                    <a:pt x="3599" y="4147"/>
                  </a:cubicBezTo>
                  <a:cubicBezTo>
                    <a:pt x="4248" y="3958"/>
                    <a:pt x="3913" y="2870"/>
                    <a:pt x="3850" y="2410"/>
                  </a:cubicBezTo>
                  <a:cubicBezTo>
                    <a:pt x="3787" y="1824"/>
                    <a:pt x="3746" y="1113"/>
                    <a:pt x="3599" y="506"/>
                  </a:cubicBezTo>
                  <a:cubicBezTo>
                    <a:pt x="3536" y="276"/>
                    <a:pt x="3474" y="66"/>
                    <a:pt x="3181" y="4"/>
                  </a:cubicBezTo>
                  <a:cubicBezTo>
                    <a:pt x="3160" y="1"/>
                    <a:pt x="3139" y="0"/>
                    <a:pt x="3118"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51"/>
            <p:cNvSpPr/>
            <p:nvPr/>
          </p:nvSpPr>
          <p:spPr>
            <a:xfrm>
              <a:off x="3204675" y="3824425"/>
              <a:ext cx="41700" cy="11575"/>
            </a:xfrm>
            <a:custGeom>
              <a:avLst/>
              <a:gdLst/>
              <a:ahLst/>
              <a:cxnLst/>
              <a:rect l="l" t="t" r="r" b="b"/>
              <a:pathLst>
                <a:path w="1668" h="463" extrusionOk="0">
                  <a:moveTo>
                    <a:pt x="1479" y="0"/>
                  </a:moveTo>
                  <a:cubicBezTo>
                    <a:pt x="1040" y="63"/>
                    <a:pt x="580" y="189"/>
                    <a:pt x="119" y="272"/>
                  </a:cubicBezTo>
                  <a:cubicBezTo>
                    <a:pt x="1" y="292"/>
                    <a:pt x="51" y="462"/>
                    <a:pt x="163" y="462"/>
                  </a:cubicBezTo>
                  <a:cubicBezTo>
                    <a:pt x="169" y="462"/>
                    <a:pt x="176" y="462"/>
                    <a:pt x="182" y="461"/>
                  </a:cubicBezTo>
                  <a:cubicBezTo>
                    <a:pt x="622" y="398"/>
                    <a:pt x="1061" y="377"/>
                    <a:pt x="1521" y="251"/>
                  </a:cubicBezTo>
                  <a:cubicBezTo>
                    <a:pt x="1668" y="251"/>
                    <a:pt x="1647" y="0"/>
                    <a:pt x="1479"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1" name="Google Shape;971;p51"/>
          <p:cNvSpPr/>
          <p:nvPr/>
        </p:nvSpPr>
        <p:spPr>
          <a:xfrm rot="584958">
            <a:off x="6510775" y="1519618"/>
            <a:ext cx="459625" cy="397915"/>
          </a:xfrm>
          <a:custGeom>
            <a:avLst/>
            <a:gdLst/>
            <a:ahLst/>
            <a:cxnLst/>
            <a:rect l="l" t="t" r="r" b="b"/>
            <a:pathLst>
              <a:path w="30947" h="26792" extrusionOk="0">
                <a:moveTo>
                  <a:pt x="17164" y="3777"/>
                </a:moveTo>
                <a:cubicBezTo>
                  <a:pt x="17393" y="3777"/>
                  <a:pt x="17614" y="3844"/>
                  <a:pt x="17848" y="3977"/>
                </a:cubicBezTo>
                <a:cubicBezTo>
                  <a:pt x="18392" y="4354"/>
                  <a:pt x="18685" y="5003"/>
                  <a:pt x="18455" y="5630"/>
                </a:cubicBezTo>
                <a:cubicBezTo>
                  <a:pt x="18267" y="6153"/>
                  <a:pt x="17848" y="6467"/>
                  <a:pt x="17388" y="6635"/>
                </a:cubicBezTo>
                <a:cubicBezTo>
                  <a:pt x="17221" y="6446"/>
                  <a:pt x="17032" y="6363"/>
                  <a:pt x="16802" y="6237"/>
                </a:cubicBezTo>
                <a:cubicBezTo>
                  <a:pt x="16799" y="6234"/>
                  <a:pt x="16796" y="6233"/>
                  <a:pt x="16792" y="6233"/>
                </a:cubicBezTo>
                <a:cubicBezTo>
                  <a:pt x="16769" y="6233"/>
                  <a:pt x="16734" y="6279"/>
                  <a:pt x="16698" y="6279"/>
                </a:cubicBezTo>
                <a:cubicBezTo>
                  <a:pt x="16635" y="6279"/>
                  <a:pt x="16593" y="6133"/>
                  <a:pt x="16530" y="6133"/>
                </a:cubicBezTo>
                <a:cubicBezTo>
                  <a:pt x="16494" y="6115"/>
                  <a:pt x="16474" y="6066"/>
                  <a:pt x="16429" y="6066"/>
                </a:cubicBezTo>
                <a:cubicBezTo>
                  <a:pt x="16421" y="6066"/>
                  <a:pt x="16413" y="6067"/>
                  <a:pt x="16405" y="6070"/>
                </a:cubicBezTo>
                <a:cubicBezTo>
                  <a:pt x="16375" y="6055"/>
                  <a:pt x="16335" y="6040"/>
                  <a:pt x="16299" y="6040"/>
                </a:cubicBezTo>
                <a:cubicBezTo>
                  <a:pt x="16285" y="6040"/>
                  <a:pt x="16271" y="6043"/>
                  <a:pt x="16258" y="6049"/>
                </a:cubicBezTo>
                <a:cubicBezTo>
                  <a:pt x="15651" y="5735"/>
                  <a:pt x="15777" y="4668"/>
                  <a:pt x="16175" y="4208"/>
                </a:cubicBezTo>
                <a:cubicBezTo>
                  <a:pt x="16342" y="4019"/>
                  <a:pt x="16551" y="3873"/>
                  <a:pt x="16760" y="3831"/>
                </a:cubicBezTo>
                <a:cubicBezTo>
                  <a:pt x="16788" y="3858"/>
                  <a:pt x="16823" y="3874"/>
                  <a:pt x="16860" y="3874"/>
                </a:cubicBezTo>
                <a:cubicBezTo>
                  <a:pt x="16907" y="3874"/>
                  <a:pt x="16955" y="3848"/>
                  <a:pt x="16991" y="3789"/>
                </a:cubicBezTo>
                <a:cubicBezTo>
                  <a:pt x="17049" y="3781"/>
                  <a:pt x="17107" y="3777"/>
                  <a:pt x="17164" y="3777"/>
                </a:cubicBezTo>
                <a:close/>
                <a:moveTo>
                  <a:pt x="25123" y="6099"/>
                </a:moveTo>
                <a:cubicBezTo>
                  <a:pt x="27458" y="6099"/>
                  <a:pt x="30007" y="7586"/>
                  <a:pt x="30047" y="10129"/>
                </a:cubicBezTo>
                <a:cubicBezTo>
                  <a:pt x="30089" y="12807"/>
                  <a:pt x="27975" y="15192"/>
                  <a:pt x="25653" y="16176"/>
                </a:cubicBezTo>
                <a:cubicBezTo>
                  <a:pt x="24754" y="16564"/>
                  <a:pt x="23849" y="16720"/>
                  <a:pt x="22946" y="16720"/>
                </a:cubicBezTo>
                <a:cubicBezTo>
                  <a:pt x="21223" y="16720"/>
                  <a:pt x="19503" y="16152"/>
                  <a:pt x="17828" y="15548"/>
                </a:cubicBezTo>
                <a:cubicBezTo>
                  <a:pt x="17848" y="15004"/>
                  <a:pt x="17848" y="14481"/>
                  <a:pt x="17848" y="13916"/>
                </a:cubicBezTo>
                <a:cubicBezTo>
                  <a:pt x="17869" y="12431"/>
                  <a:pt x="17953" y="10882"/>
                  <a:pt x="17911" y="9376"/>
                </a:cubicBezTo>
                <a:cubicBezTo>
                  <a:pt x="19941" y="7911"/>
                  <a:pt x="22159" y="6258"/>
                  <a:pt x="24753" y="6112"/>
                </a:cubicBezTo>
                <a:cubicBezTo>
                  <a:pt x="24876" y="6103"/>
                  <a:pt x="24999" y="6099"/>
                  <a:pt x="25123" y="6099"/>
                </a:cubicBezTo>
                <a:close/>
                <a:moveTo>
                  <a:pt x="8137" y="5181"/>
                </a:moveTo>
                <a:cubicBezTo>
                  <a:pt x="11071" y="5181"/>
                  <a:pt x="14065" y="6388"/>
                  <a:pt x="15233" y="8685"/>
                </a:cubicBezTo>
                <a:cubicBezTo>
                  <a:pt x="15254" y="8748"/>
                  <a:pt x="15296" y="8769"/>
                  <a:pt x="15338" y="8769"/>
                </a:cubicBezTo>
                <a:cubicBezTo>
                  <a:pt x="14877" y="10757"/>
                  <a:pt x="14626" y="12807"/>
                  <a:pt x="14522" y="14837"/>
                </a:cubicBezTo>
                <a:cubicBezTo>
                  <a:pt x="14464" y="14814"/>
                  <a:pt x="14401" y="14797"/>
                  <a:pt x="14334" y="14797"/>
                </a:cubicBezTo>
                <a:cubicBezTo>
                  <a:pt x="14279" y="14797"/>
                  <a:pt x="14223" y="14808"/>
                  <a:pt x="14166" y="14837"/>
                </a:cubicBezTo>
                <a:cubicBezTo>
                  <a:pt x="12325" y="15997"/>
                  <a:pt x="10220" y="16815"/>
                  <a:pt x="8072" y="16815"/>
                </a:cubicBezTo>
                <a:cubicBezTo>
                  <a:pt x="7316" y="16815"/>
                  <a:pt x="6554" y="16713"/>
                  <a:pt x="5796" y="16490"/>
                </a:cubicBezTo>
                <a:cubicBezTo>
                  <a:pt x="3055" y="15674"/>
                  <a:pt x="879" y="13268"/>
                  <a:pt x="1110" y="10296"/>
                </a:cubicBezTo>
                <a:cubicBezTo>
                  <a:pt x="1369" y="6825"/>
                  <a:pt x="4712" y="5181"/>
                  <a:pt x="8137" y="5181"/>
                </a:cubicBezTo>
                <a:close/>
                <a:moveTo>
                  <a:pt x="16363" y="6593"/>
                </a:moveTo>
                <a:cubicBezTo>
                  <a:pt x="16509" y="6656"/>
                  <a:pt x="16677" y="6760"/>
                  <a:pt x="16781" y="6865"/>
                </a:cubicBezTo>
                <a:cubicBezTo>
                  <a:pt x="16719" y="6990"/>
                  <a:pt x="16802" y="7200"/>
                  <a:pt x="16991" y="7221"/>
                </a:cubicBezTo>
                <a:lnTo>
                  <a:pt x="17012" y="7221"/>
                </a:lnTo>
                <a:cubicBezTo>
                  <a:pt x="17535" y="8225"/>
                  <a:pt x="17284" y="10003"/>
                  <a:pt x="17284" y="10861"/>
                </a:cubicBezTo>
                <a:cubicBezTo>
                  <a:pt x="17304" y="12368"/>
                  <a:pt x="17284" y="13853"/>
                  <a:pt x="17242" y="15339"/>
                </a:cubicBezTo>
                <a:cubicBezTo>
                  <a:pt x="17179" y="18038"/>
                  <a:pt x="16970" y="20695"/>
                  <a:pt x="15840" y="23164"/>
                </a:cubicBezTo>
                <a:cubicBezTo>
                  <a:pt x="15045" y="22055"/>
                  <a:pt x="15045" y="20654"/>
                  <a:pt x="15024" y="19314"/>
                </a:cubicBezTo>
                <a:cubicBezTo>
                  <a:pt x="15003" y="17850"/>
                  <a:pt x="15003" y="16385"/>
                  <a:pt x="15045" y="14941"/>
                </a:cubicBezTo>
                <a:cubicBezTo>
                  <a:pt x="15191" y="12096"/>
                  <a:pt x="15568" y="9313"/>
                  <a:pt x="16342" y="6593"/>
                </a:cubicBezTo>
                <a:close/>
                <a:moveTo>
                  <a:pt x="17828" y="16281"/>
                </a:moveTo>
                <a:cubicBezTo>
                  <a:pt x="18790" y="17055"/>
                  <a:pt x="19732" y="17892"/>
                  <a:pt x="20631" y="18791"/>
                </a:cubicBezTo>
                <a:cubicBezTo>
                  <a:pt x="21154" y="19294"/>
                  <a:pt x="21636" y="19817"/>
                  <a:pt x="22138" y="20361"/>
                </a:cubicBezTo>
                <a:cubicBezTo>
                  <a:pt x="22619" y="20884"/>
                  <a:pt x="23393" y="21574"/>
                  <a:pt x="23665" y="22202"/>
                </a:cubicBezTo>
                <a:cubicBezTo>
                  <a:pt x="24084" y="22579"/>
                  <a:pt x="24000" y="22976"/>
                  <a:pt x="23372" y="23395"/>
                </a:cubicBezTo>
                <a:cubicBezTo>
                  <a:pt x="23298" y="23978"/>
                  <a:pt x="23116" y="24262"/>
                  <a:pt x="22843" y="24262"/>
                </a:cubicBezTo>
                <a:cubicBezTo>
                  <a:pt x="22734" y="24262"/>
                  <a:pt x="22610" y="24216"/>
                  <a:pt x="22473" y="24127"/>
                </a:cubicBezTo>
                <a:cubicBezTo>
                  <a:pt x="22159" y="24043"/>
                  <a:pt x="21845" y="23834"/>
                  <a:pt x="21573" y="23687"/>
                </a:cubicBezTo>
                <a:cubicBezTo>
                  <a:pt x="20903" y="23311"/>
                  <a:pt x="20317" y="22871"/>
                  <a:pt x="19815" y="22327"/>
                </a:cubicBezTo>
                <a:cubicBezTo>
                  <a:pt x="18790" y="21281"/>
                  <a:pt x="18100" y="19984"/>
                  <a:pt x="17639" y="18603"/>
                </a:cubicBezTo>
                <a:cubicBezTo>
                  <a:pt x="17723" y="17850"/>
                  <a:pt x="17807" y="17055"/>
                  <a:pt x="17828" y="16281"/>
                </a:cubicBezTo>
                <a:close/>
                <a:moveTo>
                  <a:pt x="14480" y="15402"/>
                </a:moveTo>
                <a:lnTo>
                  <a:pt x="14480" y="15967"/>
                </a:lnTo>
                <a:cubicBezTo>
                  <a:pt x="14459" y="16490"/>
                  <a:pt x="14417" y="17076"/>
                  <a:pt x="14396" y="17661"/>
                </a:cubicBezTo>
                <a:cubicBezTo>
                  <a:pt x="14312" y="17703"/>
                  <a:pt x="14250" y="17745"/>
                  <a:pt x="14208" y="17850"/>
                </a:cubicBezTo>
                <a:cubicBezTo>
                  <a:pt x="13685" y="19628"/>
                  <a:pt x="12994" y="21323"/>
                  <a:pt x="12053" y="22934"/>
                </a:cubicBezTo>
                <a:cubicBezTo>
                  <a:pt x="11592" y="23667"/>
                  <a:pt x="11132" y="24420"/>
                  <a:pt x="10588" y="25068"/>
                </a:cubicBezTo>
                <a:cubicBezTo>
                  <a:pt x="10337" y="25403"/>
                  <a:pt x="10086" y="25675"/>
                  <a:pt x="9751" y="25884"/>
                </a:cubicBezTo>
                <a:lnTo>
                  <a:pt x="8558" y="25508"/>
                </a:lnTo>
                <a:cubicBezTo>
                  <a:pt x="8328" y="25257"/>
                  <a:pt x="8600" y="24399"/>
                  <a:pt x="8663" y="24106"/>
                </a:cubicBezTo>
                <a:cubicBezTo>
                  <a:pt x="9584" y="20758"/>
                  <a:pt x="12220" y="17933"/>
                  <a:pt x="14480" y="15402"/>
                </a:cubicBezTo>
                <a:close/>
                <a:moveTo>
                  <a:pt x="20027" y="0"/>
                </a:moveTo>
                <a:cubicBezTo>
                  <a:pt x="20019" y="0"/>
                  <a:pt x="20011" y="1"/>
                  <a:pt x="20004" y="2"/>
                </a:cubicBezTo>
                <a:cubicBezTo>
                  <a:pt x="18623" y="379"/>
                  <a:pt x="17828" y="2052"/>
                  <a:pt x="17765" y="3412"/>
                </a:cubicBezTo>
                <a:cubicBezTo>
                  <a:pt x="17618" y="3350"/>
                  <a:pt x="17451" y="3308"/>
                  <a:pt x="17304" y="3287"/>
                </a:cubicBezTo>
                <a:cubicBezTo>
                  <a:pt x="17242" y="3266"/>
                  <a:pt x="17174" y="3256"/>
                  <a:pt x="17106" y="3256"/>
                </a:cubicBezTo>
                <a:cubicBezTo>
                  <a:pt x="17038" y="3256"/>
                  <a:pt x="16970" y="3266"/>
                  <a:pt x="16907" y="3287"/>
                </a:cubicBezTo>
                <a:cubicBezTo>
                  <a:pt x="16719" y="1948"/>
                  <a:pt x="15840" y="567"/>
                  <a:pt x="14522" y="169"/>
                </a:cubicBezTo>
                <a:cubicBezTo>
                  <a:pt x="14499" y="161"/>
                  <a:pt x="14477" y="157"/>
                  <a:pt x="14456" y="157"/>
                </a:cubicBezTo>
                <a:cubicBezTo>
                  <a:pt x="14266" y="157"/>
                  <a:pt x="14163" y="475"/>
                  <a:pt x="14333" y="588"/>
                </a:cubicBezTo>
                <a:cubicBezTo>
                  <a:pt x="15463" y="1257"/>
                  <a:pt x="16300" y="2073"/>
                  <a:pt x="16572" y="3350"/>
                </a:cubicBezTo>
                <a:cubicBezTo>
                  <a:pt x="15944" y="3559"/>
                  <a:pt x="15442" y="4082"/>
                  <a:pt x="15317" y="4752"/>
                </a:cubicBezTo>
                <a:cubicBezTo>
                  <a:pt x="15191" y="5379"/>
                  <a:pt x="15463" y="6112"/>
                  <a:pt x="16028" y="6363"/>
                </a:cubicBezTo>
                <a:cubicBezTo>
                  <a:pt x="15777" y="7011"/>
                  <a:pt x="15568" y="7681"/>
                  <a:pt x="15400" y="8350"/>
                </a:cubicBezTo>
                <a:cubicBezTo>
                  <a:pt x="14157" y="5855"/>
                  <a:pt x="11100" y="4593"/>
                  <a:pt x="8066" y="4593"/>
                </a:cubicBezTo>
                <a:cubicBezTo>
                  <a:pt x="4512" y="4593"/>
                  <a:pt x="991" y="6325"/>
                  <a:pt x="461" y="9836"/>
                </a:cubicBezTo>
                <a:cubicBezTo>
                  <a:pt x="1" y="12828"/>
                  <a:pt x="1821" y="15527"/>
                  <a:pt x="4478" y="16741"/>
                </a:cubicBezTo>
                <a:cubicBezTo>
                  <a:pt x="5628" y="17255"/>
                  <a:pt x="6813" y="17482"/>
                  <a:pt x="7995" y="17482"/>
                </a:cubicBezTo>
                <a:cubicBezTo>
                  <a:pt x="9652" y="17482"/>
                  <a:pt x="11300" y="17034"/>
                  <a:pt x="12827" y="16301"/>
                </a:cubicBezTo>
                <a:lnTo>
                  <a:pt x="12827" y="16301"/>
                </a:lnTo>
                <a:cubicBezTo>
                  <a:pt x="11571" y="17766"/>
                  <a:pt x="10337" y="19294"/>
                  <a:pt x="9374" y="20967"/>
                </a:cubicBezTo>
                <a:cubicBezTo>
                  <a:pt x="8663" y="22160"/>
                  <a:pt x="7115" y="24650"/>
                  <a:pt x="8035" y="26094"/>
                </a:cubicBezTo>
                <a:cubicBezTo>
                  <a:pt x="8346" y="26580"/>
                  <a:pt x="8695" y="26791"/>
                  <a:pt x="9066" y="26791"/>
                </a:cubicBezTo>
                <a:cubicBezTo>
                  <a:pt x="10899" y="26791"/>
                  <a:pt x="13279" y="21663"/>
                  <a:pt x="14271" y="19210"/>
                </a:cubicBezTo>
                <a:cubicBezTo>
                  <a:pt x="14271" y="20967"/>
                  <a:pt x="14501" y="22746"/>
                  <a:pt x="15589" y="23959"/>
                </a:cubicBezTo>
                <a:cubicBezTo>
                  <a:pt x="15652" y="24022"/>
                  <a:pt x="15734" y="24051"/>
                  <a:pt x="15814" y="24051"/>
                </a:cubicBezTo>
                <a:cubicBezTo>
                  <a:pt x="15920" y="24051"/>
                  <a:pt x="16022" y="24001"/>
                  <a:pt x="16070" y="23918"/>
                </a:cubicBezTo>
                <a:cubicBezTo>
                  <a:pt x="16802" y="22495"/>
                  <a:pt x="17221" y="20988"/>
                  <a:pt x="17451" y="19461"/>
                </a:cubicBezTo>
                <a:cubicBezTo>
                  <a:pt x="17953" y="21093"/>
                  <a:pt x="18936" y="22537"/>
                  <a:pt x="20297" y="23583"/>
                </a:cubicBezTo>
                <a:cubicBezTo>
                  <a:pt x="20951" y="24090"/>
                  <a:pt x="22245" y="24994"/>
                  <a:pt x="23298" y="24994"/>
                </a:cubicBezTo>
                <a:cubicBezTo>
                  <a:pt x="23592" y="24994"/>
                  <a:pt x="23867" y="24923"/>
                  <a:pt x="24105" y="24755"/>
                </a:cubicBezTo>
                <a:cubicBezTo>
                  <a:pt x="25465" y="23729"/>
                  <a:pt x="24167" y="22034"/>
                  <a:pt x="23435" y="21135"/>
                </a:cubicBezTo>
                <a:cubicBezTo>
                  <a:pt x="22117" y="19524"/>
                  <a:pt x="20652" y="18038"/>
                  <a:pt x="19041" y="16678"/>
                </a:cubicBezTo>
                <a:lnTo>
                  <a:pt x="19041" y="16678"/>
                </a:lnTo>
                <a:cubicBezTo>
                  <a:pt x="20321" y="17073"/>
                  <a:pt x="21612" y="17353"/>
                  <a:pt x="22897" y="17353"/>
                </a:cubicBezTo>
                <a:cubicBezTo>
                  <a:pt x="24133" y="17353"/>
                  <a:pt x="25363" y="17094"/>
                  <a:pt x="26574" y="16427"/>
                </a:cubicBezTo>
                <a:cubicBezTo>
                  <a:pt x="28959" y="15088"/>
                  <a:pt x="30947" y="12389"/>
                  <a:pt x="30633" y="9627"/>
                </a:cubicBezTo>
                <a:cubicBezTo>
                  <a:pt x="30382" y="7283"/>
                  <a:pt x="28164" y="5819"/>
                  <a:pt x="25967" y="5547"/>
                </a:cubicBezTo>
                <a:cubicBezTo>
                  <a:pt x="25693" y="5512"/>
                  <a:pt x="25421" y="5496"/>
                  <a:pt x="25152" y="5496"/>
                </a:cubicBezTo>
                <a:cubicBezTo>
                  <a:pt x="22462" y="5496"/>
                  <a:pt x="20019" y="7122"/>
                  <a:pt x="17869" y="8643"/>
                </a:cubicBezTo>
                <a:cubicBezTo>
                  <a:pt x="17848" y="8455"/>
                  <a:pt x="17848" y="8267"/>
                  <a:pt x="17828" y="8099"/>
                </a:cubicBezTo>
                <a:cubicBezTo>
                  <a:pt x="17807" y="7744"/>
                  <a:pt x="17723" y="7430"/>
                  <a:pt x="17618" y="7158"/>
                </a:cubicBezTo>
                <a:cubicBezTo>
                  <a:pt x="18351" y="6886"/>
                  <a:pt x="18957" y="6174"/>
                  <a:pt x="19020" y="5400"/>
                </a:cubicBezTo>
                <a:cubicBezTo>
                  <a:pt x="19104" y="4647"/>
                  <a:pt x="18685" y="3936"/>
                  <a:pt x="18058" y="3538"/>
                </a:cubicBezTo>
                <a:cubicBezTo>
                  <a:pt x="18141" y="2868"/>
                  <a:pt x="18351" y="2241"/>
                  <a:pt x="18706" y="1676"/>
                </a:cubicBezTo>
                <a:cubicBezTo>
                  <a:pt x="19104" y="1111"/>
                  <a:pt x="19648" y="776"/>
                  <a:pt x="20171" y="316"/>
                </a:cubicBezTo>
                <a:cubicBezTo>
                  <a:pt x="20311" y="196"/>
                  <a:pt x="20184" y="0"/>
                  <a:pt x="20027"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52;p37">
            <a:extLst>
              <a:ext uri="{FF2B5EF4-FFF2-40B4-BE49-F238E27FC236}">
                <a16:creationId xmlns:a16="http://schemas.microsoft.com/office/drawing/2014/main" id="{0D20E047-9B1D-2CD1-228A-03714DD1C96E}"/>
              </a:ext>
            </a:extLst>
          </p:cNvPr>
          <p:cNvSpPr txBox="1">
            <a:spLocks/>
          </p:cNvSpPr>
          <p:nvPr/>
        </p:nvSpPr>
        <p:spPr>
          <a:xfrm flipH="1">
            <a:off x="5137175" y="2299051"/>
            <a:ext cx="2943600" cy="577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5500"/>
              <a:buFont typeface="Gaegu"/>
              <a:buNone/>
              <a:defRPr sz="4800" b="1" i="0" u="none" strike="noStrike" cap="none">
                <a:solidFill>
                  <a:schemeClr val="dk2"/>
                </a:solidFill>
                <a:latin typeface="Gaegu"/>
                <a:ea typeface="Gaegu"/>
                <a:cs typeface="Gaegu"/>
                <a:sym typeface="Gaegu"/>
              </a:defRPr>
            </a:lvl1pPr>
            <a:lvl2pPr marR="0" lvl="1" algn="ct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r>
              <a:rPr lang="en-US" sz="16600" dirty="0">
                <a:solidFill>
                  <a:schemeClr val="accent2"/>
                </a:solidFill>
                <a:latin typeface="Times New Roman" panose="02020603050405020304" pitchFamily="18" charset="0"/>
                <a:cs typeface="Times New Roman" panose="02020603050405020304" pitchFamily="18" charset="0"/>
              </a:rPr>
              <a:t>II.</a:t>
            </a:r>
          </a:p>
        </p:txBody>
      </p:sp>
      <p:sp>
        <p:nvSpPr>
          <p:cNvPr id="9" name="Google Shape;661;p37">
            <a:extLst>
              <a:ext uri="{FF2B5EF4-FFF2-40B4-BE49-F238E27FC236}">
                <a16:creationId xmlns:a16="http://schemas.microsoft.com/office/drawing/2014/main" id="{93514C8C-FFA2-FE1F-2C84-03B6AD08E7DC}"/>
              </a:ext>
            </a:extLst>
          </p:cNvPr>
          <p:cNvSpPr txBox="1">
            <a:spLocks/>
          </p:cNvSpPr>
          <p:nvPr/>
        </p:nvSpPr>
        <p:spPr>
          <a:xfrm>
            <a:off x="484742" y="2321752"/>
            <a:ext cx="3975705" cy="4215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5400" b="1" dirty="0">
                <a:solidFill>
                  <a:srgbClr val="FCC6C7"/>
                </a:solidFill>
                <a:latin typeface="Times New Roman" panose="02020603050405020304" pitchFamily="18" charset="0"/>
                <a:cs typeface="Times New Roman" panose="02020603050405020304" pitchFamily="18" charset="0"/>
              </a:rPr>
              <a:t>PHƯƠNG TRÌNH HOÁ HỌC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96"/>
        <p:cNvGrpSpPr/>
        <p:nvPr/>
      </p:nvGrpSpPr>
      <p:grpSpPr>
        <a:xfrm>
          <a:off x="0" y="0"/>
          <a:ext cx="0" cy="0"/>
          <a:chOff x="0" y="0"/>
          <a:chExt cx="0" cy="0"/>
        </a:xfrm>
      </p:grpSpPr>
      <p:grpSp>
        <p:nvGrpSpPr>
          <p:cNvPr id="2297" name="Google Shape;2297;p70"/>
          <p:cNvGrpSpPr/>
          <p:nvPr/>
        </p:nvGrpSpPr>
        <p:grpSpPr>
          <a:xfrm rot="5400000">
            <a:off x="2905029" y="1004802"/>
            <a:ext cx="3405075" cy="4074043"/>
            <a:chOff x="3146550" y="2061550"/>
            <a:chExt cx="1322000" cy="1581600"/>
          </a:xfrm>
        </p:grpSpPr>
        <p:sp>
          <p:nvSpPr>
            <p:cNvPr id="2298" name="Google Shape;2298;p70"/>
            <p:cNvSpPr/>
            <p:nvPr/>
          </p:nvSpPr>
          <p:spPr>
            <a:xfrm>
              <a:off x="3149633" y="2244673"/>
              <a:ext cx="1315825" cy="1388475"/>
            </a:xfrm>
            <a:custGeom>
              <a:avLst/>
              <a:gdLst/>
              <a:ahLst/>
              <a:cxnLst/>
              <a:rect l="l" t="t" r="r" b="b"/>
              <a:pathLst>
                <a:path w="52633" h="55539" extrusionOk="0">
                  <a:moveTo>
                    <a:pt x="72" y="51887"/>
                  </a:moveTo>
                  <a:cubicBezTo>
                    <a:pt x="22" y="51922"/>
                    <a:pt x="1" y="51948"/>
                    <a:pt x="17" y="51948"/>
                  </a:cubicBezTo>
                  <a:cubicBezTo>
                    <a:pt x="21" y="51948"/>
                    <a:pt x="25" y="51947"/>
                    <a:pt x="32" y="51945"/>
                  </a:cubicBezTo>
                  <a:cubicBezTo>
                    <a:pt x="45" y="51940"/>
                    <a:pt x="58" y="51921"/>
                    <a:pt x="72" y="51887"/>
                  </a:cubicBezTo>
                  <a:close/>
                  <a:moveTo>
                    <a:pt x="2836" y="0"/>
                  </a:moveTo>
                  <a:cubicBezTo>
                    <a:pt x="2194" y="335"/>
                    <a:pt x="2738" y="12666"/>
                    <a:pt x="2891" y="13963"/>
                  </a:cubicBezTo>
                  <a:cubicBezTo>
                    <a:pt x="3045" y="15274"/>
                    <a:pt x="1999" y="32012"/>
                    <a:pt x="1915" y="32891"/>
                  </a:cubicBezTo>
                  <a:cubicBezTo>
                    <a:pt x="1807" y="33731"/>
                    <a:pt x="541" y="50757"/>
                    <a:pt x="72" y="51887"/>
                  </a:cubicBezTo>
                  <a:lnTo>
                    <a:pt x="72" y="51887"/>
                  </a:lnTo>
                  <a:cubicBezTo>
                    <a:pt x="176" y="51814"/>
                    <a:pt x="407" y="51701"/>
                    <a:pt x="692" y="51701"/>
                  </a:cubicBezTo>
                  <a:cubicBezTo>
                    <a:pt x="1085" y="51701"/>
                    <a:pt x="1583" y="51915"/>
                    <a:pt x="1999" y="52740"/>
                  </a:cubicBezTo>
                  <a:lnTo>
                    <a:pt x="1622" y="54135"/>
                  </a:lnTo>
                  <a:cubicBezTo>
                    <a:pt x="1622" y="54135"/>
                    <a:pt x="1939" y="54489"/>
                    <a:pt x="2780" y="54489"/>
                  </a:cubicBezTo>
                  <a:cubicBezTo>
                    <a:pt x="2838" y="54489"/>
                    <a:pt x="2898" y="54487"/>
                    <a:pt x="2961" y="54484"/>
                  </a:cubicBezTo>
                  <a:cubicBezTo>
                    <a:pt x="2983" y="54483"/>
                    <a:pt x="3010" y="54482"/>
                    <a:pt x="3043" y="54482"/>
                  </a:cubicBezTo>
                  <a:cubicBezTo>
                    <a:pt x="4535" y="54482"/>
                    <a:pt x="17796" y="55379"/>
                    <a:pt x="22489" y="55516"/>
                  </a:cubicBezTo>
                  <a:cubicBezTo>
                    <a:pt x="22983" y="55531"/>
                    <a:pt x="23543" y="55538"/>
                    <a:pt x="24159" y="55538"/>
                  </a:cubicBezTo>
                  <a:cubicBezTo>
                    <a:pt x="31389" y="55538"/>
                    <a:pt x="46183" y="54549"/>
                    <a:pt x="48587" y="54177"/>
                  </a:cubicBezTo>
                  <a:cubicBezTo>
                    <a:pt x="49940" y="53967"/>
                    <a:pt x="49201" y="52642"/>
                    <a:pt x="49061" y="50132"/>
                  </a:cubicBezTo>
                  <a:cubicBezTo>
                    <a:pt x="48964" y="48304"/>
                    <a:pt x="52032" y="46170"/>
                    <a:pt x="52311" y="45459"/>
                  </a:cubicBezTo>
                  <a:cubicBezTo>
                    <a:pt x="52632" y="44608"/>
                    <a:pt x="51698" y="25791"/>
                    <a:pt x="51628" y="24899"/>
                  </a:cubicBezTo>
                  <a:cubicBezTo>
                    <a:pt x="51558" y="24006"/>
                    <a:pt x="51419" y="572"/>
                    <a:pt x="51419" y="572"/>
                  </a:cubicBezTo>
                  <a:lnTo>
                    <a:pt x="50386" y="363"/>
                  </a:lnTo>
                  <a:cubicBezTo>
                    <a:pt x="50386" y="363"/>
                    <a:pt x="39144" y="670"/>
                    <a:pt x="38265" y="977"/>
                  </a:cubicBezTo>
                  <a:cubicBezTo>
                    <a:pt x="37555" y="1229"/>
                    <a:pt x="28206" y="1424"/>
                    <a:pt x="24084" y="1424"/>
                  </a:cubicBezTo>
                  <a:cubicBezTo>
                    <a:pt x="23188" y="1424"/>
                    <a:pt x="22539" y="1415"/>
                    <a:pt x="22280" y="1395"/>
                  </a:cubicBezTo>
                  <a:cubicBezTo>
                    <a:pt x="20829" y="1284"/>
                    <a:pt x="13074" y="363"/>
                    <a:pt x="12209" y="293"/>
                  </a:cubicBezTo>
                  <a:cubicBezTo>
                    <a:pt x="11330" y="223"/>
                    <a:pt x="2836" y="0"/>
                    <a:pt x="28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70"/>
            <p:cNvSpPr/>
            <p:nvPr/>
          </p:nvSpPr>
          <p:spPr>
            <a:xfrm>
              <a:off x="3146550" y="2234675"/>
              <a:ext cx="1322000" cy="1408475"/>
            </a:xfrm>
            <a:custGeom>
              <a:avLst/>
              <a:gdLst/>
              <a:ahLst/>
              <a:cxnLst/>
              <a:rect l="l" t="t" r="r" b="b"/>
              <a:pathLst>
                <a:path w="52880" h="56339" extrusionOk="0">
                  <a:moveTo>
                    <a:pt x="3097" y="2839"/>
                  </a:moveTo>
                  <a:cubicBezTo>
                    <a:pt x="3613" y="9479"/>
                    <a:pt x="3976" y="16132"/>
                    <a:pt x="4046" y="22814"/>
                  </a:cubicBezTo>
                  <a:cubicBezTo>
                    <a:pt x="4116" y="29858"/>
                    <a:pt x="3767" y="36846"/>
                    <a:pt x="3209" y="43876"/>
                  </a:cubicBezTo>
                  <a:cubicBezTo>
                    <a:pt x="2972" y="46722"/>
                    <a:pt x="2818" y="49567"/>
                    <a:pt x="2135" y="52329"/>
                  </a:cubicBezTo>
                  <a:cubicBezTo>
                    <a:pt x="2107" y="52287"/>
                    <a:pt x="2051" y="52273"/>
                    <a:pt x="1981" y="52273"/>
                  </a:cubicBezTo>
                  <a:cubicBezTo>
                    <a:pt x="1493" y="52217"/>
                    <a:pt x="991" y="52162"/>
                    <a:pt x="503" y="52106"/>
                  </a:cubicBezTo>
                  <a:cubicBezTo>
                    <a:pt x="726" y="45410"/>
                    <a:pt x="1661" y="38771"/>
                    <a:pt x="2428" y="32104"/>
                  </a:cubicBezTo>
                  <a:cubicBezTo>
                    <a:pt x="3195" y="25366"/>
                    <a:pt x="3572" y="18671"/>
                    <a:pt x="3237" y="11864"/>
                  </a:cubicBezTo>
                  <a:cubicBezTo>
                    <a:pt x="3083" y="8851"/>
                    <a:pt x="2944" y="5852"/>
                    <a:pt x="3097" y="2839"/>
                  </a:cubicBezTo>
                  <a:close/>
                  <a:moveTo>
                    <a:pt x="51736" y="46303"/>
                  </a:moveTo>
                  <a:lnTo>
                    <a:pt x="51736" y="46303"/>
                  </a:lnTo>
                  <a:cubicBezTo>
                    <a:pt x="51401" y="46666"/>
                    <a:pt x="51053" y="47042"/>
                    <a:pt x="50704" y="47391"/>
                  </a:cubicBezTo>
                  <a:cubicBezTo>
                    <a:pt x="50230" y="47893"/>
                    <a:pt x="49742" y="48382"/>
                    <a:pt x="49253" y="48884"/>
                  </a:cubicBezTo>
                  <a:cubicBezTo>
                    <a:pt x="49225" y="48898"/>
                    <a:pt x="49184" y="48939"/>
                    <a:pt x="49170" y="48967"/>
                  </a:cubicBezTo>
                  <a:cubicBezTo>
                    <a:pt x="48347" y="49804"/>
                    <a:pt x="47510" y="50627"/>
                    <a:pt x="46645" y="51408"/>
                  </a:cubicBezTo>
                  <a:cubicBezTo>
                    <a:pt x="46226" y="51799"/>
                    <a:pt x="45780" y="52106"/>
                    <a:pt x="45334" y="52385"/>
                  </a:cubicBezTo>
                  <a:cubicBezTo>
                    <a:pt x="46366" y="50823"/>
                    <a:pt x="46896" y="49065"/>
                    <a:pt x="46784" y="47126"/>
                  </a:cubicBezTo>
                  <a:lnTo>
                    <a:pt x="46784" y="47126"/>
                  </a:lnTo>
                  <a:cubicBezTo>
                    <a:pt x="47423" y="47252"/>
                    <a:pt x="48117" y="47388"/>
                    <a:pt x="48787" y="47388"/>
                  </a:cubicBezTo>
                  <a:cubicBezTo>
                    <a:pt x="49230" y="47388"/>
                    <a:pt x="49663" y="47329"/>
                    <a:pt x="50062" y="47168"/>
                  </a:cubicBezTo>
                  <a:cubicBezTo>
                    <a:pt x="50634" y="46945"/>
                    <a:pt x="51192" y="46638"/>
                    <a:pt x="51736" y="46303"/>
                  </a:cubicBezTo>
                  <a:close/>
                  <a:moveTo>
                    <a:pt x="5113" y="529"/>
                  </a:moveTo>
                  <a:cubicBezTo>
                    <a:pt x="7758" y="529"/>
                    <a:pt x="10393" y="642"/>
                    <a:pt x="13029" y="859"/>
                  </a:cubicBezTo>
                  <a:cubicBezTo>
                    <a:pt x="16139" y="1124"/>
                    <a:pt x="19236" y="1626"/>
                    <a:pt x="22346" y="1975"/>
                  </a:cubicBezTo>
                  <a:cubicBezTo>
                    <a:pt x="23802" y="2149"/>
                    <a:pt x="25254" y="2213"/>
                    <a:pt x="26705" y="2213"/>
                  </a:cubicBezTo>
                  <a:cubicBezTo>
                    <a:pt x="28385" y="2213"/>
                    <a:pt x="30064" y="2128"/>
                    <a:pt x="31748" y="2030"/>
                  </a:cubicBezTo>
                  <a:cubicBezTo>
                    <a:pt x="34886" y="1863"/>
                    <a:pt x="38025" y="1682"/>
                    <a:pt x="41163" y="1486"/>
                  </a:cubicBezTo>
                  <a:cubicBezTo>
                    <a:pt x="44608" y="1305"/>
                    <a:pt x="48068" y="1110"/>
                    <a:pt x="51527" y="900"/>
                  </a:cubicBezTo>
                  <a:lnTo>
                    <a:pt x="51527" y="900"/>
                  </a:lnTo>
                  <a:cubicBezTo>
                    <a:pt x="51471" y="8042"/>
                    <a:pt x="51206" y="15226"/>
                    <a:pt x="51471" y="22381"/>
                  </a:cubicBezTo>
                  <a:cubicBezTo>
                    <a:pt x="51611" y="25896"/>
                    <a:pt x="51918" y="29384"/>
                    <a:pt x="51904" y="32913"/>
                  </a:cubicBezTo>
                  <a:cubicBezTo>
                    <a:pt x="51890" y="36330"/>
                    <a:pt x="51959" y="39761"/>
                    <a:pt x="52113" y="43179"/>
                  </a:cubicBezTo>
                  <a:cubicBezTo>
                    <a:pt x="52127" y="43611"/>
                    <a:pt x="52169" y="44071"/>
                    <a:pt x="52183" y="44504"/>
                  </a:cubicBezTo>
                  <a:cubicBezTo>
                    <a:pt x="52196" y="44727"/>
                    <a:pt x="52183" y="44964"/>
                    <a:pt x="52224" y="45187"/>
                  </a:cubicBezTo>
                  <a:cubicBezTo>
                    <a:pt x="52224" y="45201"/>
                    <a:pt x="52238" y="45271"/>
                    <a:pt x="52252" y="45355"/>
                  </a:cubicBezTo>
                  <a:cubicBezTo>
                    <a:pt x="51611" y="45787"/>
                    <a:pt x="50941" y="46178"/>
                    <a:pt x="50272" y="46512"/>
                  </a:cubicBezTo>
                  <a:cubicBezTo>
                    <a:pt x="49772" y="46750"/>
                    <a:pt x="49250" y="46833"/>
                    <a:pt x="48722" y="46833"/>
                  </a:cubicBezTo>
                  <a:cubicBezTo>
                    <a:pt x="48010" y="46833"/>
                    <a:pt x="47286" y="46682"/>
                    <a:pt x="46589" y="46554"/>
                  </a:cubicBezTo>
                  <a:cubicBezTo>
                    <a:pt x="46567" y="46548"/>
                    <a:pt x="46544" y="46545"/>
                    <a:pt x="46522" y="46545"/>
                  </a:cubicBezTo>
                  <a:cubicBezTo>
                    <a:pt x="46384" y="46545"/>
                    <a:pt x="46242" y="46648"/>
                    <a:pt x="46254" y="46791"/>
                  </a:cubicBezTo>
                  <a:cubicBezTo>
                    <a:pt x="46478" y="49093"/>
                    <a:pt x="45766" y="51115"/>
                    <a:pt x="44316" y="52901"/>
                  </a:cubicBezTo>
                  <a:cubicBezTo>
                    <a:pt x="43102" y="53417"/>
                    <a:pt x="41763" y="53640"/>
                    <a:pt x="40312" y="53668"/>
                  </a:cubicBezTo>
                  <a:cubicBezTo>
                    <a:pt x="39413" y="53672"/>
                    <a:pt x="38514" y="53673"/>
                    <a:pt x="37616" y="53673"/>
                  </a:cubicBezTo>
                  <a:cubicBezTo>
                    <a:pt x="34921" y="53673"/>
                    <a:pt x="32233" y="53658"/>
                    <a:pt x="29544" y="53626"/>
                  </a:cubicBezTo>
                  <a:cubicBezTo>
                    <a:pt x="22796" y="53566"/>
                    <a:pt x="16048" y="53464"/>
                    <a:pt x="9281" y="53464"/>
                  </a:cubicBezTo>
                  <a:cubicBezTo>
                    <a:pt x="8202" y="53464"/>
                    <a:pt x="7121" y="53467"/>
                    <a:pt x="6041" y="53473"/>
                  </a:cubicBezTo>
                  <a:cubicBezTo>
                    <a:pt x="6096" y="52999"/>
                    <a:pt x="6027" y="52496"/>
                    <a:pt x="6013" y="52036"/>
                  </a:cubicBezTo>
                  <a:cubicBezTo>
                    <a:pt x="5957" y="50976"/>
                    <a:pt x="5943" y="49930"/>
                    <a:pt x="5957" y="48870"/>
                  </a:cubicBezTo>
                  <a:cubicBezTo>
                    <a:pt x="5957" y="48842"/>
                    <a:pt x="5971" y="48814"/>
                    <a:pt x="5971" y="48772"/>
                  </a:cubicBezTo>
                  <a:lnTo>
                    <a:pt x="5971" y="48465"/>
                  </a:lnTo>
                  <a:lnTo>
                    <a:pt x="5971" y="48423"/>
                  </a:lnTo>
                  <a:lnTo>
                    <a:pt x="5971" y="48409"/>
                  </a:lnTo>
                  <a:cubicBezTo>
                    <a:pt x="5957" y="42593"/>
                    <a:pt x="5762" y="36776"/>
                    <a:pt x="5594" y="30960"/>
                  </a:cubicBezTo>
                  <a:cubicBezTo>
                    <a:pt x="5385" y="24502"/>
                    <a:pt x="5455" y="18043"/>
                    <a:pt x="5134" y="11585"/>
                  </a:cubicBezTo>
                  <a:cubicBezTo>
                    <a:pt x="4966" y="7875"/>
                    <a:pt x="4576" y="4178"/>
                    <a:pt x="3851" y="538"/>
                  </a:cubicBezTo>
                  <a:cubicBezTo>
                    <a:pt x="4272" y="532"/>
                    <a:pt x="4692" y="529"/>
                    <a:pt x="5113" y="529"/>
                  </a:cubicBezTo>
                  <a:close/>
                  <a:moveTo>
                    <a:pt x="3530" y="1821"/>
                  </a:moveTo>
                  <a:lnTo>
                    <a:pt x="3530" y="1821"/>
                  </a:lnTo>
                  <a:cubicBezTo>
                    <a:pt x="4674" y="8098"/>
                    <a:pt x="4715" y="14500"/>
                    <a:pt x="4813" y="20875"/>
                  </a:cubicBezTo>
                  <a:cubicBezTo>
                    <a:pt x="4897" y="26719"/>
                    <a:pt x="5120" y="32564"/>
                    <a:pt x="5273" y="38408"/>
                  </a:cubicBezTo>
                  <a:cubicBezTo>
                    <a:pt x="5371" y="41770"/>
                    <a:pt x="5441" y="45132"/>
                    <a:pt x="5441" y="48507"/>
                  </a:cubicBezTo>
                  <a:cubicBezTo>
                    <a:pt x="5385" y="49609"/>
                    <a:pt x="5399" y="50725"/>
                    <a:pt x="5455" y="51827"/>
                  </a:cubicBezTo>
                  <a:cubicBezTo>
                    <a:pt x="5483" y="52399"/>
                    <a:pt x="5622" y="53124"/>
                    <a:pt x="5455" y="53682"/>
                  </a:cubicBezTo>
                  <a:cubicBezTo>
                    <a:pt x="5399" y="53835"/>
                    <a:pt x="5538" y="54017"/>
                    <a:pt x="5692" y="54017"/>
                  </a:cubicBezTo>
                  <a:cubicBezTo>
                    <a:pt x="6800" y="54010"/>
                    <a:pt x="7907" y="54008"/>
                    <a:pt x="9015" y="54008"/>
                  </a:cubicBezTo>
                  <a:cubicBezTo>
                    <a:pt x="15188" y="54008"/>
                    <a:pt x="21360" y="54095"/>
                    <a:pt x="27521" y="54142"/>
                  </a:cubicBezTo>
                  <a:cubicBezTo>
                    <a:pt x="30552" y="54177"/>
                    <a:pt x="33582" y="54202"/>
                    <a:pt x="36612" y="54202"/>
                  </a:cubicBezTo>
                  <a:cubicBezTo>
                    <a:pt x="37264" y="54202"/>
                    <a:pt x="37916" y="54201"/>
                    <a:pt x="38569" y="54198"/>
                  </a:cubicBezTo>
                  <a:cubicBezTo>
                    <a:pt x="38695" y="54198"/>
                    <a:pt x="38821" y="54198"/>
                    <a:pt x="38947" y="54198"/>
                  </a:cubicBezTo>
                  <a:cubicBezTo>
                    <a:pt x="41431" y="54198"/>
                    <a:pt x="43921" y="54160"/>
                    <a:pt x="46031" y="52594"/>
                  </a:cubicBezTo>
                  <a:cubicBezTo>
                    <a:pt x="47091" y="51813"/>
                    <a:pt x="48054" y="50850"/>
                    <a:pt x="48988" y="49888"/>
                  </a:cubicBezTo>
                  <a:lnTo>
                    <a:pt x="48988" y="49888"/>
                  </a:lnTo>
                  <a:cubicBezTo>
                    <a:pt x="48933" y="50446"/>
                    <a:pt x="48974" y="50976"/>
                    <a:pt x="49030" y="51604"/>
                  </a:cubicBezTo>
                  <a:cubicBezTo>
                    <a:pt x="49058" y="52176"/>
                    <a:pt x="49058" y="52720"/>
                    <a:pt x="49170" y="53291"/>
                  </a:cubicBezTo>
                  <a:cubicBezTo>
                    <a:pt x="49253" y="53570"/>
                    <a:pt x="49393" y="53989"/>
                    <a:pt x="49156" y="54240"/>
                  </a:cubicBezTo>
                  <a:cubicBezTo>
                    <a:pt x="48974" y="54407"/>
                    <a:pt x="48389" y="54366"/>
                    <a:pt x="48151" y="54379"/>
                  </a:cubicBezTo>
                  <a:cubicBezTo>
                    <a:pt x="44692" y="54603"/>
                    <a:pt x="41275" y="54937"/>
                    <a:pt x="37815" y="55342"/>
                  </a:cubicBezTo>
                  <a:cubicBezTo>
                    <a:pt x="34967" y="55673"/>
                    <a:pt x="32156" y="55805"/>
                    <a:pt x="29322" y="55805"/>
                  </a:cubicBezTo>
                  <a:cubicBezTo>
                    <a:pt x="28339" y="55805"/>
                    <a:pt x="27354" y="55789"/>
                    <a:pt x="26364" y="55760"/>
                  </a:cubicBezTo>
                  <a:cubicBezTo>
                    <a:pt x="22570" y="55635"/>
                    <a:pt x="18790" y="55593"/>
                    <a:pt x="15009" y="55495"/>
                  </a:cubicBezTo>
                  <a:cubicBezTo>
                    <a:pt x="10671" y="55356"/>
                    <a:pt x="6347" y="55105"/>
                    <a:pt x="2037" y="54477"/>
                  </a:cubicBezTo>
                  <a:cubicBezTo>
                    <a:pt x="3056" y="51659"/>
                    <a:pt x="3321" y="48716"/>
                    <a:pt x="3572" y="45745"/>
                  </a:cubicBezTo>
                  <a:cubicBezTo>
                    <a:pt x="3851" y="42160"/>
                    <a:pt x="4171" y="38576"/>
                    <a:pt x="4339" y="34977"/>
                  </a:cubicBezTo>
                  <a:cubicBezTo>
                    <a:pt x="4688" y="27877"/>
                    <a:pt x="4618" y="20777"/>
                    <a:pt x="4283" y="13677"/>
                  </a:cubicBezTo>
                  <a:cubicBezTo>
                    <a:pt x="4116" y="9716"/>
                    <a:pt x="3837" y="5769"/>
                    <a:pt x="3530" y="1821"/>
                  </a:cubicBezTo>
                  <a:close/>
                  <a:moveTo>
                    <a:pt x="4756" y="1"/>
                  </a:moveTo>
                  <a:cubicBezTo>
                    <a:pt x="4343" y="1"/>
                    <a:pt x="3929" y="3"/>
                    <a:pt x="3516" y="8"/>
                  </a:cubicBezTo>
                  <a:cubicBezTo>
                    <a:pt x="3488" y="8"/>
                    <a:pt x="3446" y="36"/>
                    <a:pt x="3418" y="36"/>
                  </a:cubicBezTo>
                  <a:cubicBezTo>
                    <a:pt x="3293" y="36"/>
                    <a:pt x="3153" y="36"/>
                    <a:pt x="3028" y="64"/>
                  </a:cubicBezTo>
                  <a:cubicBezTo>
                    <a:pt x="2930" y="78"/>
                    <a:pt x="2846" y="189"/>
                    <a:pt x="2846" y="287"/>
                  </a:cubicBezTo>
                  <a:cubicBezTo>
                    <a:pt x="2818" y="329"/>
                    <a:pt x="2804" y="356"/>
                    <a:pt x="2804" y="412"/>
                  </a:cubicBezTo>
                  <a:cubicBezTo>
                    <a:pt x="2023" y="7122"/>
                    <a:pt x="3097" y="13915"/>
                    <a:pt x="2860" y="20652"/>
                  </a:cubicBezTo>
                  <a:cubicBezTo>
                    <a:pt x="2609" y="27417"/>
                    <a:pt x="1633" y="34140"/>
                    <a:pt x="893" y="40863"/>
                  </a:cubicBezTo>
                  <a:cubicBezTo>
                    <a:pt x="475" y="44685"/>
                    <a:pt x="126" y="48507"/>
                    <a:pt x="1" y="52343"/>
                  </a:cubicBezTo>
                  <a:cubicBezTo>
                    <a:pt x="1" y="52496"/>
                    <a:pt x="126" y="52580"/>
                    <a:pt x="266" y="52594"/>
                  </a:cubicBezTo>
                  <a:cubicBezTo>
                    <a:pt x="852" y="52650"/>
                    <a:pt x="1424" y="52720"/>
                    <a:pt x="2023" y="52775"/>
                  </a:cubicBezTo>
                  <a:lnTo>
                    <a:pt x="2051" y="52775"/>
                  </a:lnTo>
                  <a:cubicBezTo>
                    <a:pt x="1898" y="53389"/>
                    <a:pt x="1703" y="53989"/>
                    <a:pt x="1479" y="54589"/>
                  </a:cubicBezTo>
                  <a:cubicBezTo>
                    <a:pt x="1424" y="54714"/>
                    <a:pt x="1535" y="54882"/>
                    <a:pt x="1661" y="54896"/>
                  </a:cubicBezTo>
                  <a:cubicBezTo>
                    <a:pt x="9625" y="56081"/>
                    <a:pt x="17702" y="55984"/>
                    <a:pt x="25750" y="56207"/>
                  </a:cubicBezTo>
                  <a:cubicBezTo>
                    <a:pt x="27396" y="56251"/>
                    <a:pt x="29042" y="56339"/>
                    <a:pt x="30682" y="56339"/>
                  </a:cubicBezTo>
                  <a:cubicBezTo>
                    <a:pt x="31112" y="56339"/>
                    <a:pt x="31542" y="56333"/>
                    <a:pt x="31971" y="56318"/>
                  </a:cubicBezTo>
                  <a:cubicBezTo>
                    <a:pt x="33952" y="56249"/>
                    <a:pt x="35905" y="56039"/>
                    <a:pt x="37857" y="55802"/>
                  </a:cubicBezTo>
                  <a:cubicBezTo>
                    <a:pt x="39880" y="55579"/>
                    <a:pt x="41875" y="55314"/>
                    <a:pt x="43897" y="55133"/>
                  </a:cubicBezTo>
                  <a:cubicBezTo>
                    <a:pt x="45459" y="54993"/>
                    <a:pt x="47035" y="54993"/>
                    <a:pt x="48598" y="54826"/>
                  </a:cubicBezTo>
                  <a:cubicBezTo>
                    <a:pt x="48974" y="54798"/>
                    <a:pt x="49504" y="54784"/>
                    <a:pt x="49728" y="54435"/>
                  </a:cubicBezTo>
                  <a:cubicBezTo>
                    <a:pt x="50007" y="54031"/>
                    <a:pt x="49755" y="53347"/>
                    <a:pt x="49686" y="52915"/>
                  </a:cubicBezTo>
                  <a:cubicBezTo>
                    <a:pt x="49504" y="51729"/>
                    <a:pt x="49407" y="50404"/>
                    <a:pt x="49672" y="49218"/>
                  </a:cubicBezTo>
                  <a:cubicBezTo>
                    <a:pt x="49783" y="49093"/>
                    <a:pt x="49895" y="48995"/>
                    <a:pt x="50007" y="48870"/>
                  </a:cubicBezTo>
                  <a:cubicBezTo>
                    <a:pt x="50620" y="48242"/>
                    <a:pt x="51220" y="47614"/>
                    <a:pt x="51834" y="46973"/>
                  </a:cubicBezTo>
                  <a:cubicBezTo>
                    <a:pt x="52099" y="46694"/>
                    <a:pt x="52545" y="46359"/>
                    <a:pt x="52727" y="46024"/>
                  </a:cubicBezTo>
                  <a:cubicBezTo>
                    <a:pt x="52880" y="45676"/>
                    <a:pt x="52727" y="45090"/>
                    <a:pt x="52713" y="44671"/>
                  </a:cubicBezTo>
                  <a:cubicBezTo>
                    <a:pt x="52657" y="43723"/>
                    <a:pt x="52601" y="42802"/>
                    <a:pt x="52573" y="41854"/>
                  </a:cubicBezTo>
                  <a:cubicBezTo>
                    <a:pt x="52503" y="40082"/>
                    <a:pt x="52448" y="38297"/>
                    <a:pt x="52434" y="36525"/>
                  </a:cubicBezTo>
                  <a:cubicBezTo>
                    <a:pt x="52378" y="32913"/>
                    <a:pt x="52392" y="29328"/>
                    <a:pt x="52169" y="25715"/>
                  </a:cubicBezTo>
                  <a:cubicBezTo>
                    <a:pt x="51611" y="17374"/>
                    <a:pt x="51959" y="8977"/>
                    <a:pt x="52029" y="621"/>
                  </a:cubicBezTo>
                  <a:cubicBezTo>
                    <a:pt x="52029" y="482"/>
                    <a:pt x="51904" y="356"/>
                    <a:pt x="51764" y="356"/>
                  </a:cubicBezTo>
                  <a:cubicBezTo>
                    <a:pt x="45487" y="705"/>
                    <a:pt x="39210" y="1082"/>
                    <a:pt x="32933" y="1431"/>
                  </a:cubicBezTo>
                  <a:cubicBezTo>
                    <a:pt x="30813" y="1544"/>
                    <a:pt x="28686" y="1701"/>
                    <a:pt x="26561" y="1701"/>
                  </a:cubicBezTo>
                  <a:cubicBezTo>
                    <a:pt x="25541" y="1701"/>
                    <a:pt x="24522" y="1665"/>
                    <a:pt x="23504" y="1570"/>
                  </a:cubicBezTo>
                  <a:cubicBezTo>
                    <a:pt x="20394" y="1291"/>
                    <a:pt x="17311" y="733"/>
                    <a:pt x="14214" y="426"/>
                  </a:cubicBezTo>
                  <a:cubicBezTo>
                    <a:pt x="11068" y="142"/>
                    <a:pt x="7921" y="1"/>
                    <a:pt x="4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70"/>
            <p:cNvSpPr/>
            <p:nvPr/>
          </p:nvSpPr>
          <p:spPr>
            <a:xfrm>
              <a:off x="3672075" y="2325850"/>
              <a:ext cx="423700" cy="71450"/>
            </a:xfrm>
            <a:custGeom>
              <a:avLst/>
              <a:gdLst/>
              <a:ahLst/>
              <a:cxnLst/>
              <a:rect l="l" t="t" r="r" b="b"/>
              <a:pathLst>
                <a:path w="16948" h="2858" extrusionOk="0">
                  <a:moveTo>
                    <a:pt x="15734" y="0"/>
                  </a:moveTo>
                  <a:cubicBezTo>
                    <a:pt x="15224" y="0"/>
                    <a:pt x="14563" y="196"/>
                    <a:pt x="14033" y="378"/>
                  </a:cubicBezTo>
                  <a:cubicBezTo>
                    <a:pt x="13517" y="378"/>
                    <a:pt x="12986" y="392"/>
                    <a:pt x="12470" y="406"/>
                  </a:cubicBezTo>
                  <a:cubicBezTo>
                    <a:pt x="11229" y="448"/>
                    <a:pt x="9988" y="490"/>
                    <a:pt x="8746" y="545"/>
                  </a:cubicBezTo>
                  <a:cubicBezTo>
                    <a:pt x="6263" y="671"/>
                    <a:pt x="3794" y="866"/>
                    <a:pt x="1312" y="1103"/>
                  </a:cubicBezTo>
                  <a:cubicBezTo>
                    <a:pt x="1158" y="1131"/>
                    <a:pt x="1033" y="1187"/>
                    <a:pt x="949" y="1285"/>
                  </a:cubicBezTo>
                  <a:cubicBezTo>
                    <a:pt x="851" y="1285"/>
                    <a:pt x="754" y="1257"/>
                    <a:pt x="670" y="1257"/>
                  </a:cubicBezTo>
                  <a:cubicBezTo>
                    <a:pt x="657" y="1256"/>
                    <a:pt x="644" y="1255"/>
                    <a:pt x="631" y="1255"/>
                  </a:cubicBezTo>
                  <a:cubicBezTo>
                    <a:pt x="1" y="1255"/>
                    <a:pt x="13" y="2262"/>
                    <a:pt x="670" y="2303"/>
                  </a:cubicBezTo>
                  <a:cubicBezTo>
                    <a:pt x="4366" y="2638"/>
                    <a:pt x="8077" y="2707"/>
                    <a:pt x="11787" y="2763"/>
                  </a:cubicBezTo>
                  <a:cubicBezTo>
                    <a:pt x="12399" y="2770"/>
                    <a:pt x="13180" y="2858"/>
                    <a:pt x="13949" y="2858"/>
                  </a:cubicBezTo>
                  <a:cubicBezTo>
                    <a:pt x="14775" y="2858"/>
                    <a:pt x="15589" y="2756"/>
                    <a:pt x="16167" y="2345"/>
                  </a:cubicBezTo>
                  <a:cubicBezTo>
                    <a:pt x="16781" y="1898"/>
                    <a:pt x="16948" y="992"/>
                    <a:pt x="16515" y="434"/>
                  </a:cubicBezTo>
                  <a:cubicBezTo>
                    <a:pt x="16425" y="114"/>
                    <a:pt x="16123" y="0"/>
                    <a:pt x="157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70"/>
            <p:cNvSpPr/>
            <p:nvPr/>
          </p:nvSpPr>
          <p:spPr>
            <a:xfrm>
              <a:off x="3640000" y="2168600"/>
              <a:ext cx="444625" cy="196325"/>
            </a:xfrm>
            <a:custGeom>
              <a:avLst/>
              <a:gdLst/>
              <a:ahLst/>
              <a:cxnLst/>
              <a:rect l="l" t="t" r="r" b="b"/>
              <a:pathLst>
                <a:path w="17785" h="7853" extrusionOk="0">
                  <a:moveTo>
                    <a:pt x="2957" y="2073"/>
                  </a:moveTo>
                  <a:cubicBezTo>
                    <a:pt x="2970" y="2073"/>
                    <a:pt x="2980" y="2091"/>
                    <a:pt x="2943" y="2121"/>
                  </a:cubicBezTo>
                  <a:cubicBezTo>
                    <a:pt x="2930" y="2088"/>
                    <a:pt x="2945" y="2073"/>
                    <a:pt x="2957" y="2073"/>
                  </a:cubicBezTo>
                  <a:close/>
                  <a:moveTo>
                    <a:pt x="9136" y="1"/>
                  </a:moveTo>
                  <a:cubicBezTo>
                    <a:pt x="8941" y="1"/>
                    <a:pt x="8788" y="56"/>
                    <a:pt x="8648" y="154"/>
                  </a:cubicBezTo>
                  <a:lnTo>
                    <a:pt x="6347" y="112"/>
                  </a:lnTo>
                  <a:cubicBezTo>
                    <a:pt x="6246" y="95"/>
                    <a:pt x="6157" y="87"/>
                    <a:pt x="6074" y="87"/>
                  </a:cubicBezTo>
                  <a:cubicBezTo>
                    <a:pt x="5824" y="87"/>
                    <a:pt x="5628" y="157"/>
                    <a:pt x="5314" y="252"/>
                  </a:cubicBezTo>
                  <a:cubicBezTo>
                    <a:pt x="5300" y="254"/>
                    <a:pt x="5285" y="256"/>
                    <a:pt x="5268" y="256"/>
                  </a:cubicBezTo>
                  <a:cubicBezTo>
                    <a:pt x="5161" y="256"/>
                    <a:pt x="5015" y="202"/>
                    <a:pt x="4912" y="202"/>
                  </a:cubicBezTo>
                  <a:cubicBezTo>
                    <a:pt x="4877" y="202"/>
                    <a:pt x="4848" y="208"/>
                    <a:pt x="4826" y="224"/>
                  </a:cubicBezTo>
                  <a:cubicBezTo>
                    <a:pt x="4731" y="230"/>
                    <a:pt x="4635" y="232"/>
                    <a:pt x="4536" y="232"/>
                  </a:cubicBezTo>
                  <a:cubicBezTo>
                    <a:pt x="4361" y="232"/>
                    <a:pt x="4183" y="226"/>
                    <a:pt x="4006" y="226"/>
                  </a:cubicBezTo>
                  <a:cubicBezTo>
                    <a:pt x="3844" y="226"/>
                    <a:pt x="3684" y="231"/>
                    <a:pt x="3529" y="252"/>
                  </a:cubicBezTo>
                  <a:cubicBezTo>
                    <a:pt x="2925" y="336"/>
                    <a:pt x="2288" y="462"/>
                    <a:pt x="1656" y="462"/>
                  </a:cubicBezTo>
                  <a:cubicBezTo>
                    <a:pt x="1457" y="462"/>
                    <a:pt x="1258" y="449"/>
                    <a:pt x="1060" y="419"/>
                  </a:cubicBezTo>
                  <a:cubicBezTo>
                    <a:pt x="988" y="406"/>
                    <a:pt x="917" y="400"/>
                    <a:pt x="847" y="400"/>
                  </a:cubicBezTo>
                  <a:cubicBezTo>
                    <a:pt x="607" y="400"/>
                    <a:pt x="389" y="482"/>
                    <a:pt x="237" y="698"/>
                  </a:cubicBezTo>
                  <a:cubicBezTo>
                    <a:pt x="70" y="949"/>
                    <a:pt x="0" y="1312"/>
                    <a:pt x="167" y="1577"/>
                  </a:cubicBezTo>
                  <a:cubicBezTo>
                    <a:pt x="293" y="1772"/>
                    <a:pt x="391" y="1953"/>
                    <a:pt x="460" y="2163"/>
                  </a:cubicBezTo>
                  <a:cubicBezTo>
                    <a:pt x="488" y="2372"/>
                    <a:pt x="530" y="2567"/>
                    <a:pt x="628" y="2776"/>
                  </a:cubicBezTo>
                  <a:cubicBezTo>
                    <a:pt x="642" y="2846"/>
                    <a:pt x="670" y="2902"/>
                    <a:pt x="697" y="2972"/>
                  </a:cubicBezTo>
                  <a:lnTo>
                    <a:pt x="697" y="2986"/>
                  </a:lnTo>
                  <a:cubicBezTo>
                    <a:pt x="879" y="4380"/>
                    <a:pt x="935" y="5789"/>
                    <a:pt x="865" y="7184"/>
                  </a:cubicBezTo>
                  <a:cubicBezTo>
                    <a:pt x="851" y="7603"/>
                    <a:pt x="1130" y="7798"/>
                    <a:pt x="1534" y="7798"/>
                  </a:cubicBezTo>
                  <a:cubicBezTo>
                    <a:pt x="1596" y="7798"/>
                    <a:pt x="1714" y="7842"/>
                    <a:pt x="1768" y="7842"/>
                  </a:cubicBezTo>
                  <a:cubicBezTo>
                    <a:pt x="1775" y="7842"/>
                    <a:pt x="1781" y="7841"/>
                    <a:pt x="1785" y="7840"/>
                  </a:cubicBezTo>
                  <a:cubicBezTo>
                    <a:pt x="1818" y="7849"/>
                    <a:pt x="1871" y="7852"/>
                    <a:pt x="1930" y="7852"/>
                  </a:cubicBezTo>
                  <a:cubicBezTo>
                    <a:pt x="2047" y="7852"/>
                    <a:pt x="2190" y="7840"/>
                    <a:pt x="2246" y="7840"/>
                  </a:cubicBezTo>
                  <a:cubicBezTo>
                    <a:pt x="3551" y="7729"/>
                    <a:pt x="4826" y="7696"/>
                    <a:pt x="6106" y="7696"/>
                  </a:cubicBezTo>
                  <a:cubicBezTo>
                    <a:pt x="7247" y="7696"/>
                    <a:pt x="8392" y="7722"/>
                    <a:pt x="9569" y="7742"/>
                  </a:cubicBezTo>
                  <a:cubicBezTo>
                    <a:pt x="10100" y="7754"/>
                    <a:pt x="10626" y="7769"/>
                    <a:pt x="11153" y="7769"/>
                  </a:cubicBezTo>
                  <a:cubicBezTo>
                    <a:pt x="11829" y="7769"/>
                    <a:pt x="12505" y="7745"/>
                    <a:pt x="13195" y="7658"/>
                  </a:cubicBezTo>
                  <a:cubicBezTo>
                    <a:pt x="14409" y="7505"/>
                    <a:pt x="15636" y="7324"/>
                    <a:pt x="16850" y="7156"/>
                  </a:cubicBezTo>
                  <a:cubicBezTo>
                    <a:pt x="17533" y="7086"/>
                    <a:pt x="17785" y="5998"/>
                    <a:pt x="17003" y="5984"/>
                  </a:cubicBezTo>
                  <a:cubicBezTo>
                    <a:pt x="16878" y="5984"/>
                    <a:pt x="16766" y="5622"/>
                    <a:pt x="16627" y="5552"/>
                  </a:cubicBezTo>
                  <a:cubicBezTo>
                    <a:pt x="16655" y="5468"/>
                    <a:pt x="16669" y="5399"/>
                    <a:pt x="16683" y="5343"/>
                  </a:cubicBezTo>
                  <a:cubicBezTo>
                    <a:pt x="16724" y="5134"/>
                    <a:pt x="16752" y="4924"/>
                    <a:pt x="16766" y="4715"/>
                  </a:cubicBezTo>
                  <a:cubicBezTo>
                    <a:pt x="16836" y="4297"/>
                    <a:pt x="16906" y="3878"/>
                    <a:pt x="16962" y="3460"/>
                  </a:cubicBezTo>
                  <a:cubicBezTo>
                    <a:pt x="17087" y="2609"/>
                    <a:pt x="17171" y="1730"/>
                    <a:pt x="17143" y="879"/>
                  </a:cubicBezTo>
                  <a:cubicBezTo>
                    <a:pt x="17117" y="511"/>
                    <a:pt x="16830" y="93"/>
                    <a:pt x="16423" y="93"/>
                  </a:cubicBezTo>
                  <a:cubicBezTo>
                    <a:pt x="16399" y="93"/>
                    <a:pt x="16373" y="95"/>
                    <a:pt x="16348" y="98"/>
                  </a:cubicBezTo>
                  <a:cubicBezTo>
                    <a:pt x="16278" y="103"/>
                    <a:pt x="16215" y="106"/>
                    <a:pt x="16154" y="106"/>
                  </a:cubicBezTo>
                  <a:cubicBezTo>
                    <a:pt x="16032" y="106"/>
                    <a:pt x="15920" y="94"/>
                    <a:pt x="15790" y="56"/>
                  </a:cubicBezTo>
                  <a:cubicBezTo>
                    <a:pt x="15723" y="37"/>
                    <a:pt x="15654" y="28"/>
                    <a:pt x="15587" y="28"/>
                  </a:cubicBezTo>
                  <a:cubicBezTo>
                    <a:pt x="15458" y="28"/>
                    <a:pt x="15333" y="62"/>
                    <a:pt x="15232" y="126"/>
                  </a:cubicBezTo>
                  <a:cubicBezTo>
                    <a:pt x="13195" y="98"/>
                    <a:pt x="11173" y="56"/>
                    <a:pt x="91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70"/>
            <p:cNvSpPr/>
            <p:nvPr/>
          </p:nvSpPr>
          <p:spPr>
            <a:xfrm>
              <a:off x="3671725" y="2342900"/>
              <a:ext cx="396625" cy="29725"/>
            </a:xfrm>
            <a:custGeom>
              <a:avLst/>
              <a:gdLst/>
              <a:ahLst/>
              <a:cxnLst/>
              <a:rect l="l" t="t" r="r" b="b"/>
              <a:pathLst>
                <a:path w="15865" h="1189" extrusionOk="0">
                  <a:moveTo>
                    <a:pt x="15664" y="1"/>
                  </a:moveTo>
                  <a:cubicBezTo>
                    <a:pt x="15655" y="1"/>
                    <a:pt x="15646" y="1"/>
                    <a:pt x="15637" y="3"/>
                  </a:cubicBezTo>
                  <a:cubicBezTo>
                    <a:pt x="12327" y="609"/>
                    <a:pt x="8971" y="634"/>
                    <a:pt x="5614" y="634"/>
                  </a:cubicBezTo>
                  <a:cubicBezTo>
                    <a:pt x="5304" y="634"/>
                    <a:pt x="4995" y="634"/>
                    <a:pt x="4686" y="634"/>
                  </a:cubicBezTo>
                  <a:cubicBezTo>
                    <a:pt x="3173" y="634"/>
                    <a:pt x="1661" y="639"/>
                    <a:pt x="154" y="700"/>
                  </a:cubicBezTo>
                  <a:cubicBezTo>
                    <a:pt x="0" y="700"/>
                    <a:pt x="0" y="965"/>
                    <a:pt x="154" y="965"/>
                  </a:cubicBezTo>
                  <a:cubicBezTo>
                    <a:pt x="5343" y="742"/>
                    <a:pt x="10587" y="1188"/>
                    <a:pt x="15707" y="254"/>
                  </a:cubicBezTo>
                  <a:cubicBezTo>
                    <a:pt x="15865" y="214"/>
                    <a:pt x="15811" y="1"/>
                    <a:pt x="156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70"/>
            <p:cNvSpPr/>
            <p:nvPr/>
          </p:nvSpPr>
          <p:spPr>
            <a:xfrm>
              <a:off x="3655675" y="2317400"/>
              <a:ext cx="113025" cy="50450"/>
            </a:xfrm>
            <a:custGeom>
              <a:avLst/>
              <a:gdLst/>
              <a:ahLst/>
              <a:cxnLst/>
              <a:rect l="l" t="t" r="r" b="b"/>
              <a:pathLst>
                <a:path w="4521" h="2018" extrusionOk="0">
                  <a:moveTo>
                    <a:pt x="4122" y="0"/>
                  </a:moveTo>
                  <a:cubicBezTo>
                    <a:pt x="3519" y="0"/>
                    <a:pt x="2944" y="99"/>
                    <a:pt x="2358" y="186"/>
                  </a:cubicBezTo>
                  <a:cubicBezTo>
                    <a:pt x="1981" y="242"/>
                    <a:pt x="1619" y="311"/>
                    <a:pt x="1256" y="311"/>
                  </a:cubicBezTo>
                  <a:cubicBezTo>
                    <a:pt x="1107" y="311"/>
                    <a:pt x="947" y="296"/>
                    <a:pt x="787" y="296"/>
                  </a:cubicBezTo>
                  <a:cubicBezTo>
                    <a:pt x="647" y="296"/>
                    <a:pt x="508" y="308"/>
                    <a:pt x="377" y="353"/>
                  </a:cubicBezTo>
                  <a:cubicBezTo>
                    <a:pt x="1" y="465"/>
                    <a:pt x="15" y="1079"/>
                    <a:pt x="84" y="1413"/>
                  </a:cubicBezTo>
                  <a:cubicBezTo>
                    <a:pt x="155" y="1730"/>
                    <a:pt x="433" y="2018"/>
                    <a:pt x="768" y="2018"/>
                  </a:cubicBezTo>
                  <a:cubicBezTo>
                    <a:pt x="832" y="2018"/>
                    <a:pt x="897" y="2007"/>
                    <a:pt x="963" y="1985"/>
                  </a:cubicBezTo>
                  <a:cubicBezTo>
                    <a:pt x="1076" y="1935"/>
                    <a:pt x="1043" y="1740"/>
                    <a:pt x="914" y="1740"/>
                  </a:cubicBezTo>
                  <a:cubicBezTo>
                    <a:pt x="899" y="1740"/>
                    <a:pt x="883" y="1742"/>
                    <a:pt x="866" y="1748"/>
                  </a:cubicBezTo>
                  <a:cubicBezTo>
                    <a:pt x="823" y="1762"/>
                    <a:pt x="782" y="1769"/>
                    <a:pt x="743" y="1769"/>
                  </a:cubicBezTo>
                  <a:cubicBezTo>
                    <a:pt x="516" y="1769"/>
                    <a:pt x="359" y="1544"/>
                    <a:pt x="336" y="1330"/>
                  </a:cubicBezTo>
                  <a:cubicBezTo>
                    <a:pt x="294" y="1148"/>
                    <a:pt x="280" y="730"/>
                    <a:pt x="447" y="604"/>
                  </a:cubicBezTo>
                  <a:cubicBezTo>
                    <a:pt x="507" y="569"/>
                    <a:pt x="603" y="558"/>
                    <a:pt x="707" y="558"/>
                  </a:cubicBezTo>
                  <a:cubicBezTo>
                    <a:pt x="845" y="558"/>
                    <a:pt x="999" y="576"/>
                    <a:pt x="1103" y="576"/>
                  </a:cubicBezTo>
                  <a:cubicBezTo>
                    <a:pt x="1326" y="576"/>
                    <a:pt x="1535" y="576"/>
                    <a:pt x="1744" y="535"/>
                  </a:cubicBezTo>
                  <a:cubicBezTo>
                    <a:pt x="2559" y="456"/>
                    <a:pt x="3349" y="253"/>
                    <a:pt x="4183" y="253"/>
                  </a:cubicBezTo>
                  <a:cubicBezTo>
                    <a:pt x="4235" y="253"/>
                    <a:pt x="4287" y="254"/>
                    <a:pt x="4339" y="256"/>
                  </a:cubicBezTo>
                  <a:cubicBezTo>
                    <a:pt x="4520" y="256"/>
                    <a:pt x="4520" y="5"/>
                    <a:pt x="4339" y="5"/>
                  </a:cubicBezTo>
                  <a:cubicBezTo>
                    <a:pt x="4266" y="2"/>
                    <a:pt x="4194" y="0"/>
                    <a:pt x="4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70"/>
            <p:cNvSpPr/>
            <p:nvPr/>
          </p:nvSpPr>
          <p:spPr>
            <a:xfrm>
              <a:off x="3787150" y="2315450"/>
              <a:ext cx="153450" cy="11150"/>
            </a:xfrm>
            <a:custGeom>
              <a:avLst/>
              <a:gdLst/>
              <a:ahLst/>
              <a:cxnLst/>
              <a:rect l="l" t="t" r="r" b="b"/>
              <a:pathLst>
                <a:path w="6138" h="446" extrusionOk="0">
                  <a:moveTo>
                    <a:pt x="4839" y="1"/>
                  </a:moveTo>
                  <a:cubicBezTo>
                    <a:pt x="3278" y="1"/>
                    <a:pt x="1721" y="68"/>
                    <a:pt x="182" y="180"/>
                  </a:cubicBezTo>
                  <a:cubicBezTo>
                    <a:pt x="5" y="194"/>
                    <a:pt x="0" y="446"/>
                    <a:pt x="168" y="446"/>
                  </a:cubicBezTo>
                  <a:cubicBezTo>
                    <a:pt x="173" y="446"/>
                    <a:pt x="177" y="446"/>
                    <a:pt x="182" y="445"/>
                  </a:cubicBezTo>
                  <a:cubicBezTo>
                    <a:pt x="1838" y="326"/>
                    <a:pt x="3473" y="258"/>
                    <a:pt x="5123" y="258"/>
                  </a:cubicBezTo>
                  <a:cubicBezTo>
                    <a:pt x="5405" y="258"/>
                    <a:pt x="5688" y="260"/>
                    <a:pt x="5970" y="264"/>
                  </a:cubicBezTo>
                  <a:cubicBezTo>
                    <a:pt x="6138" y="264"/>
                    <a:pt x="6138" y="13"/>
                    <a:pt x="5970" y="13"/>
                  </a:cubicBezTo>
                  <a:cubicBezTo>
                    <a:pt x="5593" y="5"/>
                    <a:pt x="5216" y="1"/>
                    <a:pt x="48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70"/>
            <p:cNvSpPr/>
            <p:nvPr/>
          </p:nvSpPr>
          <p:spPr>
            <a:xfrm>
              <a:off x="3957675" y="2315050"/>
              <a:ext cx="123125" cy="35025"/>
            </a:xfrm>
            <a:custGeom>
              <a:avLst/>
              <a:gdLst/>
              <a:ahLst/>
              <a:cxnLst/>
              <a:rect l="l" t="t" r="r" b="b"/>
              <a:pathLst>
                <a:path w="4925" h="1401" extrusionOk="0">
                  <a:moveTo>
                    <a:pt x="142" y="0"/>
                  </a:moveTo>
                  <a:cubicBezTo>
                    <a:pt x="0" y="0"/>
                    <a:pt x="4" y="252"/>
                    <a:pt x="154" y="252"/>
                  </a:cubicBezTo>
                  <a:cubicBezTo>
                    <a:pt x="1130" y="252"/>
                    <a:pt x="2093" y="252"/>
                    <a:pt x="3069" y="266"/>
                  </a:cubicBezTo>
                  <a:lnTo>
                    <a:pt x="3780" y="266"/>
                  </a:lnTo>
                  <a:cubicBezTo>
                    <a:pt x="3892" y="266"/>
                    <a:pt x="4012" y="255"/>
                    <a:pt x="4126" y="255"/>
                  </a:cubicBezTo>
                  <a:cubicBezTo>
                    <a:pt x="4270" y="255"/>
                    <a:pt x="4405" y="272"/>
                    <a:pt x="4506" y="350"/>
                  </a:cubicBezTo>
                  <a:cubicBezTo>
                    <a:pt x="4743" y="545"/>
                    <a:pt x="4645" y="949"/>
                    <a:pt x="4338" y="1047"/>
                  </a:cubicBezTo>
                  <a:cubicBezTo>
                    <a:pt x="4227" y="1103"/>
                    <a:pt x="4087" y="1089"/>
                    <a:pt x="3962" y="1159"/>
                  </a:cubicBezTo>
                  <a:cubicBezTo>
                    <a:pt x="3832" y="1230"/>
                    <a:pt x="3912" y="1400"/>
                    <a:pt x="4032" y="1400"/>
                  </a:cubicBezTo>
                  <a:cubicBezTo>
                    <a:pt x="4054" y="1400"/>
                    <a:pt x="4078" y="1395"/>
                    <a:pt x="4101" y="1382"/>
                  </a:cubicBezTo>
                  <a:cubicBezTo>
                    <a:pt x="4269" y="1284"/>
                    <a:pt x="4520" y="1354"/>
                    <a:pt x="4673" y="1228"/>
                  </a:cubicBezTo>
                  <a:cubicBezTo>
                    <a:pt x="4826" y="1103"/>
                    <a:pt x="4868" y="908"/>
                    <a:pt x="4882" y="740"/>
                  </a:cubicBezTo>
                  <a:cubicBezTo>
                    <a:pt x="4924" y="336"/>
                    <a:pt x="4785" y="43"/>
                    <a:pt x="4338" y="29"/>
                  </a:cubicBezTo>
                  <a:cubicBezTo>
                    <a:pt x="4078" y="13"/>
                    <a:pt x="3815" y="9"/>
                    <a:pt x="3549" y="9"/>
                  </a:cubicBezTo>
                  <a:cubicBezTo>
                    <a:pt x="3333" y="9"/>
                    <a:pt x="3116" y="11"/>
                    <a:pt x="2900" y="11"/>
                  </a:cubicBezTo>
                  <a:cubicBezTo>
                    <a:pt x="2695" y="11"/>
                    <a:pt x="2491" y="9"/>
                    <a:pt x="2288" y="1"/>
                  </a:cubicBezTo>
                  <a:lnTo>
                    <a:pt x="154" y="1"/>
                  </a:lnTo>
                  <a:cubicBezTo>
                    <a:pt x="150" y="1"/>
                    <a:pt x="146" y="0"/>
                    <a:pt x="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70"/>
            <p:cNvSpPr/>
            <p:nvPr/>
          </p:nvSpPr>
          <p:spPr>
            <a:xfrm>
              <a:off x="3637900" y="2171350"/>
              <a:ext cx="144025" cy="161875"/>
            </a:xfrm>
            <a:custGeom>
              <a:avLst/>
              <a:gdLst/>
              <a:ahLst/>
              <a:cxnLst/>
              <a:rect l="l" t="t" r="r" b="b"/>
              <a:pathLst>
                <a:path w="5761" h="6475" extrusionOk="0">
                  <a:moveTo>
                    <a:pt x="5618" y="0"/>
                  </a:moveTo>
                  <a:cubicBezTo>
                    <a:pt x="5610" y="0"/>
                    <a:pt x="5602" y="1"/>
                    <a:pt x="5594" y="2"/>
                  </a:cubicBezTo>
                  <a:cubicBezTo>
                    <a:pt x="4562" y="100"/>
                    <a:pt x="3529" y="197"/>
                    <a:pt x="2497" y="239"/>
                  </a:cubicBezTo>
                  <a:cubicBezTo>
                    <a:pt x="1995" y="281"/>
                    <a:pt x="1479" y="295"/>
                    <a:pt x="949" y="295"/>
                  </a:cubicBezTo>
                  <a:cubicBezTo>
                    <a:pt x="890" y="295"/>
                    <a:pt x="829" y="293"/>
                    <a:pt x="767" y="293"/>
                  </a:cubicBezTo>
                  <a:cubicBezTo>
                    <a:pt x="519" y="293"/>
                    <a:pt x="260" y="320"/>
                    <a:pt x="126" y="588"/>
                  </a:cubicBezTo>
                  <a:cubicBezTo>
                    <a:pt x="0" y="909"/>
                    <a:pt x="196" y="1397"/>
                    <a:pt x="265" y="1704"/>
                  </a:cubicBezTo>
                  <a:cubicBezTo>
                    <a:pt x="377" y="2192"/>
                    <a:pt x="475" y="2694"/>
                    <a:pt x="572" y="3182"/>
                  </a:cubicBezTo>
                  <a:cubicBezTo>
                    <a:pt x="754" y="4229"/>
                    <a:pt x="893" y="5275"/>
                    <a:pt x="935" y="6349"/>
                  </a:cubicBezTo>
                  <a:cubicBezTo>
                    <a:pt x="956" y="6432"/>
                    <a:pt x="1029" y="6474"/>
                    <a:pt x="1097" y="6474"/>
                  </a:cubicBezTo>
                  <a:cubicBezTo>
                    <a:pt x="1165" y="6474"/>
                    <a:pt x="1228" y="6432"/>
                    <a:pt x="1228" y="6349"/>
                  </a:cubicBezTo>
                  <a:cubicBezTo>
                    <a:pt x="1158" y="4577"/>
                    <a:pt x="837" y="2862"/>
                    <a:pt x="433" y="1146"/>
                  </a:cubicBezTo>
                  <a:cubicBezTo>
                    <a:pt x="405" y="1062"/>
                    <a:pt x="349" y="853"/>
                    <a:pt x="363" y="797"/>
                  </a:cubicBezTo>
                  <a:cubicBezTo>
                    <a:pt x="405" y="630"/>
                    <a:pt x="628" y="574"/>
                    <a:pt x="781" y="574"/>
                  </a:cubicBezTo>
                  <a:cubicBezTo>
                    <a:pt x="1019" y="574"/>
                    <a:pt x="1256" y="560"/>
                    <a:pt x="1493" y="560"/>
                  </a:cubicBezTo>
                  <a:cubicBezTo>
                    <a:pt x="1953" y="532"/>
                    <a:pt x="2400" y="518"/>
                    <a:pt x="2832" y="490"/>
                  </a:cubicBezTo>
                  <a:cubicBezTo>
                    <a:pt x="3766" y="435"/>
                    <a:pt x="4687" y="351"/>
                    <a:pt x="5594" y="253"/>
                  </a:cubicBezTo>
                  <a:cubicBezTo>
                    <a:pt x="5753" y="240"/>
                    <a:pt x="5761" y="0"/>
                    <a:pt x="56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70"/>
            <p:cNvSpPr/>
            <p:nvPr/>
          </p:nvSpPr>
          <p:spPr>
            <a:xfrm>
              <a:off x="3939550" y="2164400"/>
              <a:ext cx="133225" cy="153125"/>
            </a:xfrm>
            <a:custGeom>
              <a:avLst/>
              <a:gdLst/>
              <a:ahLst/>
              <a:cxnLst/>
              <a:rect l="l" t="t" r="r" b="b"/>
              <a:pathLst>
                <a:path w="5329" h="6125" extrusionOk="0">
                  <a:moveTo>
                    <a:pt x="2004" y="0"/>
                  </a:moveTo>
                  <a:cubicBezTo>
                    <a:pt x="1376" y="0"/>
                    <a:pt x="752" y="31"/>
                    <a:pt x="139" y="85"/>
                  </a:cubicBezTo>
                  <a:cubicBezTo>
                    <a:pt x="3" y="98"/>
                    <a:pt x="0" y="350"/>
                    <a:pt x="155" y="350"/>
                  </a:cubicBezTo>
                  <a:cubicBezTo>
                    <a:pt x="159" y="350"/>
                    <a:pt x="163" y="350"/>
                    <a:pt x="167" y="350"/>
                  </a:cubicBezTo>
                  <a:cubicBezTo>
                    <a:pt x="745" y="292"/>
                    <a:pt x="1330" y="261"/>
                    <a:pt x="1912" y="261"/>
                  </a:cubicBezTo>
                  <a:cubicBezTo>
                    <a:pt x="2172" y="261"/>
                    <a:pt x="2433" y="267"/>
                    <a:pt x="2692" y="280"/>
                  </a:cubicBezTo>
                  <a:cubicBezTo>
                    <a:pt x="3110" y="294"/>
                    <a:pt x="3529" y="336"/>
                    <a:pt x="3975" y="364"/>
                  </a:cubicBezTo>
                  <a:cubicBezTo>
                    <a:pt x="4212" y="378"/>
                    <a:pt x="4463" y="406"/>
                    <a:pt x="4687" y="447"/>
                  </a:cubicBezTo>
                  <a:cubicBezTo>
                    <a:pt x="4952" y="503"/>
                    <a:pt x="4994" y="615"/>
                    <a:pt x="4980" y="866"/>
                  </a:cubicBezTo>
                  <a:cubicBezTo>
                    <a:pt x="4924" y="2582"/>
                    <a:pt x="4715" y="4311"/>
                    <a:pt x="4575" y="5999"/>
                  </a:cubicBezTo>
                  <a:cubicBezTo>
                    <a:pt x="4568" y="6083"/>
                    <a:pt x="4631" y="6125"/>
                    <a:pt x="4697" y="6125"/>
                  </a:cubicBezTo>
                  <a:cubicBezTo>
                    <a:pt x="4763" y="6125"/>
                    <a:pt x="4833" y="6083"/>
                    <a:pt x="4840" y="5999"/>
                  </a:cubicBezTo>
                  <a:cubicBezTo>
                    <a:pt x="4924" y="5023"/>
                    <a:pt x="4994" y="4018"/>
                    <a:pt x="5063" y="3056"/>
                  </a:cubicBezTo>
                  <a:lnTo>
                    <a:pt x="5175" y="1633"/>
                  </a:lnTo>
                  <a:cubicBezTo>
                    <a:pt x="5189" y="1284"/>
                    <a:pt x="5328" y="782"/>
                    <a:pt x="5175" y="475"/>
                  </a:cubicBezTo>
                  <a:cubicBezTo>
                    <a:pt x="5049" y="210"/>
                    <a:pt x="4715" y="210"/>
                    <a:pt x="4463" y="169"/>
                  </a:cubicBezTo>
                  <a:cubicBezTo>
                    <a:pt x="3989" y="99"/>
                    <a:pt x="3515" y="71"/>
                    <a:pt x="3041" y="29"/>
                  </a:cubicBezTo>
                  <a:cubicBezTo>
                    <a:pt x="2695" y="9"/>
                    <a:pt x="2349" y="0"/>
                    <a:pt x="20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70"/>
            <p:cNvSpPr/>
            <p:nvPr/>
          </p:nvSpPr>
          <p:spPr>
            <a:xfrm>
              <a:off x="3758675" y="2066150"/>
              <a:ext cx="219950" cy="292600"/>
            </a:xfrm>
            <a:custGeom>
              <a:avLst/>
              <a:gdLst/>
              <a:ahLst/>
              <a:cxnLst/>
              <a:rect l="l" t="t" r="r" b="b"/>
              <a:pathLst>
                <a:path w="8798" h="11704" extrusionOk="0">
                  <a:moveTo>
                    <a:pt x="4397" y="1"/>
                  </a:moveTo>
                  <a:cubicBezTo>
                    <a:pt x="3711" y="1"/>
                    <a:pt x="3025" y="155"/>
                    <a:pt x="2409" y="458"/>
                  </a:cubicBezTo>
                  <a:cubicBezTo>
                    <a:pt x="1711" y="807"/>
                    <a:pt x="1125" y="1406"/>
                    <a:pt x="833" y="2118"/>
                  </a:cubicBezTo>
                  <a:cubicBezTo>
                    <a:pt x="484" y="2955"/>
                    <a:pt x="735" y="3750"/>
                    <a:pt x="1084" y="4545"/>
                  </a:cubicBezTo>
                  <a:cubicBezTo>
                    <a:pt x="1279" y="4949"/>
                    <a:pt x="1474" y="5354"/>
                    <a:pt x="1432" y="5828"/>
                  </a:cubicBezTo>
                  <a:cubicBezTo>
                    <a:pt x="1404" y="6414"/>
                    <a:pt x="1181" y="7014"/>
                    <a:pt x="1014" y="7586"/>
                  </a:cubicBezTo>
                  <a:lnTo>
                    <a:pt x="93" y="11129"/>
                  </a:lnTo>
                  <a:cubicBezTo>
                    <a:pt x="0" y="11475"/>
                    <a:pt x="290" y="11703"/>
                    <a:pt x="568" y="11703"/>
                  </a:cubicBezTo>
                  <a:cubicBezTo>
                    <a:pt x="749" y="11703"/>
                    <a:pt x="925" y="11606"/>
                    <a:pt x="986" y="11380"/>
                  </a:cubicBezTo>
                  <a:lnTo>
                    <a:pt x="1767" y="8339"/>
                  </a:lnTo>
                  <a:cubicBezTo>
                    <a:pt x="1893" y="7865"/>
                    <a:pt x="2018" y="7418"/>
                    <a:pt x="2144" y="6944"/>
                  </a:cubicBezTo>
                  <a:cubicBezTo>
                    <a:pt x="2255" y="6470"/>
                    <a:pt x="2395" y="5968"/>
                    <a:pt x="2353" y="5479"/>
                  </a:cubicBezTo>
                  <a:cubicBezTo>
                    <a:pt x="2255" y="4656"/>
                    <a:pt x="1697" y="4015"/>
                    <a:pt x="1586" y="3220"/>
                  </a:cubicBezTo>
                  <a:cubicBezTo>
                    <a:pt x="1474" y="2522"/>
                    <a:pt x="1934" y="1867"/>
                    <a:pt x="2464" y="1490"/>
                  </a:cubicBezTo>
                  <a:cubicBezTo>
                    <a:pt x="3033" y="1088"/>
                    <a:pt x="3712" y="916"/>
                    <a:pt x="4390" y="916"/>
                  </a:cubicBezTo>
                  <a:cubicBezTo>
                    <a:pt x="4511" y="916"/>
                    <a:pt x="4632" y="922"/>
                    <a:pt x="4752" y="932"/>
                  </a:cubicBezTo>
                  <a:cubicBezTo>
                    <a:pt x="5143" y="960"/>
                    <a:pt x="5533" y="1072"/>
                    <a:pt x="5882" y="1225"/>
                  </a:cubicBezTo>
                  <a:cubicBezTo>
                    <a:pt x="6286" y="1420"/>
                    <a:pt x="6440" y="1895"/>
                    <a:pt x="6565" y="2285"/>
                  </a:cubicBezTo>
                  <a:cubicBezTo>
                    <a:pt x="6691" y="2690"/>
                    <a:pt x="6858" y="3122"/>
                    <a:pt x="6761" y="3527"/>
                  </a:cubicBezTo>
                  <a:cubicBezTo>
                    <a:pt x="6635" y="3931"/>
                    <a:pt x="6468" y="4405"/>
                    <a:pt x="6286" y="4782"/>
                  </a:cubicBezTo>
                  <a:cubicBezTo>
                    <a:pt x="5938" y="5549"/>
                    <a:pt x="5645" y="6191"/>
                    <a:pt x="5938" y="7014"/>
                  </a:cubicBezTo>
                  <a:cubicBezTo>
                    <a:pt x="6231" y="7851"/>
                    <a:pt x="6789" y="8548"/>
                    <a:pt x="7040" y="9399"/>
                  </a:cubicBezTo>
                  <a:cubicBezTo>
                    <a:pt x="7277" y="10208"/>
                    <a:pt x="7472" y="10975"/>
                    <a:pt x="8169" y="11519"/>
                  </a:cubicBezTo>
                  <a:cubicBezTo>
                    <a:pt x="8239" y="11574"/>
                    <a:pt x="8311" y="11599"/>
                    <a:pt x="8380" y="11599"/>
                  </a:cubicBezTo>
                  <a:cubicBezTo>
                    <a:pt x="8504" y="11599"/>
                    <a:pt x="8619" y="11519"/>
                    <a:pt x="8700" y="11394"/>
                  </a:cubicBezTo>
                  <a:cubicBezTo>
                    <a:pt x="8797" y="11184"/>
                    <a:pt x="8462" y="10766"/>
                    <a:pt x="8309" y="10487"/>
                  </a:cubicBezTo>
                  <a:cubicBezTo>
                    <a:pt x="7946" y="9859"/>
                    <a:pt x="7821" y="9511"/>
                    <a:pt x="7598" y="8883"/>
                  </a:cubicBezTo>
                  <a:cubicBezTo>
                    <a:pt x="7291" y="8102"/>
                    <a:pt x="6872" y="7279"/>
                    <a:pt x="6691" y="6456"/>
                  </a:cubicBezTo>
                  <a:cubicBezTo>
                    <a:pt x="6496" y="5619"/>
                    <a:pt x="7054" y="4866"/>
                    <a:pt x="7347" y="4140"/>
                  </a:cubicBezTo>
                  <a:cubicBezTo>
                    <a:pt x="7737" y="3192"/>
                    <a:pt x="7598" y="2285"/>
                    <a:pt x="7179" y="1379"/>
                  </a:cubicBezTo>
                  <a:cubicBezTo>
                    <a:pt x="6998" y="1016"/>
                    <a:pt x="6803" y="709"/>
                    <a:pt x="6440" y="500"/>
                  </a:cubicBezTo>
                  <a:cubicBezTo>
                    <a:pt x="6021" y="263"/>
                    <a:pt x="5547" y="123"/>
                    <a:pt x="5087" y="53"/>
                  </a:cubicBezTo>
                  <a:cubicBezTo>
                    <a:pt x="4859" y="18"/>
                    <a:pt x="4628" y="1"/>
                    <a:pt x="43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70"/>
            <p:cNvSpPr/>
            <p:nvPr/>
          </p:nvSpPr>
          <p:spPr>
            <a:xfrm>
              <a:off x="3756425" y="2061550"/>
              <a:ext cx="223625" cy="298400"/>
            </a:xfrm>
            <a:custGeom>
              <a:avLst/>
              <a:gdLst/>
              <a:ahLst/>
              <a:cxnLst/>
              <a:rect l="l" t="t" r="r" b="b"/>
              <a:pathLst>
                <a:path w="8945" h="11936" extrusionOk="0">
                  <a:moveTo>
                    <a:pt x="4633" y="0"/>
                  </a:moveTo>
                  <a:cubicBezTo>
                    <a:pt x="3740" y="0"/>
                    <a:pt x="2806" y="196"/>
                    <a:pt x="2024" y="586"/>
                  </a:cubicBezTo>
                  <a:cubicBezTo>
                    <a:pt x="1327" y="935"/>
                    <a:pt x="769" y="1842"/>
                    <a:pt x="630" y="2595"/>
                  </a:cubicBezTo>
                  <a:cubicBezTo>
                    <a:pt x="462" y="3446"/>
                    <a:pt x="727" y="4283"/>
                    <a:pt x="1132" y="5036"/>
                  </a:cubicBezTo>
                  <a:cubicBezTo>
                    <a:pt x="1271" y="5301"/>
                    <a:pt x="1467" y="5524"/>
                    <a:pt x="1480" y="5817"/>
                  </a:cubicBezTo>
                  <a:cubicBezTo>
                    <a:pt x="1494" y="6096"/>
                    <a:pt x="1397" y="6417"/>
                    <a:pt x="1341" y="6696"/>
                  </a:cubicBezTo>
                  <a:cubicBezTo>
                    <a:pt x="1215" y="7254"/>
                    <a:pt x="1062" y="7812"/>
                    <a:pt x="923" y="8369"/>
                  </a:cubicBezTo>
                  <a:cubicBezTo>
                    <a:pt x="630" y="9485"/>
                    <a:pt x="295" y="10601"/>
                    <a:pt x="44" y="11717"/>
                  </a:cubicBezTo>
                  <a:cubicBezTo>
                    <a:pt x="0" y="11856"/>
                    <a:pt x="81" y="11935"/>
                    <a:pt x="162" y="11935"/>
                  </a:cubicBezTo>
                  <a:cubicBezTo>
                    <a:pt x="211" y="11935"/>
                    <a:pt x="260" y="11906"/>
                    <a:pt x="281" y="11843"/>
                  </a:cubicBezTo>
                  <a:cubicBezTo>
                    <a:pt x="713" y="9960"/>
                    <a:pt x="1341" y="8104"/>
                    <a:pt x="1704" y="6193"/>
                  </a:cubicBezTo>
                  <a:cubicBezTo>
                    <a:pt x="1759" y="5887"/>
                    <a:pt x="1718" y="5594"/>
                    <a:pt x="1578" y="5329"/>
                  </a:cubicBezTo>
                  <a:cubicBezTo>
                    <a:pt x="1341" y="4910"/>
                    <a:pt x="1118" y="4520"/>
                    <a:pt x="978" y="4045"/>
                  </a:cubicBezTo>
                  <a:cubicBezTo>
                    <a:pt x="699" y="3097"/>
                    <a:pt x="867" y="2148"/>
                    <a:pt x="1536" y="1395"/>
                  </a:cubicBezTo>
                  <a:cubicBezTo>
                    <a:pt x="2136" y="698"/>
                    <a:pt x="3112" y="419"/>
                    <a:pt x="4019" y="335"/>
                  </a:cubicBezTo>
                  <a:cubicBezTo>
                    <a:pt x="4213" y="312"/>
                    <a:pt x="4408" y="299"/>
                    <a:pt x="4602" y="299"/>
                  </a:cubicBezTo>
                  <a:cubicBezTo>
                    <a:pt x="5355" y="299"/>
                    <a:pt x="6087" y="495"/>
                    <a:pt x="6641" y="1060"/>
                  </a:cubicBezTo>
                  <a:cubicBezTo>
                    <a:pt x="7269" y="1730"/>
                    <a:pt x="7562" y="2511"/>
                    <a:pt x="7506" y="3418"/>
                  </a:cubicBezTo>
                  <a:cubicBezTo>
                    <a:pt x="7478" y="4310"/>
                    <a:pt x="6767" y="5008"/>
                    <a:pt x="6711" y="5873"/>
                  </a:cubicBezTo>
                  <a:cubicBezTo>
                    <a:pt x="6669" y="6347"/>
                    <a:pt x="6851" y="6793"/>
                    <a:pt x="7004" y="7240"/>
                  </a:cubicBezTo>
                  <a:cubicBezTo>
                    <a:pt x="7185" y="7742"/>
                    <a:pt x="7325" y="8244"/>
                    <a:pt x="7492" y="8746"/>
                  </a:cubicBezTo>
                  <a:cubicBezTo>
                    <a:pt x="7813" y="9695"/>
                    <a:pt x="8190" y="10601"/>
                    <a:pt x="8664" y="11466"/>
                  </a:cubicBezTo>
                  <a:cubicBezTo>
                    <a:pt x="8691" y="11519"/>
                    <a:pt x="8732" y="11542"/>
                    <a:pt x="8772" y="11542"/>
                  </a:cubicBezTo>
                  <a:cubicBezTo>
                    <a:pt x="8859" y="11542"/>
                    <a:pt x="8944" y="11441"/>
                    <a:pt x="8887" y="11327"/>
                  </a:cubicBezTo>
                  <a:cubicBezTo>
                    <a:pt x="8399" y="10448"/>
                    <a:pt x="8022" y="9513"/>
                    <a:pt x="7702" y="8537"/>
                  </a:cubicBezTo>
                  <a:cubicBezTo>
                    <a:pt x="7562" y="8077"/>
                    <a:pt x="7423" y="7602"/>
                    <a:pt x="7255" y="7142"/>
                  </a:cubicBezTo>
                  <a:cubicBezTo>
                    <a:pt x="7060" y="6626"/>
                    <a:pt x="6865" y="6124"/>
                    <a:pt x="7018" y="5566"/>
                  </a:cubicBezTo>
                  <a:cubicBezTo>
                    <a:pt x="7144" y="5147"/>
                    <a:pt x="7395" y="4757"/>
                    <a:pt x="7548" y="4338"/>
                  </a:cubicBezTo>
                  <a:cubicBezTo>
                    <a:pt x="7715" y="3906"/>
                    <a:pt x="7785" y="3487"/>
                    <a:pt x="7771" y="3013"/>
                  </a:cubicBezTo>
                  <a:cubicBezTo>
                    <a:pt x="7715" y="2190"/>
                    <a:pt x="7437" y="1521"/>
                    <a:pt x="6906" y="921"/>
                  </a:cubicBezTo>
                  <a:cubicBezTo>
                    <a:pt x="6293" y="265"/>
                    <a:pt x="5526" y="14"/>
                    <a:pt x="46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70"/>
            <p:cNvSpPr/>
            <p:nvPr/>
          </p:nvSpPr>
          <p:spPr>
            <a:xfrm>
              <a:off x="3756275" y="2084350"/>
              <a:ext cx="226075" cy="278475"/>
            </a:xfrm>
            <a:custGeom>
              <a:avLst/>
              <a:gdLst/>
              <a:ahLst/>
              <a:cxnLst/>
              <a:rect l="l" t="t" r="r" b="b"/>
              <a:pathLst>
                <a:path w="9043" h="11139" extrusionOk="0">
                  <a:moveTo>
                    <a:pt x="4310" y="0"/>
                  </a:moveTo>
                  <a:cubicBezTo>
                    <a:pt x="3626" y="0"/>
                    <a:pt x="2952" y="206"/>
                    <a:pt x="2379" y="567"/>
                  </a:cubicBezTo>
                  <a:cubicBezTo>
                    <a:pt x="1751" y="971"/>
                    <a:pt x="1473" y="1752"/>
                    <a:pt x="1486" y="2478"/>
                  </a:cubicBezTo>
                  <a:cubicBezTo>
                    <a:pt x="1500" y="3343"/>
                    <a:pt x="2003" y="3942"/>
                    <a:pt x="2351" y="4682"/>
                  </a:cubicBezTo>
                  <a:cubicBezTo>
                    <a:pt x="2602" y="5226"/>
                    <a:pt x="2309" y="5853"/>
                    <a:pt x="2142" y="6356"/>
                  </a:cubicBezTo>
                  <a:cubicBezTo>
                    <a:pt x="1989" y="6913"/>
                    <a:pt x="1821" y="7471"/>
                    <a:pt x="1654" y="8029"/>
                  </a:cubicBezTo>
                  <a:cubicBezTo>
                    <a:pt x="1500" y="8587"/>
                    <a:pt x="1333" y="9145"/>
                    <a:pt x="1166" y="9717"/>
                  </a:cubicBezTo>
                  <a:cubicBezTo>
                    <a:pt x="1082" y="9996"/>
                    <a:pt x="1012" y="10261"/>
                    <a:pt x="873" y="10526"/>
                  </a:cubicBezTo>
                  <a:cubicBezTo>
                    <a:pt x="803" y="10666"/>
                    <a:pt x="747" y="10763"/>
                    <a:pt x="580" y="10819"/>
                  </a:cubicBezTo>
                  <a:cubicBezTo>
                    <a:pt x="515" y="10843"/>
                    <a:pt x="457" y="10859"/>
                    <a:pt x="408" y="10859"/>
                  </a:cubicBezTo>
                  <a:cubicBezTo>
                    <a:pt x="342" y="10859"/>
                    <a:pt x="291" y="10829"/>
                    <a:pt x="259" y="10749"/>
                  </a:cubicBezTo>
                  <a:cubicBezTo>
                    <a:pt x="248" y="10697"/>
                    <a:pt x="207" y="10674"/>
                    <a:pt x="161" y="10674"/>
                  </a:cubicBezTo>
                  <a:cubicBezTo>
                    <a:pt x="86" y="10674"/>
                    <a:pt x="1" y="10737"/>
                    <a:pt x="36" y="10833"/>
                  </a:cubicBezTo>
                  <a:cubicBezTo>
                    <a:pt x="114" y="11057"/>
                    <a:pt x="233" y="11138"/>
                    <a:pt x="411" y="11138"/>
                  </a:cubicBezTo>
                  <a:cubicBezTo>
                    <a:pt x="488" y="11138"/>
                    <a:pt x="577" y="11123"/>
                    <a:pt x="677" y="11098"/>
                  </a:cubicBezTo>
                  <a:cubicBezTo>
                    <a:pt x="1026" y="11000"/>
                    <a:pt x="1166" y="10666"/>
                    <a:pt x="1291" y="10345"/>
                  </a:cubicBezTo>
                  <a:cubicBezTo>
                    <a:pt x="1486" y="9885"/>
                    <a:pt x="1584" y="9341"/>
                    <a:pt x="1724" y="8852"/>
                  </a:cubicBezTo>
                  <a:cubicBezTo>
                    <a:pt x="1891" y="8322"/>
                    <a:pt x="2030" y="7820"/>
                    <a:pt x="2184" y="7304"/>
                  </a:cubicBezTo>
                  <a:cubicBezTo>
                    <a:pt x="2337" y="6774"/>
                    <a:pt x="2519" y="6258"/>
                    <a:pt x="2658" y="5714"/>
                  </a:cubicBezTo>
                  <a:cubicBezTo>
                    <a:pt x="2756" y="5323"/>
                    <a:pt x="2798" y="4919"/>
                    <a:pt x="2602" y="4556"/>
                  </a:cubicBezTo>
                  <a:cubicBezTo>
                    <a:pt x="2170" y="3719"/>
                    <a:pt x="1570" y="2952"/>
                    <a:pt x="1821" y="1962"/>
                  </a:cubicBezTo>
                  <a:cubicBezTo>
                    <a:pt x="1961" y="1418"/>
                    <a:pt x="2142" y="1027"/>
                    <a:pt x="2630" y="734"/>
                  </a:cubicBezTo>
                  <a:cubicBezTo>
                    <a:pt x="3049" y="497"/>
                    <a:pt x="3523" y="358"/>
                    <a:pt x="4011" y="302"/>
                  </a:cubicBezTo>
                  <a:cubicBezTo>
                    <a:pt x="4130" y="290"/>
                    <a:pt x="4250" y="283"/>
                    <a:pt x="4371" y="283"/>
                  </a:cubicBezTo>
                  <a:cubicBezTo>
                    <a:pt x="5213" y="283"/>
                    <a:pt x="6063" y="591"/>
                    <a:pt x="6466" y="1348"/>
                  </a:cubicBezTo>
                  <a:cubicBezTo>
                    <a:pt x="6745" y="1836"/>
                    <a:pt x="6885" y="2338"/>
                    <a:pt x="6745" y="2896"/>
                  </a:cubicBezTo>
                  <a:cubicBezTo>
                    <a:pt x="6633" y="3384"/>
                    <a:pt x="6368" y="3831"/>
                    <a:pt x="6089" y="4249"/>
                  </a:cubicBezTo>
                  <a:cubicBezTo>
                    <a:pt x="5587" y="5016"/>
                    <a:pt x="5880" y="6077"/>
                    <a:pt x="6159" y="6858"/>
                  </a:cubicBezTo>
                  <a:cubicBezTo>
                    <a:pt x="6508" y="7848"/>
                    <a:pt x="6926" y="8866"/>
                    <a:pt x="7415" y="9801"/>
                  </a:cubicBezTo>
                  <a:cubicBezTo>
                    <a:pt x="7597" y="10166"/>
                    <a:pt x="8052" y="11034"/>
                    <a:pt x="8532" y="11034"/>
                  </a:cubicBezTo>
                  <a:cubicBezTo>
                    <a:pt x="8675" y="11034"/>
                    <a:pt x="8821" y="10956"/>
                    <a:pt x="8963" y="10763"/>
                  </a:cubicBezTo>
                  <a:cubicBezTo>
                    <a:pt x="9042" y="10664"/>
                    <a:pt x="8945" y="10572"/>
                    <a:pt x="8848" y="10572"/>
                  </a:cubicBezTo>
                  <a:cubicBezTo>
                    <a:pt x="8808" y="10572"/>
                    <a:pt x="8768" y="10587"/>
                    <a:pt x="8740" y="10624"/>
                  </a:cubicBezTo>
                  <a:cubicBezTo>
                    <a:pt x="8673" y="10713"/>
                    <a:pt x="8601" y="10751"/>
                    <a:pt x="8527" y="10751"/>
                  </a:cubicBezTo>
                  <a:cubicBezTo>
                    <a:pt x="8196" y="10751"/>
                    <a:pt x="7821" y="10006"/>
                    <a:pt x="7708" y="9801"/>
                  </a:cubicBezTo>
                  <a:cubicBezTo>
                    <a:pt x="7470" y="9368"/>
                    <a:pt x="7275" y="8894"/>
                    <a:pt x="7080" y="8448"/>
                  </a:cubicBezTo>
                  <a:cubicBezTo>
                    <a:pt x="6731" y="7611"/>
                    <a:pt x="6313" y="6760"/>
                    <a:pt x="6145" y="5853"/>
                  </a:cubicBezTo>
                  <a:cubicBezTo>
                    <a:pt x="6034" y="5323"/>
                    <a:pt x="6034" y="4765"/>
                    <a:pt x="6327" y="4319"/>
                  </a:cubicBezTo>
                  <a:cubicBezTo>
                    <a:pt x="6578" y="3942"/>
                    <a:pt x="6801" y="3552"/>
                    <a:pt x="6940" y="3105"/>
                  </a:cubicBezTo>
                  <a:cubicBezTo>
                    <a:pt x="7191" y="2324"/>
                    <a:pt x="6982" y="1557"/>
                    <a:pt x="6508" y="902"/>
                  </a:cubicBezTo>
                  <a:cubicBezTo>
                    <a:pt x="6076" y="288"/>
                    <a:pt x="5267" y="65"/>
                    <a:pt x="4555" y="9"/>
                  </a:cubicBezTo>
                  <a:cubicBezTo>
                    <a:pt x="4473" y="3"/>
                    <a:pt x="4391" y="0"/>
                    <a:pt x="43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11" name="Google Shape;2311;p70"/>
          <p:cNvSpPr/>
          <p:nvPr/>
        </p:nvSpPr>
        <p:spPr>
          <a:xfrm rot="9718989">
            <a:off x="2910381" y="1686185"/>
            <a:ext cx="2739483" cy="3091479"/>
          </a:xfrm>
          <a:custGeom>
            <a:avLst/>
            <a:gdLst/>
            <a:ahLst/>
            <a:cxnLst/>
            <a:rect l="l" t="t" r="r" b="b"/>
            <a:pathLst>
              <a:path w="85717" h="66618" extrusionOk="0">
                <a:moveTo>
                  <a:pt x="26647" y="0"/>
                </a:moveTo>
                <a:cubicBezTo>
                  <a:pt x="21058" y="0"/>
                  <a:pt x="15879" y="1381"/>
                  <a:pt x="11642" y="5130"/>
                </a:cubicBezTo>
                <a:cubicBezTo>
                  <a:pt x="10061" y="6559"/>
                  <a:pt x="8663" y="8322"/>
                  <a:pt x="7508" y="10571"/>
                </a:cubicBezTo>
                <a:cubicBezTo>
                  <a:pt x="152" y="24948"/>
                  <a:pt x="0" y="52456"/>
                  <a:pt x="17417" y="59873"/>
                </a:cubicBezTo>
                <a:cubicBezTo>
                  <a:pt x="24834" y="63003"/>
                  <a:pt x="33831" y="64341"/>
                  <a:pt x="41703" y="65800"/>
                </a:cubicBezTo>
                <a:cubicBezTo>
                  <a:pt x="44594" y="66327"/>
                  <a:pt x="47358" y="66617"/>
                  <a:pt x="50007" y="66617"/>
                </a:cubicBezTo>
                <a:cubicBezTo>
                  <a:pt x="58191" y="66617"/>
                  <a:pt x="65275" y="63852"/>
                  <a:pt x="71613" y="56803"/>
                </a:cubicBezTo>
                <a:cubicBezTo>
                  <a:pt x="78269" y="49447"/>
                  <a:pt x="85108" y="39599"/>
                  <a:pt x="85473" y="29355"/>
                </a:cubicBezTo>
                <a:cubicBezTo>
                  <a:pt x="85716" y="23763"/>
                  <a:pt x="83589" y="17866"/>
                  <a:pt x="79090" y="14553"/>
                </a:cubicBezTo>
                <a:cubicBezTo>
                  <a:pt x="75412" y="11817"/>
                  <a:pt x="70610" y="11148"/>
                  <a:pt x="66141" y="10115"/>
                </a:cubicBezTo>
                <a:cubicBezTo>
                  <a:pt x="55375" y="7722"/>
                  <a:pt x="39864" y="0"/>
                  <a:pt x="266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14" name="Google Shape;2314;p70"/>
          <p:cNvGrpSpPr/>
          <p:nvPr/>
        </p:nvGrpSpPr>
        <p:grpSpPr>
          <a:xfrm rot="8700113">
            <a:off x="5713417" y="2127566"/>
            <a:ext cx="245954" cy="222131"/>
            <a:chOff x="4947100" y="881950"/>
            <a:chExt cx="245975" cy="222150"/>
          </a:xfrm>
        </p:grpSpPr>
        <p:sp>
          <p:nvSpPr>
            <p:cNvPr id="2315" name="Google Shape;2315;p70"/>
            <p:cNvSpPr/>
            <p:nvPr/>
          </p:nvSpPr>
          <p:spPr>
            <a:xfrm>
              <a:off x="5166350" y="881950"/>
              <a:ext cx="26725" cy="152625"/>
            </a:xfrm>
            <a:custGeom>
              <a:avLst/>
              <a:gdLst/>
              <a:ahLst/>
              <a:cxnLst/>
              <a:rect l="l" t="t" r="r" b="b"/>
              <a:pathLst>
                <a:path w="1069" h="6105" extrusionOk="0">
                  <a:moveTo>
                    <a:pt x="461" y="1"/>
                  </a:moveTo>
                  <a:cubicBezTo>
                    <a:pt x="335" y="1"/>
                    <a:pt x="205" y="69"/>
                    <a:pt x="168" y="199"/>
                  </a:cubicBezTo>
                  <a:cubicBezTo>
                    <a:pt x="1" y="599"/>
                    <a:pt x="68" y="1133"/>
                    <a:pt x="101" y="1600"/>
                  </a:cubicBezTo>
                  <a:lnTo>
                    <a:pt x="234" y="3101"/>
                  </a:lnTo>
                  <a:cubicBezTo>
                    <a:pt x="334" y="4068"/>
                    <a:pt x="535" y="5036"/>
                    <a:pt x="735" y="5970"/>
                  </a:cubicBezTo>
                  <a:cubicBezTo>
                    <a:pt x="750" y="6061"/>
                    <a:pt x="822" y="6104"/>
                    <a:pt x="894" y="6104"/>
                  </a:cubicBezTo>
                  <a:cubicBezTo>
                    <a:pt x="980" y="6104"/>
                    <a:pt x="1068" y="6045"/>
                    <a:pt x="1068" y="5936"/>
                  </a:cubicBezTo>
                  <a:cubicBezTo>
                    <a:pt x="1035" y="4969"/>
                    <a:pt x="1035" y="4035"/>
                    <a:pt x="935" y="3034"/>
                  </a:cubicBezTo>
                  <a:cubicBezTo>
                    <a:pt x="902" y="2534"/>
                    <a:pt x="902" y="2067"/>
                    <a:pt x="868" y="1567"/>
                  </a:cubicBezTo>
                  <a:cubicBezTo>
                    <a:pt x="868" y="1100"/>
                    <a:pt x="902" y="566"/>
                    <a:pt x="701" y="132"/>
                  </a:cubicBezTo>
                  <a:cubicBezTo>
                    <a:pt x="657" y="44"/>
                    <a:pt x="561" y="1"/>
                    <a:pt x="461"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70"/>
            <p:cNvSpPr/>
            <p:nvPr/>
          </p:nvSpPr>
          <p:spPr>
            <a:xfrm>
              <a:off x="5046275" y="939575"/>
              <a:ext cx="78175" cy="118175"/>
            </a:xfrm>
            <a:custGeom>
              <a:avLst/>
              <a:gdLst/>
              <a:ahLst/>
              <a:cxnLst/>
              <a:rect l="l" t="t" r="r" b="b"/>
              <a:pathLst>
                <a:path w="3127" h="4727" extrusionOk="0">
                  <a:moveTo>
                    <a:pt x="163" y="1"/>
                  </a:moveTo>
                  <a:cubicBezTo>
                    <a:pt x="75" y="1"/>
                    <a:pt x="0" y="73"/>
                    <a:pt x="0" y="196"/>
                  </a:cubicBezTo>
                  <a:cubicBezTo>
                    <a:pt x="0" y="1029"/>
                    <a:pt x="501" y="1797"/>
                    <a:pt x="968" y="2464"/>
                  </a:cubicBezTo>
                  <a:cubicBezTo>
                    <a:pt x="1502" y="3198"/>
                    <a:pt x="2035" y="3965"/>
                    <a:pt x="2636" y="4665"/>
                  </a:cubicBezTo>
                  <a:cubicBezTo>
                    <a:pt x="2687" y="4708"/>
                    <a:pt x="2748" y="4727"/>
                    <a:pt x="2806" y="4727"/>
                  </a:cubicBezTo>
                  <a:cubicBezTo>
                    <a:pt x="2974" y="4727"/>
                    <a:pt x="3126" y="4572"/>
                    <a:pt x="3003" y="4399"/>
                  </a:cubicBezTo>
                  <a:cubicBezTo>
                    <a:pt x="2536" y="3598"/>
                    <a:pt x="2035" y="2831"/>
                    <a:pt x="1568" y="2097"/>
                  </a:cubicBezTo>
                  <a:lnTo>
                    <a:pt x="968" y="1096"/>
                  </a:lnTo>
                  <a:cubicBezTo>
                    <a:pt x="734" y="763"/>
                    <a:pt x="568" y="362"/>
                    <a:pt x="334" y="95"/>
                  </a:cubicBezTo>
                  <a:cubicBezTo>
                    <a:pt x="282" y="30"/>
                    <a:pt x="220" y="1"/>
                    <a:pt x="163"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70"/>
            <p:cNvSpPr/>
            <p:nvPr/>
          </p:nvSpPr>
          <p:spPr>
            <a:xfrm>
              <a:off x="4947100" y="1017725"/>
              <a:ext cx="137100" cy="86375"/>
            </a:xfrm>
            <a:custGeom>
              <a:avLst/>
              <a:gdLst/>
              <a:ahLst/>
              <a:cxnLst/>
              <a:rect l="l" t="t" r="r" b="b"/>
              <a:pathLst>
                <a:path w="5484" h="3455" extrusionOk="0">
                  <a:moveTo>
                    <a:pt x="223" y="1"/>
                  </a:moveTo>
                  <a:cubicBezTo>
                    <a:pt x="82" y="1"/>
                    <a:pt x="1" y="153"/>
                    <a:pt x="31" y="305"/>
                  </a:cubicBezTo>
                  <a:cubicBezTo>
                    <a:pt x="298" y="705"/>
                    <a:pt x="799" y="1006"/>
                    <a:pt x="1199" y="1273"/>
                  </a:cubicBezTo>
                  <a:cubicBezTo>
                    <a:pt x="1632" y="1539"/>
                    <a:pt x="2033" y="1806"/>
                    <a:pt x="2466" y="2040"/>
                  </a:cubicBezTo>
                  <a:cubicBezTo>
                    <a:pt x="3334" y="2607"/>
                    <a:pt x="4268" y="3107"/>
                    <a:pt x="5268" y="3441"/>
                  </a:cubicBezTo>
                  <a:cubicBezTo>
                    <a:pt x="5291" y="3450"/>
                    <a:pt x="5313" y="3454"/>
                    <a:pt x="5332" y="3454"/>
                  </a:cubicBezTo>
                  <a:cubicBezTo>
                    <a:pt x="5450" y="3454"/>
                    <a:pt x="5483" y="3294"/>
                    <a:pt x="5368" y="3207"/>
                  </a:cubicBezTo>
                  <a:cubicBezTo>
                    <a:pt x="4535" y="2640"/>
                    <a:pt x="3667" y="2140"/>
                    <a:pt x="2800" y="1573"/>
                  </a:cubicBezTo>
                  <a:cubicBezTo>
                    <a:pt x="2366" y="1339"/>
                    <a:pt x="1966" y="1039"/>
                    <a:pt x="1532" y="739"/>
                  </a:cubicBezTo>
                  <a:cubicBezTo>
                    <a:pt x="1165" y="505"/>
                    <a:pt x="698" y="138"/>
                    <a:pt x="265" y="5"/>
                  </a:cubicBezTo>
                  <a:cubicBezTo>
                    <a:pt x="250" y="2"/>
                    <a:pt x="236" y="1"/>
                    <a:pt x="223"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18" name="Google Shape;2318;p70"/>
          <p:cNvSpPr/>
          <p:nvPr/>
        </p:nvSpPr>
        <p:spPr>
          <a:xfrm rot="2469398" flipH="1">
            <a:off x="3295213" y="1823236"/>
            <a:ext cx="235524" cy="235600"/>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70"/>
          <p:cNvSpPr/>
          <p:nvPr/>
        </p:nvSpPr>
        <p:spPr>
          <a:xfrm rot="2469582" flipH="1">
            <a:off x="5624766" y="4331285"/>
            <a:ext cx="118419" cy="118461"/>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70"/>
          <p:cNvSpPr/>
          <p:nvPr/>
        </p:nvSpPr>
        <p:spPr>
          <a:xfrm rot="2469582" flipH="1">
            <a:off x="5777166" y="4407485"/>
            <a:ext cx="118419" cy="118461"/>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21" name="Google Shape;2321;p70"/>
          <p:cNvGrpSpPr/>
          <p:nvPr/>
        </p:nvGrpSpPr>
        <p:grpSpPr>
          <a:xfrm>
            <a:off x="5717723" y="3992229"/>
            <a:ext cx="237322" cy="257266"/>
            <a:chOff x="5064625" y="3753500"/>
            <a:chExt cx="168075" cy="182200"/>
          </a:xfrm>
        </p:grpSpPr>
        <p:sp>
          <p:nvSpPr>
            <p:cNvPr id="2322" name="Google Shape;2322;p70"/>
            <p:cNvSpPr/>
            <p:nvPr/>
          </p:nvSpPr>
          <p:spPr>
            <a:xfrm>
              <a:off x="5064625" y="3753500"/>
              <a:ext cx="168075" cy="182200"/>
            </a:xfrm>
            <a:custGeom>
              <a:avLst/>
              <a:gdLst/>
              <a:ahLst/>
              <a:cxnLst/>
              <a:rect l="l" t="t" r="r" b="b"/>
              <a:pathLst>
                <a:path w="6723" h="7288" extrusionOk="0">
                  <a:moveTo>
                    <a:pt x="3436" y="1253"/>
                  </a:moveTo>
                  <a:lnTo>
                    <a:pt x="4203" y="2588"/>
                  </a:lnTo>
                  <a:cubicBezTo>
                    <a:pt x="3803" y="2688"/>
                    <a:pt x="3369" y="2821"/>
                    <a:pt x="2969" y="2921"/>
                  </a:cubicBezTo>
                  <a:cubicBezTo>
                    <a:pt x="3103" y="2354"/>
                    <a:pt x="3269" y="1820"/>
                    <a:pt x="3436" y="1253"/>
                  </a:cubicBezTo>
                  <a:close/>
                  <a:moveTo>
                    <a:pt x="2235" y="3822"/>
                  </a:moveTo>
                  <a:cubicBezTo>
                    <a:pt x="2235" y="3922"/>
                    <a:pt x="2169" y="3955"/>
                    <a:pt x="2169" y="4022"/>
                  </a:cubicBezTo>
                  <a:cubicBezTo>
                    <a:pt x="2002" y="3989"/>
                    <a:pt x="1902" y="3922"/>
                    <a:pt x="1802" y="3922"/>
                  </a:cubicBezTo>
                  <a:cubicBezTo>
                    <a:pt x="1935" y="3855"/>
                    <a:pt x="2068" y="3855"/>
                    <a:pt x="2235" y="3822"/>
                  </a:cubicBezTo>
                  <a:close/>
                  <a:moveTo>
                    <a:pt x="4570" y="3155"/>
                  </a:moveTo>
                  <a:cubicBezTo>
                    <a:pt x="4604" y="3255"/>
                    <a:pt x="4637" y="3288"/>
                    <a:pt x="4670" y="3355"/>
                  </a:cubicBezTo>
                  <a:lnTo>
                    <a:pt x="3803" y="4355"/>
                  </a:lnTo>
                  <a:cubicBezTo>
                    <a:pt x="3803" y="4422"/>
                    <a:pt x="3770" y="4422"/>
                    <a:pt x="3770" y="4456"/>
                  </a:cubicBezTo>
                  <a:cubicBezTo>
                    <a:pt x="3403" y="4355"/>
                    <a:pt x="3002" y="4289"/>
                    <a:pt x="2669" y="4155"/>
                  </a:cubicBezTo>
                  <a:lnTo>
                    <a:pt x="2802" y="3655"/>
                  </a:lnTo>
                  <a:cubicBezTo>
                    <a:pt x="3403" y="3522"/>
                    <a:pt x="3970" y="3355"/>
                    <a:pt x="4570" y="3155"/>
                  </a:cubicBezTo>
                  <a:close/>
                  <a:moveTo>
                    <a:pt x="4971" y="3922"/>
                  </a:moveTo>
                  <a:cubicBezTo>
                    <a:pt x="5137" y="4189"/>
                    <a:pt x="5304" y="4489"/>
                    <a:pt x="5504" y="4822"/>
                  </a:cubicBezTo>
                  <a:cubicBezTo>
                    <a:pt x="5137" y="4756"/>
                    <a:pt x="4770" y="4689"/>
                    <a:pt x="4403" y="4622"/>
                  </a:cubicBezTo>
                  <a:cubicBezTo>
                    <a:pt x="4570" y="4355"/>
                    <a:pt x="4770" y="4155"/>
                    <a:pt x="4971" y="3922"/>
                  </a:cubicBezTo>
                  <a:close/>
                  <a:moveTo>
                    <a:pt x="2469" y="4923"/>
                  </a:moveTo>
                  <a:cubicBezTo>
                    <a:pt x="2736" y="4989"/>
                    <a:pt x="2969" y="5023"/>
                    <a:pt x="3169" y="5123"/>
                  </a:cubicBezTo>
                  <a:cubicBezTo>
                    <a:pt x="2902" y="5490"/>
                    <a:pt x="2602" y="5857"/>
                    <a:pt x="2235" y="6257"/>
                  </a:cubicBezTo>
                  <a:cubicBezTo>
                    <a:pt x="2302" y="5790"/>
                    <a:pt x="2402" y="5323"/>
                    <a:pt x="2469" y="4923"/>
                  </a:cubicBezTo>
                  <a:close/>
                  <a:moveTo>
                    <a:pt x="3528" y="0"/>
                  </a:moveTo>
                  <a:cubicBezTo>
                    <a:pt x="3477" y="0"/>
                    <a:pt x="3427" y="25"/>
                    <a:pt x="3403" y="86"/>
                  </a:cubicBezTo>
                  <a:cubicBezTo>
                    <a:pt x="3336" y="119"/>
                    <a:pt x="3336" y="186"/>
                    <a:pt x="3303" y="253"/>
                  </a:cubicBezTo>
                  <a:cubicBezTo>
                    <a:pt x="3136" y="319"/>
                    <a:pt x="3069" y="486"/>
                    <a:pt x="3103" y="686"/>
                  </a:cubicBezTo>
                  <a:cubicBezTo>
                    <a:pt x="2769" y="1453"/>
                    <a:pt x="2569" y="2254"/>
                    <a:pt x="2335" y="3021"/>
                  </a:cubicBezTo>
                  <a:cubicBezTo>
                    <a:pt x="1668" y="3155"/>
                    <a:pt x="1001" y="3288"/>
                    <a:pt x="401" y="3421"/>
                  </a:cubicBezTo>
                  <a:cubicBezTo>
                    <a:pt x="100" y="3455"/>
                    <a:pt x="0" y="3955"/>
                    <a:pt x="301" y="4089"/>
                  </a:cubicBezTo>
                  <a:cubicBezTo>
                    <a:pt x="834" y="4322"/>
                    <a:pt x="1401" y="4522"/>
                    <a:pt x="1935" y="4756"/>
                  </a:cubicBezTo>
                  <a:cubicBezTo>
                    <a:pt x="1768" y="5490"/>
                    <a:pt x="1635" y="6190"/>
                    <a:pt x="1568" y="6957"/>
                  </a:cubicBezTo>
                  <a:cubicBezTo>
                    <a:pt x="1521" y="7122"/>
                    <a:pt x="1657" y="7288"/>
                    <a:pt x="1812" y="7288"/>
                  </a:cubicBezTo>
                  <a:cubicBezTo>
                    <a:pt x="1876" y="7288"/>
                    <a:pt x="1943" y="7259"/>
                    <a:pt x="2002" y="7191"/>
                  </a:cubicBezTo>
                  <a:cubicBezTo>
                    <a:pt x="2636" y="6624"/>
                    <a:pt x="3236" y="5923"/>
                    <a:pt x="3803" y="5256"/>
                  </a:cubicBezTo>
                  <a:cubicBezTo>
                    <a:pt x="4570" y="5423"/>
                    <a:pt x="5337" y="5590"/>
                    <a:pt x="6138" y="5690"/>
                  </a:cubicBezTo>
                  <a:cubicBezTo>
                    <a:pt x="6170" y="5696"/>
                    <a:pt x="6201" y="5699"/>
                    <a:pt x="6231" y="5699"/>
                  </a:cubicBezTo>
                  <a:cubicBezTo>
                    <a:pt x="6519" y="5699"/>
                    <a:pt x="6723" y="5428"/>
                    <a:pt x="6572" y="5156"/>
                  </a:cubicBezTo>
                  <a:cubicBezTo>
                    <a:pt x="6238" y="4522"/>
                    <a:pt x="5838" y="3955"/>
                    <a:pt x="5504" y="3321"/>
                  </a:cubicBezTo>
                  <a:cubicBezTo>
                    <a:pt x="5804" y="2988"/>
                    <a:pt x="6138" y="2621"/>
                    <a:pt x="6438" y="2287"/>
                  </a:cubicBezTo>
                  <a:cubicBezTo>
                    <a:pt x="6603" y="2068"/>
                    <a:pt x="6429" y="1736"/>
                    <a:pt x="6214" y="1736"/>
                  </a:cubicBezTo>
                  <a:cubicBezTo>
                    <a:pt x="6167" y="1736"/>
                    <a:pt x="6119" y="1751"/>
                    <a:pt x="6071" y="1787"/>
                  </a:cubicBezTo>
                  <a:cubicBezTo>
                    <a:pt x="5738" y="1987"/>
                    <a:pt x="5337" y="2187"/>
                    <a:pt x="4937" y="2321"/>
                  </a:cubicBezTo>
                  <a:lnTo>
                    <a:pt x="3836" y="419"/>
                  </a:lnTo>
                  <a:cubicBezTo>
                    <a:pt x="3803" y="319"/>
                    <a:pt x="3770" y="286"/>
                    <a:pt x="3670" y="253"/>
                  </a:cubicBezTo>
                  <a:lnTo>
                    <a:pt x="3670" y="186"/>
                  </a:lnTo>
                  <a:cubicBezTo>
                    <a:pt x="3712" y="79"/>
                    <a:pt x="3619" y="0"/>
                    <a:pt x="35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70"/>
            <p:cNvSpPr/>
            <p:nvPr/>
          </p:nvSpPr>
          <p:spPr>
            <a:xfrm>
              <a:off x="5130850" y="3793625"/>
              <a:ext cx="43050" cy="105175"/>
            </a:xfrm>
            <a:custGeom>
              <a:avLst/>
              <a:gdLst/>
              <a:ahLst/>
              <a:cxnLst/>
              <a:rect l="l" t="t" r="r" b="b"/>
              <a:pathLst>
                <a:path w="1722" h="4207" extrusionOk="0">
                  <a:moveTo>
                    <a:pt x="1640" y="0"/>
                  </a:moveTo>
                  <a:cubicBezTo>
                    <a:pt x="1628" y="0"/>
                    <a:pt x="1621" y="4"/>
                    <a:pt x="1621" y="15"/>
                  </a:cubicBezTo>
                  <a:cubicBezTo>
                    <a:pt x="1454" y="716"/>
                    <a:pt x="1254" y="1416"/>
                    <a:pt x="954" y="2150"/>
                  </a:cubicBezTo>
                  <a:cubicBezTo>
                    <a:pt x="820" y="2517"/>
                    <a:pt x="654" y="2851"/>
                    <a:pt x="487" y="3184"/>
                  </a:cubicBezTo>
                  <a:cubicBezTo>
                    <a:pt x="320" y="3518"/>
                    <a:pt x="153" y="3818"/>
                    <a:pt x="20" y="4151"/>
                  </a:cubicBezTo>
                  <a:cubicBezTo>
                    <a:pt x="0" y="4191"/>
                    <a:pt x="38" y="4207"/>
                    <a:pt x="79" y="4207"/>
                  </a:cubicBezTo>
                  <a:cubicBezTo>
                    <a:pt x="109" y="4207"/>
                    <a:pt x="140" y="4199"/>
                    <a:pt x="153" y="4185"/>
                  </a:cubicBezTo>
                  <a:cubicBezTo>
                    <a:pt x="353" y="3885"/>
                    <a:pt x="520" y="3518"/>
                    <a:pt x="687" y="3184"/>
                  </a:cubicBezTo>
                  <a:cubicBezTo>
                    <a:pt x="854" y="2851"/>
                    <a:pt x="987" y="2517"/>
                    <a:pt x="1121" y="2183"/>
                  </a:cubicBezTo>
                  <a:cubicBezTo>
                    <a:pt x="1354" y="1483"/>
                    <a:pt x="1554" y="716"/>
                    <a:pt x="1721" y="15"/>
                  </a:cubicBezTo>
                  <a:cubicBezTo>
                    <a:pt x="1699" y="15"/>
                    <a:pt x="1662" y="0"/>
                    <a:pt x="16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4" name="Google Shape;2324;p70"/>
          <p:cNvGrpSpPr/>
          <p:nvPr/>
        </p:nvGrpSpPr>
        <p:grpSpPr>
          <a:xfrm rot="3729113">
            <a:off x="3028892" y="1812398"/>
            <a:ext cx="237327" cy="257272"/>
            <a:chOff x="5064625" y="3753500"/>
            <a:chExt cx="168075" cy="182200"/>
          </a:xfrm>
        </p:grpSpPr>
        <p:sp>
          <p:nvSpPr>
            <p:cNvPr id="2325" name="Google Shape;2325;p70"/>
            <p:cNvSpPr/>
            <p:nvPr/>
          </p:nvSpPr>
          <p:spPr>
            <a:xfrm>
              <a:off x="5064625" y="3753500"/>
              <a:ext cx="168075" cy="182200"/>
            </a:xfrm>
            <a:custGeom>
              <a:avLst/>
              <a:gdLst/>
              <a:ahLst/>
              <a:cxnLst/>
              <a:rect l="l" t="t" r="r" b="b"/>
              <a:pathLst>
                <a:path w="6723" h="7288" extrusionOk="0">
                  <a:moveTo>
                    <a:pt x="3436" y="1253"/>
                  </a:moveTo>
                  <a:lnTo>
                    <a:pt x="4203" y="2588"/>
                  </a:lnTo>
                  <a:cubicBezTo>
                    <a:pt x="3803" y="2688"/>
                    <a:pt x="3369" y="2821"/>
                    <a:pt x="2969" y="2921"/>
                  </a:cubicBezTo>
                  <a:cubicBezTo>
                    <a:pt x="3103" y="2354"/>
                    <a:pt x="3269" y="1820"/>
                    <a:pt x="3436" y="1253"/>
                  </a:cubicBezTo>
                  <a:close/>
                  <a:moveTo>
                    <a:pt x="2235" y="3822"/>
                  </a:moveTo>
                  <a:cubicBezTo>
                    <a:pt x="2235" y="3922"/>
                    <a:pt x="2169" y="3955"/>
                    <a:pt x="2169" y="4022"/>
                  </a:cubicBezTo>
                  <a:cubicBezTo>
                    <a:pt x="2002" y="3989"/>
                    <a:pt x="1902" y="3922"/>
                    <a:pt x="1802" y="3922"/>
                  </a:cubicBezTo>
                  <a:cubicBezTo>
                    <a:pt x="1935" y="3855"/>
                    <a:pt x="2068" y="3855"/>
                    <a:pt x="2235" y="3822"/>
                  </a:cubicBezTo>
                  <a:close/>
                  <a:moveTo>
                    <a:pt x="4570" y="3155"/>
                  </a:moveTo>
                  <a:cubicBezTo>
                    <a:pt x="4604" y="3255"/>
                    <a:pt x="4637" y="3288"/>
                    <a:pt x="4670" y="3355"/>
                  </a:cubicBezTo>
                  <a:lnTo>
                    <a:pt x="3803" y="4355"/>
                  </a:lnTo>
                  <a:cubicBezTo>
                    <a:pt x="3803" y="4422"/>
                    <a:pt x="3770" y="4422"/>
                    <a:pt x="3770" y="4456"/>
                  </a:cubicBezTo>
                  <a:cubicBezTo>
                    <a:pt x="3403" y="4355"/>
                    <a:pt x="3002" y="4289"/>
                    <a:pt x="2669" y="4155"/>
                  </a:cubicBezTo>
                  <a:lnTo>
                    <a:pt x="2802" y="3655"/>
                  </a:lnTo>
                  <a:cubicBezTo>
                    <a:pt x="3403" y="3522"/>
                    <a:pt x="3970" y="3355"/>
                    <a:pt x="4570" y="3155"/>
                  </a:cubicBezTo>
                  <a:close/>
                  <a:moveTo>
                    <a:pt x="4971" y="3922"/>
                  </a:moveTo>
                  <a:cubicBezTo>
                    <a:pt x="5137" y="4189"/>
                    <a:pt x="5304" y="4489"/>
                    <a:pt x="5504" y="4822"/>
                  </a:cubicBezTo>
                  <a:cubicBezTo>
                    <a:pt x="5137" y="4756"/>
                    <a:pt x="4770" y="4689"/>
                    <a:pt x="4403" y="4622"/>
                  </a:cubicBezTo>
                  <a:cubicBezTo>
                    <a:pt x="4570" y="4355"/>
                    <a:pt x="4770" y="4155"/>
                    <a:pt x="4971" y="3922"/>
                  </a:cubicBezTo>
                  <a:close/>
                  <a:moveTo>
                    <a:pt x="2469" y="4923"/>
                  </a:moveTo>
                  <a:cubicBezTo>
                    <a:pt x="2736" y="4989"/>
                    <a:pt x="2969" y="5023"/>
                    <a:pt x="3169" y="5123"/>
                  </a:cubicBezTo>
                  <a:cubicBezTo>
                    <a:pt x="2902" y="5490"/>
                    <a:pt x="2602" y="5857"/>
                    <a:pt x="2235" y="6257"/>
                  </a:cubicBezTo>
                  <a:cubicBezTo>
                    <a:pt x="2302" y="5790"/>
                    <a:pt x="2402" y="5323"/>
                    <a:pt x="2469" y="4923"/>
                  </a:cubicBezTo>
                  <a:close/>
                  <a:moveTo>
                    <a:pt x="3528" y="0"/>
                  </a:moveTo>
                  <a:cubicBezTo>
                    <a:pt x="3477" y="0"/>
                    <a:pt x="3427" y="25"/>
                    <a:pt x="3403" y="86"/>
                  </a:cubicBezTo>
                  <a:cubicBezTo>
                    <a:pt x="3336" y="119"/>
                    <a:pt x="3336" y="186"/>
                    <a:pt x="3303" y="253"/>
                  </a:cubicBezTo>
                  <a:cubicBezTo>
                    <a:pt x="3136" y="319"/>
                    <a:pt x="3069" y="486"/>
                    <a:pt x="3103" y="686"/>
                  </a:cubicBezTo>
                  <a:cubicBezTo>
                    <a:pt x="2769" y="1453"/>
                    <a:pt x="2569" y="2254"/>
                    <a:pt x="2335" y="3021"/>
                  </a:cubicBezTo>
                  <a:cubicBezTo>
                    <a:pt x="1668" y="3155"/>
                    <a:pt x="1001" y="3288"/>
                    <a:pt x="401" y="3421"/>
                  </a:cubicBezTo>
                  <a:cubicBezTo>
                    <a:pt x="100" y="3455"/>
                    <a:pt x="0" y="3955"/>
                    <a:pt x="301" y="4089"/>
                  </a:cubicBezTo>
                  <a:cubicBezTo>
                    <a:pt x="834" y="4322"/>
                    <a:pt x="1401" y="4522"/>
                    <a:pt x="1935" y="4756"/>
                  </a:cubicBezTo>
                  <a:cubicBezTo>
                    <a:pt x="1768" y="5490"/>
                    <a:pt x="1635" y="6190"/>
                    <a:pt x="1568" y="6957"/>
                  </a:cubicBezTo>
                  <a:cubicBezTo>
                    <a:pt x="1521" y="7122"/>
                    <a:pt x="1657" y="7288"/>
                    <a:pt x="1812" y="7288"/>
                  </a:cubicBezTo>
                  <a:cubicBezTo>
                    <a:pt x="1876" y="7288"/>
                    <a:pt x="1943" y="7259"/>
                    <a:pt x="2002" y="7191"/>
                  </a:cubicBezTo>
                  <a:cubicBezTo>
                    <a:pt x="2636" y="6624"/>
                    <a:pt x="3236" y="5923"/>
                    <a:pt x="3803" y="5256"/>
                  </a:cubicBezTo>
                  <a:cubicBezTo>
                    <a:pt x="4570" y="5423"/>
                    <a:pt x="5337" y="5590"/>
                    <a:pt x="6138" y="5690"/>
                  </a:cubicBezTo>
                  <a:cubicBezTo>
                    <a:pt x="6170" y="5696"/>
                    <a:pt x="6201" y="5699"/>
                    <a:pt x="6231" y="5699"/>
                  </a:cubicBezTo>
                  <a:cubicBezTo>
                    <a:pt x="6519" y="5699"/>
                    <a:pt x="6723" y="5428"/>
                    <a:pt x="6572" y="5156"/>
                  </a:cubicBezTo>
                  <a:cubicBezTo>
                    <a:pt x="6238" y="4522"/>
                    <a:pt x="5838" y="3955"/>
                    <a:pt x="5504" y="3321"/>
                  </a:cubicBezTo>
                  <a:cubicBezTo>
                    <a:pt x="5804" y="2988"/>
                    <a:pt x="6138" y="2621"/>
                    <a:pt x="6438" y="2287"/>
                  </a:cubicBezTo>
                  <a:cubicBezTo>
                    <a:pt x="6603" y="2068"/>
                    <a:pt x="6429" y="1736"/>
                    <a:pt x="6214" y="1736"/>
                  </a:cubicBezTo>
                  <a:cubicBezTo>
                    <a:pt x="6167" y="1736"/>
                    <a:pt x="6119" y="1751"/>
                    <a:pt x="6071" y="1787"/>
                  </a:cubicBezTo>
                  <a:cubicBezTo>
                    <a:pt x="5738" y="1987"/>
                    <a:pt x="5337" y="2187"/>
                    <a:pt x="4937" y="2321"/>
                  </a:cubicBezTo>
                  <a:lnTo>
                    <a:pt x="3836" y="419"/>
                  </a:lnTo>
                  <a:cubicBezTo>
                    <a:pt x="3803" y="319"/>
                    <a:pt x="3770" y="286"/>
                    <a:pt x="3670" y="253"/>
                  </a:cubicBezTo>
                  <a:lnTo>
                    <a:pt x="3670" y="186"/>
                  </a:lnTo>
                  <a:cubicBezTo>
                    <a:pt x="3712" y="79"/>
                    <a:pt x="3619" y="0"/>
                    <a:pt x="35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70"/>
            <p:cNvSpPr/>
            <p:nvPr/>
          </p:nvSpPr>
          <p:spPr>
            <a:xfrm>
              <a:off x="5130850" y="3793625"/>
              <a:ext cx="43050" cy="105175"/>
            </a:xfrm>
            <a:custGeom>
              <a:avLst/>
              <a:gdLst/>
              <a:ahLst/>
              <a:cxnLst/>
              <a:rect l="l" t="t" r="r" b="b"/>
              <a:pathLst>
                <a:path w="1722" h="4207" extrusionOk="0">
                  <a:moveTo>
                    <a:pt x="1640" y="0"/>
                  </a:moveTo>
                  <a:cubicBezTo>
                    <a:pt x="1628" y="0"/>
                    <a:pt x="1621" y="4"/>
                    <a:pt x="1621" y="15"/>
                  </a:cubicBezTo>
                  <a:cubicBezTo>
                    <a:pt x="1454" y="716"/>
                    <a:pt x="1254" y="1416"/>
                    <a:pt x="954" y="2150"/>
                  </a:cubicBezTo>
                  <a:cubicBezTo>
                    <a:pt x="820" y="2517"/>
                    <a:pt x="654" y="2851"/>
                    <a:pt x="487" y="3184"/>
                  </a:cubicBezTo>
                  <a:cubicBezTo>
                    <a:pt x="320" y="3518"/>
                    <a:pt x="153" y="3818"/>
                    <a:pt x="20" y="4151"/>
                  </a:cubicBezTo>
                  <a:cubicBezTo>
                    <a:pt x="0" y="4191"/>
                    <a:pt x="38" y="4207"/>
                    <a:pt x="79" y="4207"/>
                  </a:cubicBezTo>
                  <a:cubicBezTo>
                    <a:pt x="109" y="4207"/>
                    <a:pt x="140" y="4199"/>
                    <a:pt x="153" y="4185"/>
                  </a:cubicBezTo>
                  <a:cubicBezTo>
                    <a:pt x="353" y="3885"/>
                    <a:pt x="520" y="3518"/>
                    <a:pt x="687" y="3184"/>
                  </a:cubicBezTo>
                  <a:cubicBezTo>
                    <a:pt x="854" y="2851"/>
                    <a:pt x="987" y="2517"/>
                    <a:pt x="1121" y="2183"/>
                  </a:cubicBezTo>
                  <a:cubicBezTo>
                    <a:pt x="1354" y="1483"/>
                    <a:pt x="1554" y="716"/>
                    <a:pt x="1721" y="15"/>
                  </a:cubicBezTo>
                  <a:cubicBezTo>
                    <a:pt x="1699" y="15"/>
                    <a:pt x="1662" y="0"/>
                    <a:pt x="16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7" name="Google Shape;2327;p70"/>
          <p:cNvGrpSpPr/>
          <p:nvPr/>
        </p:nvGrpSpPr>
        <p:grpSpPr>
          <a:xfrm rot="2144360">
            <a:off x="6402742" y="771277"/>
            <a:ext cx="2917746" cy="858762"/>
            <a:chOff x="2213250" y="202025"/>
            <a:chExt cx="1985150" cy="584300"/>
          </a:xfrm>
        </p:grpSpPr>
        <p:sp>
          <p:nvSpPr>
            <p:cNvPr id="2328" name="Google Shape;2328;p70"/>
            <p:cNvSpPr/>
            <p:nvPr/>
          </p:nvSpPr>
          <p:spPr>
            <a:xfrm>
              <a:off x="2213250" y="202025"/>
              <a:ext cx="1803650" cy="387625"/>
            </a:xfrm>
            <a:custGeom>
              <a:avLst/>
              <a:gdLst/>
              <a:ahLst/>
              <a:cxnLst/>
              <a:rect l="l" t="t" r="r" b="b"/>
              <a:pathLst>
                <a:path w="72146" h="15505" fill="none" extrusionOk="0">
                  <a:moveTo>
                    <a:pt x="1" y="1444"/>
                  </a:moveTo>
                  <a:cubicBezTo>
                    <a:pt x="733" y="2720"/>
                    <a:pt x="3955" y="4248"/>
                    <a:pt x="5566" y="5001"/>
                  </a:cubicBezTo>
                  <a:cubicBezTo>
                    <a:pt x="7826" y="6068"/>
                    <a:pt x="10253" y="6633"/>
                    <a:pt x="12513" y="7658"/>
                  </a:cubicBezTo>
                  <a:cubicBezTo>
                    <a:pt x="16593" y="9541"/>
                    <a:pt x="20422" y="10943"/>
                    <a:pt x="24774" y="12052"/>
                  </a:cubicBezTo>
                  <a:cubicBezTo>
                    <a:pt x="30047" y="13433"/>
                    <a:pt x="35424" y="13831"/>
                    <a:pt x="40885" y="14354"/>
                  </a:cubicBezTo>
                  <a:cubicBezTo>
                    <a:pt x="45614" y="14814"/>
                    <a:pt x="50343" y="15505"/>
                    <a:pt x="55030" y="14354"/>
                  </a:cubicBezTo>
                  <a:cubicBezTo>
                    <a:pt x="56871" y="13914"/>
                    <a:pt x="71999" y="10274"/>
                    <a:pt x="72145" y="0"/>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70"/>
            <p:cNvSpPr/>
            <p:nvPr/>
          </p:nvSpPr>
          <p:spPr>
            <a:xfrm>
              <a:off x="2280200" y="302450"/>
              <a:ext cx="190975" cy="218150"/>
            </a:xfrm>
            <a:custGeom>
              <a:avLst/>
              <a:gdLst/>
              <a:ahLst/>
              <a:cxnLst/>
              <a:rect l="l" t="t" r="r" b="b"/>
              <a:pathLst>
                <a:path w="7639" h="8726" fill="none" extrusionOk="0">
                  <a:moveTo>
                    <a:pt x="357" y="1"/>
                  </a:moveTo>
                  <a:cubicBezTo>
                    <a:pt x="1" y="2846"/>
                    <a:pt x="273" y="5922"/>
                    <a:pt x="357" y="8726"/>
                  </a:cubicBezTo>
                  <a:cubicBezTo>
                    <a:pt x="3244" y="7596"/>
                    <a:pt x="4437" y="3453"/>
                    <a:pt x="7638" y="2449"/>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70"/>
            <p:cNvSpPr/>
            <p:nvPr/>
          </p:nvSpPr>
          <p:spPr>
            <a:xfrm>
              <a:off x="2534950" y="418575"/>
              <a:ext cx="145975" cy="210825"/>
            </a:xfrm>
            <a:custGeom>
              <a:avLst/>
              <a:gdLst/>
              <a:ahLst/>
              <a:cxnLst/>
              <a:rect l="l" t="t" r="r" b="b"/>
              <a:pathLst>
                <a:path w="5839" h="8433" fill="none" extrusionOk="0">
                  <a:moveTo>
                    <a:pt x="1" y="1"/>
                  </a:moveTo>
                  <a:cubicBezTo>
                    <a:pt x="628" y="1423"/>
                    <a:pt x="1068" y="3223"/>
                    <a:pt x="1340" y="4813"/>
                  </a:cubicBezTo>
                  <a:cubicBezTo>
                    <a:pt x="1507" y="5880"/>
                    <a:pt x="1423" y="7617"/>
                    <a:pt x="1968" y="8433"/>
                  </a:cubicBezTo>
                  <a:cubicBezTo>
                    <a:pt x="3683" y="6592"/>
                    <a:pt x="4311" y="3579"/>
                    <a:pt x="5838" y="2009"/>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70"/>
            <p:cNvSpPr/>
            <p:nvPr/>
          </p:nvSpPr>
          <p:spPr>
            <a:xfrm>
              <a:off x="2795975" y="507500"/>
              <a:ext cx="160100" cy="226525"/>
            </a:xfrm>
            <a:custGeom>
              <a:avLst/>
              <a:gdLst/>
              <a:ahLst/>
              <a:cxnLst/>
              <a:rect l="l" t="t" r="r" b="b"/>
              <a:pathLst>
                <a:path w="6404" h="9061" fill="none" extrusionOk="0">
                  <a:moveTo>
                    <a:pt x="1" y="1"/>
                  </a:moveTo>
                  <a:cubicBezTo>
                    <a:pt x="126" y="1256"/>
                    <a:pt x="1382" y="3474"/>
                    <a:pt x="1612" y="5190"/>
                  </a:cubicBezTo>
                  <a:cubicBezTo>
                    <a:pt x="1800" y="6466"/>
                    <a:pt x="1612" y="7763"/>
                    <a:pt x="1758" y="9061"/>
                  </a:cubicBezTo>
                  <a:cubicBezTo>
                    <a:pt x="2700" y="8789"/>
                    <a:pt x="6320" y="2072"/>
                    <a:pt x="6403" y="1110"/>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70"/>
            <p:cNvSpPr/>
            <p:nvPr/>
          </p:nvSpPr>
          <p:spPr>
            <a:xfrm>
              <a:off x="3052300" y="556675"/>
              <a:ext cx="177875" cy="223375"/>
            </a:xfrm>
            <a:custGeom>
              <a:avLst/>
              <a:gdLst/>
              <a:ahLst/>
              <a:cxnLst/>
              <a:rect l="l" t="t" r="r" b="b"/>
              <a:pathLst>
                <a:path w="7115" h="8935" fill="none" extrusionOk="0">
                  <a:moveTo>
                    <a:pt x="0" y="0"/>
                  </a:moveTo>
                  <a:cubicBezTo>
                    <a:pt x="670" y="1884"/>
                    <a:pt x="1695" y="3662"/>
                    <a:pt x="2239" y="5566"/>
                  </a:cubicBezTo>
                  <a:cubicBezTo>
                    <a:pt x="2427" y="6194"/>
                    <a:pt x="2804" y="8935"/>
                    <a:pt x="3557" y="8935"/>
                  </a:cubicBezTo>
                  <a:cubicBezTo>
                    <a:pt x="4541" y="8935"/>
                    <a:pt x="5064" y="4918"/>
                    <a:pt x="5315" y="4227"/>
                  </a:cubicBezTo>
                  <a:cubicBezTo>
                    <a:pt x="5754" y="2867"/>
                    <a:pt x="6424" y="1905"/>
                    <a:pt x="7114" y="670"/>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70"/>
            <p:cNvSpPr/>
            <p:nvPr/>
          </p:nvSpPr>
          <p:spPr>
            <a:xfrm>
              <a:off x="3327425" y="573925"/>
              <a:ext cx="171600" cy="212400"/>
            </a:xfrm>
            <a:custGeom>
              <a:avLst/>
              <a:gdLst/>
              <a:ahLst/>
              <a:cxnLst/>
              <a:rect l="l" t="t" r="r" b="b"/>
              <a:pathLst>
                <a:path w="6864" h="8496" fill="none" extrusionOk="0">
                  <a:moveTo>
                    <a:pt x="1" y="168"/>
                  </a:moveTo>
                  <a:cubicBezTo>
                    <a:pt x="1026" y="1821"/>
                    <a:pt x="2072" y="3537"/>
                    <a:pt x="2930" y="5316"/>
                  </a:cubicBezTo>
                  <a:cubicBezTo>
                    <a:pt x="3412" y="6299"/>
                    <a:pt x="3579" y="7722"/>
                    <a:pt x="4207" y="8496"/>
                  </a:cubicBezTo>
                  <a:cubicBezTo>
                    <a:pt x="5002" y="6948"/>
                    <a:pt x="4918" y="5085"/>
                    <a:pt x="5420" y="3453"/>
                  </a:cubicBezTo>
                  <a:cubicBezTo>
                    <a:pt x="5776" y="2282"/>
                    <a:pt x="6404" y="1110"/>
                    <a:pt x="6864" y="1"/>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70"/>
            <p:cNvSpPr/>
            <p:nvPr/>
          </p:nvSpPr>
          <p:spPr>
            <a:xfrm>
              <a:off x="3975550" y="213000"/>
              <a:ext cx="222850" cy="206125"/>
            </a:xfrm>
            <a:custGeom>
              <a:avLst/>
              <a:gdLst/>
              <a:ahLst/>
              <a:cxnLst/>
              <a:rect l="l" t="t" r="r" b="b"/>
              <a:pathLst>
                <a:path w="8914" h="8245" fill="none" extrusionOk="0">
                  <a:moveTo>
                    <a:pt x="0" y="4750"/>
                  </a:moveTo>
                  <a:cubicBezTo>
                    <a:pt x="1130" y="5357"/>
                    <a:pt x="3683" y="5525"/>
                    <a:pt x="5252" y="6236"/>
                  </a:cubicBezTo>
                  <a:cubicBezTo>
                    <a:pt x="6424" y="6780"/>
                    <a:pt x="7449" y="7680"/>
                    <a:pt x="8600" y="8245"/>
                  </a:cubicBezTo>
                  <a:cubicBezTo>
                    <a:pt x="8914" y="7303"/>
                    <a:pt x="5252" y="607"/>
                    <a:pt x="4478" y="1"/>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70"/>
            <p:cNvSpPr/>
            <p:nvPr/>
          </p:nvSpPr>
          <p:spPr>
            <a:xfrm>
              <a:off x="3791950" y="381950"/>
              <a:ext cx="229125" cy="229150"/>
            </a:xfrm>
            <a:custGeom>
              <a:avLst/>
              <a:gdLst/>
              <a:ahLst/>
              <a:cxnLst/>
              <a:rect l="l" t="t" r="r" b="b"/>
              <a:pathLst>
                <a:path w="9165" h="9166" fill="none" extrusionOk="0">
                  <a:moveTo>
                    <a:pt x="0" y="3935"/>
                  </a:moveTo>
                  <a:cubicBezTo>
                    <a:pt x="1716" y="4981"/>
                    <a:pt x="3620" y="5713"/>
                    <a:pt x="5252" y="6864"/>
                  </a:cubicBezTo>
                  <a:cubicBezTo>
                    <a:pt x="5775" y="7220"/>
                    <a:pt x="7805" y="9166"/>
                    <a:pt x="8411" y="8663"/>
                  </a:cubicBezTo>
                  <a:cubicBezTo>
                    <a:pt x="9165" y="8036"/>
                    <a:pt x="7051" y="4583"/>
                    <a:pt x="6800" y="3893"/>
                  </a:cubicBezTo>
                  <a:cubicBezTo>
                    <a:pt x="6277" y="2533"/>
                    <a:pt x="6194" y="1382"/>
                    <a:pt x="5963" y="1"/>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70"/>
            <p:cNvSpPr/>
            <p:nvPr/>
          </p:nvSpPr>
          <p:spPr>
            <a:xfrm>
              <a:off x="3573800" y="509075"/>
              <a:ext cx="179975" cy="220775"/>
            </a:xfrm>
            <a:custGeom>
              <a:avLst/>
              <a:gdLst/>
              <a:ahLst/>
              <a:cxnLst/>
              <a:rect l="l" t="t" r="r" b="b"/>
              <a:pathLst>
                <a:path w="7199" h="8831" fill="none" extrusionOk="0">
                  <a:moveTo>
                    <a:pt x="1" y="2721"/>
                  </a:moveTo>
                  <a:cubicBezTo>
                    <a:pt x="1570" y="3871"/>
                    <a:pt x="3202" y="5064"/>
                    <a:pt x="4688" y="6382"/>
                  </a:cubicBezTo>
                  <a:cubicBezTo>
                    <a:pt x="5504" y="7094"/>
                    <a:pt x="6173" y="8349"/>
                    <a:pt x="7073" y="8830"/>
                  </a:cubicBezTo>
                  <a:cubicBezTo>
                    <a:pt x="7199" y="7135"/>
                    <a:pt x="6445" y="5399"/>
                    <a:pt x="6278" y="3725"/>
                  </a:cubicBezTo>
                  <a:cubicBezTo>
                    <a:pt x="6173" y="2511"/>
                    <a:pt x="6320" y="1193"/>
                    <a:pt x="6320" y="0"/>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7" name="Google Shape;2337;p70"/>
          <p:cNvGrpSpPr/>
          <p:nvPr/>
        </p:nvGrpSpPr>
        <p:grpSpPr>
          <a:xfrm>
            <a:off x="7772743" y="3884825"/>
            <a:ext cx="750477" cy="859522"/>
            <a:chOff x="4285225" y="592250"/>
            <a:chExt cx="987600" cy="1130950"/>
          </a:xfrm>
        </p:grpSpPr>
        <p:sp>
          <p:nvSpPr>
            <p:cNvPr id="2338" name="Google Shape;2338;p70"/>
            <p:cNvSpPr/>
            <p:nvPr/>
          </p:nvSpPr>
          <p:spPr>
            <a:xfrm>
              <a:off x="4729325" y="997650"/>
              <a:ext cx="304975" cy="454050"/>
            </a:xfrm>
            <a:custGeom>
              <a:avLst/>
              <a:gdLst/>
              <a:ahLst/>
              <a:cxnLst/>
              <a:rect l="l" t="t" r="r" b="b"/>
              <a:pathLst>
                <a:path w="12199" h="18162" fill="none" extrusionOk="0">
                  <a:moveTo>
                    <a:pt x="0" y="12575"/>
                  </a:moveTo>
                  <a:cubicBezTo>
                    <a:pt x="733" y="11383"/>
                    <a:pt x="1988" y="10336"/>
                    <a:pt x="2930" y="9311"/>
                  </a:cubicBezTo>
                  <a:cubicBezTo>
                    <a:pt x="4457" y="7721"/>
                    <a:pt x="5775" y="6152"/>
                    <a:pt x="7135" y="4457"/>
                  </a:cubicBezTo>
                  <a:cubicBezTo>
                    <a:pt x="8474" y="2783"/>
                    <a:pt x="10357" y="1611"/>
                    <a:pt x="11717" y="0"/>
                  </a:cubicBezTo>
                  <a:cubicBezTo>
                    <a:pt x="12199" y="1297"/>
                    <a:pt x="11697" y="3201"/>
                    <a:pt x="11508" y="4561"/>
                  </a:cubicBezTo>
                  <a:cubicBezTo>
                    <a:pt x="11257" y="6361"/>
                    <a:pt x="11153" y="8181"/>
                    <a:pt x="10881" y="9981"/>
                  </a:cubicBezTo>
                  <a:cubicBezTo>
                    <a:pt x="10483" y="12596"/>
                    <a:pt x="10692" y="15672"/>
                    <a:pt x="9855" y="18162"/>
                  </a:cubicBezTo>
                  <a:cubicBezTo>
                    <a:pt x="6675" y="16572"/>
                    <a:pt x="3474" y="13328"/>
                    <a:pt x="0" y="12826"/>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70"/>
            <p:cNvSpPr/>
            <p:nvPr/>
          </p:nvSpPr>
          <p:spPr>
            <a:xfrm>
              <a:off x="5020150" y="1000775"/>
              <a:ext cx="250075" cy="36125"/>
            </a:xfrm>
            <a:custGeom>
              <a:avLst/>
              <a:gdLst/>
              <a:ahLst/>
              <a:cxnLst/>
              <a:rect l="l" t="t" r="r" b="b"/>
              <a:pathLst>
                <a:path w="10003" h="1445" fill="none" extrusionOk="0">
                  <a:moveTo>
                    <a:pt x="1" y="1"/>
                  </a:moveTo>
                  <a:cubicBezTo>
                    <a:pt x="942" y="147"/>
                    <a:pt x="9919" y="649"/>
                    <a:pt x="10002" y="1444"/>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70"/>
            <p:cNvSpPr/>
            <p:nvPr/>
          </p:nvSpPr>
          <p:spPr>
            <a:xfrm>
              <a:off x="4971500" y="1433375"/>
              <a:ext cx="245875" cy="40825"/>
            </a:xfrm>
            <a:custGeom>
              <a:avLst/>
              <a:gdLst/>
              <a:ahLst/>
              <a:cxnLst/>
              <a:rect l="l" t="t" r="r" b="b"/>
              <a:pathLst>
                <a:path w="9835" h="1633" fill="none" extrusionOk="0">
                  <a:moveTo>
                    <a:pt x="1" y="1068"/>
                  </a:moveTo>
                  <a:cubicBezTo>
                    <a:pt x="1424" y="0"/>
                    <a:pt x="4458" y="1277"/>
                    <a:pt x="6132" y="1256"/>
                  </a:cubicBezTo>
                  <a:cubicBezTo>
                    <a:pt x="7554" y="1235"/>
                    <a:pt x="8642" y="796"/>
                    <a:pt x="9835" y="1633"/>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70"/>
            <p:cNvSpPr/>
            <p:nvPr/>
          </p:nvSpPr>
          <p:spPr>
            <a:xfrm>
              <a:off x="5223125" y="1033725"/>
              <a:ext cx="49700" cy="436825"/>
            </a:xfrm>
            <a:custGeom>
              <a:avLst/>
              <a:gdLst/>
              <a:ahLst/>
              <a:cxnLst/>
              <a:rect l="l" t="t" r="r" b="b"/>
              <a:pathLst>
                <a:path w="1988" h="17473" fill="none" extrusionOk="0">
                  <a:moveTo>
                    <a:pt x="1925" y="1"/>
                  </a:moveTo>
                  <a:cubicBezTo>
                    <a:pt x="1444" y="2093"/>
                    <a:pt x="1925" y="4813"/>
                    <a:pt x="1904" y="6989"/>
                  </a:cubicBezTo>
                  <a:cubicBezTo>
                    <a:pt x="1841" y="9040"/>
                    <a:pt x="1988" y="10986"/>
                    <a:pt x="1674" y="13015"/>
                  </a:cubicBezTo>
                  <a:cubicBezTo>
                    <a:pt x="1402" y="14647"/>
                    <a:pt x="607" y="15966"/>
                    <a:pt x="230" y="17472"/>
                  </a:cubicBezTo>
                  <a:cubicBezTo>
                    <a:pt x="126" y="17409"/>
                    <a:pt x="84" y="17326"/>
                    <a:pt x="0" y="17221"/>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70"/>
            <p:cNvSpPr/>
            <p:nvPr/>
          </p:nvSpPr>
          <p:spPr>
            <a:xfrm>
              <a:off x="4637250" y="1319875"/>
              <a:ext cx="205600" cy="349450"/>
            </a:xfrm>
            <a:custGeom>
              <a:avLst/>
              <a:gdLst/>
              <a:ahLst/>
              <a:cxnLst/>
              <a:rect l="l" t="t" r="r" b="b"/>
              <a:pathLst>
                <a:path w="8224" h="13978" fill="none" extrusionOk="0">
                  <a:moveTo>
                    <a:pt x="3767" y="0"/>
                  </a:moveTo>
                  <a:cubicBezTo>
                    <a:pt x="3704" y="858"/>
                    <a:pt x="3223" y="1611"/>
                    <a:pt x="2825" y="2364"/>
                  </a:cubicBezTo>
                  <a:cubicBezTo>
                    <a:pt x="2030" y="3871"/>
                    <a:pt x="1612" y="5273"/>
                    <a:pt x="1193" y="6905"/>
                  </a:cubicBezTo>
                  <a:cubicBezTo>
                    <a:pt x="900" y="7993"/>
                    <a:pt x="649" y="9478"/>
                    <a:pt x="1" y="10420"/>
                  </a:cubicBezTo>
                  <a:cubicBezTo>
                    <a:pt x="1382" y="11466"/>
                    <a:pt x="3495" y="12031"/>
                    <a:pt x="5043" y="12784"/>
                  </a:cubicBezTo>
                  <a:cubicBezTo>
                    <a:pt x="5922" y="13224"/>
                    <a:pt x="7282" y="13977"/>
                    <a:pt x="8224" y="13956"/>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70"/>
            <p:cNvSpPr/>
            <p:nvPr/>
          </p:nvSpPr>
          <p:spPr>
            <a:xfrm>
              <a:off x="4852250" y="1456400"/>
              <a:ext cx="117725" cy="214475"/>
            </a:xfrm>
            <a:custGeom>
              <a:avLst/>
              <a:gdLst/>
              <a:ahLst/>
              <a:cxnLst/>
              <a:rect l="l" t="t" r="r" b="b"/>
              <a:pathLst>
                <a:path w="4709" h="8579" fill="none" extrusionOk="0">
                  <a:moveTo>
                    <a:pt x="4708" y="0"/>
                  </a:moveTo>
                  <a:cubicBezTo>
                    <a:pt x="3453" y="1883"/>
                    <a:pt x="2595" y="4101"/>
                    <a:pt x="1465" y="6068"/>
                  </a:cubicBezTo>
                  <a:cubicBezTo>
                    <a:pt x="1026" y="6821"/>
                    <a:pt x="649" y="8098"/>
                    <a:pt x="0" y="8579"/>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70"/>
            <p:cNvSpPr/>
            <p:nvPr/>
          </p:nvSpPr>
          <p:spPr>
            <a:xfrm>
              <a:off x="4836550" y="1675575"/>
              <a:ext cx="291400" cy="47625"/>
            </a:xfrm>
            <a:custGeom>
              <a:avLst/>
              <a:gdLst/>
              <a:ahLst/>
              <a:cxnLst/>
              <a:rect l="l" t="t" r="r" b="b"/>
              <a:pathLst>
                <a:path w="11656" h="1905" fill="none" extrusionOk="0">
                  <a:moveTo>
                    <a:pt x="1" y="0"/>
                  </a:moveTo>
                  <a:cubicBezTo>
                    <a:pt x="2470" y="544"/>
                    <a:pt x="5022" y="272"/>
                    <a:pt x="7533" y="837"/>
                  </a:cubicBezTo>
                  <a:cubicBezTo>
                    <a:pt x="8705" y="1088"/>
                    <a:pt x="10651" y="1904"/>
                    <a:pt x="11655" y="1590"/>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70"/>
            <p:cNvSpPr/>
            <p:nvPr/>
          </p:nvSpPr>
          <p:spPr>
            <a:xfrm>
              <a:off x="5124250" y="1474700"/>
              <a:ext cx="94175" cy="235425"/>
            </a:xfrm>
            <a:custGeom>
              <a:avLst/>
              <a:gdLst/>
              <a:ahLst/>
              <a:cxnLst/>
              <a:rect l="l" t="t" r="r" b="b"/>
              <a:pathLst>
                <a:path w="3767" h="9417" fill="none" extrusionOk="0">
                  <a:moveTo>
                    <a:pt x="3704" y="0"/>
                  </a:moveTo>
                  <a:cubicBezTo>
                    <a:pt x="3767" y="775"/>
                    <a:pt x="3160" y="1674"/>
                    <a:pt x="2867" y="2428"/>
                  </a:cubicBezTo>
                  <a:cubicBezTo>
                    <a:pt x="2386" y="3704"/>
                    <a:pt x="2114" y="5043"/>
                    <a:pt x="1570" y="6298"/>
                  </a:cubicBezTo>
                  <a:cubicBezTo>
                    <a:pt x="1256" y="7010"/>
                    <a:pt x="545" y="9228"/>
                    <a:pt x="1" y="9416"/>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70"/>
            <p:cNvSpPr/>
            <p:nvPr/>
          </p:nvSpPr>
          <p:spPr>
            <a:xfrm>
              <a:off x="4699500" y="1409300"/>
              <a:ext cx="127150" cy="239100"/>
            </a:xfrm>
            <a:custGeom>
              <a:avLst/>
              <a:gdLst/>
              <a:ahLst/>
              <a:cxnLst/>
              <a:rect l="l" t="t" r="r" b="b"/>
              <a:pathLst>
                <a:path w="5086" h="9564" fill="none" extrusionOk="0">
                  <a:moveTo>
                    <a:pt x="1" y="8308"/>
                  </a:moveTo>
                  <a:cubicBezTo>
                    <a:pt x="335" y="7261"/>
                    <a:pt x="1842" y="1"/>
                    <a:pt x="4290" y="2303"/>
                  </a:cubicBezTo>
                  <a:cubicBezTo>
                    <a:pt x="5085" y="3056"/>
                    <a:pt x="5001" y="5860"/>
                    <a:pt x="4729" y="6801"/>
                  </a:cubicBezTo>
                  <a:cubicBezTo>
                    <a:pt x="4457" y="7680"/>
                    <a:pt x="3997" y="8559"/>
                    <a:pt x="3558" y="9396"/>
                  </a:cubicBezTo>
                  <a:cubicBezTo>
                    <a:pt x="3683" y="9563"/>
                    <a:pt x="3704" y="9396"/>
                    <a:pt x="3788" y="9417"/>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70"/>
            <p:cNvSpPr/>
            <p:nvPr/>
          </p:nvSpPr>
          <p:spPr>
            <a:xfrm>
              <a:off x="4768025" y="1048900"/>
              <a:ext cx="84250" cy="143875"/>
            </a:xfrm>
            <a:custGeom>
              <a:avLst/>
              <a:gdLst/>
              <a:ahLst/>
              <a:cxnLst/>
              <a:rect l="l" t="t" r="r" b="b"/>
              <a:pathLst>
                <a:path w="3370" h="5755" fill="none" extrusionOk="0">
                  <a:moveTo>
                    <a:pt x="1" y="1"/>
                  </a:moveTo>
                  <a:cubicBezTo>
                    <a:pt x="566" y="1235"/>
                    <a:pt x="1444" y="2386"/>
                    <a:pt x="2114" y="3579"/>
                  </a:cubicBezTo>
                  <a:cubicBezTo>
                    <a:pt x="2491" y="4227"/>
                    <a:pt x="2804" y="5357"/>
                    <a:pt x="3369" y="5755"/>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70"/>
            <p:cNvSpPr/>
            <p:nvPr/>
          </p:nvSpPr>
          <p:spPr>
            <a:xfrm>
              <a:off x="4763325" y="1007050"/>
              <a:ext cx="147000" cy="107775"/>
            </a:xfrm>
            <a:custGeom>
              <a:avLst/>
              <a:gdLst/>
              <a:ahLst/>
              <a:cxnLst/>
              <a:rect l="l" t="t" r="r" b="b"/>
              <a:pathLst>
                <a:path w="5880" h="4311" fill="none" extrusionOk="0">
                  <a:moveTo>
                    <a:pt x="0" y="1549"/>
                  </a:moveTo>
                  <a:cubicBezTo>
                    <a:pt x="356" y="1235"/>
                    <a:pt x="2448" y="1"/>
                    <a:pt x="2909" y="63"/>
                  </a:cubicBezTo>
                  <a:cubicBezTo>
                    <a:pt x="3557" y="126"/>
                    <a:pt x="3662" y="649"/>
                    <a:pt x="3976" y="1214"/>
                  </a:cubicBezTo>
                  <a:cubicBezTo>
                    <a:pt x="4583" y="2260"/>
                    <a:pt x="4980" y="3516"/>
                    <a:pt x="5880" y="4290"/>
                  </a:cubicBezTo>
                  <a:cubicBezTo>
                    <a:pt x="5775" y="4311"/>
                    <a:pt x="5650" y="4290"/>
                    <a:pt x="5566" y="4206"/>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70"/>
            <p:cNvSpPr/>
            <p:nvPr/>
          </p:nvSpPr>
          <p:spPr>
            <a:xfrm>
              <a:off x="4637775" y="592250"/>
              <a:ext cx="276225" cy="444650"/>
            </a:xfrm>
            <a:custGeom>
              <a:avLst/>
              <a:gdLst/>
              <a:ahLst/>
              <a:cxnLst/>
              <a:rect l="l" t="t" r="r" b="b"/>
              <a:pathLst>
                <a:path w="11049" h="17786" fill="none" extrusionOk="0">
                  <a:moveTo>
                    <a:pt x="4729" y="16802"/>
                  </a:moveTo>
                  <a:cubicBezTo>
                    <a:pt x="3913" y="16446"/>
                    <a:pt x="3432" y="15421"/>
                    <a:pt x="2825" y="14793"/>
                  </a:cubicBezTo>
                  <a:cubicBezTo>
                    <a:pt x="1884" y="13789"/>
                    <a:pt x="628" y="12847"/>
                    <a:pt x="231" y="11466"/>
                  </a:cubicBezTo>
                  <a:cubicBezTo>
                    <a:pt x="1" y="10692"/>
                    <a:pt x="63" y="8746"/>
                    <a:pt x="1151" y="8537"/>
                  </a:cubicBezTo>
                  <a:cubicBezTo>
                    <a:pt x="1988" y="8391"/>
                    <a:pt x="3097" y="9646"/>
                    <a:pt x="3307" y="10274"/>
                  </a:cubicBezTo>
                  <a:cubicBezTo>
                    <a:pt x="2051" y="8977"/>
                    <a:pt x="1423" y="6759"/>
                    <a:pt x="1800" y="5001"/>
                  </a:cubicBezTo>
                  <a:cubicBezTo>
                    <a:pt x="2051" y="3976"/>
                    <a:pt x="2993" y="2574"/>
                    <a:pt x="3955" y="3850"/>
                  </a:cubicBezTo>
                  <a:cubicBezTo>
                    <a:pt x="3976" y="2448"/>
                    <a:pt x="4311" y="0"/>
                    <a:pt x="6340" y="691"/>
                  </a:cubicBezTo>
                  <a:cubicBezTo>
                    <a:pt x="7931" y="1235"/>
                    <a:pt x="8328" y="3662"/>
                    <a:pt x="8119" y="5127"/>
                  </a:cubicBezTo>
                  <a:cubicBezTo>
                    <a:pt x="8475" y="3871"/>
                    <a:pt x="10462" y="5712"/>
                    <a:pt x="10672" y="6361"/>
                  </a:cubicBezTo>
                  <a:cubicBezTo>
                    <a:pt x="11048" y="7512"/>
                    <a:pt x="10211" y="9269"/>
                    <a:pt x="9040" y="9688"/>
                  </a:cubicBezTo>
                  <a:cubicBezTo>
                    <a:pt x="10588" y="9918"/>
                    <a:pt x="10755" y="11592"/>
                    <a:pt x="9646" y="12513"/>
                  </a:cubicBezTo>
                  <a:cubicBezTo>
                    <a:pt x="9249" y="12847"/>
                    <a:pt x="8475" y="12847"/>
                    <a:pt x="8182" y="13182"/>
                  </a:cubicBezTo>
                  <a:cubicBezTo>
                    <a:pt x="7847" y="13580"/>
                    <a:pt x="8161" y="13789"/>
                    <a:pt x="7973" y="14270"/>
                  </a:cubicBezTo>
                  <a:cubicBezTo>
                    <a:pt x="7721" y="14919"/>
                    <a:pt x="5776" y="17785"/>
                    <a:pt x="5064" y="16718"/>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70"/>
            <p:cNvSpPr/>
            <p:nvPr/>
          </p:nvSpPr>
          <p:spPr>
            <a:xfrm>
              <a:off x="4285225" y="690575"/>
              <a:ext cx="354675" cy="216600"/>
            </a:xfrm>
            <a:custGeom>
              <a:avLst/>
              <a:gdLst/>
              <a:ahLst/>
              <a:cxnLst/>
              <a:rect l="l" t="t" r="r" b="b"/>
              <a:pathLst>
                <a:path w="14187" h="8664" fill="none" extrusionOk="0">
                  <a:moveTo>
                    <a:pt x="10776" y="3223"/>
                  </a:moveTo>
                  <a:cubicBezTo>
                    <a:pt x="9730" y="1800"/>
                    <a:pt x="8307" y="126"/>
                    <a:pt x="6340" y="64"/>
                  </a:cubicBezTo>
                  <a:cubicBezTo>
                    <a:pt x="4875" y="1"/>
                    <a:pt x="3536" y="1570"/>
                    <a:pt x="5336" y="2386"/>
                  </a:cubicBezTo>
                  <a:cubicBezTo>
                    <a:pt x="4457" y="1884"/>
                    <a:pt x="3034" y="733"/>
                    <a:pt x="1967" y="1361"/>
                  </a:cubicBezTo>
                  <a:cubicBezTo>
                    <a:pt x="1151" y="1842"/>
                    <a:pt x="1088" y="2993"/>
                    <a:pt x="1758" y="3537"/>
                  </a:cubicBezTo>
                  <a:cubicBezTo>
                    <a:pt x="398" y="2826"/>
                    <a:pt x="0" y="4583"/>
                    <a:pt x="565" y="5462"/>
                  </a:cubicBezTo>
                  <a:cubicBezTo>
                    <a:pt x="1088" y="6278"/>
                    <a:pt x="3181" y="8182"/>
                    <a:pt x="3913" y="6613"/>
                  </a:cubicBezTo>
                  <a:cubicBezTo>
                    <a:pt x="4896" y="7743"/>
                    <a:pt x="8997" y="8663"/>
                    <a:pt x="8746" y="6173"/>
                  </a:cubicBezTo>
                  <a:cubicBezTo>
                    <a:pt x="9416" y="6676"/>
                    <a:pt x="11592" y="7324"/>
                    <a:pt x="11634" y="5964"/>
                  </a:cubicBezTo>
                  <a:cubicBezTo>
                    <a:pt x="14186" y="5985"/>
                    <a:pt x="11989" y="3872"/>
                    <a:pt x="11069" y="3244"/>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1" name="Google Shape;2351;p70"/>
          <p:cNvGrpSpPr/>
          <p:nvPr/>
        </p:nvGrpSpPr>
        <p:grpSpPr>
          <a:xfrm>
            <a:off x="324550" y="1522775"/>
            <a:ext cx="671650" cy="465050"/>
            <a:chOff x="2751525" y="1095450"/>
            <a:chExt cx="671650" cy="465050"/>
          </a:xfrm>
        </p:grpSpPr>
        <p:sp>
          <p:nvSpPr>
            <p:cNvPr id="2352" name="Google Shape;2352;p70"/>
            <p:cNvSpPr/>
            <p:nvPr/>
          </p:nvSpPr>
          <p:spPr>
            <a:xfrm>
              <a:off x="2751525" y="1095450"/>
              <a:ext cx="671650" cy="410650"/>
            </a:xfrm>
            <a:custGeom>
              <a:avLst/>
              <a:gdLst/>
              <a:ahLst/>
              <a:cxnLst/>
              <a:rect l="l" t="t" r="r" b="b"/>
              <a:pathLst>
                <a:path w="26866" h="16426" fill="none" extrusionOk="0">
                  <a:moveTo>
                    <a:pt x="2741" y="16091"/>
                  </a:moveTo>
                  <a:cubicBezTo>
                    <a:pt x="1193" y="14647"/>
                    <a:pt x="0" y="12869"/>
                    <a:pt x="2595" y="11069"/>
                  </a:cubicBezTo>
                  <a:cubicBezTo>
                    <a:pt x="3662" y="10337"/>
                    <a:pt x="5022" y="10253"/>
                    <a:pt x="6214" y="10567"/>
                  </a:cubicBezTo>
                  <a:cubicBezTo>
                    <a:pt x="5691" y="8684"/>
                    <a:pt x="5440" y="7722"/>
                    <a:pt x="6298" y="5964"/>
                  </a:cubicBezTo>
                  <a:cubicBezTo>
                    <a:pt x="7219" y="4081"/>
                    <a:pt x="8976" y="2491"/>
                    <a:pt x="10985" y="1758"/>
                  </a:cubicBezTo>
                  <a:cubicBezTo>
                    <a:pt x="15630" y="1"/>
                    <a:pt x="16990" y="2951"/>
                    <a:pt x="18936" y="6529"/>
                  </a:cubicBezTo>
                  <a:cubicBezTo>
                    <a:pt x="19605" y="3704"/>
                    <a:pt x="23581" y="2072"/>
                    <a:pt x="25234" y="5148"/>
                  </a:cubicBezTo>
                  <a:cubicBezTo>
                    <a:pt x="26866" y="8182"/>
                    <a:pt x="24209" y="11718"/>
                    <a:pt x="21028" y="12116"/>
                  </a:cubicBezTo>
                  <a:cubicBezTo>
                    <a:pt x="19585" y="12283"/>
                    <a:pt x="18706" y="12157"/>
                    <a:pt x="17199" y="12701"/>
                  </a:cubicBezTo>
                  <a:cubicBezTo>
                    <a:pt x="15588" y="13287"/>
                    <a:pt x="13914" y="13999"/>
                    <a:pt x="12261" y="14522"/>
                  </a:cubicBezTo>
                  <a:cubicBezTo>
                    <a:pt x="9981" y="15212"/>
                    <a:pt x="6235" y="16426"/>
                    <a:pt x="3892" y="16217"/>
                  </a:cubicBezTo>
                  <a:cubicBezTo>
                    <a:pt x="3494" y="16196"/>
                    <a:pt x="3055" y="16217"/>
                    <a:pt x="2616" y="16196"/>
                  </a:cubicBezTo>
                  <a:cubicBezTo>
                    <a:pt x="2406" y="15777"/>
                    <a:pt x="2155" y="15380"/>
                    <a:pt x="2092" y="14940"/>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70"/>
            <p:cNvSpPr/>
            <p:nvPr/>
          </p:nvSpPr>
          <p:spPr>
            <a:xfrm>
              <a:off x="2889600" y="1425525"/>
              <a:ext cx="174225" cy="134975"/>
            </a:xfrm>
            <a:custGeom>
              <a:avLst/>
              <a:gdLst/>
              <a:ahLst/>
              <a:cxnLst/>
              <a:rect l="l" t="t" r="r" b="b"/>
              <a:pathLst>
                <a:path w="6969" h="5399" fill="none" extrusionOk="0">
                  <a:moveTo>
                    <a:pt x="1256" y="4813"/>
                  </a:moveTo>
                  <a:cubicBezTo>
                    <a:pt x="775" y="3558"/>
                    <a:pt x="1" y="2198"/>
                    <a:pt x="1905" y="733"/>
                  </a:cubicBezTo>
                  <a:cubicBezTo>
                    <a:pt x="2867" y="1"/>
                    <a:pt x="4730" y="419"/>
                    <a:pt x="5295" y="1277"/>
                  </a:cubicBezTo>
                  <a:cubicBezTo>
                    <a:pt x="6968" y="3830"/>
                    <a:pt x="2826" y="5399"/>
                    <a:pt x="1152" y="4834"/>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70"/>
            <p:cNvSpPr/>
            <p:nvPr/>
          </p:nvSpPr>
          <p:spPr>
            <a:xfrm>
              <a:off x="3125525" y="1316200"/>
              <a:ext cx="204550" cy="179975"/>
            </a:xfrm>
            <a:custGeom>
              <a:avLst/>
              <a:gdLst/>
              <a:ahLst/>
              <a:cxnLst/>
              <a:rect l="l" t="t" r="r" b="b"/>
              <a:pathLst>
                <a:path w="8182" h="7199" fill="none" extrusionOk="0">
                  <a:moveTo>
                    <a:pt x="1507" y="5231"/>
                  </a:moveTo>
                  <a:cubicBezTo>
                    <a:pt x="628" y="4227"/>
                    <a:pt x="461" y="4123"/>
                    <a:pt x="0" y="2867"/>
                  </a:cubicBezTo>
                  <a:cubicBezTo>
                    <a:pt x="942" y="921"/>
                    <a:pt x="1674" y="503"/>
                    <a:pt x="2951" y="314"/>
                  </a:cubicBezTo>
                  <a:cubicBezTo>
                    <a:pt x="5231" y="1"/>
                    <a:pt x="5378" y="1005"/>
                    <a:pt x="6110" y="1988"/>
                  </a:cubicBezTo>
                  <a:cubicBezTo>
                    <a:pt x="8182" y="4687"/>
                    <a:pt x="2825" y="7198"/>
                    <a:pt x="1444" y="5001"/>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70"/>
            <p:cNvSpPr/>
            <p:nvPr/>
          </p:nvSpPr>
          <p:spPr>
            <a:xfrm>
              <a:off x="2907400" y="1182300"/>
              <a:ext cx="274125" cy="190950"/>
            </a:xfrm>
            <a:custGeom>
              <a:avLst/>
              <a:gdLst/>
              <a:ahLst/>
              <a:cxnLst/>
              <a:rect l="l" t="t" r="r" b="b"/>
              <a:pathLst>
                <a:path w="10965" h="7638" fill="none" extrusionOk="0">
                  <a:moveTo>
                    <a:pt x="1821" y="7240"/>
                  </a:moveTo>
                  <a:cubicBezTo>
                    <a:pt x="3160" y="6089"/>
                    <a:pt x="5252" y="5566"/>
                    <a:pt x="6821" y="4917"/>
                  </a:cubicBezTo>
                  <a:cubicBezTo>
                    <a:pt x="7365" y="4687"/>
                    <a:pt x="9249" y="4122"/>
                    <a:pt x="9562" y="3662"/>
                  </a:cubicBezTo>
                  <a:cubicBezTo>
                    <a:pt x="10964" y="1611"/>
                    <a:pt x="7282" y="0"/>
                    <a:pt x="5608" y="84"/>
                  </a:cubicBezTo>
                  <a:cubicBezTo>
                    <a:pt x="3411" y="188"/>
                    <a:pt x="1737" y="2009"/>
                    <a:pt x="963" y="3892"/>
                  </a:cubicBezTo>
                  <a:cubicBezTo>
                    <a:pt x="691" y="4541"/>
                    <a:pt x="0" y="6486"/>
                    <a:pt x="900" y="7093"/>
                  </a:cubicBezTo>
                  <a:cubicBezTo>
                    <a:pt x="1716" y="7637"/>
                    <a:pt x="3097" y="6403"/>
                    <a:pt x="4018" y="6696"/>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6" name="Google Shape;2356;p70"/>
          <p:cNvSpPr/>
          <p:nvPr/>
        </p:nvSpPr>
        <p:spPr>
          <a:xfrm rot="2107339">
            <a:off x="3263849" y="2193874"/>
            <a:ext cx="95227" cy="89512"/>
          </a:xfrm>
          <a:custGeom>
            <a:avLst/>
            <a:gdLst/>
            <a:ahLst/>
            <a:cxnLst/>
            <a:rect l="l" t="t" r="r" b="b"/>
            <a:pathLst>
              <a:path w="4918" h="4622" extrusionOk="0">
                <a:moveTo>
                  <a:pt x="3139" y="1360"/>
                </a:moveTo>
                <a:cubicBezTo>
                  <a:pt x="3244" y="1465"/>
                  <a:pt x="3306" y="1570"/>
                  <a:pt x="3390" y="1716"/>
                </a:cubicBezTo>
                <a:cubicBezTo>
                  <a:pt x="3578" y="1946"/>
                  <a:pt x="3725" y="2197"/>
                  <a:pt x="3830" y="2469"/>
                </a:cubicBezTo>
                <a:cubicBezTo>
                  <a:pt x="3913" y="2658"/>
                  <a:pt x="3976" y="2825"/>
                  <a:pt x="3997" y="3013"/>
                </a:cubicBezTo>
                <a:lnTo>
                  <a:pt x="3997" y="3285"/>
                </a:lnTo>
                <a:cubicBezTo>
                  <a:pt x="3976" y="3348"/>
                  <a:pt x="3976" y="3411"/>
                  <a:pt x="3934" y="3453"/>
                </a:cubicBezTo>
                <a:cubicBezTo>
                  <a:pt x="3913" y="3495"/>
                  <a:pt x="3913" y="3515"/>
                  <a:pt x="3892" y="3536"/>
                </a:cubicBezTo>
                <a:cubicBezTo>
                  <a:pt x="3809" y="3599"/>
                  <a:pt x="3725" y="3641"/>
                  <a:pt x="3662" y="3662"/>
                </a:cubicBezTo>
                <a:cubicBezTo>
                  <a:pt x="3453" y="3746"/>
                  <a:pt x="3202" y="3808"/>
                  <a:pt x="2993" y="3829"/>
                </a:cubicBezTo>
                <a:cubicBezTo>
                  <a:pt x="2811" y="3841"/>
                  <a:pt x="2644" y="3853"/>
                  <a:pt x="2475" y="3853"/>
                </a:cubicBezTo>
                <a:cubicBezTo>
                  <a:pt x="2351" y="3853"/>
                  <a:pt x="2226" y="3847"/>
                  <a:pt x="2093" y="3829"/>
                </a:cubicBezTo>
                <a:cubicBezTo>
                  <a:pt x="1884" y="3808"/>
                  <a:pt x="1674" y="3746"/>
                  <a:pt x="1486" y="3662"/>
                </a:cubicBezTo>
                <a:cubicBezTo>
                  <a:pt x="1382" y="3620"/>
                  <a:pt x="1277" y="3557"/>
                  <a:pt x="1172" y="3495"/>
                </a:cubicBezTo>
                <a:cubicBezTo>
                  <a:pt x="1068" y="3411"/>
                  <a:pt x="984" y="3327"/>
                  <a:pt x="900" y="3223"/>
                </a:cubicBezTo>
                <a:cubicBezTo>
                  <a:pt x="858" y="3181"/>
                  <a:pt x="837" y="3097"/>
                  <a:pt x="796" y="3034"/>
                </a:cubicBezTo>
                <a:lnTo>
                  <a:pt x="733" y="2720"/>
                </a:lnTo>
                <a:lnTo>
                  <a:pt x="733" y="2469"/>
                </a:lnTo>
                <a:cubicBezTo>
                  <a:pt x="754" y="2386"/>
                  <a:pt x="754" y="2302"/>
                  <a:pt x="775" y="2260"/>
                </a:cubicBezTo>
                <a:cubicBezTo>
                  <a:pt x="837" y="2155"/>
                  <a:pt x="900" y="2051"/>
                  <a:pt x="963" y="1946"/>
                </a:cubicBezTo>
                <a:cubicBezTo>
                  <a:pt x="1047" y="1863"/>
                  <a:pt x="1109" y="1758"/>
                  <a:pt x="1193" y="1716"/>
                </a:cubicBezTo>
                <a:cubicBezTo>
                  <a:pt x="1298" y="1632"/>
                  <a:pt x="1402" y="1570"/>
                  <a:pt x="1507" y="1528"/>
                </a:cubicBezTo>
                <a:cubicBezTo>
                  <a:pt x="1674" y="1423"/>
                  <a:pt x="1800" y="1360"/>
                  <a:pt x="1926" y="1360"/>
                </a:cubicBezTo>
                <a:lnTo>
                  <a:pt x="2135" y="1360"/>
                </a:lnTo>
                <a:cubicBezTo>
                  <a:pt x="2239" y="1402"/>
                  <a:pt x="2323" y="1423"/>
                  <a:pt x="2428" y="1444"/>
                </a:cubicBezTo>
                <a:cubicBezTo>
                  <a:pt x="2470" y="1465"/>
                  <a:pt x="2511" y="1507"/>
                  <a:pt x="2553" y="1528"/>
                </a:cubicBezTo>
                <a:lnTo>
                  <a:pt x="2574" y="1549"/>
                </a:lnTo>
                <a:cubicBezTo>
                  <a:pt x="2658" y="1611"/>
                  <a:pt x="2721" y="1653"/>
                  <a:pt x="2825" y="1653"/>
                </a:cubicBezTo>
                <a:cubicBezTo>
                  <a:pt x="2888" y="1653"/>
                  <a:pt x="2993" y="1632"/>
                  <a:pt x="3055" y="1549"/>
                </a:cubicBezTo>
                <a:cubicBezTo>
                  <a:pt x="3097" y="1507"/>
                  <a:pt x="3139" y="1444"/>
                  <a:pt x="3139" y="1360"/>
                </a:cubicBezTo>
                <a:close/>
                <a:moveTo>
                  <a:pt x="2574" y="0"/>
                </a:moveTo>
                <a:cubicBezTo>
                  <a:pt x="2470" y="0"/>
                  <a:pt x="2365" y="42"/>
                  <a:pt x="2281" y="63"/>
                </a:cubicBezTo>
                <a:cubicBezTo>
                  <a:pt x="2051" y="105"/>
                  <a:pt x="1926" y="377"/>
                  <a:pt x="2009" y="586"/>
                </a:cubicBezTo>
                <a:cubicBezTo>
                  <a:pt x="2009" y="607"/>
                  <a:pt x="2030" y="670"/>
                  <a:pt x="2051" y="691"/>
                </a:cubicBezTo>
                <a:cubicBezTo>
                  <a:pt x="1863" y="691"/>
                  <a:pt x="1716" y="733"/>
                  <a:pt x="1549" y="754"/>
                </a:cubicBezTo>
                <a:cubicBezTo>
                  <a:pt x="1214" y="837"/>
                  <a:pt x="984" y="984"/>
                  <a:pt x="754" y="1151"/>
                </a:cubicBezTo>
                <a:cubicBezTo>
                  <a:pt x="524" y="1339"/>
                  <a:pt x="335" y="1549"/>
                  <a:pt x="210" y="1821"/>
                </a:cubicBezTo>
                <a:cubicBezTo>
                  <a:pt x="63" y="2051"/>
                  <a:pt x="1" y="2302"/>
                  <a:pt x="1" y="2574"/>
                </a:cubicBezTo>
                <a:cubicBezTo>
                  <a:pt x="1" y="2699"/>
                  <a:pt x="21" y="2825"/>
                  <a:pt x="21" y="2971"/>
                </a:cubicBezTo>
                <a:cubicBezTo>
                  <a:pt x="42" y="3118"/>
                  <a:pt x="105" y="3243"/>
                  <a:pt x="168" y="3411"/>
                </a:cubicBezTo>
                <a:cubicBezTo>
                  <a:pt x="231" y="3536"/>
                  <a:pt x="335" y="3641"/>
                  <a:pt x="398" y="3746"/>
                </a:cubicBezTo>
                <a:cubicBezTo>
                  <a:pt x="482" y="3850"/>
                  <a:pt x="586" y="3955"/>
                  <a:pt x="691" y="4039"/>
                </a:cubicBezTo>
                <a:cubicBezTo>
                  <a:pt x="796" y="4122"/>
                  <a:pt x="900" y="4185"/>
                  <a:pt x="1047" y="4269"/>
                </a:cubicBezTo>
                <a:cubicBezTo>
                  <a:pt x="1172" y="4352"/>
                  <a:pt x="1319" y="4394"/>
                  <a:pt x="1486" y="4457"/>
                </a:cubicBezTo>
                <a:cubicBezTo>
                  <a:pt x="1811" y="4577"/>
                  <a:pt x="2170" y="4622"/>
                  <a:pt x="2528" y="4622"/>
                </a:cubicBezTo>
                <a:cubicBezTo>
                  <a:pt x="2793" y="4622"/>
                  <a:pt x="3057" y="4597"/>
                  <a:pt x="3306" y="4562"/>
                </a:cubicBezTo>
                <a:cubicBezTo>
                  <a:pt x="3453" y="4520"/>
                  <a:pt x="3578" y="4499"/>
                  <a:pt x="3725" y="4478"/>
                </a:cubicBezTo>
                <a:cubicBezTo>
                  <a:pt x="3871" y="4457"/>
                  <a:pt x="3997" y="4394"/>
                  <a:pt x="4122" y="4311"/>
                </a:cubicBezTo>
                <a:cubicBezTo>
                  <a:pt x="4248" y="4269"/>
                  <a:pt x="4395" y="4185"/>
                  <a:pt x="4499" y="4101"/>
                </a:cubicBezTo>
                <a:cubicBezTo>
                  <a:pt x="4625" y="3997"/>
                  <a:pt x="4708" y="3850"/>
                  <a:pt x="4771" y="3683"/>
                </a:cubicBezTo>
                <a:cubicBezTo>
                  <a:pt x="4876" y="3453"/>
                  <a:pt x="4918" y="3160"/>
                  <a:pt x="4876" y="2909"/>
                </a:cubicBezTo>
                <a:cubicBezTo>
                  <a:pt x="4855" y="2574"/>
                  <a:pt x="4750" y="2281"/>
                  <a:pt x="4625" y="1967"/>
                </a:cubicBezTo>
                <a:cubicBezTo>
                  <a:pt x="4520" y="1695"/>
                  <a:pt x="4353" y="1465"/>
                  <a:pt x="4206" y="1256"/>
                </a:cubicBezTo>
                <a:cubicBezTo>
                  <a:pt x="4102" y="1130"/>
                  <a:pt x="4018" y="1005"/>
                  <a:pt x="3913" y="900"/>
                </a:cubicBezTo>
                <a:cubicBezTo>
                  <a:pt x="3809" y="754"/>
                  <a:pt x="3704" y="628"/>
                  <a:pt x="3599" y="523"/>
                </a:cubicBezTo>
                <a:cubicBezTo>
                  <a:pt x="3516" y="440"/>
                  <a:pt x="3432" y="377"/>
                  <a:pt x="3327" y="293"/>
                </a:cubicBezTo>
                <a:cubicBezTo>
                  <a:pt x="3286" y="230"/>
                  <a:pt x="3244" y="210"/>
                  <a:pt x="3181" y="189"/>
                </a:cubicBezTo>
                <a:cubicBezTo>
                  <a:pt x="3118" y="147"/>
                  <a:pt x="3014" y="105"/>
                  <a:pt x="2972" y="84"/>
                </a:cubicBezTo>
                <a:cubicBezTo>
                  <a:pt x="2846" y="42"/>
                  <a:pt x="2742" y="42"/>
                  <a:pt x="25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70"/>
          <p:cNvSpPr/>
          <p:nvPr/>
        </p:nvSpPr>
        <p:spPr>
          <a:xfrm rot="8100000">
            <a:off x="3263841" y="3013845"/>
            <a:ext cx="95233" cy="89517"/>
          </a:xfrm>
          <a:custGeom>
            <a:avLst/>
            <a:gdLst/>
            <a:ahLst/>
            <a:cxnLst/>
            <a:rect l="l" t="t" r="r" b="b"/>
            <a:pathLst>
              <a:path w="4918" h="4622" extrusionOk="0">
                <a:moveTo>
                  <a:pt x="3139" y="1360"/>
                </a:moveTo>
                <a:cubicBezTo>
                  <a:pt x="3244" y="1465"/>
                  <a:pt x="3306" y="1570"/>
                  <a:pt x="3390" y="1716"/>
                </a:cubicBezTo>
                <a:cubicBezTo>
                  <a:pt x="3578" y="1946"/>
                  <a:pt x="3725" y="2197"/>
                  <a:pt x="3830" y="2469"/>
                </a:cubicBezTo>
                <a:cubicBezTo>
                  <a:pt x="3913" y="2658"/>
                  <a:pt x="3976" y="2825"/>
                  <a:pt x="3997" y="3013"/>
                </a:cubicBezTo>
                <a:lnTo>
                  <a:pt x="3997" y="3285"/>
                </a:lnTo>
                <a:cubicBezTo>
                  <a:pt x="3976" y="3348"/>
                  <a:pt x="3976" y="3411"/>
                  <a:pt x="3934" y="3453"/>
                </a:cubicBezTo>
                <a:cubicBezTo>
                  <a:pt x="3913" y="3495"/>
                  <a:pt x="3913" y="3515"/>
                  <a:pt x="3892" y="3536"/>
                </a:cubicBezTo>
                <a:cubicBezTo>
                  <a:pt x="3809" y="3599"/>
                  <a:pt x="3725" y="3641"/>
                  <a:pt x="3662" y="3662"/>
                </a:cubicBezTo>
                <a:cubicBezTo>
                  <a:pt x="3453" y="3746"/>
                  <a:pt x="3202" y="3808"/>
                  <a:pt x="2993" y="3829"/>
                </a:cubicBezTo>
                <a:cubicBezTo>
                  <a:pt x="2811" y="3841"/>
                  <a:pt x="2644" y="3853"/>
                  <a:pt x="2475" y="3853"/>
                </a:cubicBezTo>
                <a:cubicBezTo>
                  <a:pt x="2351" y="3853"/>
                  <a:pt x="2226" y="3847"/>
                  <a:pt x="2093" y="3829"/>
                </a:cubicBezTo>
                <a:cubicBezTo>
                  <a:pt x="1884" y="3808"/>
                  <a:pt x="1674" y="3746"/>
                  <a:pt x="1486" y="3662"/>
                </a:cubicBezTo>
                <a:cubicBezTo>
                  <a:pt x="1382" y="3620"/>
                  <a:pt x="1277" y="3557"/>
                  <a:pt x="1172" y="3495"/>
                </a:cubicBezTo>
                <a:cubicBezTo>
                  <a:pt x="1068" y="3411"/>
                  <a:pt x="984" y="3327"/>
                  <a:pt x="900" y="3223"/>
                </a:cubicBezTo>
                <a:cubicBezTo>
                  <a:pt x="858" y="3181"/>
                  <a:pt x="837" y="3097"/>
                  <a:pt x="796" y="3034"/>
                </a:cubicBezTo>
                <a:lnTo>
                  <a:pt x="733" y="2720"/>
                </a:lnTo>
                <a:lnTo>
                  <a:pt x="733" y="2469"/>
                </a:lnTo>
                <a:cubicBezTo>
                  <a:pt x="754" y="2386"/>
                  <a:pt x="754" y="2302"/>
                  <a:pt x="775" y="2260"/>
                </a:cubicBezTo>
                <a:cubicBezTo>
                  <a:pt x="837" y="2155"/>
                  <a:pt x="900" y="2051"/>
                  <a:pt x="963" y="1946"/>
                </a:cubicBezTo>
                <a:cubicBezTo>
                  <a:pt x="1047" y="1863"/>
                  <a:pt x="1109" y="1758"/>
                  <a:pt x="1193" y="1716"/>
                </a:cubicBezTo>
                <a:cubicBezTo>
                  <a:pt x="1298" y="1632"/>
                  <a:pt x="1402" y="1570"/>
                  <a:pt x="1507" y="1528"/>
                </a:cubicBezTo>
                <a:cubicBezTo>
                  <a:pt x="1674" y="1423"/>
                  <a:pt x="1800" y="1360"/>
                  <a:pt x="1926" y="1360"/>
                </a:cubicBezTo>
                <a:lnTo>
                  <a:pt x="2135" y="1360"/>
                </a:lnTo>
                <a:cubicBezTo>
                  <a:pt x="2239" y="1402"/>
                  <a:pt x="2323" y="1423"/>
                  <a:pt x="2428" y="1444"/>
                </a:cubicBezTo>
                <a:cubicBezTo>
                  <a:pt x="2470" y="1465"/>
                  <a:pt x="2511" y="1507"/>
                  <a:pt x="2553" y="1528"/>
                </a:cubicBezTo>
                <a:lnTo>
                  <a:pt x="2574" y="1549"/>
                </a:lnTo>
                <a:cubicBezTo>
                  <a:pt x="2658" y="1611"/>
                  <a:pt x="2721" y="1653"/>
                  <a:pt x="2825" y="1653"/>
                </a:cubicBezTo>
                <a:cubicBezTo>
                  <a:pt x="2888" y="1653"/>
                  <a:pt x="2993" y="1632"/>
                  <a:pt x="3055" y="1549"/>
                </a:cubicBezTo>
                <a:cubicBezTo>
                  <a:pt x="3097" y="1507"/>
                  <a:pt x="3139" y="1444"/>
                  <a:pt x="3139" y="1360"/>
                </a:cubicBezTo>
                <a:close/>
                <a:moveTo>
                  <a:pt x="2574" y="0"/>
                </a:moveTo>
                <a:cubicBezTo>
                  <a:pt x="2470" y="0"/>
                  <a:pt x="2365" y="42"/>
                  <a:pt x="2281" y="63"/>
                </a:cubicBezTo>
                <a:cubicBezTo>
                  <a:pt x="2051" y="105"/>
                  <a:pt x="1926" y="377"/>
                  <a:pt x="2009" y="586"/>
                </a:cubicBezTo>
                <a:cubicBezTo>
                  <a:pt x="2009" y="607"/>
                  <a:pt x="2030" y="670"/>
                  <a:pt x="2051" y="691"/>
                </a:cubicBezTo>
                <a:cubicBezTo>
                  <a:pt x="1863" y="691"/>
                  <a:pt x="1716" y="733"/>
                  <a:pt x="1549" y="754"/>
                </a:cubicBezTo>
                <a:cubicBezTo>
                  <a:pt x="1214" y="837"/>
                  <a:pt x="984" y="984"/>
                  <a:pt x="754" y="1151"/>
                </a:cubicBezTo>
                <a:cubicBezTo>
                  <a:pt x="524" y="1339"/>
                  <a:pt x="335" y="1549"/>
                  <a:pt x="210" y="1821"/>
                </a:cubicBezTo>
                <a:cubicBezTo>
                  <a:pt x="63" y="2051"/>
                  <a:pt x="1" y="2302"/>
                  <a:pt x="1" y="2574"/>
                </a:cubicBezTo>
                <a:cubicBezTo>
                  <a:pt x="1" y="2699"/>
                  <a:pt x="21" y="2825"/>
                  <a:pt x="21" y="2971"/>
                </a:cubicBezTo>
                <a:cubicBezTo>
                  <a:pt x="42" y="3118"/>
                  <a:pt x="105" y="3243"/>
                  <a:pt x="168" y="3411"/>
                </a:cubicBezTo>
                <a:cubicBezTo>
                  <a:pt x="231" y="3536"/>
                  <a:pt x="335" y="3641"/>
                  <a:pt x="398" y="3746"/>
                </a:cubicBezTo>
                <a:cubicBezTo>
                  <a:pt x="482" y="3850"/>
                  <a:pt x="586" y="3955"/>
                  <a:pt x="691" y="4039"/>
                </a:cubicBezTo>
                <a:cubicBezTo>
                  <a:pt x="796" y="4122"/>
                  <a:pt x="900" y="4185"/>
                  <a:pt x="1047" y="4269"/>
                </a:cubicBezTo>
                <a:cubicBezTo>
                  <a:pt x="1172" y="4352"/>
                  <a:pt x="1319" y="4394"/>
                  <a:pt x="1486" y="4457"/>
                </a:cubicBezTo>
                <a:cubicBezTo>
                  <a:pt x="1811" y="4577"/>
                  <a:pt x="2170" y="4622"/>
                  <a:pt x="2528" y="4622"/>
                </a:cubicBezTo>
                <a:cubicBezTo>
                  <a:pt x="2793" y="4622"/>
                  <a:pt x="3057" y="4597"/>
                  <a:pt x="3306" y="4562"/>
                </a:cubicBezTo>
                <a:cubicBezTo>
                  <a:pt x="3453" y="4520"/>
                  <a:pt x="3578" y="4499"/>
                  <a:pt x="3725" y="4478"/>
                </a:cubicBezTo>
                <a:cubicBezTo>
                  <a:pt x="3871" y="4457"/>
                  <a:pt x="3997" y="4394"/>
                  <a:pt x="4122" y="4311"/>
                </a:cubicBezTo>
                <a:cubicBezTo>
                  <a:pt x="4248" y="4269"/>
                  <a:pt x="4395" y="4185"/>
                  <a:pt x="4499" y="4101"/>
                </a:cubicBezTo>
                <a:cubicBezTo>
                  <a:pt x="4625" y="3997"/>
                  <a:pt x="4708" y="3850"/>
                  <a:pt x="4771" y="3683"/>
                </a:cubicBezTo>
                <a:cubicBezTo>
                  <a:pt x="4876" y="3453"/>
                  <a:pt x="4918" y="3160"/>
                  <a:pt x="4876" y="2909"/>
                </a:cubicBezTo>
                <a:cubicBezTo>
                  <a:pt x="4855" y="2574"/>
                  <a:pt x="4750" y="2281"/>
                  <a:pt x="4625" y="1967"/>
                </a:cubicBezTo>
                <a:cubicBezTo>
                  <a:pt x="4520" y="1695"/>
                  <a:pt x="4353" y="1465"/>
                  <a:pt x="4206" y="1256"/>
                </a:cubicBezTo>
                <a:cubicBezTo>
                  <a:pt x="4102" y="1130"/>
                  <a:pt x="4018" y="1005"/>
                  <a:pt x="3913" y="900"/>
                </a:cubicBezTo>
                <a:cubicBezTo>
                  <a:pt x="3809" y="754"/>
                  <a:pt x="3704" y="628"/>
                  <a:pt x="3599" y="523"/>
                </a:cubicBezTo>
                <a:cubicBezTo>
                  <a:pt x="3516" y="440"/>
                  <a:pt x="3432" y="377"/>
                  <a:pt x="3327" y="293"/>
                </a:cubicBezTo>
                <a:cubicBezTo>
                  <a:pt x="3286" y="230"/>
                  <a:pt x="3244" y="210"/>
                  <a:pt x="3181" y="189"/>
                </a:cubicBezTo>
                <a:cubicBezTo>
                  <a:pt x="3118" y="147"/>
                  <a:pt x="3014" y="105"/>
                  <a:pt x="2972" y="84"/>
                </a:cubicBezTo>
                <a:cubicBezTo>
                  <a:pt x="2846" y="42"/>
                  <a:pt x="2742" y="42"/>
                  <a:pt x="25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70"/>
          <p:cNvSpPr/>
          <p:nvPr/>
        </p:nvSpPr>
        <p:spPr>
          <a:xfrm rot="-2873938">
            <a:off x="3263841" y="3570420"/>
            <a:ext cx="95233" cy="89517"/>
          </a:xfrm>
          <a:custGeom>
            <a:avLst/>
            <a:gdLst/>
            <a:ahLst/>
            <a:cxnLst/>
            <a:rect l="l" t="t" r="r" b="b"/>
            <a:pathLst>
              <a:path w="4918" h="4622" extrusionOk="0">
                <a:moveTo>
                  <a:pt x="3139" y="1360"/>
                </a:moveTo>
                <a:cubicBezTo>
                  <a:pt x="3244" y="1465"/>
                  <a:pt x="3306" y="1570"/>
                  <a:pt x="3390" y="1716"/>
                </a:cubicBezTo>
                <a:cubicBezTo>
                  <a:pt x="3578" y="1946"/>
                  <a:pt x="3725" y="2197"/>
                  <a:pt x="3830" y="2469"/>
                </a:cubicBezTo>
                <a:cubicBezTo>
                  <a:pt x="3913" y="2658"/>
                  <a:pt x="3976" y="2825"/>
                  <a:pt x="3997" y="3013"/>
                </a:cubicBezTo>
                <a:lnTo>
                  <a:pt x="3997" y="3285"/>
                </a:lnTo>
                <a:cubicBezTo>
                  <a:pt x="3976" y="3348"/>
                  <a:pt x="3976" y="3411"/>
                  <a:pt x="3934" y="3453"/>
                </a:cubicBezTo>
                <a:cubicBezTo>
                  <a:pt x="3913" y="3495"/>
                  <a:pt x="3913" y="3515"/>
                  <a:pt x="3892" y="3536"/>
                </a:cubicBezTo>
                <a:cubicBezTo>
                  <a:pt x="3809" y="3599"/>
                  <a:pt x="3725" y="3641"/>
                  <a:pt x="3662" y="3662"/>
                </a:cubicBezTo>
                <a:cubicBezTo>
                  <a:pt x="3453" y="3746"/>
                  <a:pt x="3202" y="3808"/>
                  <a:pt x="2993" y="3829"/>
                </a:cubicBezTo>
                <a:cubicBezTo>
                  <a:pt x="2811" y="3841"/>
                  <a:pt x="2644" y="3853"/>
                  <a:pt x="2475" y="3853"/>
                </a:cubicBezTo>
                <a:cubicBezTo>
                  <a:pt x="2351" y="3853"/>
                  <a:pt x="2226" y="3847"/>
                  <a:pt x="2093" y="3829"/>
                </a:cubicBezTo>
                <a:cubicBezTo>
                  <a:pt x="1884" y="3808"/>
                  <a:pt x="1674" y="3746"/>
                  <a:pt x="1486" y="3662"/>
                </a:cubicBezTo>
                <a:cubicBezTo>
                  <a:pt x="1382" y="3620"/>
                  <a:pt x="1277" y="3557"/>
                  <a:pt x="1172" y="3495"/>
                </a:cubicBezTo>
                <a:cubicBezTo>
                  <a:pt x="1068" y="3411"/>
                  <a:pt x="984" y="3327"/>
                  <a:pt x="900" y="3223"/>
                </a:cubicBezTo>
                <a:cubicBezTo>
                  <a:pt x="858" y="3181"/>
                  <a:pt x="837" y="3097"/>
                  <a:pt x="796" y="3034"/>
                </a:cubicBezTo>
                <a:lnTo>
                  <a:pt x="733" y="2720"/>
                </a:lnTo>
                <a:lnTo>
                  <a:pt x="733" y="2469"/>
                </a:lnTo>
                <a:cubicBezTo>
                  <a:pt x="754" y="2386"/>
                  <a:pt x="754" y="2302"/>
                  <a:pt x="775" y="2260"/>
                </a:cubicBezTo>
                <a:cubicBezTo>
                  <a:pt x="837" y="2155"/>
                  <a:pt x="900" y="2051"/>
                  <a:pt x="963" y="1946"/>
                </a:cubicBezTo>
                <a:cubicBezTo>
                  <a:pt x="1047" y="1863"/>
                  <a:pt x="1109" y="1758"/>
                  <a:pt x="1193" y="1716"/>
                </a:cubicBezTo>
                <a:cubicBezTo>
                  <a:pt x="1298" y="1632"/>
                  <a:pt x="1402" y="1570"/>
                  <a:pt x="1507" y="1528"/>
                </a:cubicBezTo>
                <a:cubicBezTo>
                  <a:pt x="1674" y="1423"/>
                  <a:pt x="1800" y="1360"/>
                  <a:pt x="1926" y="1360"/>
                </a:cubicBezTo>
                <a:lnTo>
                  <a:pt x="2135" y="1360"/>
                </a:lnTo>
                <a:cubicBezTo>
                  <a:pt x="2239" y="1402"/>
                  <a:pt x="2323" y="1423"/>
                  <a:pt x="2428" y="1444"/>
                </a:cubicBezTo>
                <a:cubicBezTo>
                  <a:pt x="2470" y="1465"/>
                  <a:pt x="2511" y="1507"/>
                  <a:pt x="2553" y="1528"/>
                </a:cubicBezTo>
                <a:lnTo>
                  <a:pt x="2574" y="1549"/>
                </a:lnTo>
                <a:cubicBezTo>
                  <a:pt x="2658" y="1611"/>
                  <a:pt x="2721" y="1653"/>
                  <a:pt x="2825" y="1653"/>
                </a:cubicBezTo>
                <a:cubicBezTo>
                  <a:pt x="2888" y="1653"/>
                  <a:pt x="2993" y="1632"/>
                  <a:pt x="3055" y="1549"/>
                </a:cubicBezTo>
                <a:cubicBezTo>
                  <a:pt x="3097" y="1507"/>
                  <a:pt x="3139" y="1444"/>
                  <a:pt x="3139" y="1360"/>
                </a:cubicBezTo>
                <a:close/>
                <a:moveTo>
                  <a:pt x="2574" y="0"/>
                </a:moveTo>
                <a:cubicBezTo>
                  <a:pt x="2470" y="0"/>
                  <a:pt x="2365" y="42"/>
                  <a:pt x="2281" y="63"/>
                </a:cubicBezTo>
                <a:cubicBezTo>
                  <a:pt x="2051" y="105"/>
                  <a:pt x="1926" y="377"/>
                  <a:pt x="2009" y="586"/>
                </a:cubicBezTo>
                <a:cubicBezTo>
                  <a:pt x="2009" y="607"/>
                  <a:pt x="2030" y="670"/>
                  <a:pt x="2051" y="691"/>
                </a:cubicBezTo>
                <a:cubicBezTo>
                  <a:pt x="1863" y="691"/>
                  <a:pt x="1716" y="733"/>
                  <a:pt x="1549" y="754"/>
                </a:cubicBezTo>
                <a:cubicBezTo>
                  <a:pt x="1214" y="837"/>
                  <a:pt x="984" y="984"/>
                  <a:pt x="754" y="1151"/>
                </a:cubicBezTo>
                <a:cubicBezTo>
                  <a:pt x="524" y="1339"/>
                  <a:pt x="335" y="1549"/>
                  <a:pt x="210" y="1821"/>
                </a:cubicBezTo>
                <a:cubicBezTo>
                  <a:pt x="63" y="2051"/>
                  <a:pt x="1" y="2302"/>
                  <a:pt x="1" y="2574"/>
                </a:cubicBezTo>
                <a:cubicBezTo>
                  <a:pt x="1" y="2699"/>
                  <a:pt x="21" y="2825"/>
                  <a:pt x="21" y="2971"/>
                </a:cubicBezTo>
                <a:cubicBezTo>
                  <a:pt x="42" y="3118"/>
                  <a:pt x="105" y="3243"/>
                  <a:pt x="168" y="3411"/>
                </a:cubicBezTo>
                <a:cubicBezTo>
                  <a:pt x="231" y="3536"/>
                  <a:pt x="335" y="3641"/>
                  <a:pt x="398" y="3746"/>
                </a:cubicBezTo>
                <a:cubicBezTo>
                  <a:pt x="482" y="3850"/>
                  <a:pt x="586" y="3955"/>
                  <a:pt x="691" y="4039"/>
                </a:cubicBezTo>
                <a:cubicBezTo>
                  <a:pt x="796" y="4122"/>
                  <a:pt x="900" y="4185"/>
                  <a:pt x="1047" y="4269"/>
                </a:cubicBezTo>
                <a:cubicBezTo>
                  <a:pt x="1172" y="4352"/>
                  <a:pt x="1319" y="4394"/>
                  <a:pt x="1486" y="4457"/>
                </a:cubicBezTo>
                <a:cubicBezTo>
                  <a:pt x="1811" y="4577"/>
                  <a:pt x="2170" y="4622"/>
                  <a:pt x="2528" y="4622"/>
                </a:cubicBezTo>
                <a:cubicBezTo>
                  <a:pt x="2793" y="4622"/>
                  <a:pt x="3057" y="4597"/>
                  <a:pt x="3306" y="4562"/>
                </a:cubicBezTo>
                <a:cubicBezTo>
                  <a:pt x="3453" y="4520"/>
                  <a:pt x="3578" y="4499"/>
                  <a:pt x="3725" y="4478"/>
                </a:cubicBezTo>
                <a:cubicBezTo>
                  <a:pt x="3871" y="4457"/>
                  <a:pt x="3997" y="4394"/>
                  <a:pt x="4122" y="4311"/>
                </a:cubicBezTo>
                <a:cubicBezTo>
                  <a:pt x="4248" y="4269"/>
                  <a:pt x="4395" y="4185"/>
                  <a:pt x="4499" y="4101"/>
                </a:cubicBezTo>
                <a:cubicBezTo>
                  <a:pt x="4625" y="3997"/>
                  <a:pt x="4708" y="3850"/>
                  <a:pt x="4771" y="3683"/>
                </a:cubicBezTo>
                <a:cubicBezTo>
                  <a:pt x="4876" y="3453"/>
                  <a:pt x="4918" y="3160"/>
                  <a:pt x="4876" y="2909"/>
                </a:cubicBezTo>
                <a:cubicBezTo>
                  <a:pt x="4855" y="2574"/>
                  <a:pt x="4750" y="2281"/>
                  <a:pt x="4625" y="1967"/>
                </a:cubicBezTo>
                <a:cubicBezTo>
                  <a:pt x="4520" y="1695"/>
                  <a:pt x="4353" y="1465"/>
                  <a:pt x="4206" y="1256"/>
                </a:cubicBezTo>
                <a:cubicBezTo>
                  <a:pt x="4102" y="1130"/>
                  <a:pt x="4018" y="1005"/>
                  <a:pt x="3913" y="900"/>
                </a:cubicBezTo>
                <a:cubicBezTo>
                  <a:pt x="3809" y="754"/>
                  <a:pt x="3704" y="628"/>
                  <a:pt x="3599" y="523"/>
                </a:cubicBezTo>
                <a:cubicBezTo>
                  <a:pt x="3516" y="440"/>
                  <a:pt x="3432" y="377"/>
                  <a:pt x="3327" y="293"/>
                </a:cubicBezTo>
                <a:cubicBezTo>
                  <a:pt x="3286" y="230"/>
                  <a:pt x="3244" y="210"/>
                  <a:pt x="3181" y="189"/>
                </a:cubicBezTo>
                <a:cubicBezTo>
                  <a:pt x="3118" y="147"/>
                  <a:pt x="3014" y="105"/>
                  <a:pt x="2972" y="84"/>
                </a:cubicBezTo>
                <a:cubicBezTo>
                  <a:pt x="2846" y="42"/>
                  <a:pt x="2742" y="42"/>
                  <a:pt x="25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70"/>
          <p:cNvSpPr txBox="1"/>
          <p:nvPr/>
        </p:nvSpPr>
        <p:spPr>
          <a:xfrm rot="1371735">
            <a:off x="5131668" y="1756249"/>
            <a:ext cx="845523" cy="64655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b="1">
                <a:solidFill>
                  <a:schemeClr val="accent5"/>
                </a:solidFill>
                <a:latin typeface="Gaegu"/>
                <a:ea typeface="Gaegu"/>
                <a:cs typeface="Gaegu"/>
                <a:sym typeface="Gaegu"/>
              </a:rPr>
              <a:t>Hi!</a:t>
            </a:r>
            <a:endParaRPr sz="3000" b="1">
              <a:solidFill>
                <a:schemeClr val="accent5"/>
              </a:solidFill>
              <a:latin typeface="Gaegu"/>
              <a:ea typeface="Gaegu"/>
              <a:cs typeface="Gaegu"/>
              <a:sym typeface="Gaegu"/>
            </a:endParaRPr>
          </a:p>
        </p:txBody>
      </p:sp>
      <p:sp>
        <p:nvSpPr>
          <p:cNvPr id="4" name="Google Shape;655;p37">
            <a:extLst>
              <a:ext uri="{FF2B5EF4-FFF2-40B4-BE49-F238E27FC236}">
                <a16:creationId xmlns:a16="http://schemas.microsoft.com/office/drawing/2014/main" id="{AA61E146-9533-7A5B-41B0-80EC3D69B11D}"/>
              </a:ext>
            </a:extLst>
          </p:cNvPr>
          <p:cNvSpPr txBox="1">
            <a:spLocks/>
          </p:cNvSpPr>
          <p:nvPr/>
        </p:nvSpPr>
        <p:spPr>
          <a:xfrm flipH="1">
            <a:off x="3690262" y="2240571"/>
            <a:ext cx="1194785" cy="577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600"/>
              <a:buFont typeface="Gaegu"/>
              <a:buNone/>
              <a:defRPr sz="3600" b="1" i="0" u="none" strike="noStrike" cap="none">
                <a:solidFill>
                  <a:schemeClr val="dk2"/>
                </a:solidFill>
                <a:latin typeface="Gaegu"/>
                <a:ea typeface="Gaegu"/>
                <a:cs typeface="Gaegu"/>
                <a:sym typeface="Gaegu"/>
              </a:defRPr>
            </a:lvl1pPr>
            <a:lvl2pPr marR="0" lvl="1"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9pPr>
          </a:lstStyle>
          <a:p>
            <a:r>
              <a:rPr lang="en" sz="6000" dirty="0">
                <a:solidFill>
                  <a:schemeClr val="bg2"/>
                </a:solidFill>
                <a:latin typeface="Times New Roman" panose="02020603050405020304" pitchFamily="18" charset="0"/>
                <a:cs typeface="Times New Roman" panose="02020603050405020304" pitchFamily="18" charset="0"/>
              </a:rPr>
              <a:t>01.</a:t>
            </a:r>
          </a:p>
        </p:txBody>
      </p:sp>
      <p:sp>
        <p:nvSpPr>
          <p:cNvPr id="5" name="Google Shape;658;p37">
            <a:extLst>
              <a:ext uri="{FF2B5EF4-FFF2-40B4-BE49-F238E27FC236}">
                <a16:creationId xmlns:a16="http://schemas.microsoft.com/office/drawing/2014/main" id="{671619C2-3D8F-EF81-3F2C-BFB9DA2D06BA}"/>
              </a:ext>
            </a:extLst>
          </p:cNvPr>
          <p:cNvSpPr txBox="1">
            <a:spLocks/>
          </p:cNvSpPr>
          <p:nvPr/>
        </p:nvSpPr>
        <p:spPr>
          <a:xfrm flipH="1">
            <a:off x="2925932" y="2904945"/>
            <a:ext cx="2943600" cy="8714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1000"/>
              <a:buFont typeface="Questrial"/>
              <a:buNone/>
              <a:defRPr sz="1400" b="0" i="0" u="none" strike="noStrike" cap="none">
                <a:solidFill>
                  <a:schemeClr val="dk2"/>
                </a:solidFill>
                <a:latin typeface="Questrial"/>
                <a:ea typeface="Questrial"/>
                <a:cs typeface="Questrial"/>
                <a:sym typeface="Questrial"/>
              </a:defRPr>
            </a:lvl1pPr>
            <a:lvl2pPr marL="914400" marR="0" lvl="1"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2pPr>
            <a:lvl3pPr marL="1371600" marR="0" lvl="2"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3pPr>
            <a:lvl4pPr marL="1828800" marR="0" lvl="3"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4pPr>
            <a:lvl5pPr marL="2286000" marR="0" lvl="4"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5pPr>
            <a:lvl6pPr marL="2743200" marR="0" lvl="5"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6pPr>
            <a:lvl7pPr marL="3200400" marR="0" lvl="6"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7pPr>
            <a:lvl8pPr marL="3657600" marR="0" lvl="7"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8pPr>
            <a:lvl9pPr marL="4114800" marR="0" lvl="8"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9pPr>
          </a:lstStyle>
          <a:p>
            <a:pPr marL="0" indent="0"/>
            <a:r>
              <a:rPr lang="vi-VN" sz="3200" b="1" dirty="0">
                <a:latin typeface="Times New Roman" panose="02020603050405020304" pitchFamily="18" charset="0"/>
                <a:cs typeface="Times New Roman" panose="02020603050405020304" pitchFamily="18" charset="0"/>
              </a:rPr>
              <a:t>Lập phương trình hoá học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grpSp>
        <p:nvGrpSpPr>
          <p:cNvPr id="869" name="Google Shape;869;p46"/>
          <p:cNvGrpSpPr/>
          <p:nvPr/>
        </p:nvGrpSpPr>
        <p:grpSpPr>
          <a:xfrm rot="-512821">
            <a:off x="3335360" y="770855"/>
            <a:ext cx="1298629" cy="1289079"/>
            <a:chOff x="5030925" y="3821825"/>
            <a:chExt cx="1128675" cy="1120375"/>
          </a:xfrm>
        </p:grpSpPr>
        <p:sp>
          <p:nvSpPr>
            <p:cNvPr id="870" name="Google Shape;870;p46"/>
            <p:cNvSpPr/>
            <p:nvPr/>
          </p:nvSpPr>
          <p:spPr>
            <a:xfrm>
              <a:off x="5030925" y="4281850"/>
              <a:ext cx="700875" cy="660350"/>
            </a:xfrm>
            <a:custGeom>
              <a:avLst/>
              <a:gdLst/>
              <a:ahLst/>
              <a:cxnLst/>
              <a:rect l="l" t="t" r="r" b="b"/>
              <a:pathLst>
                <a:path w="28035" h="26414" extrusionOk="0">
                  <a:moveTo>
                    <a:pt x="24999" y="0"/>
                  </a:moveTo>
                  <a:cubicBezTo>
                    <a:pt x="24999" y="0"/>
                    <a:pt x="1182" y="23350"/>
                    <a:pt x="414" y="24584"/>
                  </a:cubicBezTo>
                  <a:cubicBezTo>
                    <a:pt x="1" y="25264"/>
                    <a:pt x="581" y="26414"/>
                    <a:pt x="1646" y="26414"/>
                  </a:cubicBezTo>
                  <a:cubicBezTo>
                    <a:pt x="1783" y="26414"/>
                    <a:pt x="1929" y="26394"/>
                    <a:pt x="2082" y="26352"/>
                  </a:cubicBezTo>
                  <a:cubicBezTo>
                    <a:pt x="2849" y="26085"/>
                    <a:pt x="28034" y="3269"/>
                    <a:pt x="28034" y="3269"/>
                  </a:cubicBezTo>
                  <a:cubicBezTo>
                    <a:pt x="26133" y="2502"/>
                    <a:pt x="24999" y="0"/>
                    <a:pt x="24999" y="0"/>
                  </a:cubicBez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6"/>
            <p:cNvSpPr/>
            <p:nvPr/>
          </p:nvSpPr>
          <p:spPr>
            <a:xfrm>
              <a:off x="5655875" y="4131725"/>
              <a:ext cx="238525" cy="232700"/>
            </a:xfrm>
            <a:custGeom>
              <a:avLst/>
              <a:gdLst/>
              <a:ahLst/>
              <a:cxnLst/>
              <a:rect l="l" t="t" r="r" b="b"/>
              <a:pathLst>
                <a:path w="9541" h="9308" extrusionOk="0">
                  <a:moveTo>
                    <a:pt x="4837" y="1"/>
                  </a:moveTo>
                  <a:lnTo>
                    <a:pt x="1" y="6005"/>
                  </a:lnTo>
                  <a:cubicBezTo>
                    <a:pt x="1" y="6005"/>
                    <a:pt x="1135" y="8507"/>
                    <a:pt x="3036" y="9307"/>
                  </a:cubicBezTo>
                  <a:lnTo>
                    <a:pt x="9541" y="4504"/>
                  </a:lnTo>
                  <a:cubicBezTo>
                    <a:pt x="8874" y="4371"/>
                    <a:pt x="8307" y="4137"/>
                    <a:pt x="7839" y="3837"/>
                  </a:cubicBezTo>
                  <a:cubicBezTo>
                    <a:pt x="6472" y="2970"/>
                    <a:pt x="5171" y="1669"/>
                    <a:pt x="4837" y="1"/>
                  </a:cubicBezTo>
                  <a:close/>
                </a:path>
              </a:pathLst>
            </a:custGeom>
            <a:solidFill>
              <a:schemeClr val="accent6"/>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6"/>
            <p:cNvSpPr/>
            <p:nvPr/>
          </p:nvSpPr>
          <p:spPr>
            <a:xfrm>
              <a:off x="5770950" y="3920750"/>
              <a:ext cx="371975" cy="326075"/>
            </a:xfrm>
            <a:custGeom>
              <a:avLst/>
              <a:gdLst/>
              <a:ahLst/>
              <a:cxnLst/>
              <a:rect l="l" t="t" r="r" b="b"/>
              <a:pathLst>
                <a:path w="14879" h="13043" extrusionOk="0">
                  <a:moveTo>
                    <a:pt x="8207" y="0"/>
                  </a:moveTo>
                  <a:lnTo>
                    <a:pt x="8207" y="0"/>
                  </a:lnTo>
                  <a:cubicBezTo>
                    <a:pt x="5838" y="801"/>
                    <a:pt x="2903" y="1969"/>
                    <a:pt x="1335" y="4237"/>
                  </a:cubicBezTo>
                  <a:cubicBezTo>
                    <a:pt x="234" y="5805"/>
                    <a:pt x="1" y="7239"/>
                    <a:pt x="234" y="8473"/>
                  </a:cubicBezTo>
                  <a:cubicBezTo>
                    <a:pt x="568" y="10108"/>
                    <a:pt x="1869" y="11442"/>
                    <a:pt x="3236" y="12309"/>
                  </a:cubicBezTo>
                  <a:cubicBezTo>
                    <a:pt x="3704" y="12609"/>
                    <a:pt x="4271" y="12810"/>
                    <a:pt x="4904" y="12943"/>
                  </a:cubicBezTo>
                  <a:cubicBezTo>
                    <a:pt x="5253" y="13008"/>
                    <a:pt x="5622" y="13042"/>
                    <a:pt x="6006" y="13042"/>
                  </a:cubicBezTo>
                  <a:cubicBezTo>
                    <a:pt x="8596" y="13042"/>
                    <a:pt x="11848" y="11467"/>
                    <a:pt x="13911" y="6905"/>
                  </a:cubicBezTo>
                  <a:cubicBezTo>
                    <a:pt x="14411" y="5838"/>
                    <a:pt x="14711" y="4771"/>
                    <a:pt x="14878" y="3736"/>
                  </a:cubicBezTo>
                  <a:cubicBezTo>
                    <a:pt x="14816" y="3715"/>
                    <a:pt x="14759" y="3705"/>
                    <a:pt x="14704" y="3705"/>
                  </a:cubicBezTo>
                  <a:cubicBezTo>
                    <a:pt x="14292" y="3705"/>
                    <a:pt x="14066" y="4261"/>
                    <a:pt x="13412" y="4261"/>
                  </a:cubicBezTo>
                  <a:cubicBezTo>
                    <a:pt x="13228" y="4261"/>
                    <a:pt x="13009" y="4216"/>
                    <a:pt x="12743" y="4103"/>
                  </a:cubicBezTo>
                  <a:cubicBezTo>
                    <a:pt x="11409" y="3503"/>
                    <a:pt x="11676" y="2302"/>
                    <a:pt x="11009" y="1802"/>
                  </a:cubicBezTo>
                  <a:cubicBezTo>
                    <a:pt x="10837" y="1664"/>
                    <a:pt x="10661" y="1620"/>
                    <a:pt x="10476" y="1620"/>
                  </a:cubicBezTo>
                  <a:cubicBezTo>
                    <a:pt x="10138" y="1620"/>
                    <a:pt x="9774" y="1770"/>
                    <a:pt x="9362" y="1770"/>
                  </a:cubicBezTo>
                  <a:cubicBezTo>
                    <a:pt x="9127" y="1770"/>
                    <a:pt x="8877" y="1721"/>
                    <a:pt x="8607" y="1568"/>
                  </a:cubicBezTo>
                  <a:cubicBezTo>
                    <a:pt x="7706" y="968"/>
                    <a:pt x="8173" y="101"/>
                    <a:pt x="8207" y="0"/>
                  </a:cubicBezTo>
                  <a:close/>
                </a:path>
              </a:pathLst>
            </a:cu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6"/>
            <p:cNvSpPr/>
            <p:nvPr/>
          </p:nvSpPr>
          <p:spPr>
            <a:xfrm>
              <a:off x="5964425" y="3821825"/>
              <a:ext cx="195175" cy="205450"/>
            </a:xfrm>
            <a:custGeom>
              <a:avLst/>
              <a:gdLst/>
              <a:ahLst/>
              <a:cxnLst/>
              <a:rect l="l" t="t" r="r" b="b"/>
              <a:pathLst>
                <a:path w="7807" h="8218" extrusionOk="0">
                  <a:moveTo>
                    <a:pt x="6027" y="1"/>
                  </a:moveTo>
                  <a:cubicBezTo>
                    <a:pt x="5300" y="1"/>
                    <a:pt x="4980" y="1649"/>
                    <a:pt x="4070" y="2590"/>
                  </a:cubicBezTo>
                  <a:cubicBezTo>
                    <a:pt x="3670" y="2990"/>
                    <a:pt x="2269" y="3324"/>
                    <a:pt x="534" y="3924"/>
                  </a:cubicBezTo>
                  <a:cubicBezTo>
                    <a:pt x="501" y="3991"/>
                    <a:pt x="1" y="4925"/>
                    <a:pt x="968" y="5459"/>
                  </a:cubicBezTo>
                  <a:cubicBezTo>
                    <a:pt x="1243" y="5623"/>
                    <a:pt x="1497" y="5675"/>
                    <a:pt x="1735" y="5675"/>
                  </a:cubicBezTo>
                  <a:cubicBezTo>
                    <a:pt x="2136" y="5675"/>
                    <a:pt x="2489" y="5529"/>
                    <a:pt x="2812" y="5529"/>
                  </a:cubicBezTo>
                  <a:cubicBezTo>
                    <a:pt x="2996" y="5529"/>
                    <a:pt x="3170" y="5576"/>
                    <a:pt x="3336" y="5725"/>
                  </a:cubicBezTo>
                  <a:cubicBezTo>
                    <a:pt x="3970" y="6259"/>
                    <a:pt x="3703" y="7460"/>
                    <a:pt x="5038" y="8060"/>
                  </a:cubicBezTo>
                  <a:cubicBezTo>
                    <a:pt x="5304" y="8173"/>
                    <a:pt x="5521" y="8218"/>
                    <a:pt x="5703" y="8218"/>
                  </a:cubicBezTo>
                  <a:cubicBezTo>
                    <a:pt x="6351" y="8218"/>
                    <a:pt x="6563" y="7662"/>
                    <a:pt x="6991" y="7662"/>
                  </a:cubicBezTo>
                  <a:cubicBezTo>
                    <a:pt x="7047" y="7662"/>
                    <a:pt x="7107" y="7672"/>
                    <a:pt x="7173" y="7693"/>
                  </a:cubicBezTo>
                  <a:cubicBezTo>
                    <a:pt x="7806" y="3724"/>
                    <a:pt x="6672" y="121"/>
                    <a:pt x="6172" y="21"/>
                  </a:cubicBezTo>
                  <a:cubicBezTo>
                    <a:pt x="6122" y="7"/>
                    <a:pt x="6074" y="1"/>
                    <a:pt x="6027" y="1"/>
                  </a:cubicBezTo>
                  <a:close/>
                </a:path>
              </a:pathLst>
            </a:cu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76" name="Google Shape;876;p46"/>
          <p:cNvPicPr preferRelativeResize="0"/>
          <p:nvPr/>
        </p:nvPicPr>
        <p:blipFill>
          <a:blip r:embed="rId3"/>
          <a:srcRect l="5848" r="5848"/>
          <a:stretch/>
        </p:blipFill>
        <p:spPr>
          <a:xfrm flipH="1">
            <a:off x="651612" y="794775"/>
            <a:ext cx="3018050" cy="3417773"/>
          </a:xfrm>
          <a:prstGeom prst="rect">
            <a:avLst/>
          </a:prstGeom>
          <a:noFill/>
          <a:ln>
            <a:noFill/>
          </a:ln>
        </p:spPr>
      </p:pic>
      <p:grpSp>
        <p:nvGrpSpPr>
          <p:cNvPr id="877" name="Google Shape;877;p46"/>
          <p:cNvGrpSpPr/>
          <p:nvPr/>
        </p:nvGrpSpPr>
        <p:grpSpPr>
          <a:xfrm>
            <a:off x="511425" y="707300"/>
            <a:ext cx="3298425" cy="3682225"/>
            <a:chOff x="511425" y="859700"/>
            <a:chExt cx="3298425" cy="3682225"/>
          </a:xfrm>
        </p:grpSpPr>
        <p:sp>
          <p:nvSpPr>
            <p:cNvPr id="878" name="Google Shape;878;p46"/>
            <p:cNvSpPr/>
            <p:nvPr/>
          </p:nvSpPr>
          <p:spPr>
            <a:xfrm>
              <a:off x="511425" y="859700"/>
              <a:ext cx="3249712" cy="206050"/>
            </a:xfrm>
            <a:custGeom>
              <a:avLst/>
              <a:gdLst/>
              <a:ahLst/>
              <a:cxnLst/>
              <a:rect l="l" t="t" r="r" b="b"/>
              <a:pathLst>
                <a:path w="139353" h="8242" extrusionOk="0">
                  <a:moveTo>
                    <a:pt x="55733" y="1"/>
                  </a:moveTo>
                  <a:cubicBezTo>
                    <a:pt x="53503" y="1"/>
                    <a:pt x="51073" y="14"/>
                    <a:pt x="48534" y="50"/>
                  </a:cubicBezTo>
                  <a:cubicBezTo>
                    <a:pt x="40800" y="116"/>
                    <a:pt x="33893" y="303"/>
                    <a:pt x="31086" y="303"/>
                  </a:cubicBezTo>
                  <a:cubicBezTo>
                    <a:pt x="30279" y="303"/>
                    <a:pt x="29811" y="288"/>
                    <a:pt x="29760" y="249"/>
                  </a:cubicBezTo>
                  <a:cubicBezTo>
                    <a:pt x="29736" y="226"/>
                    <a:pt x="29699" y="216"/>
                    <a:pt x="29652" y="216"/>
                  </a:cubicBezTo>
                  <a:cubicBezTo>
                    <a:pt x="29402" y="216"/>
                    <a:pt x="28870" y="502"/>
                    <a:pt x="28571" y="502"/>
                  </a:cubicBezTo>
                  <a:cubicBezTo>
                    <a:pt x="28523" y="502"/>
                    <a:pt x="28481" y="495"/>
                    <a:pt x="28447" y="478"/>
                  </a:cubicBezTo>
                  <a:cubicBezTo>
                    <a:pt x="13968" y="1240"/>
                    <a:pt x="6551" y="1794"/>
                    <a:pt x="4907" y="1794"/>
                  </a:cubicBezTo>
                  <a:cubicBezTo>
                    <a:pt x="4827" y="1794"/>
                    <a:pt x="4761" y="1793"/>
                    <a:pt x="4709" y="1790"/>
                  </a:cubicBezTo>
                  <a:cubicBezTo>
                    <a:pt x="4548" y="1786"/>
                    <a:pt x="4401" y="1784"/>
                    <a:pt x="4266" y="1784"/>
                  </a:cubicBezTo>
                  <a:cubicBezTo>
                    <a:pt x="3490" y="1784"/>
                    <a:pt x="3109" y="1861"/>
                    <a:pt x="2768" y="2104"/>
                  </a:cubicBezTo>
                  <a:cubicBezTo>
                    <a:pt x="1656" y="2931"/>
                    <a:pt x="1" y="8039"/>
                    <a:pt x="1228" y="8238"/>
                  </a:cubicBezTo>
                  <a:cubicBezTo>
                    <a:pt x="1253" y="8240"/>
                    <a:pt x="1289" y="8241"/>
                    <a:pt x="1333" y="8241"/>
                  </a:cubicBezTo>
                  <a:cubicBezTo>
                    <a:pt x="2996" y="8241"/>
                    <a:pt x="17482" y="6949"/>
                    <a:pt x="23837" y="6949"/>
                  </a:cubicBezTo>
                  <a:cubicBezTo>
                    <a:pt x="25010" y="6949"/>
                    <a:pt x="25906" y="6993"/>
                    <a:pt x="26393" y="7097"/>
                  </a:cubicBezTo>
                  <a:cubicBezTo>
                    <a:pt x="30021" y="6844"/>
                    <a:pt x="39419" y="6170"/>
                    <a:pt x="46125" y="6170"/>
                  </a:cubicBezTo>
                  <a:cubicBezTo>
                    <a:pt x="48490" y="6170"/>
                    <a:pt x="50520" y="6254"/>
                    <a:pt x="51844" y="6469"/>
                  </a:cubicBezTo>
                  <a:cubicBezTo>
                    <a:pt x="52567" y="6265"/>
                    <a:pt x="54440" y="6187"/>
                    <a:pt x="56874" y="6187"/>
                  </a:cubicBezTo>
                  <a:cubicBezTo>
                    <a:pt x="64404" y="6187"/>
                    <a:pt x="77312" y="6928"/>
                    <a:pt x="78244" y="6928"/>
                  </a:cubicBezTo>
                  <a:cubicBezTo>
                    <a:pt x="78269" y="6928"/>
                    <a:pt x="78286" y="6927"/>
                    <a:pt x="78293" y="6926"/>
                  </a:cubicBezTo>
                  <a:cubicBezTo>
                    <a:pt x="78514" y="6890"/>
                    <a:pt x="78887" y="6874"/>
                    <a:pt x="79344" y="6874"/>
                  </a:cubicBezTo>
                  <a:cubicBezTo>
                    <a:pt x="81068" y="6874"/>
                    <a:pt x="83994" y="7100"/>
                    <a:pt x="84513" y="7325"/>
                  </a:cubicBezTo>
                  <a:cubicBezTo>
                    <a:pt x="85064" y="7569"/>
                    <a:pt x="85773" y="7632"/>
                    <a:pt x="86478" y="7632"/>
                  </a:cubicBezTo>
                  <a:cubicBezTo>
                    <a:pt x="87224" y="7632"/>
                    <a:pt x="87966" y="7562"/>
                    <a:pt x="88514" y="7562"/>
                  </a:cubicBezTo>
                  <a:cubicBezTo>
                    <a:pt x="88843" y="7562"/>
                    <a:pt x="89102" y="7587"/>
                    <a:pt x="89249" y="7668"/>
                  </a:cubicBezTo>
                  <a:cubicBezTo>
                    <a:pt x="92689" y="7609"/>
                    <a:pt x="94471" y="7592"/>
                    <a:pt x="95538" y="7592"/>
                  </a:cubicBezTo>
                  <a:cubicBezTo>
                    <a:pt x="96975" y="7592"/>
                    <a:pt x="97113" y="7623"/>
                    <a:pt x="98257" y="7623"/>
                  </a:cubicBezTo>
                  <a:cubicBezTo>
                    <a:pt x="99969" y="7623"/>
                    <a:pt x="103932" y="7554"/>
                    <a:pt x="117867" y="7211"/>
                  </a:cubicBezTo>
                  <a:cubicBezTo>
                    <a:pt x="120007" y="7183"/>
                    <a:pt x="120235" y="7183"/>
                    <a:pt x="122004" y="7126"/>
                  </a:cubicBezTo>
                  <a:cubicBezTo>
                    <a:pt x="123053" y="6999"/>
                    <a:pt x="124139" y="6949"/>
                    <a:pt x="125211" y="6949"/>
                  </a:cubicBezTo>
                  <a:cubicBezTo>
                    <a:pt x="127990" y="6949"/>
                    <a:pt x="130673" y="7283"/>
                    <a:pt x="132362" y="7468"/>
                  </a:cubicBezTo>
                  <a:cubicBezTo>
                    <a:pt x="133038" y="7543"/>
                    <a:pt x="133810" y="7618"/>
                    <a:pt x="134472" y="7618"/>
                  </a:cubicBezTo>
                  <a:cubicBezTo>
                    <a:pt x="135067" y="7618"/>
                    <a:pt x="135573" y="7558"/>
                    <a:pt x="135843" y="7382"/>
                  </a:cubicBezTo>
                  <a:cubicBezTo>
                    <a:pt x="137069" y="6641"/>
                    <a:pt x="139352" y="2960"/>
                    <a:pt x="138981" y="1961"/>
                  </a:cubicBezTo>
                  <a:cubicBezTo>
                    <a:pt x="138896" y="1704"/>
                    <a:pt x="135472" y="1362"/>
                    <a:pt x="135215" y="1334"/>
                  </a:cubicBezTo>
                  <a:cubicBezTo>
                    <a:pt x="133931" y="1191"/>
                    <a:pt x="134416" y="1248"/>
                    <a:pt x="133075" y="1134"/>
                  </a:cubicBezTo>
                  <a:cubicBezTo>
                    <a:pt x="131638" y="1034"/>
                    <a:pt x="129897" y="992"/>
                    <a:pt x="128627" y="992"/>
                  </a:cubicBezTo>
                  <a:cubicBezTo>
                    <a:pt x="127728" y="992"/>
                    <a:pt x="127066" y="1013"/>
                    <a:pt x="126912" y="1048"/>
                  </a:cubicBezTo>
                  <a:cubicBezTo>
                    <a:pt x="126828" y="1064"/>
                    <a:pt x="126744" y="1071"/>
                    <a:pt x="126664" y="1071"/>
                  </a:cubicBezTo>
                  <a:cubicBezTo>
                    <a:pt x="126446" y="1071"/>
                    <a:pt x="126261" y="1018"/>
                    <a:pt x="126199" y="934"/>
                  </a:cubicBezTo>
                  <a:cubicBezTo>
                    <a:pt x="126199" y="906"/>
                    <a:pt x="124572" y="820"/>
                    <a:pt x="124515" y="820"/>
                  </a:cubicBezTo>
                  <a:cubicBezTo>
                    <a:pt x="122938" y="768"/>
                    <a:pt x="122052" y="752"/>
                    <a:pt x="121218" y="752"/>
                  </a:cubicBezTo>
                  <a:cubicBezTo>
                    <a:pt x="120211" y="752"/>
                    <a:pt x="119278" y="776"/>
                    <a:pt x="117297" y="791"/>
                  </a:cubicBezTo>
                  <a:lnTo>
                    <a:pt x="115642" y="791"/>
                  </a:lnTo>
                  <a:cubicBezTo>
                    <a:pt x="115642" y="727"/>
                    <a:pt x="115552" y="690"/>
                    <a:pt x="115397" y="690"/>
                  </a:cubicBezTo>
                  <a:cubicBezTo>
                    <a:pt x="115276" y="690"/>
                    <a:pt x="115116" y="713"/>
                    <a:pt x="114928" y="763"/>
                  </a:cubicBezTo>
                  <a:cubicBezTo>
                    <a:pt x="114072" y="963"/>
                    <a:pt x="110021" y="1248"/>
                    <a:pt x="105827" y="1419"/>
                  </a:cubicBezTo>
                  <a:cubicBezTo>
                    <a:pt x="103914" y="1511"/>
                    <a:pt x="101983" y="1548"/>
                    <a:pt x="100324" y="1548"/>
                  </a:cubicBezTo>
                  <a:cubicBezTo>
                    <a:pt x="98370" y="1548"/>
                    <a:pt x="96794" y="1496"/>
                    <a:pt x="96069" y="1419"/>
                  </a:cubicBezTo>
                  <a:cubicBezTo>
                    <a:pt x="94354" y="1235"/>
                    <a:pt x="93497" y="1170"/>
                    <a:pt x="92359" y="1170"/>
                  </a:cubicBezTo>
                  <a:cubicBezTo>
                    <a:pt x="91736" y="1170"/>
                    <a:pt x="91028" y="1189"/>
                    <a:pt x="90048" y="1219"/>
                  </a:cubicBezTo>
                  <a:cubicBezTo>
                    <a:pt x="89919" y="1222"/>
                    <a:pt x="89780" y="1223"/>
                    <a:pt x="89634" y="1223"/>
                  </a:cubicBezTo>
                  <a:cubicBezTo>
                    <a:pt x="87785" y="1223"/>
                    <a:pt x="84653" y="1060"/>
                    <a:pt x="81375" y="849"/>
                  </a:cubicBezTo>
                  <a:cubicBezTo>
                    <a:pt x="79577" y="763"/>
                    <a:pt x="77808" y="649"/>
                    <a:pt x="76125" y="563"/>
                  </a:cubicBezTo>
                  <a:cubicBezTo>
                    <a:pt x="74441" y="506"/>
                    <a:pt x="72958" y="478"/>
                    <a:pt x="71788" y="478"/>
                  </a:cubicBezTo>
                  <a:cubicBezTo>
                    <a:pt x="69562" y="478"/>
                    <a:pt x="71074" y="221"/>
                    <a:pt x="69220" y="192"/>
                  </a:cubicBezTo>
                  <a:cubicBezTo>
                    <a:pt x="68820" y="192"/>
                    <a:pt x="67936" y="135"/>
                    <a:pt x="66652" y="107"/>
                  </a:cubicBezTo>
                  <a:cubicBezTo>
                    <a:pt x="64664" y="67"/>
                    <a:pt x="60693" y="1"/>
                    <a:pt x="557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6"/>
            <p:cNvSpPr/>
            <p:nvPr/>
          </p:nvSpPr>
          <p:spPr>
            <a:xfrm>
              <a:off x="596325" y="4295175"/>
              <a:ext cx="3195325" cy="228750"/>
            </a:xfrm>
            <a:custGeom>
              <a:avLst/>
              <a:gdLst/>
              <a:ahLst/>
              <a:cxnLst/>
              <a:rect l="l" t="t" r="r" b="b"/>
              <a:pathLst>
                <a:path w="119351" h="9150" extrusionOk="0">
                  <a:moveTo>
                    <a:pt x="113952" y="0"/>
                  </a:moveTo>
                  <a:cubicBezTo>
                    <a:pt x="111096" y="0"/>
                    <a:pt x="108469" y="479"/>
                    <a:pt x="108223" y="561"/>
                  </a:cubicBezTo>
                  <a:cubicBezTo>
                    <a:pt x="108120" y="607"/>
                    <a:pt x="108013" y="625"/>
                    <a:pt x="107916" y="625"/>
                  </a:cubicBezTo>
                  <a:cubicBezTo>
                    <a:pt x="107770" y="625"/>
                    <a:pt x="107647" y="584"/>
                    <a:pt x="107595" y="533"/>
                  </a:cubicBezTo>
                  <a:lnTo>
                    <a:pt x="107225" y="533"/>
                  </a:lnTo>
                  <a:cubicBezTo>
                    <a:pt x="102574" y="818"/>
                    <a:pt x="106711" y="618"/>
                    <a:pt x="98979" y="1046"/>
                  </a:cubicBezTo>
                  <a:cubicBezTo>
                    <a:pt x="98979" y="1003"/>
                    <a:pt x="98915" y="982"/>
                    <a:pt x="98808" y="982"/>
                  </a:cubicBezTo>
                  <a:cubicBezTo>
                    <a:pt x="98701" y="982"/>
                    <a:pt x="98551" y="1003"/>
                    <a:pt x="98380" y="1046"/>
                  </a:cubicBezTo>
                  <a:cubicBezTo>
                    <a:pt x="97467" y="1389"/>
                    <a:pt x="90847" y="2245"/>
                    <a:pt x="85882" y="2330"/>
                  </a:cubicBezTo>
                  <a:cubicBezTo>
                    <a:pt x="84427" y="2330"/>
                    <a:pt x="83257" y="2330"/>
                    <a:pt x="82687" y="2302"/>
                  </a:cubicBezTo>
                  <a:cubicBezTo>
                    <a:pt x="81509" y="2227"/>
                    <a:pt x="80806" y="2184"/>
                    <a:pt x="80074" y="2184"/>
                  </a:cubicBezTo>
                  <a:cubicBezTo>
                    <a:pt x="79405" y="2184"/>
                    <a:pt x="78711" y="2220"/>
                    <a:pt x="77608" y="2302"/>
                  </a:cubicBezTo>
                  <a:cubicBezTo>
                    <a:pt x="77106" y="2341"/>
                    <a:pt x="76440" y="2357"/>
                    <a:pt x="75661" y="2357"/>
                  </a:cubicBezTo>
                  <a:cubicBezTo>
                    <a:pt x="74185" y="2357"/>
                    <a:pt x="72304" y="2301"/>
                    <a:pt x="70361" y="2245"/>
                  </a:cubicBezTo>
                  <a:cubicBezTo>
                    <a:pt x="62682" y="1974"/>
                    <a:pt x="57925" y="1877"/>
                    <a:pt x="54645" y="1877"/>
                  </a:cubicBezTo>
                  <a:cubicBezTo>
                    <a:pt x="46433" y="1877"/>
                    <a:pt x="47479" y="2483"/>
                    <a:pt x="35116" y="2483"/>
                  </a:cubicBezTo>
                  <a:cubicBezTo>
                    <a:pt x="34197" y="2483"/>
                    <a:pt x="33204" y="2480"/>
                    <a:pt x="32128" y="2473"/>
                  </a:cubicBezTo>
                  <a:cubicBezTo>
                    <a:pt x="29189" y="2444"/>
                    <a:pt x="27192" y="2444"/>
                    <a:pt x="27078" y="2330"/>
                  </a:cubicBezTo>
                  <a:cubicBezTo>
                    <a:pt x="27058" y="2306"/>
                    <a:pt x="27026" y="2296"/>
                    <a:pt x="26986" y="2296"/>
                  </a:cubicBezTo>
                  <a:cubicBezTo>
                    <a:pt x="26772" y="2296"/>
                    <a:pt x="26311" y="2583"/>
                    <a:pt x="26046" y="2583"/>
                  </a:cubicBezTo>
                  <a:cubicBezTo>
                    <a:pt x="26004" y="2583"/>
                    <a:pt x="25967" y="2575"/>
                    <a:pt x="25936" y="2558"/>
                  </a:cubicBezTo>
                  <a:cubicBezTo>
                    <a:pt x="23323" y="2665"/>
                    <a:pt x="22405" y="2846"/>
                    <a:pt x="20619" y="2846"/>
                  </a:cubicBezTo>
                  <a:cubicBezTo>
                    <a:pt x="20494" y="2846"/>
                    <a:pt x="20364" y="2846"/>
                    <a:pt x="20230" y="2844"/>
                  </a:cubicBezTo>
                  <a:cubicBezTo>
                    <a:pt x="17828" y="2767"/>
                    <a:pt x="14716" y="2370"/>
                    <a:pt x="12145" y="2370"/>
                  </a:cubicBezTo>
                  <a:cubicBezTo>
                    <a:pt x="11845" y="2370"/>
                    <a:pt x="11553" y="2375"/>
                    <a:pt x="11271" y="2387"/>
                  </a:cubicBezTo>
                  <a:cubicBezTo>
                    <a:pt x="10075" y="2434"/>
                    <a:pt x="7762" y="2616"/>
                    <a:pt x="6627" y="2616"/>
                  </a:cubicBezTo>
                  <a:cubicBezTo>
                    <a:pt x="6381" y="2616"/>
                    <a:pt x="6190" y="2607"/>
                    <a:pt x="6078" y="2587"/>
                  </a:cubicBezTo>
                  <a:cubicBezTo>
                    <a:pt x="5818" y="2553"/>
                    <a:pt x="5604" y="2535"/>
                    <a:pt x="5426" y="2535"/>
                  </a:cubicBezTo>
                  <a:cubicBezTo>
                    <a:pt x="4235" y="2535"/>
                    <a:pt x="4594" y="3336"/>
                    <a:pt x="2882" y="5668"/>
                  </a:cubicBezTo>
                  <a:cubicBezTo>
                    <a:pt x="1798" y="7152"/>
                    <a:pt x="1" y="8293"/>
                    <a:pt x="3710" y="8750"/>
                  </a:cubicBezTo>
                  <a:cubicBezTo>
                    <a:pt x="4223" y="8815"/>
                    <a:pt x="4783" y="8841"/>
                    <a:pt x="5365" y="8841"/>
                  </a:cubicBezTo>
                  <a:cubicBezTo>
                    <a:pt x="6819" y="8841"/>
                    <a:pt x="8405" y="8681"/>
                    <a:pt x="9730" y="8579"/>
                  </a:cubicBezTo>
                  <a:cubicBezTo>
                    <a:pt x="10814" y="8487"/>
                    <a:pt x="11760" y="8451"/>
                    <a:pt x="12625" y="8451"/>
                  </a:cubicBezTo>
                  <a:cubicBezTo>
                    <a:pt x="16084" y="8451"/>
                    <a:pt x="18238" y="9035"/>
                    <a:pt x="22712" y="9035"/>
                  </a:cubicBezTo>
                  <a:cubicBezTo>
                    <a:pt x="23112" y="9035"/>
                    <a:pt x="23853" y="9035"/>
                    <a:pt x="24253" y="9149"/>
                  </a:cubicBezTo>
                  <a:cubicBezTo>
                    <a:pt x="30292" y="8634"/>
                    <a:pt x="38221" y="8446"/>
                    <a:pt x="42621" y="8446"/>
                  </a:cubicBezTo>
                  <a:cubicBezTo>
                    <a:pt x="44313" y="8446"/>
                    <a:pt x="45483" y="8474"/>
                    <a:pt x="45823" y="8522"/>
                  </a:cubicBezTo>
                  <a:cubicBezTo>
                    <a:pt x="46957" y="8105"/>
                    <a:pt x="50155" y="7978"/>
                    <a:pt x="53777" y="7978"/>
                  </a:cubicBezTo>
                  <a:cubicBezTo>
                    <a:pt x="59549" y="7978"/>
                    <a:pt x="66401" y="8302"/>
                    <a:pt x="67695" y="8302"/>
                  </a:cubicBezTo>
                  <a:cubicBezTo>
                    <a:pt x="67816" y="8302"/>
                    <a:pt x="67889" y="8300"/>
                    <a:pt x="67907" y="8293"/>
                  </a:cubicBezTo>
                  <a:cubicBezTo>
                    <a:pt x="68168" y="8232"/>
                    <a:pt x="68708" y="8206"/>
                    <a:pt x="69348" y="8206"/>
                  </a:cubicBezTo>
                  <a:cubicBezTo>
                    <a:pt x="70805" y="8206"/>
                    <a:pt x="72780" y="8343"/>
                    <a:pt x="73157" y="8522"/>
                  </a:cubicBezTo>
                  <a:cubicBezTo>
                    <a:pt x="73557" y="8717"/>
                    <a:pt x="74044" y="8777"/>
                    <a:pt x="74540" y="8777"/>
                  </a:cubicBezTo>
                  <a:cubicBezTo>
                    <a:pt x="75320" y="8777"/>
                    <a:pt x="76124" y="8629"/>
                    <a:pt x="76657" y="8629"/>
                  </a:cubicBezTo>
                  <a:cubicBezTo>
                    <a:pt x="76873" y="8629"/>
                    <a:pt x="77044" y="8653"/>
                    <a:pt x="77152" y="8721"/>
                  </a:cubicBezTo>
                  <a:cubicBezTo>
                    <a:pt x="81645" y="8450"/>
                    <a:pt x="81859" y="8415"/>
                    <a:pt x="82116" y="8415"/>
                  </a:cubicBezTo>
                  <a:cubicBezTo>
                    <a:pt x="82208" y="8415"/>
                    <a:pt x="82305" y="8419"/>
                    <a:pt x="82605" y="8419"/>
                  </a:cubicBezTo>
                  <a:cubicBezTo>
                    <a:pt x="83144" y="8419"/>
                    <a:pt x="84339" y="8404"/>
                    <a:pt x="87338" y="8322"/>
                  </a:cubicBezTo>
                  <a:cubicBezTo>
                    <a:pt x="87965" y="8322"/>
                    <a:pt x="88622" y="8293"/>
                    <a:pt x="89306" y="8265"/>
                  </a:cubicBezTo>
                  <a:cubicBezTo>
                    <a:pt x="90676" y="8179"/>
                    <a:pt x="92102" y="8094"/>
                    <a:pt x="93529" y="7979"/>
                  </a:cubicBezTo>
                  <a:cubicBezTo>
                    <a:pt x="98294" y="7580"/>
                    <a:pt x="97524" y="7609"/>
                    <a:pt x="103801" y="7123"/>
                  </a:cubicBezTo>
                  <a:cubicBezTo>
                    <a:pt x="105826" y="6952"/>
                    <a:pt x="107595" y="6296"/>
                    <a:pt x="111961" y="6296"/>
                  </a:cubicBezTo>
                  <a:cubicBezTo>
                    <a:pt x="112931" y="6296"/>
                    <a:pt x="113825" y="6347"/>
                    <a:pt x="114533" y="6347"/>
                  </a:cubicBezTo>
                  <a:cubicBezTo>
                    <a:pt x="114887" y="6347"/>
                    <a:pt x="115195" y="6334"/>
                    <a:pt x="115442" y="6296"/>
                  </a:cubicBezTo>
                  <a:cubicBezTo>
                    <a:pt x="115870" y="6239"/>
                    <a:pt x="116127" y="6125"/>
                    <a:pt x="116868" y="5041"/>
                  </a:cubicBezTo>
                  <a:cubicBezTo>
                    <a:pt x="117724" y="3842"/>
                    <a:pt x="119351" y="1588"/>
                    <a:pt x="119151" y="846"/>
                  </a:cubicBezTo>
                  <a:cubicBezTo>
                    <a:pt x="119094" y="675"/>
                    <a:pt x="117496" y="304"/>
                    <a:pt x="117296" y="276"/>
                  </a:cubicBezTo>
                  <a:cubicBezTo>
                    <a:pt x="116233" y="74"/>
                    <a:pt x="115075" y="0"/>
                    <a:pt x="1139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6"/>
            <p:cNvSpPr/>
            <p:nvPr/>
          </p:nvSpPr>
          <p:spPr>
            <a:xfrm rot="5400000">
              <a:off x="1924073" y="2555727"/>
              <a:ext cx="3581804" cy="189750"/>
            </a:xfrm>
            <a:custGeom>
              <a:avLst/>
              <a:gdLst/>
              <a:ahLst/>
              <a:cxnLst/>
              <a:rect l="l" t="t" r="r" b="b"/>
              <a:pathLst>
                <a:path w="130878" h="7590" extrusionOk="0">
                  <a:moveTo>
                    <a:pt x="108635" y="0"/>
                  </a:moveTo>
                  <a:cubicBezTo>
                    <a:pt x="108534" y="0"/>
                    <a:pt x="108413" y="10"/>
                    <a:pt x="108280" y="29"/>
                  </a:cubicBezTo>
                  <a:cubicBezTo>
                    <a:pt x="107244" y="244"/>
                    <a:pt x="100302" y="365"/>
                    <a:pt x="95289" y="365"/>
                  </a:cubicBezTo>
                  <a:cubicBezTo>
                    <a:pt x="92985" y="365"/>
                    <a:pt x="91089" y="340"/>
                    <a:pt x="90362" y="286"/>
                  </a:cubicBezTo>
                  <a:cubicBezTo>
                    <a:pt x="89141" y="203"/>
                    <a:pt x="88375" y="161"/>
                    <a:pt x="87614" y="161"/>
                  </a:cubicBezTo>
                  <a:cubicBezTo>
                    <a:pt x="86792" y="161"/>
                    <a:pt x="85976" y="210"/>
                    <a:pt x="84598" y="314"/>
                  </a:cubicBezTo>
                  <a:cubicBezTo>
                    <a:pt x="81288" y="571"/>
                    <a:pt x="71816" y="343"/>
                    <a:pt x="67450" y="685"/>
                  </a:cubicBezTo>
                  <a:cubicBezTo>
                    <a:pt x="67091" y="710"/>
                    <a:pt x="66836" y="720"/>
                    <a:pt x="66651" y="720"/>
                  </a:cubicBezTo>
                  <a:cubicBezTo>
                    <a:pt x="65863" y="720"/>
                    <a:pt x="66346" y="536"/>
                    <a:pt x="65380" y="536"/>
                  </a:cubicBezTo>
                  <a:cubicBezTo>
                    <a:pt x="65278" y="536"/>
                    <a:pt x="65161" y="538"/>
                    <a:pt x="65025" y="542"/>
                  </a:cubicBezTo>
                  <a:cubicBezTo>
                    <a:pt x="56845" y="802"/>
                    <a:pt x="50748" y="1334"/>
                    <a:pt x="40749" y="1334"/>
                  </a:cubicBezTo>
                  <a:cubicBezTo>
                    <a:pt x="38646" y="1334"/>
                    <a:pt x="36371" y="1310"/>
                    <a:pt x="33868" y="1256"/>
                  </a:cubicBezTo>
                  <a:cubicBezTo>
                    <a:pt x="30615" y="1170"/>
                    <a:pt x="28447" y="1056"/>
                    <a:pt x="28333" y="970"/>
                  </a:cubicBezTo>
                  <a:cubicBezTo>
                    <a:pt x="28307" y="930"/>
                    <a:pt x="28260" y="913"/>
                    <a:pt x="28197" y="913"/>
                  </a:cubicBezTo>
                  <a:cubicBezTo>
                    <a:pt x="27960" y="913"/>
                    <a:pt x="27508" y="1147"/>
                    <a:pt x="27226" y="1147"/>
                  </a:cubicBezTo>
                  <a:cubicBezTo>
                    <a:pt x="27168" y="1147"/>
                    <a:pt x="27117" y="1137"/>
                    <a:pt x="27077" y="1113"/>
                  </a:cubicBezTo>
                  <a:lnTo>
                    <a:pt x="8902" y="1113"/>
                  </a:lnTo>
                  <a:cubicBezTo>
                    <a:pt x="6677" y="1113"/>
                    <a:pt x="5079" y="1113"/>
                    <a:pt x="4680" y="1056"/>
                  </a:cubicBezTo>
                  <a:cubicBezTo>
                    <a:pt x="4352" y="1011"/>
                    <a:pt x="4085" y="988"/>
                    <a:pt x="3861" y="988"/>
                  </a:cubicBezTo>
                  <a:cubicBezTo>
                    <a:pt x="3382" y="988"/>
                    <a:pt x="3097" y="1090"/>
                    <a:pt x="2825" y="1284"/>
                  </a:cubicBezTo>
                  <a:cubicBezTo>
                    <a:pt x="1769" y="2026"/>
                    <a:pt x="0" y="7105"/>
                    <a:pt x="1199" y="7333"/>
                  </a:cubicBezTo>
                  <a:cubicBezTo>
                    <a:pt x="1299" y="7350"/>
                    <a:pt x="1495" y="7357"/>
                    <a:pt x="1774" y="7357"/>
                  </a:cubicBezTo>
                  <a:cubicBezTo>
                    <a:pt x="2447" y="7357"/>
                    <a:pt x="3606" y="7316"/>
                    <a:pt x="5079" y="7276"/>
                  </a:cubicBezTo>
                  <a:cubicBezTo>
                    <a:pt x="6472" y="7232"/>
                    <a:pt x="10875" y="7123"/>
                    <a:pt x="15204" y="7123"/>
                  </a:cubicBezTo>
                  <a:cubicBezTo>
                    <a:pt x="19388" y="7123"/>
                    <a:pt x="23504" y="7225"/>
                    <a:pt x="24766" y="7590"/>
                  </a:cubicBezTo>
                  <a:cubicBezTo>
                    <a:pt x="32973" y="7454"/>
                    <a:pt x="39012" y="7339"/>
                    <a:pt x="43134" y="7339"/>
                  </a:cubicBezTo>
                  <a:cubicBezTo>
                    <a:pt x="45962" y="7339"/>
                    <a:pt x="47887" y="7393"/>
                    <a:pt x="48990" y="7533"/>
                  </a:cubicBezTo>
                  <a:cubicBezTo>
                    <a:pt x="50074" y="7190"/>
                    <a:pt x="59747" y="6819"/>
                    <a:pt x="62029" y="6762"/>
                  </a:cubicBezTo>
                  <a:cubicBezTo>
                    <a:pt x="67850" y="6677"/>
                    <a:pt x="73556" y="6734"/>
                    <a:pt x="73956" y="6620"/>
                  </a:cubicBezTo>
                  <a:cubicBezTo>
                    <a:pt x="74412" y="6506"/>
                    <a:pt x="75710" y="6449"/>
                    <a:pt x="76969" y="6449"/>
                  </a:cubicBezTo>
                  <a:cubicBezTo>
                    <a:pt x="78228" y="6449"/>
                    <a:pt x="79448" y="6506"/>
                    <a:pt x="79748" y="6620"/>
                  </a:cubicBezTo>
                  <a:cubicBezTo>
                    <a:pt x="80145" y="6779"/>
                    <a:pt x="80618" y="6831"/>
                    <a:pt x="81107" y="6831"/>
                  </a:cubicBezTo>
                  <a:cubicBezTo>
                    <a:pt x="82064" y="6831"/>
                    <a:pt x="83080" y="6630"/>
                    <a:pt x="83704" y="6630"/>
                  </a:cubicBezTo>
                  <a:cubicBezTo>
                    <a:pt x="83905" y="6630"/>
                    <a:pt x="84065" y="6650"/>
                    <a:pt x="84170" y="6705"/>
                  </a:cubicBezTo>
                  <a:cubicBezTo>
                    <a:pt x="88108" y="6423"/>
                    <a:pt x="88450" y="6314"/>
                    <a:pt x="92343" y="6314"/>
                  </a:cubicBezTo>
                  <a:cubicBezTo>
                    <a:pt x="94346" y="6314"/>
                    <a:pt x="97289" y="6343"/>
                    <a:pt x="102146" y="6391"/>
                  </a:cubicBezTo>
                  <a:cubicBezTo>
                    <a:pt x="105284" y="6420"/>
                    <a:pt x="114700" y="6563"/>
                    <a:pt x="114700" y="6563"/>
                  </a:cubicBezTo>
                  <a:cubicBezTo>
                    <a:pt x="115611" y="6476"/>
                    <a:pt x="116557" y="6443"/>
                    <a:pt x="117507" y="6443"/>
                  </a:cubicBezTo>
                  <a:cubicBezTo>
                    <a:pt x="120650" y="6443"/>
                    <a:pt x="123834" y="6806"/>
                    <a:pt x="125913" y="6806"/>
                  </a:cubicBezTo>
                  <a:cubicBezTo>
                    <a:pt x="126946" y="6806"/>
                    <a:pt x="127706" y="6716"/>
                    <a:pt x="128053" y="6449"/>
                  </a:cubicBezTo>
                  <a:cubicBezTo>
                    <a:pt x="129251" y="5536"/>
                    <a:pt x="130877" y="1655"/>
                    <a:pt x="130392" y="714"/>
                  </a:cubicBezTo>
                  <a:cubicBezTo>
                    <a:pt x="130317" y="518"/>
                    <a:pt x="127406" y="449"/>
                    <a:pt x="124592" y="449"/>
                  </a:cubicBezTo>
                  <a:cubicBezTo>
                    <a:pt x="122081" y="449"/>
                    <a:pt x="119648" y="504"/>
                    <a:pt x="119379" y="571"/>
                  </a:cubicBezTo>
                  <a:cubicBezTo>
                    <a:pt x="119303" y="586"/>
                    <a:pt x="119226" y="593"/>
                    <a:pt x="119154" y="593"/>
                  </a:cubicBezTo>
                  <a:cubicBezTo>
                    <a:pt x="118957" y="593"/>
                    <a:pt x="118793" y="540"/>
                    <a:pt x="118751" y="457"/>
                  </a:cubicBezTo>
                  <a:cubicBezTo>
                    <a:pt x="118694" y="428"/>
                    <a:pt x="113929" y="229"/>
                    <a:pt x="113844" y="229"/>
                  </a:cubicBezTo>
                  <a:cubicBezTo>
                    <a:pt x="109963" y="114"/>
                    <a:pt x="110791" y="143"/>
                    <a:pt x="109393" y="114"/>
                  </a:cubicBezTo>
                  <a:lnTo>
                    <a:pt x="108965" y="114"/>
                  </a:lnTo>
                  <a:cubicBezTo>
                    <a:pt x="108965" y="38"/>
                    <a:pt x="108838" y="0"/>
                    <a:pt x="108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6"/>
            <p:cNvSpPr/>
            <p:nvPr/>
          </p:nvSpPr>
          <p:spPr>
            <a:xfrm rot="-5400000">
              <a:off x="-1221171" y="2607829"/>
              <a:ext cx="3666692" cy="201500"/>
            </a:xfrm>
            <a:custGeom>
              <a:avLst/>
              <a:gdLst/>
              <a:ahLst/>
              <a:cxnLst/>
              <a:rect l="l" t="t" r="r" b="b"/>
              <a:pathLst>
                <a:path w="135728" h="8060" extrusionOk="0">
                  <a:moveTo>
                    <a:pt x="90622" y="0"/>
                  </a:moveTo>
                  <a:cubicBezTo>
                    <a:pt x="89853" y="0"/>
                    <a:pt x="89036" y="43"/>
                    <a:pt x="87765" y="122"/>
                  </a:cubicBezTo>
                  <a:cubicBezTo>
                    <a:pt x="86877" y="181"/>
                    <a:pt x="85558" y="200"/>
                    <a:pt x="84011" y="200"/>
                  </a:cubicBezTo>
                  <a:cubicBezTo>
                    <a:pt x="81280" y="200"/>
                    <a:pt x="77841" y="141"/>
                    <a:pt x="74824" y="141"/>
                  </a:cubicBezTo>
                  <a:cubicBezTo>
                    <a:pt x="72963" y="141"/>
                    <a:pt x="71263" y="164"/>
                    <a:pt x="69990" y="236"/>
                  </a:cubicBezTo>
                  <a:cubicBezTo>
                    <a:pt x="69680" y="253"/>
                    <a:pt x="69446" y="260"/>
                    <a:pt x="69266" y="260"/>
                  </a:cubicBezTo>
                  <a:cubicBezTo>
                    <a:pt x="68299" y="260"/>
                    <a:pt x="68904" y="59"/>
                    <a:pt x="67849" y="59"/>
                  </a:cubicBezTo>
                  <a:cubicBezTo>
                    <a:pt x="67743" y="59"/>
                    <a:pt x="67621" y="61"/>
                    <a:pt x="67479" y="65"/>
                  </a:cubicBezTo>
                  <a:cubicBezTo>
                    <a:pt x="55923" y="179"/>
                    <a:pt x="35123" y="636"/>
                    <a:pt x="34952" y="636"/>
                  </a:cubicBezTo>
                  <a:cubicBezTo>
                    <a:pt x="33546" y="659"/>
                    <a:pt x="32340" y="673"/>
                    <a:pt x="31400" y="673"/>
                  </a:cubicBezTo>
                  <a:cubicBezTo>
                    <a:pt x="30070" y="673"/>
                    <a:pt x="29272" y="645"/>
                    <a:pt x="29189" y="579"/>
                  </a:cubicBezTo>
                  <a:cubicBezTo>
                    <a:pt x="29169" y="555"/>
                    <a:pt x="29135" y="545"/>
                    <a:pt x="29091" y="545"/>
                  </a:cubicBezTo>
                  <a:cubicBezTo>
                    <a:pt x="28857" y="545"/>
                    <a:pt x="28327" y="831"/>
                    <a:pt x="28028" y="831"/>
                  </a:cubicBezTo>
                  <a:cubicBezTo>
                    <a:pt x="27980" y="831"/>
                    <a:pt x="27938" y="824"/>
                    <a:pt x="27905" y="807"/>
                  </a:cubicBezTo>
                  <a:cubicBezTo>
                    <a:pt x="11841" y="1492"/>
                    <a:pt x="12155" y="1492"/>
                    <a:pt x="9073" y="1606"/>
                  </a:cubicBezTo>
                  <a:cubicBezTo>
                    <a:pt x="7383" y="1670"/>
                    <a:pt x="6029" y="1702"/>
                    <a:pt x="5278" y="1702"/>
                  </a:cubicBezTo>
                  <a:cubicBezTo>
                    <a:pt x="5027" y="1702"/>
                    <a:pt x="4843" y="1699"/>
                    <a:pt x="4736" y="1691"/>
                  </a:cubicBezTo>
                  <a:cubicBezTo>
                    <a:pt x="4452" y="1668"/>
                    <a:pt x="4211" y="1655"/>
                    <a:pt x="4003" y="1655"/>
                  </a:cubicBezTo>
                  <a:cubicBezTo>
                    <a:pt x="3461" y="1655"/>
                    <a:pt x="3142" y="1742"/>
                    <a:pt x="2853" y="1948"/>
                  </a:cubicBezTo>
                  <a:cubicBezTo>
                    <a:pt x="1741" y="2747"/>
                    <a:pt x="0" y="7797"/>
                    <a:pt x="1227" y="8054"/>
                  </a:cubicBezTo>
                  <a:cubicBezTo>
                    <a:pt x="1273" y="8058"/>
                    <a:pt x="1341" y="8060"/>
                    <a:pt x="1429" y="8060"/>
                  </a:cubicBezTo>
                  <a:cubicBezTo>
                    <a:pt x="2000" y="8060"/>
                    <a:pt x="3425" y="7985"/>
                    <a:pt x="5279" y="7911"/>
                  </a:cubicBezTo>
                  <a:cubicBezTo>
                    <a:pt x="6363" y="7883"/>
                    <a:pt x="7561" y="7797"/>
                    <a:pt x="8874" y="7712"/>
                  </a:cubicBezTo>
                  <a:cubicBezTo>
                    <a:pt x="10569" y="7648"/>
                    <a:pt x="17896" y="7254"/>
                    <a:pt x="22421" y="7254"/>
                  </a:cubicBezTo>
                  <a:cubicBezTo>
                    <a:pt x="23989" y="7254"/>
                    <a:pt x="25221" y="7301"/>
                    <a:pt x="25765" y="7426"/>
                  </a:cubicBezTo>
                  <a:cubicBezTo>
                    <a:pt x="27318" y="7357"/>
                    <a:pt x="39590" y="6534"/>
                    <a:pt x="46723" y="6534"/>
                  </a:cubicBezTo>
                  <a:cubicBezTo>
                    <a:pt x="48369" y="6534"/>
                    <a:pt x="49741" y="6578"/>
                    <a:pt x="50645" y="6684"/>
                  </a:cubicBezTo>
                  <a:cubicBezTo>
                    <a:pt x="51700" y="6401"/>
                    <a:pt x="56886" y="6281"/>
                    <a:pt x="62373" y="6281"/>
                  </a:cubicBezTo>
                  <a:cubicBezTo>
                    <a:pt x="62970" y="6281"/>
                    <a:pt x="63570" y="6282"/>
                    <a:pt x="64169" y="6285"/>
                  </a:cubicBezTo>
                  <a:cubicBezTo>
                    <a:pt x="68420" y="6325"/>
                    <a:pt x="72560" y="6378"/>
                    <a:pt x="74827" y="6378"/>
                  </a:cubicBezTo>
                  <a:cubicBezTo>
                    <a:pt x="75817" y="6378"/>
                    <a:pt x="76450" y="6368"/>
                    <a:pt x="76581" y="6342"/>
                  </a:cubicBezTo>
                  <a:cubicBezTo>
                    <a:pt x="77025" y="6228"/>
                    <a:pt x="78154" y="6176"/>
                    <a:pt x="79322" y="6176"/>
                  </a:cubicBezTo>
                  <a:cubicBezTo>
                    <a:pt x="80778" y="6176"/>
                    <a:pt x="82297" y="6257"/>
                    <a:pt x="82629" y="6399"/>
                  </a:cubicBezTo>
                  <a:cubicBezTo>
                    <a:pt x="83067" y="6564"/>
                    <a:pt x="83583" y="6617"/>
                    <a:pt x="84112" y="6617"/>
                  </a:cubicBezTo>
                  <a:cubicBezTo>
                    <a:pt x="85052" y="6617"/>
                    <a:pt x="86032" y="6450"/>
                    <a:pt x="86678" y="6450"/>
                  </a:cubicBezTo>
                  <a:cubicBezTo>
                    <a:pt x="86925" y="6450"/>
                    <a:pt x="87123" y="6475"/>
                    <a:pt x="87252" y="6542"/>
                  </a:cubicBezTo>
                  <a:cubicBezTo>
                    <a:pt x="89752" y="6409"/>
                    <a:pt x="90607" y="6285"/>
                    <a:pt x="94149" y="6285"/>
                  </a:cubicBezTo>
                  <a:cubicBezTo>
                    <a:pt x="97480" y="6285"/>
                    <a:pt x="103187" y="6395"/>
                    <a:pt x="114871" y="6713"/>
                  </a:cubicBezTo>
                  <a:cubicBezTo>
                    <a:pt x="116816" y="6767"/>
                    <a:pt x="118094" y="6783"/>
                    <a:pt x="119020" y="6783"/>
                  </a:cubicBezTo>
                  <a:cubicBezTo>
                    <a:pt x="120298" y="6783"/>
                    <a:pt x="120904" y="6753"/>
                    <a:pt x="121664" y="6753"/>
                  </a:cubicBezTo>
                  <a:cubicBezTo>
                    <a:pt x="122680" y="6753"/>
                    <a:pt x="123972" y="6806"/>
                    <a:pt x="127511" y="7055"/>
                  </a:cubicBezTo>
                  <a:cubicBezTo>
                    <a:pt x="128749" y="7137"/>
                    <a:pt x="129857" y="7206"/>
                    <a:pt x="130752" y="7206"/>
                  </a:cubicBezTo>
                  <a:cubicBezTo>
                    <a:pt x="131734" y="7206"/>
                    <a:pt x="132459" y="7123"/>
                    <a:pt x="132817" y="6884"/>
                  </a:cubicBezTo>
                  <a:cubicBezTo>
                    <a:pt x="134101" y="5943"/>
                    <a:pt x="135728" y="2091"/>
                    <a:pt x="135271" y="1121"/>
                  </a:cubicBezTo>
                  <a:cubicBezTo>
                    <a:pt x="135177" y="914"/>
                    <a:pt x="130495" y="831"/>
                    <a:pt x="127152" y="831"/>
                  </a:cubicBezTo>
                  <a:cubicBezTo>
                    <a:pt x="125418" y="831"/>
                    <a:pt x="124044" y="853"/>
                    <a:pt x="123858" y="892"/>
                  </a:cubicBezTo>
                  <a:cubicBezTo>
                    <a:pt x="123782" y="908"/>
                    <a:pt x="123703" y="915"/>
                    <a:pt x="123628" y="915"/>
                  </a:cubicBezTo>
                  <a:cubicBezTo>
                    <a:pt x="123421" y="915"/>
                    <a:pt x="123236" y="862"/>
                    <a:pt x="123174" y="778"/>
                  </a:cubicBezTo>
                  <a:cubicBezTo>
                    <a:pt x="123145" y="778"/>
                    <a:pt x="123002" y="778"/>
                    <a:pt x="122717" y="750"/>
                  </a:cubicBezTo>
                  <a:cubicBezTo>
                    <a:pt x="120748" y="607"/>
                    <a:pt x="113787" y="322"/>
                    <a:pt x="113473" y="265"/>
                  </a:cubicBezTo>
                  <a:cubicBezTo>
                    <a:pt x="113187" y="236"/>
                    <a:pt x="113073" y="236"/>
                    <a:pt x="113073" y="236"/>
                  </a:cubicBezTo>
                  <a:cubicBezTo>
                    <a:pt x="113073" y="167"/>
                    <a:pt x="112948" y="129"/>
                    <a:pt x="112766" y="129"/>
                  </a:cubicBezTo>
                  <a:cubicBezTo>
                    <a:pt x="112648" y="129"/>
                    <a:pt x="112506" y="145"/>
                    <a:pt x="112360" y="179"/>
                  </a:cubicBezTo>
                  <a:cubicBezTo>
                    <a:pt x="111532" y="350"/>
                    <a:pt x="107538" y="350"/>
                    <a:pt x="103429" y="350"/>
                  </a:cubicBezTo>
                  <a:cubicBezTo>
                    <a:pt x="99321" y="350"/>
                    <a:pt x="95098" y="265"/>
                    <a:pt x="93728" y="179"/>
                  </a:cubicBezTo>
                  <a:cubicBezTo>
                    <a:pt x="92337" y="57"/>
                    <a:pt x="91511" y="0"/>
                    <a:pt x="906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2" name="Google Shape;882;p46"/>
          <p:cNvGrpSpPr/>
          <p:nvPr/>
        </p:nvGrpSpPr>
        <p:grpSpPr>
          <a:xfrm rot="3599956">
            <a:off x="2972528" y="1163478"/>
            <a:ext cx="419925" cy="222725"/>
            <a:chOff x="2951412" y="1320981"/>
            <a:chExt cx="419934" cy="222729"/>
          </a:xfrm>
        </p:grpSpPr>
        <p:sp>
          <p:nvSpPr>
            <p:cNvPr id="883" name="Google Shape;883;p46"/>
            <p:cNvSpPr/>
            <p:nvPr/>
          </p:nvSpPr>
          <p:spPr>
            <a:xfrm rot="-1677089">
              <a:off x="2986451" y="1372774"/>
              <a:ext cx="64322" cy="165517"/>
            </a:xfrm>
            <a:custGeom>
              <a:avLst/>
              <a:gdLst/>
              <a:ahLst/>
              <a:cxnLst/>
              <a:rect l="l" t="t" r="r" b="b"/>
              <a:pathLst>
                <a:path w="2573" h="6621" extrusionOk="0">
                  <a:moveTo>
                    <a:pt x="1078" y="0"/>
                  </a:moveTo>
                  <a:cubicBezTo>
                    <a:pt x="591" y="0"/>
                    <a:pt x="90" y="310"/>
                    <a:pt x="60" y="930"/>
                  </a:cubicBezTo>
                  <a:cubicBezTo>
                    <a:pt x="1" y="2618"/>
                    <a:pt x="150" y="4276"/>
                    <a:pt x="523" y="5919"/>
                  </a:cubicBezTo>
                  <a:cubicBezTo>
                    <a:pt x="637" y="6408"/>
                    <a:pt x="1003" y="6621"/>
                    <a:pt x="1385" y="6621"/>
                  </a:cubicBezTo>
                  <a:cubicBezTo>
                    <a:pt x="1960" y="6621"/>
                    <a:pt x="2573" y="6140"/>
                    <a:pt x="2420" y="5396"/>
                  </a:cubicBezTo>
                  <a:cubicBezTo>
                    <a:pt x="2077" y="3917"/>
                    <a:pt x="1972" y="2454"/>
                    <a:pt x="2017" y="930"/>
                  </a:cubicBezTo>
                  <a:cubicBezTo>
                    <a:pt x="2039" y="310"/>
                    <a:pt x="1565" y="0"/>
                    <a:pt x="10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6"/>
            <p:cNvSpPr/>
            <p:nvPr/>
          </p:nvSpPr>
          <p:spPr>
            <a:xfrm>
              <a:off x="3128925" y="1320981"/>
              <a:ext cx="49325" cy="202772"/>
            </a:xfrm>
            <a:custGeom>
              <a:avLst/>
              <a:gdLst/>
              <a:ahLst/>
              <a:cxnLst/>
              <a:rect l="l" t="t" r="r" b="b"/>
              <a:pathLst>
                <a:path w="1973" h="5456" extrusionOk="0">
                  <a:moveTo>
                    <a:pt x="987" y="0"/>
                  </a:moveTo>
                  <a:cubicBezTo>
                    <a:pt x="494" y="0"/>
                    <a:pt x="1" y="314"/>
                    <a:pt x="1" y="941"/>
                  </a:cubicBezTo>
                  <a:lnTo>
                    <a:pt x="1" y="4526"/>
                  </a:lnTo>
                  <a:cubicBezTo>
                    <a:pt x="1" y="5146"/>
                    <a:pt x="494" y="5456"/>
                    <a:pt x="987" y="5456"/>
                  </a:cubicBezTo>
                  <a:cubicBezTo>
                    <a:pt x="1479" y="5456"/>
                    <a:pt x="1972" y="5146"/>
                    <a:pt x="1972" y="4526"/>
                  </a:cubicBezTo>
                  <a:lnTo>
                    <a:pt x="1972" y="941"/>
                  </a:lnTo>
                  <a:cubicBezTo>
                    <a:pt x="1972" y="314"/>
                    <a:pt x="1479" y="0"/>
                    <a:pt x="9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6"/>
            <p:cNvSpPr/>
            <p:nvPr/>
          </p:nvSpPr>
          <p:spPr>
            <a:xfrm rot="2324420">
              <a:off x="3263449" y="1376738"/>
              <a:ext cx="65826" cy="157602"/>
            </a:xfrm>
            <a:custGeom>
              <a:avLst/>
              <a:gdLst/>
              <a:ahLst/>
              <a:cxnLst/>
              <a:rect l="l" t="t" r="r" b="b"/>
              <a:pathLst>
                <a:path w="2633" h="6304" extrusionOk="0">
                  <a:moveTo>
                    <a:pt x="1092" y="0"/>
                  </a:moveTo>
                  <a:cubicBezTo>
                    <a:pt x="601" y="0"/>
                    <a:pt x="97" y="314"/>
                    <a:pt x="75" y="941"/>
                  </a:cubicBezTo>
                  <a:cubicBezTo>
                    <a:pt x="0" y="2510"/>
                    <a:pt x="164" y="4078"/>
                    <a:pt x="553" y="5616"/>
                  </a:cubicBezTo>
                  <a:cubicBezTo>
                    <a:pt x="677" y="6096"/>
                    <a:pt x="1051" y="6303"/>
                    <a:pt x="1435" y="6303"/>
                  </a:cubicBezTo>
                  <a:cubicBezTo>
                    <a:pt x="2021" y="6303"/>
                    <a:pt x="2633" y="5823"/>
                    <a:pt x="2435" y="5093"/>
                  </a:cubicBezTo>
                  <a:cubicBezTo>
                    <a:pt x="2106" y="3719"/>
                    <a:pt x="1972" y="2360"/>
                    <a:pt x="2031" y="941"/>
                  </a:cubicBezTo>
                  <a:cubicBezTo>
                    <a:pt x="2061" y="314"/>
                    <a:pt x="1583" y="0"/>
                    <a:pt x="10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6" name="Google Shape;886;p46"/>
          <p:cNvGrpSpPr/>
          <p:nvPr/>
        </p:nvGrpSpPr>
        <p:grpSpPr>
          <a:xfrm>
            <a:off x="2688800" y="1888251"/>
            <a:ext cx="130588" cy="194506"/>
            <a:chOff x="2540775" y="2709726"/>
            <a:chExt cx="130588" cy="194506"/>
          </a:xfrm>
        </p:grpSpPr>
        <p:sp>
          <p:nvSpPr>
            <p:cNvPr id="887" name="Google Shape;887;p46"/>
            <p:cNvSpPr/>
            <p:nvPr/>
          </p:nvSpPr>
          <p:spPr>
            <a:xfrm rot="5538887">
              <a:off x="2550831" y="2785777"/>
              <a:ext cx="167583" cy="66768"/>
            </a:xfrm>
            <a:custGeom>
              <a:avLst/>
              <a:gdLst/>
              <a:ahLst/>
              <a:cxnLst/>
              <a:rect l="l" t="t" r="r" b="b"/>
              <a:pathLst>
                <a:path w="4237" h="1688" extrusionOk="0">
                  <a:moveTo>
                    <a:pt x="1373" y="0"/>
                  </a:moveTo>
                  <a:cubicBezTo>
                    <a:pt x="1108" y="0"/>
                    <a:pt x="840" y="20"/>
                    <a:pt x="568" y="59"/>
                  </a:cubicBezTo>
                  <a:cubicBezTo>
                    <a:pt x="195" y="118"/>
                    <a:pt x="1" y="567"/>
                    <a:pt x="90" y="865"/>
                  </a:cubicBezTo>
                  <a:cubicBezTo>
                    <a:pt x="179" y="1182"/>
                    <a:pt x="462" y="1327"/>
                    <a:pt x="764" y="1327"/>
                  </a:cubicBezTo>
                  <a:cubicBezTo>
                    <a:pt x="818" y="1327"/>
                    <a:pt x="873" y="1322"/>
                    <a:pt x="927" y="1313"/>
                  </a:cubicBezTo>
                  <a:cubicBezTo>
                    <a:pt x="1080" y="1292"/>
                    <a:pt x="1235" y="1282"/>
                    <a:pt x="1389" y="1282"/>
                  </a:cubicBezTo>
                  <a:cubicBezTo>
                    <a:pt x="1899" y="1282"/>
                    <a:pt x="2410" y="1394"/>
                    <a:pt x="2868" y="1612"/>
                  </a:cubicBezTo>
                  <a:cubicBezTo>
                    <a:pt x="2979" y="1664"/>
                    <a:pt x="3088" y="1687"/>
                    <a:pt x="3190" y="1687"/>
                  </a:cubicBezTo>
                  <a:cubicBezTo>
                    <a:pt x="3823" y="1687"/>
                    <a:pt x="4237" y="813"/>
                    <a:pt x="3556" y="492"/>
                  </a:cubicBezTo>
                  <a:cubicBezTo>
                    <a:pt x="2859" y="160"/>
                    <a:pt x="2129" y="0"/>
                    <a:pt x="1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6"/>
            <p:cNvSpPr/>
            <p:nvPr/>
          </p:nvSpPr>
          <p:spPr>
            <a:xfrm rot="5538887">
              <a:off x="2497436" y="2756926"/>
              <a:ext cx="143778" cy="51334"/>
            </a:xfrm>
            <a:custGeom>
              <a:avLst/>
              <a:gdLst/>
              <a:ahLst/>
              <a:cxnLst/>
              <a:rect l="l" t="t" r="r" b="b"/>
              <a:pathLst>
                <a:path w="4931" h="1680" extrusionOk="0">
                  <a:moveTo>
                    <a:pt x="1953" y="0"/>
                  </a:moveTo>
                  <a:cubicBezTo>
                    <a:pt x="1579" y="0"/>
                    <a:pt x="1200" y="38"/>
                    <a:pt x="812" y="116"/>
                  </a:cubicBezTo>
                  <a:cubicBezTo>
                    <a:pt x="0" y="298"/>
                    <a:pt x="278" y="1386"/>
                    <a:pt x="1017" y="1386"/>
                  </a:cubicBezTo>
                  <a:cubicBezTo>
                    <a:pt x="1066" y="1386"/>
                    <a:pt x="1118" y="1381"/>
                    <a:pt x="1171" y="1371"/>
                  </a:cubicBezTo>
                  <a:cubicBezTo>
                    <a:pt x="1437" y="1321"/>
                    <a:pt x="1704" y="1296"/>
                    <a:pt x="1970" y="1296"/>
                  </a:cubicBezTo>
                  <a:cubicBezTo>
                    <a:pt x="2511" y="1296"/>
                    <a:pt x="3045" y="1399"/>
                    <a:pt x="3546" y="1610"/>
                  </a:cubicBezTo>
                  <a:cubicBezTo>
                    <a:pt x="3651" y="1658"/>
                    <a:pt x="3754" y="1679"/>
                    <a:pt x="3853" y="1679"/>
                  </a:cubicBezTo>
                  <a:cubicBezTo>
                    <a:pt x="4488" y="1679"/>
                    <a:pt x="4930" y="799"/>
                    <a:pt x="4233" y="489"/>
                  </a:cubicBezTo>
                  <a:cubicBezTo>
                    <a:pt x="3486" y="166"/>
                    <a:pt x="2732" y="0"/>
                    <a:pt x="19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extBox 6">
            <a:extLst>
              <a:ext uri="{FF2B5EF4-FFF2-40B4-BE49-F238E27FC236}">
                <a16:creationId xmlns:a16="http://schemas.microsoft.com/office/drawing/2014/main" id="{2922DE22-0FB9-1FE0-40DA-B7E8D57F3347}"/>
              </a:ext>
            </a:extLst>
          </p:cNvPr>
          <p:cNvSpPr txBox="1"/>
          <p:nvPr/>
        </p:nvSpPr>
        <p:spPr>
          <a:xfrm>
            <a:off x="4090089" y="1157304"/>
            <a:ext cx="4774122" cy="1446550"/>
          </a:xfrm>
          <a:prstGeom prst="rect">
            <a:avLst/>
          </a:prstGeom>
          <a:noFill/>
        </p:spPr>
        <p:txBody>
          <a:bodyPr wrap="square">
            <a:spAutoFit/>
          </a:bodyPr>
          <a:lstStyle/>
          <a:p>
            <a:pPr algn="ctr"/>
            <a:r>
              <a:rPr lang="en" sz="4400" b="1" i="1" dirty="0">
                <a:solidFill>
                  <a:srgbClr val="00B050"/>
                </a:solidFill>
                <a:latin typeface="Times New Roman" panose="02020603050405020304" pitchFamily="18" charset="0"/>
                <a:cs typeface="Times New Roman" panose="02020603050405020304" pitchFamily="18" charset="0"/>
              </a:rPr>
              <a:t>HOẠT ĐỘNG NHÓM (5 phút)</a:t>
            </a:r>
            <a:endParaRPr lang="en-US" sz="4400" i="1" dirty="0">
              <a:solidFill>
                <a:srgbClr val="00B050"/>
              </a:solidFill>
            </a:endParaRPr>
          </a:p>
        </p:txBody>
      </p:sp>
      <p:sp>
        <p:nvSpPr>
          <p:cNvPr id="2" name="文本框 16">
            <a:extLst>
              <a:ext uri="{FF2B5EF4-FFF2-40B4-BE49-F238E27FC236}">
                <a16:creationId xmlns:a16="http://schemas.microsoft.com/office/drawing/2014/main" id="{8D92A73F-2877-0274-1E15-70F7E0ACEE83}"/>
              </a:ext>
            </a:extLst>
          </p:cNvPr>
          <p:cNvSpPr txBox="1">
            <a:spLocks noChangeArrowheads="1"/>
          </p:cNvSpPr>
          <p:nvPr/>
        </p:nvSpPr>
        <p:spPr bwMode="auto">
          <a:xfrm>
            <a:off x="4468377" y="2724173"/>
            <a:ext cx="2538479"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457200" indent="-457200"/>
            <a:r>
              <a:rPr lang="en-US" altLang="zh-CN" dirty="0" err="1">
                <a:solidFill>
                  <a:schemeClr val="bg2"/>
                </a:solidFill>
                <a:latin typeface="Times New Roman" panose="02020603050405020304" pitchFamily="18" charset="0"/>
                <a:ea typeface="微软雅黑" pitchFamily="34" charset="-122"/>
                <a:cs typeface="Times New Roman" panose="02020603050405020304" pitchFamily="18" charset="0"/>
                <a:sym typeface="微软雅黑" pitchFamily="34" charset="-122"/>
              </a:rPr>
              <a:t>Thảo</a:t>
            </a:r>
            <a:r>
              <a:rPr lang="en-US" altLang="zh-CN" dirty="0">
                <a:solidFill>
                  <a:schemeClr val="bg2"/>
                </a:solidFill>
                <a:latin typeface="Times New Roman" panose="02020603050405020304" pitchFamily="18" charset="0"/>
                <a:ea typeface="微软雅黑" pitchFamily="34" charset="-122"/>
                <a:cs typeface="Times New Roman" panose="02020603050405020304" pitchFamily="18" charset="0"/>
                <a:sym typeface="微软雅黑" pitchFamily="34" charset="-122"/>
              </a:rPr>
              <a:t> </a:t>
            </a:r>
            <a:r>
              <a:rPr lang="en-US" altLang="zh-CN" dirty="0" err="1">
                <a:solidFill>
                  <a:schemeClr val="bg2"/>
                </a:solidFill>
                <a:latin typeface="Times New Roman" panose="02020603050405020304" pitchFamily="18" charset="0"/>
                <a:ea typeface="微软雅黑" pitchFamily="34" charset="-122"/>
                <a:cs typeface="Times New Roman" panose="02020603050405020304" pitchFamily="18" charset="0"/>
                <a:sym typeface="微软雅黑" pitchFamily="34" charset="-122"/>
              </a:rPr>
              <a:t>luận</a:t>
            </a:r>
            <a:endParaRPr lang="en-US" altLang="zh-CN" dirty="0">
              <a:solidFill>
                <a:schemeClr val="bg2"/>
              </a:solidFill>
              <a:latin typeface="Times New Roman" panose="02020603050405020304" pitchFamily="18" charset="0"/>
              <a:ea typeface="微软雅黑" pitchFamily="34" charset="-122"/>
              <a:cs typeface="Times New Roman" panose="02020603050405020304" pitchFamily="18" charset="0"/>
            </a:endParaRPr>
          </a:p>
        </p:txBody>
      </p:sp>
      <p:sp>
        <p:nvSpPr>
          <p:cNvPr id="3" name="文本框 16">
            <a:extLst>
              <a:ext uri="{FF2B5EF4-FFF2-40B4-BE49-F238E27FC236}">
                <a16:creationId xmlns:a16="http://schemas.microsoft.com/office/drawing/2014/main" id="{53BB75E9-4430-60EF-4915-9E778DF2AD7E}"/>
              </a:ext>
            </a:extLst>
          </p:cNvPr>
          <p:cNvSpPr txBox="1">
            <a:spLocks noChangeArrowheads="1"/>
          </p:cNvSpPr>
          <p:nvPr/>
        </p:nvSpPr>
        <p:spPr bwMode="auto">
          <a:xfrm>
            <a:off x="4468377" y="3204304"/>
            <a:ext cx="4494870"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457200" indent="-457200"/>
            <a:r>
              <a:rPr lang="en-US" altLang="zh-CN" dirty="0" err="1">
                <a:solidFill>
                  <a:schemeClr val="bg2"/>
                </a:solidFill>
                <a:latin typeface="Times New Roman" panose="02020603050405020304" pitchFamily="18" charset="0"/>
                <a:ea typeface="微软雅黑" pitchFamily="34" charset="-122"/>
                <a:cs typeface="Times New Roman" panose="02020603050405020304" pitchFamily="18" charset="0"/>
                <a:sym typeface="微软雅黑" pitchFamily="34" charset="-122"/>
              </a:rPr>
              <a:t>Hoàn</a:t>
            </a:r>
            <a:r>
              <a:rPr lang="en-US" altLang="zh-CN" dirty="0">
                <a:solidFill>
                  <a:schemeClr val="bg2"/>
                </a:solidFill>
                <a:latin typeface="Times New Roman" panose="02020603050405020304" pitchFamily="18" charset="0"/>
                <a:ea typeface="微软雅黑" pitchFamily="34" charset="-122"/>
                <a:cs typeface="Times New Roman" panose="02020603050405020304" pitchFamily="18" charset="0"/>
                <a:sym typeface="微软雅黑" pitchFamily="34" charset="-122"/>
              </a:rPr>
              <a:t> </a:t>
            </a:r>
            <a:r>
              <a:rPr lang="en-US" altLang="zh-CN" dirty="0" err="1">
                <a:solidFill>
                  <a:schemeClr val="bg2"/>
                </a:solidFill>
                <a:latin typeface="Times New Roman" panose="02020603050405020304" pitchFamily="18" charset="0"/>
                <a:ea typeface="微软雅黑" pitchFamily="34" charset="-122"/>
                <a:cs typeface="Times New Roman" panose="02020603050405020304" pitchFamily="18" charset="0"/>
                <a:sym typeface="微软雅黑" pitchFamily="34" charset="-122"/>
              </a:rPr>
              <a:t>thành</a:t>
            </a:r>
            <a:r>
              <a:rPr lang="en-US" altLang="zh-CN" dirty="0">
                <a:solidFill>
                  <a:schemeClr val="bg2"/>
                </a:solidFill>
                <a:latin typeface="Times New Roman" panose="02020603050405020304" pitchFamily="18" charset="0"/>
                <a:ea typeface="微软雅黑" pitchFamily="34" charset="-122"/>
                <a:cs typeface="Times New Roman" panose="02020603050405020304" pitchFamily="18" charset="0"/>
                <a:sym typeface="微软雅黑" pitchFamily="34" charset="-122"/>
              </a:rPr>
              <a:t> </a:t>
            </a:r>
            <a:r>
              <a:rPr lang="en-US" altLang="zh-CN" dirty="0" err="1">
                <a:solidFill>
                  <a:schemeClr val="bg2"/>
                </a:solidFill>
                <a:latin typeface="Times New Roman" panose="02020603050405020304" pitchFamily="18" charset="0"/>
                <a:ea typeface="微软雅黑" pitchFamily="34" charset="-122"/>
                <a:cs typeface="Times New Roman" panose="02020603050405020304" pitchFamily="18" charset="0"/>
                <a:sym typeface="微软雅黑" pitchFamily="34" charset="-122"/>
              </a:rPr>
              <a:t>phiếu</a:t>
            </a:r>
            <a:r>
              <a:rPr lang="en-US" altLang="zh-CN" dirty="0">
                <a:solidFill>
                  <a:schemeClr val="bg2"/>
                </a:solidFill>
                <a:latin typeface="Times New Roman" panose="02020603050405020304" pitchFamily="18" charset="0"/>
                <a:ea typeface="微软雅黑" pitchFamily="34" charset="-122"/>
                <a:cs typeface="Times New Roman" panose="02020603050405020304" pitchFamily="18" charset="0"/>
                <a:sym typeface="微软雅黑" pitchFamily="34" charset="-122"/>
              </a:rPr>
              <a:t> </a:t>
            </a:r>
            <a:r>
              <a:rPr lang="en-US" altLang="zh-CN" dirty="0" err="1">
                <a:solidFill>
                  <a:schemeClr val="bg2"/>
                </a:solidFill>
                <a:latin typeface="Times New Roman" panose="02020603050405020304" pitchFamily="18" charset="0"/>
                <a:ea typeface="微软雅黑" pitchFamily="34" charset="-122"/>
                <a:cs typeface="Times New Roman" panose="02020603050405020304" pitchFamily="18" charset="0"/>
                <a:sym typeface="微软雅黑" pitchFamily="34" charset="-122"/>
              </a:rPr>
              <a:t>học</a:t>
            </a:r>
            <a:r>
              <a:rPr lang="en-US" altLang="zh-CN" dirty="0">
                <a:solidFill>
                  <a:schemeClr val="bg2"/>
                </a:solidFill>
                <a:latin typeface="Times New Roman" panose="02020603050405020304" pitchFamily="18" charset="0"/>
                <a:ea typeface="微软雅黑" pitchFamily="34" charset="-122"/>
                <a:cs typeface="Times New Roman" panose="02020603050405020304" pitchFamily="18" charset="0"/>
                <a:sym typeface="微软雅黑" pitchFamily="34" charset="-122"/>
              </a:rPr>
              <a:t> </a:t>
            </a:r>
            <a:r>
              <a:rPr lang="en-US" altLang="zh-CN" dirty="0" err="1">
                <a:solidFill>
                  <a:schemeClr val="bg2"/>
                </a:solidFill>
                <a:latin typeface="Times New Roman" panose="02020603050405020304" pitchFamily="18" charset="0"/>
                <a:ea typeface="微软雅黑" pitchFamily="34" charset="-122"/>
                <a:cs typeface="Times New Roman" panose="02020603050405020304" pitchFamily="18" charset="0"/>
                <a:sym typeface="微软雅黑" pitchFamily="34" charset="-122"/>
              </a:rPr>
              <a:t>tập</a:t>
            </a:r>
            <a:endParaRPr lang="en-US" altLang="zh-CN" dirty="0">
              <a:solidFill>
                <a:schemeClr val="bg2"/>
              </a:solidFill>
              <a:latin typeface="Times New Roman" panose="02020603050405020304" pitchFamily="18" charset="0"/>
              <a:ea typeface="微软雅黑" pitchFamily="34" charset="-122"/>
              <a:cs typeface="Times New Roman" panose="02020603050405020304" pitchFamily="18" charset="0"/>
            </a:endParaRPr>
          </a:p>
        </p:txBody>
      </p:sp>
      <p:sp>
        <p:nvSpPr>
          <p:cNvPr id="4" name="文本框 16">
            <a:extLst>
              <a:ext uri="{FF2B5EF4-FFF2-40B4-BE49-F238E27FC236}">
                <a16:creationId xmlns:a16="http://schemas.microsoft.com/office/drawing/2014/main" id="{D03DC059-C83C-ED06-190E-3DB0961D28FE}"/>
              </a:ext>
            </a:extLst>
          </p:cNvPr>
          <p:cNvSpPr txBox="1">
            <a:spLocks noChangeArrowheads="1"/>
          </p:cNvSpPr>
          <p:nvPr/>
        </p:nvSpPr>
        <p:spPr bwMode="auto">
          <a:xfrm>
            <a:off x="4437517" y="3732417"/>
            <a:ext cx="4017547"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457200" indent="-457200"/>
            <a:r>
              <a:rPr lang="en-US" altLang="zh-CN" dirty="0" err="1">
                <a:solidFill>
                  <a:schemeClr val="bg2"/>
                </a:solidFill>
                <a:latin typeface="Times New Roman" panose="02020603050405020304" pitchFamily="18" charset="0"/>
                <a:ea typeface="微软雅黑" pitchFamily="34" charset="-122"/>
                <a:cs typeface="Times New Roman" panose="02020603050405020304" pitchFamily="18" charset="0"/>
                <a:sym typeface="微软雅黑" pitchFamily="34" charset="-122"/>
              </a:rPr>
              <a:t>Trình</a:t>
            </a:r>
            <a:r>
              <a:rPr lang="en-US" altLang="zh-CN" dirty="0">
                <a:solidFill>
                  <a:schemeClr val="bg2"/>
                </a:solidFill>
                <a:latin typeface="Times New Roman" panose="02020603050405020304" pitchFamily="18" charset="0"/>
                <a:ea typeface="微软雅黑" pitchFamily="34" charset="-122"/>
                <a:cs typeface="Times New Roman" panose="02020603050405020304" pitchFamily="18" charset="0"/>
                <a:sym typeface="微软雅黑" pitchFamily="34" charset="-122"/>
              </a:rPr>
              <a:t> </a:t>
            </a:r>
            <a:r>
              <a:rPr lang="en-US" altLang="zh-CN" dirty="0" err="1">
                <a:solidFill>
                  <a:schemeClr val="bg2"/>
                </a:solidFill>
                <a:latin typeface="Times New Roman" panose="02020603050405020304" pitchFamily="18" charset="0"/>
                <a:ea typeface="微软雅黑" pitchFamily="34" charset="-122"/>
                <a:cs typeface="Times New Roman" panose="02020603050405020304" pitchFamily="18" charset="0"/>
                <a:sym typeface="微软雅黑" pitchFamily="34" charset="-122"/>
              </a:rPr>
              <a:t>bày</a:t>
            </a:r>
            <a:r>
              <a:rPr lang="en-US" altLang="zh-CN" dirty="0">
                <a:solidFill>
                  <a:schemeClr val="bg2"/>
                </a:solidFill>
                <a:latin typeface="Times New Roman" panose="02020603050405020304" pitchFamily="18" charset="0"/>
                <a:ea typeface="微软雅黑" pitchFamily="34" charset="-122"/>
                <a:cs typeface="Times New Roman" panose="02020603050405020304" pitchFamily="18" charset="0"/>
                <a:sym typeface="微软雅黑" pitchFamily="34" charset="-122"/>
              </a:rPr>
              <a:t> </a:t>
            </a:r>
            <a:r>
              <a:rPr lang="en-US" altLang="zh-CN" dirty="0" err="1">
                <a:solidFill>
                  <a:schemeClr val="bg2"/>
                </a:solidFill>
                <a:latin typeface="Times New Roman" panose="02020603050405020304" pitchFamily="18" charset="0"/>
                <a:ea typeface="微软雅黑" pitchFamily="34" charset="-122"/>
                <a:cs typeface="Times New Roman" panose="02020603050405020304" pitchFamily="18" charset="0"/>
                <a:sym typeface="微软雅黑" pitchFamily="34" charset="-122"/>
              </a:rPr>
              <a:t>ngẫu</a:t>
            </a:r>
            <a:r>
              <a:rPr lang="en-US" altLang="zh-CN" dirty="0">
                <a:solidFill>
                  <a:schemeClr val="bg2"/>
                </a:solidFill>
                <a:latin typeface="Times New Roman" panose="02020603050405020304" pitchFamily="18" charset="0"/>
                <a:ea typeface="微软雅黑" pitchFamily="34" charset="-122"/>
                <a:cs typeface="Times New Roman" panose="02020603050405020304" pitchFamily="18" charset="0"/>
                <a:sym typeface="微软雅黑" pitchFamily="34" charset="-122"/>
              </a:rPr>
              <a:t> </a:t>
            </a:r>
            <a:r>
              <a:rPr lang="en-US" altLang="zh-CN" dirty="0" err="1">
                <a:solidFill>
                  <a:schemeClr val="bg2"/>
                </a:solidFill>
                <a:latin typeface="Times New Roman" panose="02020603050405020304" pitchFamily="18" charset="0"/>
                <a:ea typeface="微软雅黑" pitchFamily="34" charset="-122"/>
                <a:cs typeface="Times New Roman" panose="02020603050405020304" pitchFamily="18" charset="0"/>
                <a:sym typeface="微软雅黑" pitchFamily="34" charset="-122"/>
              </a:rPr>
              <a:t>nhiên</a:t>
            </a:r>
            <a:endParaRPr lang="en-US" altLang="zh-CN" dirty="0">
              <a:solidFill>
                <a:schemeClr val="bg2"/>
              </a:solidFill>
              <a:latin typeface="Times New Roman" panose="02020603050405020304" pitchFamily="18" charset="0"/>
              <a:ea typeface="微软雅黑" pitchFamily="34" charset="-122"/>
              <a:cs typeface="Times New Roman" panose="02020603050405020304" pitchFamily="18" charset="0"/>
            </a:endParaRPr>
          </a:p>
        </p:txBody>
      </p:sp>
    </p:spTree>
    <p:extLst>
      <p:ext uri="{BB962C8B-B14F-4D97-AF65-F5344CB8AC3E}">
        <p14:creationId xmlns:p14="http://schemas.microsoft.com/office/powerpoint/2010/main" val="311121963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38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38000">
                                          <p:cBhvr additive="base">
                                            <p:cTn id="7" dur="500" fill="hold"/>
                                            <p:tgtEl>
                                              <p:spTgt spid="2"/>
                                            </p:tgtEl>
                                            <p:attrNameLst>
                                              <p:attrName>ppt_x</p:attrName>
                                            </p:attrNameLst>
                                          </p:cBhvr>
                                          <p:tavLst>
                                            <p:tav tm="0">
                                              <p:val>
                                                <p:strVal val="0-#ppt_w/2"/>
                                              </p:val>
                                            </p:tav>
                                            <p:tav tm="100000">
                                              <p:val>
                                                <p:strVal val="#ppt_x"/>
                                              </p:val>
                                            </p:tav>
                                          </p:tavLst>
                                        </p:anim>
                                        <p:anim calcmode="lin" valueType="num" p14:bounceEnd="38000">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38000">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14:bounceEnd="38000">
                                          <p:cBhvr additive="base">
                                            <p:cTn id="12" dur="500" fill="hold"/>
                                            <p:tgtEl>
                                              <p:spTgt spid="3"/>
                                            </p:tgtEl>
                                            <p:attrNameLst>
                                              <p:attrName>ppt_x</p:attrName>
                                            </p:attrNameLst>
                                          </p:cBhvr>
                                          <p:tavLst>
                                            <p:tav tm="0">
                                              <p:val>
                                                <p:strVal val="0-#ppt_w/2"/>
                                              </p:val>
                                            </p:tav>
                                            <p:tav tm="100000">
                                              <p:val>
                                                <p:strVal val="#ppt_x"/>
                                              </p:val>
                                            </p:tav>
                                          </p:tavLst>
                                        </p:anim>
                                        <p:anim calcmode="lin" valueType="num" p14:bounceEnd="38000">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14:presetBounceEnd="38000">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14:bounceEnd="38000">
                                          <p:cBhvr additive="base">
                                            <p:cTn id="17" dur="500" fill="hold"/>
                                            <p:tgtEl>
                                              <p:spTgt spid="4"/>
                                            </p:tgtEl>
                                            <p:attrNameLst>
                                              <p:attrName>ppt_x</p:attrName>
                                            </p:attrNameLst>
                                          </p:cBhvr>
                                          <p:tavLst>
                                            <p:tav tm="0">
                                              <p:val>
                                                <p:strVal val="0-#ppt_w/2"/>
                                              </p:val>
                                            </p:tav>
                                            <p:tav tm="100000">
                                              <p:val>
                                                <p:strVal val="#ppt_x"/>
                                              </p:val>
                                            </p:tav>
                                          </p:tavLst>
                                        </p:anim>
                                        <p:anim calcmode="lin" valueType="num" p14:bounceEnd="38000">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29"/>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997757D3-D178-0A68-1802-6CA871800CCF}"/>
              </a:ext>
            </a:extLst>
          </p:cNvPr>
          <p:cNvGraphicFramePr>
            <a:graphicFrameLocks noGrp="1"/>
          </p:cNvGraphicFramePr>
          <p:nvPr>
            <p:extLst>
              <p:ext uri="{D42A27DB-BD31-4B8C-83A1-F6EECF244321}">
                <p14:modId xmlns:p14="http://schemas.microsoft.com/office/powerpoint/2010/main" val="1726122863"/>
              </p:ext>
            </p:extLst>
          </p:nvPr>
        </p:nvGraphicFramePr>
        <p:xfrm>
          <a:off x="659219" y="646077"/>
          <a:ext cx="7995684" cy="3657600"/>
        </p:xfrm>
        <a:graphic>
          <a:graphicData uri="http://schemas.openxmlformats.org/drawingml/2006/table">
            <a:tbl>
              <a:tblPr firstRow="1" bandRow="1">
                <a:tableStyleId>{4B061065-EB31-4510-986E-063C7E918EFA}</a:tableStyleId>
              </a:tblPr>
              <a:tblGrid>
                <a:gridCol w="7995684">
                  <a:extLst>
                    <a:ext uri="{9D8B030D-6E8A-4147-A177-3AD203B41FA5}">
                      <a16:colId xmlns:a16="http://schemas.microsoft.com/office/drawing/2014/main" val="1496433798"/>
                    </a:ext>
                  </a:extLst>
                </a:gridCol>
              </a:tblGrid>
              <a:tr h="370840">
                <a:tc>
                  <a:txBody>
                    <a:bodyPr/>
                    <a:lstStyle/>
                    <a:p>
                      <a:pPr algn="ctr"/>
                      <a:r>
                        <a:rPr lang="en-US" sz="2400" b="1" dirty="0">
                          <a:solidFill>
                            <a:srgbClr val="00B050"/>
                          </a:solidFill>
                          <a:latin typeface="Times New Roman" panose="02020603050405020304" pitchFamily="18" charset="0"/>
                          <a:cs typeface="Times New Roman" panose="02020603050405020304" pitchFamily="18" charset="0"/>
                        </a:rPr>
                        <a:t>PHIẾU HỌC TẬP</a:t>
                      </a:r>
                    </a:p>
                  </a:txBody>
                  <a:tcPr>
                    <a:solidFill>
                      <a:schemeClr val="bg2"/>
                    </a:solidFill>
                  </a:tcPr>
                </a:tc>
                <a:extLst>
                  <a:ext uri="{0D108BD9-81ED-4DB2-BD59-A6C34878D82A}">
                    <a16:rowId xmlns:a16="http://schemas.microsoft.com/office/drawing/2014/main" val="2674376115"/>
                  </a:ext>
                </a:extLst>
              </a:tr>
              <a:tr h="370840">
                <a:tc>
                  <a:txBody>
                    <a:bodyPr/>
                    <a:lstStyle/>
                    <a:p>
                      <a:r>
                        <a:rPr lang="en-US" sz="2400" dirty="0">
                          <a:solidFill>
                            <a:schemeClr val="tx1"/>
                          </a:solidFill>
                          <a:latin typeface="Times New Roman" panose="02020603050405020304" pitchFamily="18" charset="0"/>
                          <a:cs typeface="Times New Roman" panose="02020603050405020304" pitchFamily="18" charset="0"/>
                        </a:rPr>
                        <a:t>1. </a:t>
                      </a:r>
                      <a:r>
                        <a:rPr lang="vi-VN" sz="2400" dirty="0">
                          <a:solidFill>
                            <a:schemeClr val="tx1"/>
                          </a:solidFill>
                          <a:latin typeface="Times New Roman" panose="02020603050405020304" pitchFamily="18" charset="0"/>
                          <a:cs typeface="Times New Roman" panose="02020603050405020304" pitchFamily="18" charset="0"/>
                        </a:rPr>
                        <a:t>Viết phương trình chữ của phản ứng hóa học xảy ra giữa khí h</a:t>
                      </a:r>
                      <a:r>
                        <a:rPr lang="en-US" sz="2400" dirty="0" err="1">
                          <a:solidFill>
                            <a:schemeClr val="tx1"/>
                          </a:solidFill>
                          <a:latin typeface="Times New Roman" panose="02020603050405020304" pitchFamily="18" charset="0"/>
                          <a:cs typeface="Times New Roman" panose="02020603050405020304" pitchFamily="18" charset="0"/>
                        </a:rPr>
                        <a:t>ydrogen</a:t>
                      </a:r>
                      <a:r>
                        <a:rPr lang="vi-VN" sz="2400" dirty="0">
                          <a:solidFill>
                            <a:schemeClr val="tx1"/>
                          </a:solidFill>
                          <a:latin typeface="Times New Roman" panose="02020603050405020304" pitchFamily="18" charset="0"/>
                          <a:cs typeface="Times New Roman" panose="02020603050405020304" pitchFamily="18" charset="0"/>
                        </a:rPr>
                        <a:t> và khí ox</a:t>
                      </a:r>
                      <a:r>
                        <a:rPr lang="en-US" sz="2400" dirty="0" err="1">
                          <a:solidFill>
                            <a:schemeClr val="tx1"/>
                          </a:solidFill>
                          <a:latin typeface="Times New Roman" panose="02020603050405020304" pitchFamily="18" charset="0"/>
                          <a:cs typeface="Times New Roman" panose="02020603050405020304" pitchFamily="18" charset="0"/>
                        </a:rPr>
                        <a:t>ygen</a:t>
                      </a:r>
                      <a:r>
                        <a:rPr lang="vi-VN" sz="2400" dirty="0">
                          <a:solidFill>
                            <a:schemeClr val="tx1"/>
                          </a:solidFill>
                          <a:latin typeface="Times New Roman" panose="02020603050405020304" pitchFamily="18" charset="0"/>
                          <a:cs typeface="Times New Roman" panose="02020603050405020304" pitchFamily="18" charset="0"/>
                        </a:rPr>
                        <a:t> tạo ra nước.</a:t>
                      </a:r>
                    </a:p>
                  </a:txBody>
                  <a:tcPr>
                    <a:solidFill>
                      <a:schemeClr val="bg2"/>
                    </a:solidFill>
                  </a:tcPr>
                </a:tc>
                <a:extLst>
                  <a:ext uri="{0D108BD9-81ED-4DB2-BD59-A6C34878D82A}">
                    <a16:rowId xmlns:a16="http://schemas.microsoft.com/office/drawing/2014/main" val="3375772314"/>
                  </a:ext>
                </a:extLst>
              </a:tr>
              <a:tr h="370840">
                <a:tc>
                  <a:txBody>
                    <a:bodyPr/>
                    <a:lstStyle/>
                    <a:p>
                      <a:r>
                        <a:rPr lang="en-US" sz="2400" dirty="0">
                          <a:solidFill>
                            <a:schemeClr val="tx1"/>
                          </a:solidFill>
                          <a:latin typeface="Times New Roman" panose="02020603050405020304" pitchFamily="18" charset="0"/>
                          <a:cs typeface="Times New Roman" panose="02020603050405020304" pitchFamily="18" charset="0"/>
                        </a:rPr>
                        <a:t>2. </a:t>
                      </a:r>
                      <a:r>
                        <a:rPr lang="vi-VN" sz="2400" dirty="0">
                          <a:solidFill>
                            <a:schemeClr val="tx1"/>
                          </a:solidFill>
                          <a:latin typeface="Times New Roman" panose="02020603050405020304" pitchFamily="18" charset="0"/>
                          <a:cs typeface="Times New Roman" panose="02020603050405020304" pitchFamily="18" charset="0"/>
                        </a:rPr>
                        <a:t>Hãy thay tên các chất trong phương trình chữ ở câu 1 bằng công thức hóa học để biểu diễn sơ đồ phản ứng.</a:t>
                      </a:r>
                    </a:p>
                  </a:txBody>
                  <a:tcPr>
                    <a:solidFill>
                      <a:schemeClr val="bg2"/>
                    </a:solidFill>
                  </a:tcPr>
                </a:tc>
                <a:extLst>
                  <a:ext uri="{0D108BD9-81ED-4DB2-BD59-A6C34878D82A}">
                    <a16:rowId xmlns:a16="http://schemas.microsoft.com/office/drawing/2014/main" val="2527249094"/>
                  </a:ext>
                </a:extLst>
              </a:tr>
              <a:tr h="370840">
                <a:tc>
                  <a:txBody>
                    <a:bodyPr/>
                    <a:lstStyle/>
                    <a:p>
                      <a:r>
                        <a:rPr lang="en-US" sz="2400" dirty="0">
                          <a:solidFill>
                            <a:schemeClr val="tx1"/>
                          </a:solidFill>
                          <a:latin typeface="Times New Roman" panose="02020603050405020304" pitchFamily="18" charset="0"/>
                          <a:cs typeface="Times New Roman" panose="02020603050405020304" pitchFamily="18" charset="0"/>
                        </a:rPr>
                        <a:t>3. </a:t>
                      </a:r>
                    </a:p>
                    <a:p>
                      <a:r>
                        <a:rPr lang="en-US" sz="2400" dirty="0">
                          <a:solidFill>
                            <a:schemeClr val="tx1"/>
                          </a:solidFill>
                          <a:latin typeface="Times New Roman" panose="02020603050405020304" pitchFamily="18" charset="0"/>
                          <a:cs typeface="Times New Roman" panose="02020603050405020304" pitchFamily="18" charset="0"/>
                        </a:rPr>
                        <a:t>a. </a:t>
                      </a:r>
                      <a:r>
                        <a:rPr lang="en-US" sz="2400" dirty="0" err="1">
                          <a:solidFill>
                            <a:schemeClr val="tx1"/>
                          </a:solidFill>
                          <a:latin typeface="Times New Roman" panose="02020603050405020304" pitchFamily="18" charset="0"/>
                          <a:cs typeface="Times New Roman" panose="02020603050405020304" pitchFamily="18" charset="0"/>
                        </a:rPr>
                        <a:t>Xác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định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số</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nguyên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tử</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mỗi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nguyên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tố</a:t>
                      </a:r>
                      <a:r>
                        <a:rPr lang="en-US" sz="2400" dirty="0">
                          <a:solidFill>
                            <a:schemeClr val="tx1"/>
                          </a:solidFill>
                          <a:latin typeface="Times New Roman" panose="02020603050405020304" pitchFamily="18" charset="0"/>
                          <a:cs typeface="Times New Roman" panose="02020603050405020304" pitchFamily="18" charset="0"/>
                        </a:rPr>
                        <a:t> ở 2 </a:t>
                      </a:r>
                      <a:r>
                        <a:rPr lang="en-US" sz="2400" dirty="0" err="1">
                          <a:solidFill>
                            <a:schemeClr val="tx1"/>
                          </a:solidFill>
                          <a:latin typeface="Times New Roman" panose="02020603050405020304" pitchFamily="18" charset="0"/>
                          <a:cs typeface="Times New Roman" panose="02020603050405020304" pitchFamily="18" charset="0"/>
                        </a:rPr>
                        <a:t>bên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cân</a:t>
                      </a:r>
                      <a:endParaRPr lang="en-US" sz="2400" dirty="0">
                        <a:solidFill>
                          <a:schemeClr val="tx1"/>
                        </a:solidFill>
                        <a:latin typeface="Times New Roman" panose="02020603050405020304" pitchFamily="18" charset="0"/>
                        <a:cs typeface="Times New Roman" panose="02020603050405020304" pitchFamily="18" charset="0"/>
                      </a:endParaRPr>
                    </a:p>
                    <a:p>
                      <a:r>
                        <a:rPr lang="vi-VN" sz="2400" dirty="0">
                          <a:solidFill>
                            <a:schemeClr val="tx1"/>
                          </a:solidFill>
                          <a:latin typeface="Times New Roman" panose="02020603050405020304" pitchFamily="18" charset="0"/>
                          <a:cs typeface="Times New Roman" panose="02020603050405020304" pitchFamily="18" charset="0"/>
                        </a:rPr>
                        <a:t>b. Vì sao cân nghiêng về phía B </a:t>
                      </a:r>
                    </a:p>
                    <a:p>
                      <a:r>
                        <a:rPr lang="vi-VN" sz="2400" dirty="0">
                          <a:solidFill>
                            <a:schemeClr val="tx1"/>
                          </a:solidFill>
                          <a:latin typeface="Times New Roman" panose="02020603050405020304" pitchFamily="18" charset="0"/>
                          <a:cs typeface="Times New Roman" panose="02020603050405020304" pitchFamily="18" charset="0"/>
                        </a:rPr>
                        <a:t>c. Sử dụng dữ kiện sau, hãy tìm cách để cân được cân bằng </a:t>
                      </a:r>
                    </a:p>
                  </a:txBody>
                  <a:tcPr>
                    <a:solidFill>
                      <a:schemeClr val="bg2"/>
                    </a:solidFill>
                  </a:tcPr>
                </a:tc>
                <a:extLst>
                  <a:ext uri="{0D108BD9-81ED-4DB2-BD59-A6C34878D82A}">
                    <a16:rowId xmlns:a16="http://schemas.microsoft.com/office/drawing/2014/main" val="2218027378"/>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DCF3DB-4CF3-B46A-C27F-A47B879DA4B5}"/>
              </a:ext>
            </a:extLst>
          </p:cNvPr>
          <p:cNvSpPr txBox="1"/>
          <p:nvPr/>
        </p:nvSpPr>
        <p:spPr>
          <a:xfrm>
            <a:off x="914399" y="1220885"/>
            <a:ext cx="7347098" cy="1277273"/>
          </a:xfrm>
          <a:prstGeom prst="rect">
            <a:avLst/>
          </a:prstGeom>
          <a:noFill/>
        </p:spPr>
        <p:txBody>
          <a:bodyPr wrap="square">
            <a:spAutoFit/>
          </a:bodyPr>
          <a:lstStyle/>
          <a:p>
            <a:pPr marL="190500" marR="0">
              <a:spcBef>
                <a:spcPts val="0"/>
              </a:spcBef>
              <a:spcAft>
                <a:spcPts val="600"/>
              </a:spcAft>
            </a:pPr>
            <a:r>
              <a:rPr lang="en-US" sz="2400" dirty="0">
                <a:solidFill>
                  <a:schemeClr val="bg2"/>
                </a:solidFill>
                <a:effectLst/>
                <a:latin typeface="Times New Roman" panose="02020603050405020304" pitchFamily="18" charset="0"/>
                <a:ea typeface="Times New Roman" panose="02020603050405020304" pitchFamily="18" charset="0"/>
              </a:rPr>
              <a:t>1. </a:t>
            </a:r>
            <a:r>
              <a:rPr lang="vi-VN" sz="2400" dirty="0">
                <a:solidFill>
                  <a:schemeClr val="bg2"/>
                </a:solidFill>
                <a:effectLst/>
                <a:latin typeface="Times New Roman" panose="02020603050405020304" pitchFamily="18" charset="0"/>
                <a:ea typeface="Times New Roman" panose="02020603050405020304" pitchFamily="18" charset="0"/>
              </a:rPr>
              <a:t>Phản ứng hoá học giữa khí oxygen và khí hydrogen được biểu diễn bằng phương trình chữ như sau :</a:t>
            </a:r>
            <a:endParaRPr lang="en-US" sz="2400" dirty="0">
              <a:solidFill>
                <a:schemeClr val="bg2"/>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tabLst>
                <a:tab pos="2212975" algn="l"/>
              </a:tabLst>
            </a:pPr>
            <a:r>
              <a:rPr lang="vi-VN" sz="2400" dirty="0">
                <a:solidFill>
                  <a:schemeClr val="bg2"/>
                </a:solidFill>
                <a:effectLst/>
                <a:latin typeface="Times New Roman" panose="02020603050405020304" pitchFamily="18" charset="0"/>
                <a:ea typeface="Times New Roman" panose="02020603050405020304" pitchFamily="18" charset="0"/>
              </a:rPr>
              <a:t>Khí hydrogen + Khí oxygen	</a:t>
            </a:r>
            <a:r>
              <a:rPr lang="vi-VN" sz="2400" dirty="0">
                <a:solidFill>
                  <a:schemeClr val="bg2"/>
                </a:solidFill>
                <a:effectLst/>
                <a:latin typeface="Times New Roman" panose="02020603050405020304" pitchFamily="18" charset="0"/>
                <a:ea typeface="Times New Roman" panose="02020603050405020304" pitchFamily="18" charset="0"/>
                <a:sym typeface="Symbol" panose="05050102010706020507" pitchFamily="18" charset="2"/>
              </a:rPr>
              <a:t></a:t>
            </a:r>
            <a:r>
              <a:rPr lang="en-US" sz="2400" dirty="0">
                <a:solidFill>
                  <a:schemeClr val="bg2"/>
                </a:solidFill>
                <a:effectLst/>
                <a:latin typeface="Times New Roman" panose="02020603050405020304" pitchFamily="18" charset="0"/>
                <a:ea typeface="Times New Roman" panose="02020603050405020304" pitchFamily="18" charset="0"/>
                <a:sym typeface="Symbol" panose="05050102010706020507" pitchFamily="18" charset="2"/>
              </a:rPr>
              <a:t> </a:t>
            </a:r>
            <a:r>
              <a:rPr lang="vi-VN" sz="2400" dirty="0">
                <a:solidFill>
                  <a:schemeClr val="bg2"/>
                </a:solidFill>
                <a:effectLst/>
                <a:latin typeface="Times New Roman" panose="02020603050405020304" pitchFamily="18" charset="0"/>
                <a:ea typeface="Times New Roman" panose="02020603050405020304" pitchFamily="18" charset="0"/>
              </a:rPr>
              <a:t> Nước.</a:t>
            </a:r>
            <a:endParaRPr lang="en-US" sz="2400" dirty="0">
              <a:solidFill>
                <a:schemeClr val="bg2"/>
              </a:solidFill>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C461CBEA-BD2C-8D9B-FC0D-2BCD6D92DFDB}"/>
              </a:ext>
            </a:extLst>
          </p:cNvPr>
          <p:cNvSpPr txBox="1"/>
          <p:nvPr/>
        </p:nvSpPr>
        <p:spPr>
          <a:xfrm>
            <a:off x="914400" y="2651984"/>
            <a:ext cx="7038753" cy="1179234"/>
          </a:xfrm>
          <a:prstGeom prst="rect">
            <a:avLst/>
          </a:prstGeom>
          <a:noFill/>
        </p:spPr>
        <p:txBody>
          <a:bodyPr wrap="square">
            <a:spAutoFit/>
          </a:bodyPr>
          <a:lstStyle/>
          <a:p>
            <a:pPr marL="2565400" marR="0" indent="-2374900">
              <a:lnSpc>
                <a:spcPct val="157000"/>
              </a:lnSpc>
              <a:spcBef>
                <a:spcPts val="0"/>
              </a:spcBef>
              <a:spcAft>
                <a:spcPts val="600"/>
              </a:spcAft>
            </a:pPr>
            <a:r>
              <a:rPr lang="en-US" sz="2400" dirty="0">
                <a:solidFill>
                  <a:schemeClr val="bg2"/>
                </a:solidFill>
                <a:effectLst/>
                <a:latin typeface="Times New Roman" panose="02020603050405020304" pitchFamily="18" charset="0"/>
                <a:ea typeface="Times New Roman" panose="02020603050405020304" pitchFamily="18" charset="0"/>
              </a:rPr>
              <a:t>2. </a:t>
            </a:r>
            <a:r>
              <a:rPr lang="vi-VN" sz="2400" dirty="0">
                <a:solidFill>
                  <a:schemeClr val="bg2"/>
                </a:solidFill>
                <a:effectLst/>
                <a:latin typeface="Times New Roman" panose="02020603050405020304" pitchFamily="18" charset="0"/>
                <a:ea typeface="Times New Roman" panose="02020603050405020304" pitchFamily="18" charset="0"/>
              </a:rPr>
              <a:t>Thay tên các chất bằng công thức hoá học, được sơ đồ</a:t>
            </a:r>
            <a:r>
              <a:rPr lang="en-US" sz="2400" dirty="0">
                <a:solidFill>
                  <a:schemeClr val="bg2"/>
                </a:solidFill>
                <a:effectLst/>
                <a:latin typeface="Times New Roman" panose="02020603050405020304" pitchFamily="18" charset="0"/>
                <a:ea typeface="Times New Roman" panose="02020603050405020304" pitchFamily="18" charset="0"/>
              </a:rPr>
              <a:t> </a:t>
            </a:r>
            <a:r>
              <a:rPr lang="en-US" sz="2400" dirty="0" err="1">
                <a:solidFill>
                  <a:schemeClr val="bg2"/>
                </a:solidFill>
                <a:effectLst/>
                <a:latin typeface="Times New Roman" panose="02020603050405020304" pitchFamily="18" charset="0"/>
                <a:ea typeface="Times New Roman" panose="02020603050405020304" pitchFamily="18" charset="0"/>
              </a:rPr>
              <a:t>của</a:t>
            </a:r>
            <a:r>
              <a:rPr lang="en-US" sz="2400" dirty="0">
                <a:solidFill>
                  <a:schemeClr val="bg2"/>
                </a:solidFill>
                <a:effectLst/>
                <a:latin typeface="Times New Roman" panose="02020603050405020304" pitchFamily="18" charset="0"/>
                <a:ea typeface="Times New Roman" panose="02020603050405020304" pitchFamily="18" charset="0"/>
              </a:rPr>
              <a:t> </a:t>
            </a:r>
            <a:r>
              <a:rPr lang="en-US" sz="2400" dirty="0" err="1">
                <a:solidFill>
                  <a:schemeClr val="bg2"/>
                </a:solidFill>
                <a:effectLst/>
                <a:latin typeface="Times New Roman" panose="02020603050405020304" pitchFamily="18" charset="0"/>
                <a:ea typeface="Times New Roman" panose="02020603050405020304" pitchFamily="18" charset="0"/>
              </a:rPr>
              <a:t>phản</a:t>
            </a:r>
            <a:r>
              <a:rPr lang="en-US" sz="2400" dirty="0">
                <a:solidFill>
                  <a:schemeClr val="bg2"/>
                </a:solidFill>
                <a:effectLst/>
                <a:latin typeface="Times New Roman" panose="02020603050405020304" pitchFamily="18" charset="0"/>
                <a:ea typeface="Times New Roman" panose="02020603050405020304" pitchFamily="18" charset="0"/>
              </a:rPr>
              <a:t> </a:t>
            </a:r>
            <a:r>
              <a:rPr lang="en-US" sz="2400" dirty="0" err="1">
                <a:solidFill>
                  <a:schemeClr val="bg2"/>
                </a:solidFill>
                <a:effectLst/>
                <a:latin typeface="Times New Roman" panose="02020603050405020304" pitchFamily="18" charset="0"/>
                <a:ea typeface="Times New Roman" panose="02020603050405020304" pitchFamily="18" charset="0"/>
              </a:rPr>
              <a:t>ứng</a:t>
            </a:r>
            <a:r>
              <a:rPr lang="en-US" sz="2400" dirty="0">
                <a:solidFill>
                  <a:schemeClr val="bg2"/>
                </a:solidFill>
                <a:effectLst/>
                <a:latin typeface="Times New Roman" panose="02020603050405020304" pitchFamily="18" charset="0"/>
                <a:ea typeface="Times New Roman" panose="02020603050405020304" pitchFamily="18" charset="0"/>
              </a:rPr>
              <a:t>: </a:t>
            </a:r>
            <a:r>
              <a:rPr lang="vi-VN" sz="2400" dirty="0">
                <a:solidFill>
                  <a:schemeClr val="bg2"/>
                </a:solidFill>
                <a:effectLst/>
                <a:latin typeface="Times New Roman" panose="02020603050405020304" pitchFamily="18" charset="0"/>
                <a:ea typeface="Times New Roman" panose="02020603050405020304" pitchFamily="18" charset="0"/>
              </a:rPr>
              <a:t>H</a:t>
            </a:r>
            <a:r>
              <a:rPr lang="vi-VN" sz="2400" baseline="-25000" dirty="0">
                <a:solidFill>
                  <a:schemeClr val="bg2"/>
                </a:solidFill>
                <a:effectLst/>
                <a:latin typeface="Times New Roman" panose="02020603050405020304" pitchFamily="18" charset="0"/>
                <a:ea typeface="Times New Roman" panose="02020603050405020304" pitchFamily="18" charset="0"/>
              </a:rPr>
              <a:t>2</a:t>
            </a:r>
            <a:r>
              <a:rPr lang="vi-VN" sz="2400" dirty="0">
                <a:solidFill>
                  <a:schemeClr val="bg2"/>
                </a:solidFill>
                <a:effectLst/>
                <a:latin typeface="Times New Roman" panose="02020603050405020304" pitchFamily="18" charset="0"/>
                <a:ea typeface="Times New Roman" panose="02020603050405020304" pitchFamily="18" charset="0"/>
              </a:rPr>
              <a:t> + </a:t>
            </a:r>
            <a:r>
              <a:rPr lang="en-US" sz="2400" dirty="0">
                <a:solidFill>
                  <a:schemeClr val="bg2"/>
                </a:solidFill>
                <a:effectLst/>
                <a:latin typeface="Times New Roman" panose="02020603050405020304" pitchFamily="18" charset="0"/>
                <a:ea typeface="Times New Roman" panose="02020603050405020304" pitchFamily="18" charset="0"/>
              </a:rPr>
              <a:t>O</a:t>
            </a:r>
            <a:r>
              <a:rPr lang="vi-VN" sz="2400" baseline="-25000" dirty="0">
                <a:solidFill>
                  <a:schemeClr val="bg2"/>
                </a:solidFill>
                <a:effectLst/>
                <a:latin typeface="Times New Roman" panose="02020603050405020304" pitchFamily="18" charset="0"/>
                <a:ea typeface="Times New Roman" panose="02020603050405020304" pitchFamily="18" charset="0"/>
              </a:rPr>
              <a:t>2</a:t>
            </a:r>
            <a:r>
              <a:rPr lang="vi-VN" sz="2400" dirty="0">
                <a:solidFill>
                  <a:schemeClr val="bg2"/>
                </a:solidFill>
                <a:effectLst/>
                <a:latin typeface="Times New Roman" panose="02020603050405020304" pitchFamily="18" charset="0"/>
                <a:ea typeface="Times New Roman" panose="02020603050405020304" pitchFamily="18" charset="0"/>
              </a:rPr>
              <a:t> </a:t>
            </a:r>
            <a:r>
              <a:rPr lang="vi-VN" sz="2400" dirty="0">
                <a:solidFill>
                  <a:schemeClr val="bg2"/>
                </a:solidFill>
                <a:effectLst/>
                <a:latin typeface="Times New Roman" panose="02020603050405020304" pitchFamily="18" charset="0"/>
                <a:ea typeface="Times New Roman" panose="02020603050405020304" pitchFamily="18" charset="0"/>
                <a:sym typeface="Symbol" panose="05050102010706020507" pitchFamily="18" charset="2"/>
              </a:rPr>
              <a:t></a:t>
            </a:r>
            <a:r>
              <a:rPr lang="vi-VN" sz="2400" dirty="0">
                <a:solidFill>
                  <a:schemeClr val="bg2"/>
                </a:solidFill>
                <a:effectLst/>
                <a:latin typeface="Times New Roman" panose="02020603050405020304" pitchFamily="18" charset="0"/>
                <a:ea typeface="Times New Roman" panose="02020603050405020304" pitchFamily="18" charset="0"/>
              </a:rPr>
              <a:t> H</a:t>
            </a:r>
            <a:r>
              <a:rPr lang="vi-VN" sz="2400" baseline="-25000" dirty="0">
                <a:solidFill>
                  <a:schemeClr val="bg2"/>
                </a:solidFill>
                <a:effectLst/>
                <a:latin typeface="Times New Roman" panose="02020603050405020304" pitchFamily="18" charset="0"/>
                <a:ea typeface="Times New Roman" panose="02020603050405020304" pitchFamily="18" charset="0"/>
              </a:rPr>
              <a:t>2</a:t>
            </a:r>
            <a:r>
              <a:rPr lang="vi-VN" sz="2400" dirty="0">
                <a:solidFill>
                  <a:schemeClr val="bg2"/>
                </a:solidFill>
                <a:effectLst/>
                <a:latin typeface="Times New Roman" panose="02020603050405020304" pitchFamily="18" charset="0"/>
                <a:ea typeface="Times New Roman" panose="02020603050405020304" pitchFamily="18" charset="0"/>
              </a:rPr>
              <a:t>O</a:t>
            </a:r>
            <a:endParaRPr lang="en-US" sz="2400" dirty="0">
              <a:solidFill>
                <a:schemeClr val="bg2"/>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2268A5B5-CB39-4784-8128-FF87520061E6}"/>
              </a:ext>
            </a:extLst>
          </p:cNvPr>
          <p:cNvSpPr txBox="1"/>
          <p:nvPr/>
        </p:nvSpPr>
        <p:spPr>
          <a:xfrm>
            <a:off x="3902149" y="682307"/>
            <a:ext cx="1626781"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Lời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giải</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003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700" name="Google Shape;700;p40"/>
          <p:cNvSpPr txBox="1">
            <a:spLocks noGrp="1"/>
          </p:cNvSpPr>
          <p:nvPr>
            <p:ph type="title" idx="4"/>
          </p:nvPr>
        </p:nvSpPr>
        <p:spPr>
          <a:xfrm>
            <a:off x="623400" y="445025"/>
            <a:ext cx="780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US" i="1" dirty="0">
                <a:solidFill>
                  <a:schemeClr val="accent1"/>
                </a:solidFill>
                <a:latin typeface="Times New Roman" panose="02020603050405020304" pitchFamily="18" charset="0"/>
                <a:cs typeface="Times New Roman" panose="02020603050405020304" pitchFamily="18" charset="0"/>
              </a:rPr>
              <a:t>M</a:t>
            </a:r>
            <a:r>
              <a:rPr lang="en" i="1" dirty="0">
                <a:solidFill>
                  <a:schemeClr val="accent1"/>
                </a:solidFill>
                <a:latin typeface="Times New Roman" panose="02020603050405020304" pitchFamily="18" charset="0"/>
                <a:cs typeface="Times New Roman" panose="02020603050405020304" pitchFamily="18" charset="0"/>
              </a:rPr>
              <a:t>ở đầu</a:t>
            </a:r>
            <a:endParaRPr i="1" dirty="0">
              <a:solidFill>
                <a:schemeClr val="accent1"/>
              </a:solidFill>
              <a:latin typeface="Times New Roman" panose="02020603050405020304" pitchFamily="18" charset="0"/>
              <a:cs typeface="Times New Roman" panose="02020603050405020304" pitchFamily="18" charset="0"/>
            </a:endParaRPr>
          </a:p>
        </p:txBody>
      </p:sp>
      <p:grpSp>
        <p:nvGrpSpPr>
          <p:cNvPr id="14" name="Group 13">
            <a:extLst>
              <a:ext uri="{FF2B5EF4-FFF2-40B4-BE49-F238E27FC236}">
                <a16:creationId xmlns:a16="http://schemas.microsoft.com/office/drawing/2014/main" id="{95B866BC-8012-12DF-6623-4DB9571BEA24}"/>
              </a:ext>
            </a:extLst>
          </p:cNvPr>
          <p:cNvGrpSpPr/>
          <p:nvPr/>
        </p:nvGrpSpPr>
        <p:grpSpPr>
          <a:xfrm>
            <a:off x="818707" y="1860696"/>
            <a:ext cx="7605293" cy="2254103"/>
            <a:chOff x="818707" y="1860696"/>
            <a:chExt cx="7605293" cy="2254103"/>
          </a:xfrm>
        </p:grpSpPr>
        <p:sp>
          <p:nvSpPr>
            <p:cNvPr id="10" name="Cloud 9">
              <a:extLst>
                <a:ext uri="{FF2B5EF4-FFF2-40B4-BE49-F238E27FC236}">
                  <a16:creationId xmlns:a16="http://schemas.microsoft.com/office/drawing/2014/main" id="{A590316C-FC78-B5FB-0696-AFE96822B5A1}"/>
                </a:ext>
              </a:extLst>
            </p:cNvPr>
            <p:cNvSpPr/>
            <p:nvPr/>
          </p:nvSpPr>
          <p:spPr>
            <a:xfrm>
              <a:off x="818707" y="1860696"/>
              <a:ext cx="7605293" cy="2254103"/>
            </a:xfrm>
            <a:prstGeom prst="cloud">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pic>
          <p:nvPicPr>
            <p:cNvPr id="11" name="Picture 10" descr="Shape&#10;&#10;Description automatically generated with low confidence">
              <a:extLst>
                <a:ext uri="{FF2B5EF4-FFF2-40B4-BE49-F238E27FC236}">
                  <a16:creationId xmlns:a16="http://schemas.microsoft.com/office/drawing/2014/main" id="{44C3F5B7-F561-0032-845B-838535898F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253" y="2712940"/>
              <a:ext cx="916041" cy="916041"/>
            </a:xfrm>
            <a:prstGeom prst="rect">
              <a:avLst/>
            </a:prstGeom>
          </p:spPr>
        </p:pic>
        <p:sp>
          <p:nvSpPr>
            <p:cNvPr id="13" name="TextBox 12">
              <a:extLst>
                <a:ext uri="{FF2B5EF4-FFF2-40B4-BE49-F238E27FC236}">
                  <a16:creationId xmlns:a16="http://schemas.microsoft.com/office/drawing/2014/main" id="{66DFED90-26EA-674C-C81D-3643F5844D13}"/>
                </a:ext>
              </a:extLst>
            </p:cNvPr>
            <p:cNvSpPr txBox="1"/>
            <p:nvPr/>
          </p:nvSpPr>
          <p:spPr>
            <a:xfrm>
              <a:off x="1595758" y="2202917"/>
              <a:ext cx="6219171" cy="1569660"/>
            </a:xfrm>
            <a:prstGeom prst="rect">
              <a:avLst/>
            </a:prstGeom>
            <a:noFill/>
          </p:spPr>
          <p:txBody>
            <a:bodyPr wrap="square">
              <a:spAutoFit/>
            </a:bodyPr>
            <a:lstStyle/>
            <a:p>
              <a:pPr marL="203200" marR="0" indent="25400" algn="ctr">
                <a:spcBef>
                  <a:spcPts val="0"/>
                </a:spcBef>
                <a:spcAft>
                  <a:spcPts val="0"/>
                </a:spcAft>
              </a:pPr>
              <a:r>
                <a:rPr lang="vi-VN" sz="2400" i="1" dirty="0">
                  <a:solidFill>
                    <a:srgbClr val="000000"/>
                  </a:solidFill>
                  <a:effectLst/>
                  <a:latin typeface="Times New Roman" panose="02020603050405020304" pitchFamily="18" charset="0"/>
                  <a:ea typeface="Times New Roman" panose="02020603050405020304" pitchFamily="18" charset="0"/>
                </a:rPr>
                <a:t>Khi các phản ứng hoá học xảy ra, lượng các chất phản ứng giảm d</a:t>
              </a:r>
              <a:r>
                <a:rPr lang="en-US" sz="2400" i="1" dirty="0">
                  <a:latin typeface="Times New Roman" panose="02020603050405020304" pitchFamily="18" charset="0"/>
                  <a:ea typeface="Times New Roman" panose="02020603050405020304" pitchFamily="18" charset="0"/>
                </a:rPr>
                <a:t>ầ</a:t>
              </a:r>
              <a:r>
                <a:rPr lang="vi-VN" sz="2400" i="1" dirty="0">
                  <a:solidFill>
                    <a:srgbClr val="000000"/>
                  </a:solidFill>
                  <a:effectLst/>
                  <a:latin typeface="Times New Roman" panose="02020603050405020304" pitchFamily="18" charset="0"/>
                  <a:ea typeface="Times New Roman" panose="02020603050405020304" pitchFamily="18" charset="0"/>
                </a:rPr>
                <a:t>n, lượng các chất sản phẩm tăng d</a:t>
              </a:r>
              <a:r>
                <a:rPr lang="en-US" sz="2400" i="1" dirty="0">
                  <a:solidFill>
                    <a:srgbClr val="000000"/>
                  </a:solidFill>
                  <a:effectLst/>
                  <a:latin typeface="Times New Roman" panose="02020603050405020304" pitchFamily="18" charset="0"/>
                  <a:ea typeface="Times New Roman" panose="02020603050405020304" pitchFamily="18" charset="0"/>
                </a:rPr>
                <a:t>ầ</a:t>
              </a:r>
              <a:r>
                <a:rPr lang="vi-VN" sz="2400" i="1" dirty="0">
                  <a:solidFill>
                    <a:srgbClr val="000000"/>
                  </a:solidFill>
                  <a:effectLst/>
                  <a:latin typeface="Times New Roman" panose="02020603050405020304" pitchFamily="18" charset="0"/>
                  <a:ea typeface="Times New Roman" panose="02020603050405020304" pitchFamily="18" charset="0"/>
                </a:rPr>
                <a:t>n. Vậy tổng khối lượng các chất trước và sau phản ứng có thay đổi không?</a:t>
              </a:r>
              <a:endParaRPr lang="en-US" sz="2400" dirty="0">
                <a:effectLst/>
                <a:latin typeface="Times New Roman" panose="02020603050405020304" pitchFamily="18" charset="0"/>
                <a:ea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81FBC11-B139-F9DF-C966-9DEF23471A4E}"/>
              </a:ext>
            </a:extLst>
          </p:cNvPr>
          <p:cNvGrpSpPr/>
          <p:nvPr/>
        </p:nvGrpSpPr>
        <p:grpSpPr>
          <a:xfrm>
            <a:off x="4072397" y="0"/>
            <a:ext cx="4135938" cy="3879799"/>
            <a:chOff x="8909240" y="2666673"/>
            <a:chExt cx="3152161" cy="3562281"/>
          </a:xfrm>
        </p:grpSpPr>
        <p:grpSp>
          <p:nvGrpSpPr>
            <p:cNvPr id="3" name="Group 2">
              <a:extLst>
                <a:ext uri="{FF2B5EF4-FFF2-40B4-BE49-F238E27FC236}">
                  <a16:creationId xmlns:a16="http://schemas.microsoft.com/office/drawing/2014/main" id="{C2D06212-FBDF-129C-0151-90D08B131FF7}"/>
                </a:ext>
              </a:extLst>
            </p:cNvPr>
            <p:cNvGrpSpPr/>
            <p:nvPr/>
          </p:nvGrpSpPr>
          <p:grpSpPr>
            <a:xfrm>
              <a:off x="8909240" y="2666673"/>
              <a:ext cx="3152161" cy="3192829"/>
              <a:chOff x="1373188" y="-1095375"/>
              <a:chExt cx="6343650" cy="6707188"/>
            </a:xfrm>
          </p:grpSpPr>
          <p:grpSp>
            <p:nvGrpSpPr>
              <p:cNvPr id="6" name="Group 38">
                <a:extLst>
                  <a:ext uri="{FF2B5EF4-FFF2-40B4-BE49-F238E27FC236}">
                    <a16:creationId xmlns:a16="http://schemas.microsoft.com/office/drawing/2014/main" id="{1A67F4D2-409B-907F-5E5B-FFE007F86754}"/>
                  </a:ext>
                </a:extLst>
              </p:cNvPr>
              <p:cNvGrpSpPr>
                <a:grpSpLocks/>
              </p:cNvGrpSpPr>
              <p:nvPr/>
            </p:nvGrpSpPr>
            <p:grpSpPr bwMode="auto">
              <a:xfrm>
                <a:off x="4159250" y="-1095375"/>
                <a:ext cx="681038" cy="4948238"/>
                <a:chOff x="2804" y="316"/>
                <a:chExt cx="429" cy="3117"/>
              </a:xfrm>
            </p:grpSpPr>
            <p:grpSp>
              <p:nvGrpSpPr>
                <p:cNvPr id="51" name="Group 39">
                  <a:extLst>
                    <a:ext uri="{FF2B5EF4-FFF2-40B4-BE49-F238E27FC236}">
                      <a16:creationId xmlns:a16="http://schemas.microsoft.com/office/drawing/2014/main" id="{4DD20207-EE8E-E97A-1109-806E7D3B4437}"/>
                    </a:ext>
                  </a:extLst>
                </p:cNvPr>
                <p:cNvGrpSpPr>
                  <a:grpSpLocks/>
                </p:cNvGrpSpPr>
                <p:nvPr/>
              </p:nvGrpSpPr>
              <p:grpSpPr bwMode="auto">
                <a:xfrm>
                  <a:off x="2804" y="316"/>
                  <a:ext cx="429" cy="3117"/>
                  <a:chOff x="2365" y="316"/>
                  <a:chExt cx="429" cy="3117"/>
                </a:xfrm>
              </p:grpSpPr>
              <p:sp>
                <p:nvSpPr>
                  <p:cNvPr id="53" name="Freeform 40">
                    <a:extLst>
                      <a:ext uri="{FF2B5EF4-FFF2-40B4-BE49-F238E27FC236}">
                        <a16:creationId xmlns:a16="http://schemas.microsoft.com/office/drawing/2014/main" id="{D41745CD-381C-71C9-435D-DB61CA6FC095}"/>
                      </a:ext>
                    </a:extLst>
                  </p:cNvPr>
                  <p:cNvSpPr>
                    <a:spLocks/>
                  </p:cNvSpPr>
                  <p:nvPr/>
                </p:nvSpPr>
                <p:spPr bwMode="ltGray">
                  <a:xfrm>
                    <a:off x="2542" y="1857"/>
                    <a:ext cx="252" cy="1576"/>
                  </a:xfrm>
                  <a:custGeom>
                    <a:avLst/>
                    <a:gdLst>
                      <a:gd name="T0" fmla="*/ 252 w 252"/>
                      <a:gd name="T1" fmla="*/ 1576 h 1576"/>
                      <a:gd name="T2" fmla="*/ 0 w 252"/>
                      <a:gd name="T3" fmla="*/ 12 h 1576"/>
                      <a:gd name="T4" fmla="*/ 72 w 252"/>
                      <a:gd name="T5" fmla="*/ 0 h 1576"/>
                      <a:gd name="T6" fmla="*/ 252 w 252"/>
                      <a:gd name="T7" fmla="*/ 1576 h 15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2" h="1576">
                        <a:moveTo>
                          <a:pt x="252" y="1576"/>
                        </a:moveTo>
                        <a:lnTo>
                          <a:pt x="0" y="12"/>
                        </a:lnTo>
                        <a:lnTo>
                          <a:pt x="72" y="0"/>
                        </a:lnTo>
                        <a:lnTo>
                          <a:pt x="252" y="1576"/>
                        </a:lnTo>
                        <a:close/>
                      </a:path>
                    </a:pathLst>
                  </a:custGeom>
                  <a:gradFill rotWithShape="1">
                    <a:gsLst>
                      <a:gs pos="0">
                        <a:srgbClr val="0000FF"/>
                      </a:gs>
                      <a:gs pos="100000">
                        <a:srgbClr val="0000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b="1">
                      <a:latin typeface="Times New Roman" panose="02020603050405020304" pitchFamily="18" charset="0"/>
                      <a:cs typeface="Times New Roman" panose="02020603050405020304" pitchFamily="18" charset="0"/>
                    </a:endParaRPr>
                  </a:p>
                </p:txBody>
              </p:sp>
              <p:sp>
                <p:nvSpPr>
                  <p:cNvPr id="54" name="Freeform 41">
                    <a:extLst>
                      <a:ext uri="{FF2B5EF4-FFF2-40B4-BE49-F238E27FC236}">
                        <a16:creationId xmlns:a16="http://schemas.microsoft.com/office/drawing/2014/main" id="{424739D3-C7AD-955A-8852-DDF4866432ED}"/>
                      </a:ext>
                    </a:extLst>
                  </p:cNvPr>
                  <p:cNvSpPr>
                    <a:spLocks/>
                  </p:cNvSpPr>
                  <p:nvPr/>
                </p:nvSpPr>
                <p:spPr bwMode="ltGray">
                  <a:xfrm flipH="1" flipV="1">
                    <a:off x="2365" y="316"/>
                    <a:ext cx="252" cy="1576"/>
                  </a:xfrm>
                  <a:custGeom>
                    <a:avLst/>
                    <a:gdLst>
                      <a:gd name="T0" fmla="*/ 252 w 252"/>
                      <a:gd name="T1" fmla="*/ 1576 h 1576"/>
                      <a:gd name="T2" fmla="*/ 0 w 252"/>
                      <a:gd name="T3" fmla="*/ 12 h 1576"/>
                      <a:gd name="T4" fmla="*/ 72 w 252"/>
                      <a:gd name="T5" fmla="*/ 0 h 1576"/>
                      <a:gd name="T6" fmla="*/ 252 w 252"/>
                      <a:gd name="T7" fmla="*/ 1576 h 15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2" h="1576">
                        <a:moveTo>
                          <a:pt x="252" y="1576"/>
                        </a:moveTo>
                        <a:lnTo>
                          <a:pt x="0" y="12"/>
                        </a:lnTo>
                        <a:lnTo>
                          <a:pt x="72" y="0"/>
                        </a:lnTo>
                        <a:lnTo>
                          <a:pt x="252" y="1576"/>
                        </a:lnTo>
                        <a:close/>
                      </a:path>
                    </a:pathLst>
                  </a:custGeom>
                  <a:noFill/>
                  <a:ln>
                    <a:noFill/>
                  </a:ln>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050" b="1">
                      <a:latin typeface="Times New Roman" panose="02020603050405020304" pitchFamily="18" charset="0"/>
                      <a:cs typeface="Times New Roman" panose="02020603050405020304" pitchFamily="18" charset="0"/>
                    </a:endParaRPr>
                  </a:p>
                </p:txBody>
              </p:sp>
            </p:grpSp>
            <p:sp>
              <p:nvSpPr>
                <p:cNvPr id="52" name="Oval 42">
                  <a:extLst>
                    <a:ext uri="{FF2B5EF4-FFF2-40B4-BE49-F238E27FC236}">
                      <a16:creationId xmlns:a16="http://schemas.microsoft.com/office/drawing/2014/main" id="{DC4B258C-316C-13A2-5A8A-AA0FFF6B4345}"/>
                    </a:ext>
                  </a:extLst>
                </p:cNvPr>
                <p:cNvSpPr>
                  <a:spLocks noChangeArrowheads="1"/>
                </p:cNvSpPr>
                <p:nvPr/>
              </p:nvSpPr>
              <p:spPr bwMode="auto">
                <a:xfrm>
                  <a:off x="2959" y="1814"/>
                  <a:ext cx="120" cy="120"/>
                </a:xfrm>
                <a:prstGeom prst="ellipse">
                  <a:avLst/>
                </a:prstGeom>
                <a:gradFill rotWithShape="1">
                  <a:gsLst>
                    <a:gs pos="0">
                      <a:srgbClr val="0000FF"/>
                    </a:gs>
                    <a:gs pos="100000">
                      <a:srgbClr val="000076"/>
                    </a:gs>
                  </a:gsLst>
                  <a:lin ang="5400000" scaled="1"/>
                </a:gradFill>
                <a:ln>
                  <a:noFill/>
                </a:ln>
                <a:effectLst/>
                <a:extLst>
                  <a:ext uri="{91240B29-F687-4F45-9708-019B960494DF}">
                    <a14:hiddenLine xmlns:a14="http://schemas.microsoft.com/office/drawing/2010/main" w="952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b="1">
                    <a:latin typeface="Times New Roman" panose="02020603050405020304" pitchFamily="18" charset="0"/>
                    <a:cs typeface="Times New Roman" panose="02020603050405020304" pitchFamily="18" charset="0"/>
                  </a:endParaRPr>
                </a:p>
              </p:txBody>
            </p:sp>
          </p:grpSp>
          <p:grpSp>
            <p:nvGrpSpPr>
              <p:cNvPr id="7" name="Group 6">
                <a:extLst>
                  <a:ext uri="{FF2B5EF4-FFF2-40B4-BE49-F238E27FC236}">
                    <a16:creationId xmlns:a16="http://schemas.microsoft.com/office/drawing/2014/main" id="{EE38DA07-186C-007B-3E31-8221665EE422}"/>
                  </a:ext>
                </a:extLst>
              </p:cNvPr>
              <p:cNvGrpSpPr/>
              <p:nvPr/>
            </p:nvGrpSpPr>
            <p:grpSpPr>
              <a:xfrm>
                <a:off x="1373188" y="555625"/>
                <a:ext cx="6343650" cy="5056188"/>
                <a:chOff x="1373188" y="555625"/>
                <a:chExt cx="6343650" cy="5056188"/>
              </a:xfrm>
            </p:grpSpPr>
            <p:grpSp>
              <p:nvGrpSpPr>
                <p:cNvPr id="8" name="Group 2">
                  <a:extLst>
                    <a:ext uri="{FF2B5EF4-FFF2-40B4-BE49-F238E27FC236}">
                      <a16:creationId xmlns:a16="http://schemas.microsoft.com/office/drawing/2014/main" id="{8E614257-AB5E-CDDC-3A38-462D2D254DC0}"/>
                    </a:ext>
                  </a:extLst>
                </p:cNvPr>
                <p:cNvGrpSpPr>
                  <a:grpSpLocks/>
                </p:cNvGrpSpPr>
                <p:nvPr/>
              </p:nvGrpSpPr>
              <p:grpSpPr bwMode="auto">
                <a:xfrm>
                  <a:off x="1373188" y="1236663"/>
                  <a:ext cx="2384425" cy="4264025"/>
                  <a:chOff x="643" y="1002"/>
                  <a:chExt cx="1502" cy="2686"/>
                </a:xfrm>
              </p:grpSpPr>
              <p:sp>
                <p:nvSpPr>
                  <p:cNvPr id="38" name="Rectangle 3">
                    <a:extLst>
                      <a:ext uri="{FF2B5EF4-FFF2-40B4-BE49-F238E27FC236}">
                        <a16:creationId xmlns:a16="http://schemas.microsoft.com/office/drawing/2014/main" id="{4EE3108F-B7CD-ED38-6B61-0F355315CA4B}"/>
                      </a:ext>
                    </a:extLst>
                  </p:cNvPr>
                  <p:cNvSpPr>
                    <a:spLocks noChangeArrowheads="1"/>
                  </p:cNvSpPr>
                  <p:nvPr/>
                </p:nvSpPr>
                <p:spPr bwMode="ltGray">
                  <a:xfrm rot="-1140313">
                    <a:off x="1693" y="1277"/>
                    <a:ext cx="6" cy="2033"/>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b="1">
                      <a:latin typeface="Times New Roman" panose="02020603050405020304" pitchFamily="18" charset="0"/>
                      <a:cs typeface="Times New Roman" panose="02020603050405020304" pitchFamily="18" charset="0"/>
                    </a:endParaRPr>
                  </a:p>
                </p:txBody>
              </p:sp>
              <p:sp>
                <p:nvSpPr>
                  <p:cNvPr id="39" name="Rectangle 4">
                    <a:extLst>
                      <a:ext uri="{FF2B5EF4-FFF2-40B4-BE49-F238E27FC236}">
                        <a16:creationId xmlns:a16="http://schemas.microsoft.com/office/drawing/2014/main" id="{F028724E-9443-7F4F-8A47-C37CD43B4189}"/>
                      </a:ext>
                    </a:extLst>
                  </p:cNvPr>
                  <p:cNvSpPr>
                    <a:spLocks noChangeArrowheads="1"/>
                  </p:cNvSpPr>
                  <p:nvPr/>
                </p:nvSpPr>
                <p:spPr bwMode="ltGray">
                  <a:xfrm rot="1114412">
                    <a:off x="1006" y="1282"/>
                    <a:ext cx="6" cy="2119"/>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b="1">
                      <a:latin typeface="Times New Roman" panose="02020603050405020304" pitchFamily="18" charset="0"/>
                      <a:cs typeface="Times New Roman" panose="02020603050405020304" pitchFamily="18" charset="0"/>
                    </a:endParaRPr>
                  </a:p>
                </p:txBody>
              </p:sp>
              <p:sp>
                <p:nvSpPr>
                  <p:cNvPr id="40" name="Rectangle 5">
                    <a:extLst>
                      <a:ext uri="{FF2B5EF4-FFF2-40B4-BE49-F238E27FC236}">
                        <a16:creationId xmlns:a16="http://schemas.microsoft.com/office/drawing/2014/main" id="{92D76806-9CBD-335E-488A-00172E981A6C}"/>
                      </a:ext>
                    </a:extLst>
                  </p:cNvPr>
                  <p:cNvSpPr>
                    <a:spLocks noChangeArrowheads="1"/>
                  </p:cNvSpPr>
                  <p:nvPr/>
                </p:nvSpPr>
                <p:spPr bwMode="ltGray">
                  <a:xfrm rot="254676">
                    <a:off x="1284" y="1331"/>
                    <a:ext cx="6" cy="1906"/>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b="1">
                      <a:latin typeface="Times New Roman" panose="02020603050405020304" pitchFamily="18" charset="0"/>
                      <a:cs typeface="Times New Roman" panose="02020603050405020304" pitchFamily="18" charset="0"/>
                    </a:endParaRPr>
                  </a:p>
                </p:txBody>
              </p:sp>
              <p:sp>
                <p:nvSpPr>
                  <p:cNvPr id="41" name="Freeform 6">
                    <a:extLst>
                      <a:ext uri="{FF2B5EF4-FFF2-40B4-BE49-F238E27FC236}">
                        <a16:creationId xmlns:a16="http://schemas.microsoft.com/office/drawing/2014/main" id="{A5C6682E-503F-509F-9144-A4B2D0B2A9FB}"/>
                      </a:ext>
                    </a:extLst>
                  </p:cNvPr>
                  <p:cNvSpPr>
                    <a:spLocks/>
                  </p:cNvSpPr>
                  <p:nvPr/>
                </p:nvSpPr>
                <p:spPr bwMode="ltGray">
                  <a:xfrm>
                    <a:off x="1308" y="1002"/>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155">
                        <a:moveTo>
                          <a:pt x="102" y="0"/>
                        </a:moveTo>
                        <a:lnTo>
                          <a:pt x="0" y="12"/>
                        </a:lnTo>
                        <a:lnTo>
                          <a:pt x="30" y="72"/>
                        </a:lnTo>
                        <a:lnTo>
                          <a:pt x="30" y="155"/>
                        </a:lnTo>
                        <a:lnTo>
                          <a:pt x="72" y="155"/>
                        </a:lnTo>
                        <a:lnTo>
                          <a:pt x="72" y="66"/>
                        </a:lnTo>
                        <a:lnTo>
                          <a:pt x="102" y="0"/>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b="1">
                      <a:latin typeface="Times New Roman" panose="02020603050405020304" pitchFamily="18" charset="0"/>
                      <a:cs typeface="Times New Roman" panose="02020603050405020304" pitchFamily="18" charset="0"/>
                    </a:endParaRPr>
                  </a:p>
                </p:txBody>
              </p:sp>
              <p:sp>
                <p:nvSpPr>
                  <p:cNvPr id="42" name="Freeform 7">
                    <a:extLst>
                      <a:ext uri="{FF2B5EF4-FFF2-40B4-BE49-F238E27FC236}">
                        <a16:creationId xmlns:a16="http://schemas.microsoft.com/office/drawing/2014/main" id="{FF22BC7C-2D58-AD54-B065-FDD9BBD1F5F1}"/>
                      </a:ext>
                    </a:extLst>
                  </p:cNvPr>
                  <p:cNvSpPr>
                    <a:spLocks noEditPoints="1"/>
                  </p:cNvSpPr>
                  <p:nvPr/>
                </p:nvSpPr>
                <p:spPr bwMode="ltGray">
                  <a:xfrm>
                    <a:off x="1308" y="1151"/>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b="1">
                      <a:latin typeface="Times New Roman" panose="02020603050405020304" pitchFamily="18" charset="0"/>
                      <a:cs typeface="Times New Roman" panose="02020603050405020304" pitchFamily="18" charset="0"/>
                    </a:endParaRPr>
                  </a:p>
                </p:txBody>
              </p:sp>
              <p:sp>
                <p:nvSpPr>
                  <p:cNvPr id="43" name="Freeform 8">
                    <a:extLst>
                      <a:ext uri="{FF2B5EF4-FFF2-40B4-BE49-F238E27FC236}">
                        <a16:creationId xmlns:a16="http://schemas.microsoft.com/office/drawing/2014/main" id="{2A11B411-41D3-9FB4-2E91-B6ED096BB5AC}"/>
                      </a:ext>
                    </a:extLst>
                  </p:cNvPr>
                  <p:cNvSpPr>
                    <a:spLocks noEditPoints="1"/>
                  </p:cNvSpPr>
                  <p:nvPr/>
                </p:nvSpPr>
                <p:spPr bwMode="ltGray">
                  <a:xfrm>
                    <a:off x="1308" y="1229"/>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b="1">
                      <a:latin typeface="Times New Roman" panose="02020603050405020304" pitchFamily="18" charset="0"/>
                      <a:cs typeface="Times New Roman" panose="02020603050405020304" pitchFamily="18" charset="0"/>
                    </a:endParaRPr>
                  </a:p>
                </p:txBody>
              </p:sp>
              <p:sp>
                <p:nvSpPr>
                  <p:cNvPr id="44" name="Freeform 9">
                    <a:extLst>
                      <a:ext uri="{FF2B5EF4-FFF2-40B4-BE49-F238E27FC236}">
                        <a16:creationId xmlns:a16="http://schemas.microsoft.com/office/drawing/2014/main" id="{97467858-EB88-FF02-0489-2990FDF75FF2}"/>
                      </a:ext>
                    </a:extLst>
                  </p:cNvPr>
                  <p:cNvSpPr>
                    <a:spLocks noEditPoints="1"/>
                  </p:cNvSpPr>
                  <p:nvPr/>
                </p:nvSpPr>
                <p:spPr bwMode="ltGray">
                  <a:xfrm>
                    <a:off x="1183" y="3234"/>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b="1">
                      <a:latin typeface="Times New Roman" panose="02020603050405020304" pitchFamily="18" charset="0"/>
                      <a:cs typeface="Times New Roman" panose="02020603050405020304" pitchFamily="18" charset="0"/>
                    </a:endParaRPr>
                  </a:p>
                </p:txBody>
              </p:sp>
              <p:sp>
                <p:nvSpPr>
                  <p:cNvPr id="45" name="Freeform 10">
                    <a:extLst>
                      <a:ext uri="{FF2B5EF4-FFF2-40B4-BE49-F238E27FC236}">
                        <a16:creationId xmlns:a16="http://schemas.microsoft.com/office/drawing/2014/main" id="{813BD3CE-CF44-BBEC-D76E-8866C468CEE4}"/>
                      </a:ext>
                    </a:extLst>
                  </p:cNvPr>
                  <p:cNvSpPr>
                    <a:spLocks noEditPoints="1"/>
                  </p:cNvSpPr>
                  <p:nvPr/>
                </p:nvSpPr>
                <p:spPr bwMode="ltGray">
                  <a:xfrm>
                    <a:off x="2028" y="3333"/>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b="1">
                      <a:latin typeface="Times New Roman" panose="02020603050405020304" pitchFamily="18" charset="0"/>
                      <a:cs typeface="Times New Roman" panose="02020603050405020304" pitchFamily="18" charset="0"/>
                    </a:endParaRPr>
                  </a:p>
                </p:txBody>
              </p:sp>
              <p:sp>
                <p:nvSpPr>
                  <p:cNvPr id="46" name="Freeform 11">
                    <a:extLst>
                      <a:ext uri="{FF2B5EF4-FFF2-40B4-BE49-F238E27FC236}">
                        <a16:creationId xmlns:a16="http://schemas.microsoft.com/office/drawing/2014/main" id="{0818D2F2-5DAC-8375-F7AA-0BE0B91C864D}"/>
                      </a:ext>
                    </a:extLst>
                  </p:cNvPr>
                  <p:cNvSpPr>
                    <a:spLocks noEditPoints="1"/>
                  </p:cNvSpPr>
                  <p:nvPr/>
                </p:nvSpPr>
                <p:spPr bwMode="ltGray">
                  <a:xfrm>
                    <a:off x="649" y="3333"/>
                    <a:ext cx="72" cy="90"/>
                  </a:xfrm>
                  <a:custGeom>
                    <a:avLst/>
                    <a:gdLst>
                      <a:gd name="T0" fmla="*/ 72 w 71"/>
                      <a:gd name="T1" fmla="*/ 90 h 90"/>
                      <a:gd name="T2" fmla="*/ 72 w 71"/>
                      <a:gd name="T3" fmla="*/ 60 h 90"/>
                      <a:gd name="T4" fmla="*/ 72 w 71"/>
                      <a:gd name="T5" fmla="*/ 36 h 90"/>
                      <a:gd name="T6" fmla="*/ 61 w 71"/>
                      <a:gd name="T7" fmla="*/ 12 h 90"/>
                      <a:gd name="T8" fmla="*/ 37 w 71"/>
                      <a:gd name="T9" fmla="*/ 0 h 90"/>
                      <a:gd name="T10" fmla="*/ 12 w 71"/>
                      <a:gd name="T11" fmla="*/ 12 h 90"/>
                      <a:gd name="T12" fmla="*/ 0 w 71"/>
                      <a:gd name="T13" fmla="*/ 36 h 90"/>
                      <a:gd name="T14" fmla="*/ 6 w 71"/>
                      <a:gd name="T15" fmla="*/ 60 h 90"/>
                      <a:gd name="T16" fmla="*/ 30 w 71"/>
                      <a:gd name="T17" fmla="*/ 78 h 90"/>
                      <a:gd name="T18" fmla="*/ 55 w 71"/>
                      <a:gd name="T19" fmla="*/ 90 h 90"/>
                      <a:gd name="T20" fmla="*/ 72 w 71"/>
                      <a:gd name="T21" fmla="*/ 90 h 90"/>
                      <a:gd name="T22" fmla="*/ 72 w 71"/>
                      <a:gd name="T23" fmla="*/ 90 h 90"/>
                      <a:gd name="T24" fmla="*/ 24 w 71"/>
                      <a:gd name="T25" fmla="*/ 18 h 90"/>
                      <a:gd name="T26" fmla="*/ 43 w 71"/>
                      <a:gd name="T27" fmla="*/ 18 h 90"/>
                      <a:gd name="T28" fmla="*/ 55 w 71"/>
                      <a:gd name="T29" fmla="*/ 18 h 90"/>
                      <a:gd name="T30" fmla="*/ 61 w 71"/>
                      <a:gd name="T31" fmla="*/ 42 h 90"/>
                      <a:gd name="T32" fmla="*/ 61 w 71"/>
                      <a:gd name="T33" fmla="*/ 66 h 90"/>
                      <a:gd name="T34" fmla="*/ 61 w 71"/>
                      <a:gd name="T35" fmla="*/ 72 h 90"/>
                      <a:gd name="T36" fmla="*/ 61 w 71"/>
                      <a:gd name="T37" fmla="*/ 78 h 90"/>
                      <a:gd name="T38" fmla="*/ 43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b="1">
                      <a:latin typeface="Times New Roman" panose="02020603050405020304" pitchFamily="18" charset="0"/>
                      <a:cs typeface="Times New Roman" panose="02020603050405020304" pitchFamily="18" charset="0"/>
                    </a:endParaRPr>
                  </a:p>
                </p:txBody>
              </p:sp>
              <p:sp>
                <p:nvSpPr>
                  <p:cNvPr id="47" name="Oval 12">
                    <a:extLst>
                      <a:ext uri="{FF2B5EF4-FFF2-40B4-BE49-F238E27FC236}">
                        <a16:creationId xmlns:a16="http://schemas.microsoft.com/office/drawing/2014/main" id="{B2C3126A-1CB3-7506-98EA-73B9F191C6F1}"/>
                      </a:ext>
                    </a:extLst>
                  </p:cNvPr>
                  <p:cNvSpPr>
                    <a:spLocks noChangeArrowheads="1"/>
                  </p:cNvSpPr>
                  <p:nvPr/>
                </p:nvSpPr>
                <p:spPr bwMode="ltGray">
                  <a:xfrm>
                    <a:off x="693" y="3299"/>
                    <a:ext cx="1380" cy="389"/>
                  </a:xfrm>
                  <a:prstGeom prst="ellipse">
                    <a:avLst/>
                  </a:prstGeom>
                  <a:gradFill rotWithShape="0">
                    <a:gsLst>
                      <a:gs pos="0">
                        <a:srgbClr val="00008B"/>
                      </a:gs>
                      <a:gs pos="100000">
                        <a:srgbClr val="0000FF"/>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b="1">
                      <a:latin typeface="Times New Roman" panose="02020603050405020304" pitchFamily="18" charset="0"/>
                      <a:cs typeface="Times New Roman" panose="02020603050405020304" pitchFamily="18" charset="0"/>
                    </a:endParaRPr>
                  </a:p>
                </p:txBody>
              </p:sp>
              <p:sp>
                <p:nvSpPr>
                  <p:cNvPr id="48" name="Oval 13">
                    <a:extLst>
                      <a:ext uri="{FF2B5EF4-FFF2-40B4-BE49-F238E27FC236}">
                        <a16:creationId xmlns:a16="http://schemas.microsoft.com/office/drawing/2014/main" id="{98E8885B-3C2B-F9BA-55F5-2C6B99722ABB}"/>
                      </a:ext>
                    </a:extLst>
                  </p:cNvPr>
                  <p:cNvSpPr>
                    <a:spLocks noChangeArrowheads="1"/>
                  </p:cNvSpPr>
                  <p:nvPr/>
                </p:nvSpPr>
                <p:spPr bwMode="ltGray">
                  <a:xfrm>
                    <a:off x="643" y="3295"/>
                    <a:ext cx="1502" cy="288"/>
                  </a:xfrm>
                  <a:prstGeom prst="ellipse">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b="1">
                      <a:latin typeface="Times New Roman" panose="02020603050405020304" pitchFamily="18" charset="0"/>
                      <a:cs typeface="Times New Roman" panose="02020603050405020304" pitchFamily="18" charset="0"/>
                    </a:endParaRPr>
                  </a:p>
                </p:txBody>
              </p:sp>
              <p:sp>
                <p:nvSpPr>
                  <p:cNvPr id="49" name="Oval 14">
                    <a:extLst>
                      <a:ext uri="{FF2B5EF4-FFF2-40B4-BE49-F238E27FC236}">
                        <a16:creationId xmlns:a16="http://schemas.microsoft.com/office/drawing/2014/main" id="{23B872B3-29B7-3BD0-D87E-BA2D3B0259F2}"/>
                      </a:ext>
                    </a:extLst>
                  </p:cNvPr>
                  <p:cNvSpPr>
                    <a:spLocks noChangeArrowheads="1"/>
                  </p:cNvSpPr>
                  <p:nvPr/>
                </p:nvSpPr>
                <p:spPr bwMode="ltGray">
                  <a:xfrm>
                    <a:off x="690" y="3321"/>
                    <a:ext cx="1425" cy="220"/>
                  </a:xfrm>
                  <a:prstGeom prst="ellipse">
                    <a:avLst/>
                  </a:prstGeom>
                  <a:gradFill rotWithShape="0">
                    <a:gsLst>
                      <a:gs pos="0">
                        <a:srgbClr val="0000FF"/>
                      </a:gs>
                      <a:gs pos="100000">
                        <a:srgbClr val="00008B"/>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b="1">
                      <a:latin typeface="Times New Roman" panose="02020603050405020304" pitchFamily="18" charset="0"/>
                      <a:cs typeface="Times New Roman" panose="02020603050405020304" pitchFamily="18" charset="0"/>
                    </a:endParaRPr>
                  </a:p>
                </p:txBody>
              </p:sp>
              <p:sp>
                <p:nvSpPr>
                  <p:cNvPr id="50" name="Freeform 15">
                    <a:extLst>
                      <a:ext uri="{FF2B5EF4-FFF2-40B4-BE49-F238E27FC236}">
                        <a16:creationId xmlns:a16="http://schemas.microsoft.com/office/drawing/2014/main" id="{168D0FDD-CECB-0379-4AD0-1E7A5F30247F}"/>
                      </a:ext>
                    </a:extLst>
                  </p:cNvPr>
                  <p:cNvSpPr>
                    <a:spLocks noEditPoints="1"/>
                  </p:cNvSpPr>
                  <p:nvPr/>
                </p:nvSpPr>
                <p:spPr bwMode="ltGray">
                  <a:xfrm>
                    <a:off x="1992" y="3249"/>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b="1">
                      <a:latin typeface="Times New Roman" panose="02020603050405020304" pitchFamily="18" charset="0"/>
                      <a:cs typeface="Times New Roman" panose="02020603050405020304" pitchFamily="18" charset="0"/>
                    </a:endParaRPr>
                  </a:p>
                </p:txBody>
              </p:sp>
            </p:grpSp>
            <p:grpSp>
              <p:nvGrpSpPr>
                <p:cNvPr id="9" name="Group 16">
                  <a:extLst>
                    <a:ext uri="{FF2B5EF4-FFF2-40B4-BE49-F238E27FC236}">
                      <a16:creationId xmlns:a16="http://schemas.microsoft.com/office/drawing/2014/main" id="{25C832E6-C435-FFAA-7892-36D8281746E4}"/>
                    </a:ext>
                  </a:extLst>
                </p:cNvPr>
                <p:cNvGrpSpPr>
                  <a:grpSpLocks/>
                </p:cNvGrpSpPr>
                <p:nvPr/>
              </p:nvGrpSpPr>
              <p:grpSpPr bwMode="auto">
                <a:xfrm>
                  <a:off x="5332413" y="665163"/>
                  <a:ext cx="2384425" cy="4264026"/>
                  <a:chOff x="643" y="1002"/>
                  <a:chExt cx="1502" cy="2686"/>
                </a:xfrm>
              </p:grpSpPr>
              <p:sp>
                <p:nvSpPr>
                  <p:cNvPr id="25" name="Rectangle 17">
                    <a:extLst>
                      <a:ext uri="{FF2B5EF4-FFF2-40B4-BE49-F238E27FC236}">
                        <a16:creationId xmlns:a16="http://schemas.microsoft.com/office/drawing/2014/main" id="{FB5EE411-0F3C-D5C8-9096-5FFF333E1360}"/>
                      </a:ext>
                    </a:extLst>
                  </p:cNvPr>
                  <p:cNvSpPr>
                    <a:spLocks noChangeArrowheads="1"/>
                  </p:cNvSpPr>
                  <p:nvPr/>
                </p:nvSpPr>
                <p:spPr bwMode="ltGray">
                  <a:xfrm rot="-1140313">
                    <a:off x="1693" y="1277"/>
                    <a:ext cx="6" cy="2033"/>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b="1">
                      <a:latin typeface="Times New Roman" panose="02020603050405020304" pitchFamily="18" charset="0"/>
                      <a:cs typeface="Times New Roman" panose="02020603050405020304" pitchFamily="18" charset="0"/>
                    </a:endParaRPr>
                  </a:p>
                </p:txBody>
              </p:sp>
              <p:sp>
                <p:nvSpPr>
                  <p:cNvPr id="26" name="Rectangle 18">
                    <a:extLst>
                      <a:ext uri="{FF2B5EF4-FFF2-40B4-BE49-F238E27FC236}">
                        <a16:creationId xmlns:a16="http://schemas.microsoft.com/office/drawing/2014/main" id="{05B57AF5-2501-6A80-B893-A28C1DFEE61E}"/>
                      </a:ext>
                    </a:extLst>
                  </p:cNvPr>
                  <p:cNvSpPr>
                    <a:spLocks noChangeArrowheads="1"/>
                  </p:cNvSpPr>
                  <p:nvPr/>
                </p:nvSpPr>
                <p:spPr bwMode="ltGray">
                  <a:xfrm rot="1114412">
                    <a:off x="1006" y="1282"/>
                    <a:ext cx="6" cy="2119"/>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b="1">
                      <a:latin typeface="Times New Roman" panose="02020603050405020304" pitchFamily="18" charset="0"/>
                      <a:cs typeface="Times New Roman" panose="02020603050405020304" pitchFamily="18" charset="0"/>
                    </a:endParaRPr>
                  </a:p>
                </p:txBody>
              </p:sp>
              <p:sp>
                <p:nvSpPr>
                  <p:cNvPr id="27" name="Rectangle 19">
                    <a:extLst>
                      <a:ext uri="{FF2B5EF4-FFF2-40B4-BE49-F238E27FC236}">
                        <a16:creationId xmlns:a16="http://schemas.microsoft.com/office/drawing/2014/main" id="{47054293-3AC0-DBCA-C2C7-EE56C4E0924A}"/>
                      </a:ext>
                    </a:extLst>
                  </p:cNvPr>
                  <p:cNvSpPr>
                    <a:spLocks noChangeArrowheads="1"/>
                  </p:cNvSpPr>
                  <p:nvPr/>
                </p:nvSpPr>
                <p:spPr bwMode="ltGray">
                  <a:xfrm rot="254676">
                    <a:off x="1284" y="1331"/>
                    <a:ext cx="6" cy="1906"/>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b="1">
                      <a:latin typeface="Times New Roman" panose="02020603050405020304" pitchFamily="18" charset="0"/>
                      <a:cs typeface="Times New Roman" panose="02020603050405020304" pitchFamily="18" charset="0"/>
                    </a:endParaRPr>
                  </a:p>
                </p:txBody>
              </p:sp>
              <p:sp>
                <p:nvSpPr>
                  <p:cNvPr id="28" name="Freeform 20">
                    <a:extLst>
                      <a:ext uri="{FF2B5EF4-FFF2-40B4-BE49-F238E27FC236}">
                        <a16:creationId xmlns:a16="http://schemas.microsoft.com/office/drawing/2014/main" id="{8204AC93-6DF2-F2CF-29E5-096B265B2049}"/>
                      </a:ext>
                    </a:extLst>
                  </p:cNvPr>
                  <p:cNvSpPr>
                    <a:spLocks/>
                  </p:cNvSpPr>
                  <p:nvPr/>
                </p:nvSpPr>
                <p:spPr bwMode="ltGray">
                  <a:xfrm>
                    <a:off x="1308" y="1002"/>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155">
                        <a:moveTo>
                          <a:pt x="102" y="0"/>
                        </a:moveTo>
                        <a:lnTo>
                          <a:pt x="0" y="12"/>
                        </a:lnTo>
                        <a:lnTo>
                          <a:pt x="30" y="72"/>
                        </a:lnTo>
                        <a:lnTo>
                          <a:pt x="30" y="155"/>
                        </a:lnTo>
                        <a:lnTo>
                          <a:pt x="72" y="155"/>
                        </a:lnTo>
                        <a:lnTo>
                          <a:pt x="72" y="66"/>
                        </a:lnTo>
                        <a:lnTo>
                          <a:pt x="102" y="0"/>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b="1">
                      <a:latin typeface="Times New Roman" panose="02020603050405020304" pitchFamily="18" charset="0"/>
                      <a:cs typeface="Times New Roman" panose="02020603050405020304" pitchFamily="18" charset="0"/>
                    </a:endParaRPr>
                  </a:p>
                </p:txBody>
              </p:sp>
              <p:sp>
                <p:nvSpPr>
                  <p:cNvPr id="29" name="Freeform 21">
                    <a:extLst>
                      <a:ext uri="{FF2B5EF4-FFF2-40B4-BE49-F238E27FC236}">
                        <a16:creationId xmlns:a16="http://schemas.microsoft.com/office/drawing/2014/main" id="{9E58E9AE-C79A-7133-EC7E-36D4A8FE9E50}"/>
                      </a:ext>
                    </a:extLst>
                  </p:cNvPr>
                  <p:cNvSpPr>
                    <a:spLocks noEditPoints="1"/>
                  </p:cNvSpPr>
                  <p:nvPr/>
                </p:nvSpPr>
                <p:spPr bwMode="ltGray">
                  <a:xfrm>
                    <a:off x="1308" y="1151"/>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b="1">
                      <a:latin typeface="Times New Roman" panose="02020603050405020304" pitchFamily="18" charset="0"/>
                      <a:cs typeface="Times New Roman" panose="02020603050405020304" pitchFamily="18" charset="0"/>
                    </a:endParaRPr>
                  </a:p>
                </p:txBody>
              </p:sp>
              <p:sp>
                <p:nvSpPr>
                  <p:cNvPr id="30" name="Freeform 22">
                    <a:extLst>
                      <a:ext uri="{FF2B5EF4-FFF2-40B4-BE49-F238E27FC236}">
                        <a16:creationId xmlns:a16="http://schemas.microsoft.com/office/drawing/2014/main" id="{55DFD27D-69C0-78F6-9DCA-AD7D2BE6962F}"/>
                      </a:ext>
                    </a:extLst>
                  </p:cNvPr>
                  <p:cNvSpPr>
                    <a:spLocks noEditPoints="1"/>
                  </p:cNvSpPr>
                  <p:nvPr/>
                </p:nvSpPr>
                <p:spPr bwMode="ltGray">
                  <a:xfrm>
                    <a:off x="1308" y="1229"/>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b="1">
                      <a:latin typeface="Times New Roman" panose="02020603050405020304" pitchFamily="18" charset="0"/>
                      <a:cs typeface="Times New Roman" panose="02020603050405020304" pitchFamily="18" charset="0"/>
                    </a:endParaRPr>
                  </a:p>
                </p:txBody>
              </p:sp>
              <p:sp>
                <p:nvSpPr>
                  <p:cNvPr id="31" name="Freeform 23">
                    <a:extLst>
                      <a:ext uri="{FF2B5EF4-FFF2-40B4-BE49-F238E27FC236}">
                        <a16:creationId xmlns:a16="http://schemas.microsoft.com/office/drawing/2014/main" id="{EE301744-0E28-455E-7EF0-02716E9553DD}"/>
                      </a:ext>
                    </a:extLst>
                  </p:cNvPr>
                  <p:cNvSpPr>
                    <a:spLocks noEditPoints="1"/>
                  </p:cNvSpPr>
                  <p:nvPr/>
                </p:nvSpPr>
                <p:spPr bwMode="ltGray">
                  <a:xfrm>
                    <a:off x="1183" y="3234"/>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b="1">
                      <a:latin typeface="Times New Roman" panose="02020603050405020304" pitchFamily="18" charset="0"/>
                      <a:cs typeface="Times New Roman" panose="02020603050405020304" pitchFamily="18" charset="0"/>
                    </a:endParaRPr>
                  </a:p>
                </p:txBody>
              </p:sp>
              <p:sp>
                <p:nvSpPr>
                  <p:cNvPr id="32" name="Freeform 24">
                    <a:extLst>
                      <a:ext uri="{FF2B5EF4-FFF2-40B4-BE49-F238E27FC236}">
                        <a16:creationId xmlns:a16="http://schemas.microsoft.com/office/drawing/2014/main" id="{DB740DD3-A376-D321-5D28-3E3A0E0D3433}"/>
                      </a:ext>
                    </a:extLst>
                  </p:cNvPr>
                  <p:cNvSpPr>
                    <a:spLocks noEditPoints="1"/>
                  </p:cNvSpPr>
                  <p:nvPr/>
                </p:nvSpPr>
                <p:spPr bwMode="ltGray">
                  <a:xfrm>
                    <a:off x="2028" y="3333"/>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b="1">
                      <a:latin typeface="Times New Roman" panose="02020603050405020304" pitchFamily="18" charset="0"/>
                      <a:cs typeface="Times New Roman" panose="02020603050405020304" pitchFamily="18" charset="0"/>
                    </a:endParaRPr>
                  </a:p>
                </p:txBody>
              </p:sp>
              <p:sp>
                <p:nvSpPr>
                  <p:cNvPr id="33" name="Freeform 25">
                    <a:extLst>
                      <a:ext uri="{FF2B5EF4-FFF2-40B4-BE49-F238E27FC236}">
                        <a16:creationId xmlns:a16="http://schemas.microsoft.com/office/drawing/2014/main" id="{9571663F-6506-63ED-5404-53933CC5574B}"/>
                      </a:ext>
                    </a:extLst>
                  </p:cNvPr>
                  <p:cNvSpPr>
                    <a:spLocks noEditPoints="1"/>
                  </p:cNvSpPr>
                  <p:nvPr/>
                </p:nvSpPr>
                <p:spPr bwMode="ltGray">
                  <a:xfrm>
                    <a:off x="649" y="3333"/>
                    <a:ext cx="72" cy="90"/>
                  </a:xfrm>
                  <a:custGeom>
                    <a:avLst/>
                    <a:gdLst>
                      <a:gd name="T0" fmla="*/ 72 w 71"/>
                      <a:gd name="T1" fmla="*/ 90 h 90"/>
                      <a:gd name="T2" fmla="*/ 72 w 71"/>
                      <a:gd name="T3" fmla="*/ 60 h 90"/>
                      <a:gd name="T4" fmla="*/ 72 w 71"/>
                      <a:gd name="T5" fmla="*/ 36 h 90"/>
                      <a:gd name="T6" fmla="*/ 61 w 71"/>
                      <a:gd name="T7" fmla="*/ 12 h 90"/>
                      <a:gd name="T8" fmla="*/ 37 w 71"/>
                      <a:gd name="T9" fmla="*/ 0 h 90"/>
                      <a:gd name="T10" fmla="*/ 12 w 71"/>
                      <a:gd name="T11" fmla="*/ 12 h 90"/>
                      <a:gd name="T12" fmla="*/ 0 w 71"/>
                      <a:gd name="T13" fmla="*/ 36 h 90"/>
                      <a:gd name="T14" fmla="*/ 6 w 71"/>
                      <a:gd name="T15" fmla="*/ 60 h 90"/>
                      <a:gd name="T16" fmla="*/ 30 w 71"/>
                      <a:gd name="T17" fmla="*/ 78 h 90"/>
                      <a:gd name="T18" fmla="*/ 55 w 71"/>
                      <a:gd name="T19" fmla="*/ 90 h 90"/>
                      <a:gd name="T20" fmla="*/ 72 w 71"/>
                      <a:gd name="T21" fmla="*/ 90 h 90"/>
                      <a:gd name="T22" fmla="*/ 72 w 71"/>
                      <a:gd name="T23" fmla="*/ 90 h 90"/>
                      <a:gd name="T24" fmla="*/ 24 w 71"/>
                      <a:gd name="T25" fmla="*/ 18 h 90"/>
                      <a:gd name="T26" fmla="*/ 43 w 71"/>
                      <a:gd name="T27" fmla="*/ 18 h 90"/>
                      <a:gd name="T28" fmla="*/ 55 w 71"/>
                      <a:gd name="T29" fmla="*/ 18 h 90"/>
                      <a:gd name="T30" fmla="*/ 61 w 71"/>
                      <a:gd name="T31" fmla="*/ 42 h 90"/>
                      <a:gd name="T32" fmla="*/ 61 w 71"/>
                      <a:gd name="T33" fmla="*/ 66 h 90"/>
                      <a:gd name="T34" fmla="*/ 61 w 71"/>
                      <a:gd name="T35" fmla="*/ 72 h 90"/>
                      <a:gd name="T36" fmla="*/ 61 w 71"/>
                      <a:gd name="T37" fmla="*/ 78 h 90"/>
                      <a:gd name="T38" fmla="*/ 43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b="1">
                      <a:latin typeface="Times New Roman" panose="02020603050405020304" pitchFamily="18" charset="0"/>
                      <a:cs typeface="Times New Roman" panose="02020603050405020304" pitchFamily="18" charset="0"/>
                    </a:endParaRPr>
                  </a:p>
                </p:txBody>
              </p:sp>
              <p:sp>
                <p:nvSpPr>
                  <p:cNvPr id="34" name="Oval 26">
                    <a:extLst>
                      <a:ext uri="{FF2B5EF4-FFF2-40B4-BE49-F238E27FC236}">
                        <a16:creationId xmlns:a16="http://schemas.microsoft.com/office/drawing/2014/main" id="{28498803-2ED8-89BD-6D62-5381C2AF372B}"/>
                      </a:ext>
                    </a:extLst>
                  </p:cNvPr>
                  <p:cNvSpPr>
                    <a:spLocks noChangeArrowheads="1"/>
                  </p:cNvSpPr>
                  <p:nvPr/>
                </p:nvSpPr>
                <p:spPr bwMode="ltGray">
                  <a:xfrm>
                    <a:off x="693" y="3299"/>
                    <a:ext cx="1380" cy="389"/>
                  </a:xfrm>
                  <a:prstGeom prst="ellipse">
                    <a:avLst/>
                  </a:prstGeom>
                  <a:gradFill rotWithShape="0">
                    <a:gsLst>
                      <a:gs pos="0">
                        <a:srgbClr val="00008B"/>
                      </a:gs>
                      <a:gs pos="100000">
                        <a:srgbClr val="0000FF"/>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b="1">
                      <a:latin typeface="Times New Roman" panose="02020603050405020304" pitchFamily="18" charset="0"/>
                      <a:cs typeface="Times New Roman" panose="02020603050405020304" pitchFamily="18" charset="0"/>
                    </a:endParaRPr>
                  </a:p>
                </p:txBody>
              </p:sp>
              <p:sp>
                <p:nvSpPr>
                  <p:cNvPr id="35" name="Oval 27">
                    <a:extLst>
                      <a:ext uri="{FF2B5EF4-FFF2-40B4-BE49-F238E27FC236}">
                        <a16:creationId xmlns:a16="http://schemas.microsoft.com/office/drawing/2014/main" id="{615E45AC-3AC1-EA16-576A-65909575AB94}"/>
                      </a:ext>
                    </a:extLst>
                  </p:cNvPr>
                  <p:cNvSpPr>
                    <a:spLocks noChangeArrowheads="1"/>
                  </p:cNvSpPr>
                  <p:nvPr/>
                </p:nvSpPr>
                <p:spPr bwMode="ltGray">
                  <a:xfrm>
                    <a:off x="643" y="3295"/>
                    <a:ext cx="1502" cy="288"/>
                  </a:xfrm>
                  <a:prstGeom prst="ellipse">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b="1">
                      <a:latin typeface="Times New Roman" panose="02020603050405020304" pitchFamily="18" charset="0"/>
                      <a:cs typeface="Times New Roman" panose="02020603050405020304" pitchFamily="18" charset="0"/>
                    </a:endParaRPr>
                  </a:p>
                </p:txBody>
              </p:sp>
              <p:sp>
                <p:nvSpPr>
                  <p:cNvPr id="36" name="Oval 28">
                    <a:extLst>
                      <a:ext uri="{FF2B5EF4-FFF2-40B4-BE49-F238E27FC236}">
                        <a16:creationId xmlns:a16="http://schemas.microsoft.com/office/drawing/2014/main" id="{C1A97434-77E9-C07D-D37E-3F8D131656F8}"/>
                      </a:ext>
                    </a:extLst>
                  </p:cNvPr>
                  <p:cNvSpPr>
                    <a:spLocks noChangeArrowheads="1"/>
                  </p:cNvSpPr>
                  <p:nvPr/>
                </p:nvSpPr>
                <p:spPr bwMode="ltGray">
                  <a:xfrm>
                    <a:off x="690" y="3321"/>
                    <a:ext cx="1425" cy="220"/>
                  </a:xfrm>
                  <a:prstGeom prst="ellipse">
                    <a:avLst/>
                  </a:prstGeom>
                  <a:gradFill rotWithShape="0">
                    <a:gsLst>
                      <a:gs pos="0">
                        <a:srgbClr val="0000FF"/>
                      </a:gs>
                      <a:gs pos="100000">
                        <a:srgbClr val="00008B"/>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b="1">
                      <a:latin typeface="Times New Roman" panose="02020603050405020304" pitchFamily="18" charset="0"/>
                      <a:cs typeface="Times New Roman" panose="02020603050405020304" pitchFamily="18" charset="0"/>
                    </a:endParaRPr>
                  </a:p>
                </p:txBody>
              </p:sp>
              <p:sp>
                <p:nvSpPr>
                  <p:cNvPr id="37" name="Freeform 29">
                    <a:extLst>
                      <a:ext uri="{FF2B5EF4-FFF2-40B4-BE49-F238E27FC236}">
                        <a16:creationId xmlns:a16="http://schemas.microsoft.com/office/drawing/2014/main" id="{F5000EC0-BB33-9D96-4745-ADDAF36A010E}"/>
                      </a:ext>
                    </a:extLst>
                  </p:cNvPr>
                  <p:cNvSpPr>
                    <a:spLocks noEditPoints="1"/>
                  </p:cNvSpPr>
                  <p:nvPr/>
                </p:nvSpPr>
                <p:spPr bwMode="ltGray">
                  <a:xfrm>
                    <a:off x="1992" y="3249"/>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b="1">
                      <a:latin typeface="Times New Roman" panose="02020603050405020304" pitchFamily="18" charset="0"/>
                      <a:cs typeface="Times New Roman" panose="02020603050405020304" pitchFamily="18" charset="0"/>
                    </a:endParaRPr>
                  </a:p>
                </p:txBody>
              </p:sp>
            </p:grpSp>
            <p:sp>
              <p:nvSpPr>
                <p:cNvPr id="10" name="Freeform 32">
                  <a:extLst>
                    <a:ext uri="{FF2B5EF4-FFF2-40B4-BE49-F238E27FC236}">
                      <a16:creationId xmlns:a16="http://schemas.microsoft.com/office/drawing/2014/main" id="{1DA8869C-6BB2-F863-130F-D041A0B243F0}"/>
                    </a:ext>
                  </a:extLst>
                </p:cNvPr>
                <p:cNvSpPr>
                  <a:spLocks/>
                </p:cNvSpPr>
                <p:nvPr/>
              </p:nvSpPr>
              <p:spPr bwMode="ltGray">
                <a:xfrm>
                  <a:off x="3990975" y="3562350"/>
                  <a:ext cx="989013" cy="247650"/>
                </a:xfrm>
                <a:custGeom>
                  <a:avLst/>
                  <a:gdLst>
                    <a:gd name="T0" fmla="*/ 9525 w 623"/>
                    <a:gd name="T1" fmla="*/ 28575 h 156"/>
                    <a:gd name="T2" fmla="*/ 257175 w 623"/>
                    <a:gd name="T3" fmla="*/ 57150 h 156"/>
                    <a:gd name="T4" fmla="*/ 398463 w 623"/>
                    <a:gd name="T5" fmla="*/ 57150 h 156"/>
                    <a:gd name="T6" fmla="*/ 561975 w 623"/>
                    <a:gd name="T7" fmla="*/ 47625 h 156"/>
                    <a:gd name="T8" fmla="*/ 750888 w 623"/>
                    <a:gd name="T9" fmla="*/ 28575 h 156"/>
                    <a:gd name="T10" fmla="*/ 969963 w 623"/>
                    <a:gd name="T11" fmla="*/ 0 h 156"/>
                    <a:gd name="T12" fmla="*/ 989013 w 623"/>
                    <a:gd name="T13" fmla="*/ 180975 h 156"/>
                    <a:gd name="T14" fmla="*/ 788988 w 623"/>
                    <a:gd name="T15" fmla="*/ 219075 h 156"/>
                    <a:gd name="T16" fmla="*/ 657225 w 623"/>
                    <a:gd name="T17" fmla="*/ 238125 h 156"/>
                    <a:gd name="T18" fmla="*/ 504825 w 623"/>
                    <a:gd name="T19" fmla="*/ 247650 h 156"/>
                    <a:gd name="T20" fmla="*/ 341313 w 623"/>
                    <a:gd name="T21" fmla="*/ 247650 h 156"/>
                    <a:gd name="T22" fmla="*/ 171450 w 623"/>
                    <a:gd name="T23" fmla="*/ 238125 h 156"/>
                    <a:gd name="T24" fmla="*/ 0 w 623"/>
                    <a:gd name="T25" fmla="*/ 209550 h 156"/>
                    <a:gd name="T26" fmla="*/ 9525 w 623"/>
                    <a:gd name="T27" fmla="*/ 28575 h 156"/>
                    <a:gd name="T28" fmla="*/ 9525 w 623"/>
                    <a:gd name="T29" fmla="*/ 28575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b="1">
                    <a:latin typeface="Times New Roman" panose="02020603050405020304" pitchFamily="18" charset="0"/>
                    <a:cs typeface="Times New Roman" panose="02020603050405020304" pitchFamily="18" charset="0"/>
                  </a:endParaRPr>
                </a:p>
              </p:txBody>
            </p:sp>
            <p:sp>
              <p:nvSpPr>
                <p:cNvPr id="11" name="Freeform 33">
                  <a:extLst>
                    <a:ext uri="{FF2B5EF4-FFF2-40B4-BE49-F238E27FC236}">
                      <a16:creationId xmlns:a16="http://schemas.microsoft.com/office/drawing/2014/main" id="{A0F1A6A4-220F-C6EE-12A1-C0C5263412EF}"/>
                    </a:ext>
                  </a:extLst>
                </p:cNvPr>
                <p:cNvSpPr>
                  <a:spLocks/>
                </p:cNvSpPr>
                <p:nvPr/>
              </p:nvSpPr>
              <p:spPr bwMode="ltGray">
                <a:xfrm>
                  <a:off x="2419350" y="555625"/>
                  <a:ext cx="4132263" cy="704850"/>
                </a:xfrm>
                <a:custGeom>
                  <a:avLst/>
                  <a:gdLst>
                    <a:gd name="T0" fmla="*/ 4105182 w 2594"/>
                    <a:gd name="T1" fmla="*/ 0 h 444"/>
                    <a:gd name="T2" fmla="*/ 4132263 w 2594"/>
                    <a:gd name="T3" fmla="*/ 114300 h 444"/>
                    <a:gd name="T4" fmla="*/ 9558 w 2594"/>
                    <a:gd name="T5" fmla="*/ 704850 h 444"/>
                    <a:gd name="T6" fmla="*/ 0 w 2594"/>
                    <a:gd name="T7" fmla="*/ 628650 h 444"/>
                    <a:gd name="T8" fmla="*/ 1951435 w 2594"/>
                    <a:gd name="T9" fmla="*/ 152400 h 444"/>
                    <a:gd name="T10" fmla="*/ 2152154 w 2594"/>
                    <a:gd name="T11" fmla="*/ 123825 h 444"/>
                    <a:gd name="T12" fmla="*/ 4105182 w 2594"/>
                    <a:gd name="T13" fmla="*/ 0 h 444"/>
                    <a:gd name="T14" fmla="*/ 4105182 w 2594"/>
                    <a:gd name="T15" fmla="*/ 0 h 4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94" h="444">
                      <a:moveTo>
                        <a:pt x="2577" y="0"/>
                      </a:moveTo>
                      <a:lnTo>
                        <a:pt x="2594" y="72"/>
                      </a:lnTo>
                      <a:lnTo>
                        <a:pt x="6" y="444"/>
                      </a:lnTo>
                      <a:lnTo>
                        <a:pt x="0" y="396"/>
                      </a:lnTo>
                      <a:lnTo>
                        <a:pt x="1225" y="96"/>
                      </a:lnTo>
                      <a:lnTo>
                        <a:pt x="1351" y="78"/>
                      </a:lnTo>
                      <a:lnTo>
                        <a:pt x="2577" y="0"/>
                      </a:lnTo>
                      <a:close/>
                    </a:path>
                  </a:pathLst>
                </a:custGeom>
                <a:gradFill rotWithShape="0">
                  <a:gsLst>
                    <a:gs pos="0">
                      <a:srgbClr val="00008B"/>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b="1">
                    <a:latin typeface="Times New Roman" panose="02020603050405020304" pitchFamily="18" charset="0"/>
                    <a:cs typeface="Times New Roman" panose="02020603050405020304" pitchFamily="18" charset="0"/>
                  </a:endParaRPr>
                </a:p>
              </p:txBody>
            </p:sp>
            <p:sp>
              <p:nvSpPr>
                <p:cNvPr id="12" name="Rectangle 34">
                  <a:extLst>
                    <a:ext uri="{FF2B5EF4-FFF2-40B4-BE49-F238E27FC236}">
                      <a16:creationId xmlns:a16="http://schemas.microsoft.com/office/drawing/2014/main" id="{A6D51BAA-602B-85BF-65E3-2015D6A69BB2}"/>
                    </a:ext>
                  </a:extLst>
                </p:cNvPr>
                <p:cNvSpPr>
                  <a:spLocks noChangeArrowheads="1"/>
                </p:cNvSpPr>
                <p:nvPr/>
              </p:nvSpPr>
              <p:spPr bwMode="ltGray">
                <a:xfrm>
                  <a:off x="4357688" y="1581150"/>
                  <a:ext cx="274637" cy="4030663"/>
                </a:xfrm>
                <a:prstGeom prst="rect">
                  <a:avLst/>
                </a:prstGeom>
                <a:gradFill rotWithShape="0">
                  <a:gsLst>
                    <a:gs pos="0">
                      <a:srgbClr val="00008B"/>
                    </a:gs>
                    <a:gs pos="100000">
                      <a:srgbClr val="0000FF"/>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b="1">
                    <a:latin typeface="Times New Roman" panose="02020603050405020304" pitchFamily="18" charset="0"/>
                    <a:cs typeface="Times New Roman" panose="02020603050405020304" pitchFamily="18" charset="0"/>
                  </a:endParaRPr>
                </a:p>
              </p:txBody>
            </p:sp>
            <p:grpSp>
              <p:nvGrpSpPr>
                <p:cNvPr id="13" name="Group 43">
                  <a:extLst>
                    <a:ext uri="{FF2B5EF4-FFF2-40B4-BE49-F238E27FC236}">
                      <a16:creationId xmlns:a16="http://schemas.microsoft.com/office/drawing/2014/main" id="{CBD23061-A46A-20D9-73D9-A30983540797}"/>
                    </a:ext>
                  </a:extLst>
                </p:cNvPr>
                <p:cNvGrpSpPr>
                  <a:grpSpLocks/>
                </p:cNvGrpSpPr>
                <p:nvPr/>
              </p:nvGrpSpPr>
              <p:grpSpPr bwMode="auto">
                <a:xfrm>
                  <a:off x="1787525" y="4686300"/>
                  <a:ext cx="1838325" cy="533400"/>
                  <a:chOff x="1278" y="3190"/>
                  <a:chExt cx="1158" cy="336"/>
                </a:xfrm>
              </p:grpSpPr>
              <p:sp>
                <p:nvSpPr>
                  <p:cNvPr id="21" name="Oval 44">
                    <a:extLst>
                      <a:ext uri="{FF2B5EF4-FFF2-40B4-BE49-F238E27FC236}">
                        <a16:creationId xmlns:a16="http://schemas.microsoft.com/office/drawing/2014/main" id="{24D10A0E-BF02-2C46-3BD9-7A41ACE52DA9}"/>
                      </a:ext>
                    </a:extLst>
                  </p:cNvPr>
                  <p:cNvSpPr>
                    <a:spLocks noChangeArrowheads="1"/>
                  </p:cNvSpPr>
                  <p:nvPr/>
                </p:nvSpPr>
                <p:spPr bwMode="auto">
                  <a:xfrm>
                    <a:off x="1278" y="3278"/>
                    <a:ext cx="240" cy="240"/>
                  </a:xfrm>
                  <a:prstGeom prst="ellipse">
                    <a:avLst/>
                  </a:prstGeom>
                  <a:gradFill rotWithShape="1">
                    <a:gsLst>
                      <a:gs pos="0">
                        <a:srgbClr val="669900">
                          <a:gamma/>
                          <a:shade val="46275"/>
                          <a:invGamma/>
                        </a:srgbClr>
                      </a:gs>
                      <a:gs pos="50000">
                        <a:srgbClr val="669900">
                          <a:alpha val="98000"/>
                        </a:srgbClr>
                      </a:gs>
                      <a:gs pos="100000">
                        <a:srgbClr val="6699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1350" b="1" dirty="0">
                        <a:latin typeface="Times New Roman" panose="02020603050405020304" pitchFamily="18" charset="0"/>
                        <a:cs typeface="Times New Roman" panose="02020603050405020304" pitchFamily="18" charset="0"/>
                      </a:rPr>
                      <a:t>H</a:t>
                    </a:r>
                  </a:p>
                </p:txBody>
              </p:sp>
              <p:sp>
                <p:nvSpPr>
                  <p:cNvPr id="22" name="Oval 45">
                    <a:extLst>
                      <a:ext uri="{FF2B5EF4-FFF2-40B4-BE49-F238E27FC236}">
                        <a16:creationId xmlns:a16="http://schemas.microsoft.com/office/drawing/2014/main" id="{A76FB4E2-B15B-4DA6-A92A-FFD0DBB0DD8A}"/>
                      </a:ext>
                    </a:extLst>
                  </p:cNvPr>
                  <p:cNvSpPr>
                    <a:spLocks noChangeArrowheads="1"/>
                  </p:cNvSpPr>
                  <p:nvPr/>
                </p:nvSpPr>
                <p:spPr bwMode="auto">
                  <a:xfrm>
                    <a:off x="1470" y="3278"/>
                    <a:ext cx="240" cy="240"/>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350" b="1" dirty="0">
                        <a:latin typeface="Times New Roman" panose="02020603050405020304" pitchFamily="18" charset="0"/>
                        <a:cs typeface="Times New Roman" panose="02020603050405020304" pitchFamily="18" charset="0"/>
                      </a:rPr>
                      <a:t>H</a:t>
                    </a:r>
                  </a:p>
                </p:txBody>
              </p:sp>
              <p:sp>
                <p:nvSpPr>
                  <p:cNvPr id="23" name="Oval 46">
                    <a:extLst>
                      <a:ext uri="{FF2B5EF4-FFF2-40B4-BE49-F238E27FC236}">
                        <a16:creationId xmlns:a16="http://schemas.microsoft.com/office/drawing/2014/main" id="{D85958B9-264C-5271-E7D1-FA107D7ADB6F}"/>
                      </a:ext>
                    </a:extLst>
                  </p:cNvPr>
                  <p:cNvSpPr>
                    <a:spLocks noChangeArrowheads="1"/>
                  </p:cNvSpPr>
                  <p:nvPr/>
                </p:nvSpPr>
                <p:spPr bwMode="auto">
                  <a:xfrm>
                    <a:off x="1812" y="3190"/>
                    <a:ext cx="336" cy="336"/>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350" b="1">
                        <a:latin typeface="Times New Roman" panose="02020603050405020304" pitchFamily="18" charset="0"/>
                        <a:cs typeface="Times New Roman" panose="02020603050405020304" pitchFamily="18" charset="0"/>
                      </a:rPr>
                      <a:t>O</a:t>
                    </a:r>
                  </a:p>
                </p:txBody>
              </p:sp>
              <p:sp>
                <p:nvSpPr>
                  <p:cNvPr id="24" name="Oval 47">
                    <a:extLst>
                      <a:ext uri="{FF2B5EF4-FFF2-40B4-BE49-F238E27FC236}">
                        <a16:creationId xmlns:a16="http://schemas.microsoft.com/office/drawing/2014/main" id="{58D35B8E-7AEF-E457-C33F-3C12533F2E84}"/>
                      </a:ext>
                    </a:extLst>
                  </p:cNvPr>
                  <p:cNvSpPr>
                    <a:spLocks noChangeArrowheads="1"/>
                  </p:cNvSpPr>
                  <p:nvPr/>
                </p:nvSpPr>
                <p:spPr bwMode="auto">
                  <a:xfrm>
                    <a:off x="2100" y="3190"/>
                    <a:ext cx="336" cy="336"/>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350" b="1">
                        <a:latin typeface="Times New Roman" panose="02020603050405020304" pitchFamily="18" charset="0"/>
                        <a:cs typeface="Times New Roman" panose="02020603050405020304" pitchFamily="18" charset="0"/>
                      </a:rPr>
                      <a:t>O</a:t>
                    </a:r>
                  </a:p>
                </p:txBody>
              </p:sp>
            </p:grpSp>
            <p:grpSp>
              <p:nvGrpSpPr>
                <p:cNvPr id="14" name="Group 56">
                  <a:extLst>
                    <a:ext uri="{FF2B5EF4-FFF2-40B4-BE49-F238E27FC236}">
                      <a16:creationId xmlns:a16="http://schemas.microsoft.com/office/drawing/2014/main" id="{369FFB91-B8CB-712E-CF00-C1E01752024A}"/>
                    </a:ext>
                  </a:extLst>
                </p:cNvPr>
                <p:cNvGrpSpPr>
                  <a:grpSpLocks/>
                </p:cNvGrpSpPr>
                <p:nvPr/>
              </p:nvGrpSpPr>
              <p:grpSpPr bwMode="auto">
                <a:xfrm>
                  <a:off x="5903911" y="4041782"/>
                  <a:ext cx="979488" cy="714376"/>
                  <a:chOff x="3216" y="2739"/>
                  <a:chExt cx="617" cy="450"/>
                </a:xfrm>
              </p:grpSpPr>
              <p:sp>
                <p:nvSpPr>
                  <p:cNvPr id="18" name="Oval 57">
                    <a:extLst>
                      <a:ext uri="{FF2B5EF4-FFF2-40B4-BE49-F238E27FC236}">
                        <a16:creationId xmlns:a16="http://schemas.microsoft.com/office/drawing/2014/main" id="{633609B0-E71E-E379-9E67-3D0C95144613}"/>
                      </a:ext>
                    </a:extLst>
                  </p:cNvPr>
                  <p:cNvSpPr>
                    <a:spLocks noChangeArrowheads="1"/>
                  </p:cNvSpPr>
                  <p:nvPr/>
                </p:nvSpPr>
                <p:spPr bwMode="auto">
                  <a:xfrm rot="10800000">
                    <a:off x="3216" y="2949"/>
                    <a:ext cx="240" cy="240"/>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350" b="1" dirty="0">
                        <a:latin typeface="Times New Roman" panose="02020603050405020304" pitchFamily="18" charset="0"/>
                        <a:cs typeface="Times New Roman" panose="02020603050405020304" pitchFamily="18" charset="0"/>
                      </a:rPr>
                      <a:t>H</a:t>
                    </a:r>
                  </a:p>
                </p:txBody>
              </p:sp>
              <p:sp>
                <p:nvSpPr>
                  <p:cNvPr id="19" name="Oval 58">
                    <a:extLst>
                      <a:ext uri="{FF2B5EF4-FFF2-40B4-BE49-F238E27FC236}">
                        <a16:creationId xmlns:a16="http://schemas.microsoft.com/office/drawing/2014/main" id="{136428D6-45EE-76BC-1567-C528953AE65D}"/>
                      </a:ext>
                    </a:extLst>
                  </p:cNvPr>
                  <p:cNvSpPr>
                    <a:spLocks noChangeArrowheads="1"/>
                  </p:cNvSpPr>
                  <p:nvPr/>
                </p:nvSpPr>
                <p:spPr bwMode="auto">
                  <a:xfrm rot="10800000">
                    <a:off x="3360" y="2739"/>
                    <a:ext cx="336" cy="336"/>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350" b="1" dirty="0">
                        <a:latin typeface="Times New Roman" panose="02020603050405020304" pitchFamily="18" charset="0"/>
                        <a:cs typeface="Times New Roman" panose="02020603050405020304" pitchFamily="18" charset="0"/>
                      </a:rPr>
                      <a:t>O</a:t>
                    </a:r>
                  </a:p>
                </p:txBody>
              </p:sp>
              <p:sp>
                <p:nvSpPr>
                  <p:cNvPr id="20" name="Oval 59">
                    <a:extLst>
                      <a:ext uri="{FF2B5EF4-FFF2-40B4-BE49-F238E27FC236}">
                        <a16:creationId xmlns:a16="http://schemas.microsoft.com/office/drawing/2014/main" id="{748A15B5-AADF-379A-BAF7-C85CA2133591}"/>
                      </a:ext>
                    </a:extLst>
                  </p:cNvPr>
                  <p:cNvSpPr>
                    <a:spLocks noChangeArrowheads="1"/>
                  </p:cNvSpPr>
                  <p:nvPr/>
                </p:nvSpPr>
                <p:spPr bwMode="auto">
                  <a:xfrm rot="10800000">
                    <a:off x="3593" y="2937"/>
                    <a:ext cx="240" cy="240"/>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350" b="1" dirty="0">
                        <a:latin typeface="Times New Roman" panose="02020603050405020304" pitchFamily="18" charset="0"/>
                        <a:cs typeface="Times New Roman" panose="02020603050405020304" pitchFamily="18" charset="0"/>
                      </a:rPr>
                      <a:t>H</a:t>
                    </a:r>
                  </a:p>
                </p:txBody>
              </p:sp>
            </p:grpSp>
            <p:sp>
              <p:nvSpPr>
                <p:cNvPr id="15" name="Rectangle 30">
                  <a:extLst>
                    <a:ext uri="{FF2B5EF4-FFF2-40B4-BE49-F238E27FC236}">
                      <a16:creationId xmlns:a16="http://schemas.microsoft.com/office/drawing/2014/main" id="{042F3B4E-1429-DB68-ECEA-285FEF908936}"/>
                    </a:ext>
                  </a:extLst>
                </p:cNvPr>
                <p:cNvSpPr>
                  <a:spLocks noChangeArrowheads="1"/>
                </p:cNvSpPr>
                <p:nvPr/>
              </p:nvSpPr>
              <p:spPr bwMode="ltGray">
                <a:xfrm>
                  <a:off x="4344988" y="933450"/>
                  <a:ext cx="312737" cy="161925"/>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b="1">
                    <a:latin typeface="Times New Roman" panose="02020603050405020304" pitchFamily="18" charset="0"/>
                    <a:cs typeface="Times New Roman" panose="02020603050405020304" pitchFamily="18" charset="0"/>
                  </a:endParaRPr>
                </a:p>
              </p:txBody>
            </p:sp>
            <p:sp>
              <p:nvSpPr>
                <p:cNvPr id="16" name="Rectangle 35">
                  <a:extLst>
                    <a:ext uri="{FF2B5EF4-FFF2-40B4-BE49-F238E27FC236}">
                      <a16:creationId xmlns:a16="http://schemas.microsoft.com/office/drawing/2014/main" id="{6B3E13F2-6084-9DFF-8443-EE682BB30BE5}"/>
                    </a:ext>
                  </a:extLst>
                </p:cNvPr>
                <p:cNvSpPr>
                  <a:spLocks noChangeArrowheads="1"/>
                </p:cNvSpPr>
                <p:nvPr/>
              </p:nvSpPr>
              <p:spPr bwMode="ltGray">
                <a:xfrm>
                  <a:off x="4368800" y="1219200"/>
                  <a:ext cx="260350" cy="381000"/>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b="1">
                    <a:latin typeface="Times New Roman" panose="02020603050405020304" pitchFamily="18" charset="0"/>
                    <a:cs typeface="Times New Roman" panose="02020603050405020304" pitchFamily="18" charset="0"/>
                  </a:endParaRPr>
                </a:p>
              </p:txBody>
            </p:sp>
            <p:sp>
              <p:nvSpPr>
                <p:cNvPr id="17" name="Freeform 37">
                  <a:extLst>
                    <a:ext uri="{FF2B5EF4-FFF2-40B4-BE49-F238E27FC236}">
                      <a16:creationId xmlns:a16="http://schemas.microsoft.com/office/drawing/2014/main" id="{7DF48323-A48D-F881-DA36-9DD5E16EDBD4}"/>
                    </a:ext>
                  </a:extLst>
                </p:cNvPr>
                <p:cNvSpPr>
                  <a:spLocks/>
                </p:cNvSpPr>
                <p:nvPr/>
              </p:nvSpPr>
              <p:spPr bwMode="ltGray">
                <a:xfrm>
                  <a:off x="4240213" y="1022350"/>
                  <a:ext cx="503237" cy="219075"/>
                </a:xfrm>
                <a:custGeom>
                  <a:avLst/>
                  <a:gdLst>
                    <a:gd name="T0" fmla="*/ 256396 w 316"/>
                    <a:gd name="T1" fmla="*/ 0 h 138"/>
                    <a:gd name="T2" fmla="*/ 361503 w 316"/>
                    <a:gd name="T3" fmla="*/ 9525 h 138"/>
                    <a:gd name="T4" fmla="*/ 437944 w 316"/>
                    <a:gd name="T5" fmla="*/ 57150 h 138"/>
                    <a:gd name="T6" fmla="*/ 484127 w 316"/>
                    <a:gd name="T7" fmla="*/ 123825 h 138"/>
                    <a:gd name="T8" fmla="*/ 503237 w 316"/>
                    <a:gd name="T9" fmla="*/ 219075 h 138"/>
                    <a:gd name="T10" fmla="*/ 0 w 316"/>
                    <a:gd name="T11" fmla="*/ 219075 h 138"/>
                    <a:gd name="T12" fmla="*/ 17518 w 316"/>
                    <a:gd name="T13" fmla="*/ 123825 h 138"/>
                    <a:gd name="T14" fmla="*/ 74849 w 316"/>
                    <a:gd name="T15" fmla="*/ 57150 h 138"/>
                    <a:gd name="T16" fmla="*/ 151290 w 316"/>
                    <a:gd name="T17" fmla="*/ 9525 h 138"/>
                    <a:gd name="T18" fmla="*/ 256396 w 316"/>
                    <a:gd name="T19" fmla="*/ 0 h 138"/>
                    <a:gd name="T20" fmla="*/ 256396 w 316"/>
                    <a:gd name="T21" fmla="*/ 0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close/>
                    </a:path>
                  </a:pathLst>
                </a:custGeom>
                <a:gradFill rotWithShape="0">
                  <a:gsLst>
                    <a:gs pos="0">
                      <a:srgbClr val="00008B"/>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b="1">
                    <a:latin typeface="Times New Roman" panose="02020603050405020304" pitchFamily="18" charset="0"/>
                    <a:cs typeface="Times New Roman" panose="02020603050405020304" pitchFamily="18" charset="0"/>
                  </a:endParaRPr>
                </a:p>
              </p:txBody>
            </p:sp>
          </p:grpSp>
        </p:grpSp>
        <p:sp>
          <p:nvSpPr>
            <p:cNvPr id="4" name="TextBox 3">
              <a:extLst>
                <a:ext uri="{FF2B5EF4-FFF2-40B4-BE49-F238E27FC236}">
                  <a16:creationId xmlns:a16="http://schemas.microsoft.com/office/drawing/2014/main" id="{BA99A29A-4271-C1D4-A532-5395CB8CE272}"/>
                </a:ext>
              </a:extLst>
            </p:cNvPr>
            <p:cNvSpPr txBox="1"/>
            <p:nvPr/>
          </p:nvSpPr>
          <p:spPr>
            <a:xfrm>
              <a:off x="9368339" y="5796519"/>
              <a:ext cx="339196" cy="432435"/>
            </a:xfrm>
            <a:prstGeom prst="rect">
              <a:avLst/>
            </a:prstGeom>
            <a:noFill/>
          </p:spPr>
          <p:txBody>
            <a:bodyPr wrap="square" rtlCol="0">
              <a:spAutoFit/>
            </a:bodyPr>
            <a:lstStyle/>
            <a:p>
              <a:r>
                <a:rPr lang="en-US" sz="2100" b="1" dirty="0">
                  <a:latin typeface="Times New Roman" panose="02020603050405020304" pitchFamily="18" charset="0"/>
                  <a:cs typeface="Times New Roman" panose="02020603050405020304" pitchFamily="18" charset="0"/>
                </a:rPr>
                <a:t>A</a:t>
              </a:r>
            </a:p>
          </p:txBody>
        </p:sp>
        <p:sp>
          <p:nvSpPr>
            <p:cNvPr id="5" name="TextBox 4">
              <a:extLst>
                <a:ext uri="{FF2B5EF4-FFF2-40B4-BE49-F238E27FC236}">
                  <a16:creationId xmlns:a16="http://schemas.microsoft.com/office/drawing/2014/main" id="{93AC38C5-5807-1C79-83AF-C80034D9CA20}"/>
                </a:ext>
              </a:extLst>
            </p:cNvPr>
            <p:cNvSpPr txBox="1"/>
            <p:nvPr/>
          </p:nvSpPr>
          <p:spPr>
            <a:xfrm>
              <a:off x="11304997" y="5792257"/>
              <a:ext cx="339196" cy="432435"/>
            </a:xfrm>
            <a:prstGeom prst="rect">
              <a:avLst/>
            </a:prstGeom>
            <a:noFill/>
          </p:spPr>
          <p:txBody>
            <a:bodyPr wrap="square" rtlCol="0">
              <a:spAutoFit/>
            </a:bodyPr>
            <a:lstStyle/>
            <a:p>
              <a:r>
                <a:rPr lang="en-US" sz="2100" b="1" dirty="0">
                  <a:latin typeface="Times New Roman" panose="02020603050405020304" pitchFamily="18" charset="0"/>
                  <a:cs typeface="Times New Roman" panose="02020603050405020304" pitchFamily="18" charset="0"/>
                </a:rPr>
                <a:t>B</a:t>
              </a:r>
            </a:p>
          </p:txBody>
        </p:sp>
      </p:grpSp>
      <p:grpSp>
        <p:nvGrpSpPr>
          <p:cNvPr id="55" name="Group 43">
            <a:extLst>
              <a:ext uri="{FF2B5EF4-FFF2-40B4-BE49-F238E27FC236}">
                <a16:creationId xmlns:a16="http://schemas.microsoft.com/office/drawing/2014/main" id="{44779863-3763-89C8-D9D3-03AAE9E67934}"/>
              </a:ext>
            </a:extLst>
          </p:cNvPr>
          <p:cNvGrpSpPr>
            <a:grpSpLocks/>
          </p:cNvGrpSpPr>
          <p:nvPr/>
        </p:nvGrpSpPr>
        <p:grpSpPr bwMode="auto">
          <a:xfrm>
            <a:off x="810529" y="2361322"/>
            <a:ext cx="1592649" cy="408094"/>
            <a:chOff x="1278" y="3190"/>
            <a:chExt cx="1158" cy="336"/>
          </a:xfrm>
        </p:grpSpPr>
        <p:sp>
          <p:nvSpPr>
            <p:cNvPr id="56" name="Oval 44">
              <a:extLst>
                <a:ext uri="{FF2B5EF4-FFF2-40B4-BE49-F238E27FC236}">
                  <a16:creationId xmlns:a16="http://schemas.microsoft.com/office/drawing/2014/main" id="{BB8861A7-0BAE-D2D4-C5A6-25E9F1388FFE}"/>
                </a:ext>
              </a:extLst>
            </p:cNvPr>
            <p:cNvSpPr>
              <a:spLocks noChangeArrowheads="1"/>
            </p:cNvSpPr>
            <p:nvPr/>
          </p:nvSpPr>
          <p:spPr bwMode="auto">
            <a:xfrm>
              <a:off x="1278" y="3278"/>
              <a:ext cx="240" cy="240"/>
            </a:xfrm>
            <a:prstGeom prst="ellipse">
              <a:avLst/>
            </a:prstGeom>
            <a:gradFill rotWithShape="1">
              <a:gsLst>
                <a:gs pos="0">
                  <a:srgbClr val="669900">
                    <a:gamma/>
                    <a:shade val="46275"/>
                    <a:invGamma/>
                  </a:srgbClr>
                </a:gs>
                <a:gs pos="50000">
                  <a:srgbClr val="669900">
                    <a:alpha val="98000"/>
                  </a:srgbClr>
                </a:gs>
                <a:gs pos="100000">
                  <a:srgbClr val="6699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1350" b="1">
                  <a:latin typeface="Times New Roman" panose="02020603050405020304" pitchFamily="18" charset="0"/>
                  <a:cs typeface="Times New Roman" panose="02020603050405020304" pitchFamily="18" charset="0"/>
                </a:rPr>
                <a:t>H</a:t>
              </a:r>
            </a:p>
          </p:txBody>
        </p:sp>
        <p:sp>
          <p:nvSpPr>
            <p:cNvPr id="57" name="Oval 45">
              <a:extLst>
                <a:ext uri="{FF2B5EF4-FFF2-40B4-BE49-F238E27FC236}">
                  <a16:creationId xmlns:a16="http://schemas.microsoft.com/office/drawing/2014/main" id="{93B5F369-9567-1AA7-E58E-D2141DA729AC}"/>
                </a:ext>
              </a:extLst>
            </p:cNvPr>
            <p:cNvSpPr>
              <a:spLocks noChangeArrowheads="1"/>
            </p:cNvSpPr>
            <p:nvPr/>
          </p:nvSpPr>
          <p:spPr bwMode="auto">
            <a:xfrm>
              <a:off x="1470" y="3278"/>
              <a:ext cx="240" cy="240"/>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350" b="1" dirty="0">
                  <a:latin typeface="Times New Roman" panose="02020603050405020304" pitchFamily="18" charset="0"/>
                  <a:cs typeface="Times New Roman" panose="02020603050405020304" pitchFamily="18" charset="0"/>
                </a:rPr>
                <a:t>H</a:t>
              </a:r>
            </a:p>
          </p:txBody>
        </p:sp>
        <p:sp>
          <p:nvSpPr>
            <p:cNvPr id="58" name="Oval 46">
              <a:extLst>
                <a:ext uri="{FF2B5EF4-FFF2-40B4-BE49-F238E27FC236}">
                  <a16:creationId xmlns:a16="http://schemas.microsoft.com/office/drawing/2014/main" id="{212F94BB-BE66-D4C4-F887-0CCBF0418DB6}"/>
                </a:ext>
              </a:extLst>
            </p:cNvPr>
            <p:cNvSpPr>
              <a:spLocks noChangeArrowheads="1"/>
            </p:cNvSpPr>
            <p:nvPr/>
          </p:nvSpPr>
          <p:spPr bwMode="auto">
            <a:xfrm>
              <a:off x="1812" y="3190"/>
              <a:ext cx="336" cy="336"/>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350" b="1">
                  <a:latin typeface="Times New Roman" panose="02020603050405020304" pitchFamily="18" charset="0"/>
                  <a:cs typeface="Times New Roman" panose="02020603050405020304" pitchFamily="18" charset="0"/>
                </a:rPr>
                <a:t>O</a:t>
              </a:r>
            </a:p>
          </p:txBody>
        </p:sp>
        <p:sp>
          <p:nvSpPr>
            <p:cNvPr id="59" name="Oval 47">
              <a:extLst>
                <a:ext uri="{FF2B5EF4-FFF2-40B4-BE49-F238E27FC236}">
                  <a16:creationId xmlns:a16="http://schemas.microsoft.com/office/drawing/2014/main" id="{27F90E64-D90D-AB14-8438-072043DCDAC0}"/>
                </a:ext>
              </a:extLst>
            </p:cNvPr>
            <p:cNvSpPr>
              <a:spLocks noChangeArrowheads="1"/>
            </p:cNvSpPr>
            <p:nvPr/>
          </p:nvSpPr>
          <p:spPr bwMode="auto">
            <a:xfrm>
              <a:off x="2100" y="3190"/>
              <a:ext cx="336" cy="336"/>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350" b="1">
                  <a:latin typeface="Times New Roman" panose="02020603050405020304" pitchFamily="18" charset="0"/>
                  <a:cs typeface="Times New Roman" panose="02020603050405020304" pitchFamily="18" charset="0"/>
                </a:rPr>
                <a:t>O</a:t>
              </a:r>
            </a:p>
          </p:txBody>
        </p:sp>
      </p:grpSp>
      <p:grpSp>
        <p:nvGrpSpPr>
          <p:cNvPr id="60" name="Group 56">
            <a:extLst>
              <a:ext uri="{FF2B5EF4-FFF2-40B4-BE49-F238E27FC236}">
                <a16:creationId xmlns:a16="http://schemas.microsoft.com/office/drawing/2014/main" id="{2C3CA903-CB00-3E63-6AD2-0E48864E2D0A}"/>
              </a:ext>
            </a:extLst>
          </p:cNvPr>
          <p:cNvGrpSpPr>
            <a:grpSpLocks/>
          </p:cNvGrpSpPr>
          <p:nvPr/>
        </p:nvGrpSpPr>
        <p:grpSpPr bwMode="auto">
          <a:xfrm>
            <a:off x="2553215" y="2470966"/>
            <a:ext cx="793574" cy="582990"/>
            <a:chOff x="3663" y="2668"/>
            <a:chExt cx="577" cy="480"/>
          </a:xfrm>
        </p:grpSpPr>
        <p:sp>
          <p:nvSpPr>
            <p:cNvPr id="61" name="Oval 57">
              <a:extLst>
                <a:ext uri="{FF2B5EF4-FFF2-40B4-BE49-F238E27FC236}">
                  <a16:creationId xmlns:a16="http://schemas.microsoft.com/office/drawing/2014/main" id="{28AFCC48-BD5E-3AD6-62A5-6909FAC19FC2}"/>
                </a:ext>
              </a:extLst>
            </p:cNvPr>
            <p:cNvSpPr>
              <a:spLocks noChangeArrowheads="1"/>
            </p:cNvSpPr>
            <p:nvPr/>
          </p:nvSpPr>
          <p:spPr bwMode="auto">
            <a:xfrm rot="10800000">
              <a:off x="3663" y="2908"/>
              <a:ext cx="240" cy="240"/>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350" b="1">
                  <a:latin typeface="Times New Roman" panose="02020603050405020304" pitchFamily="18" charset="0"/>
                  <a:cs typeface="Times New Roman" panose="02020603050405020304" pitchFamily="18" charset="0"/>
                </a:rPr>
                <a:t>H</a:t>
              </a:r>
            </a:p>
          </p:txBody>
        </p:sp>
        <p:sp>
          <p:nvSpPr>
            <p:cNvPr id="62" name="Oval 58">
              <a:extLst>
                <a:ext uri="{FF2B5EF4-FFF2-40B4-BE49-F238E27FC236}">
                  <a16:creationId xmlns:a16="http://schemas.microsoft.com/office/drawing/2014/main" id="{4C805EE5-BA3D-30CA-60E6-C71D618574EC}"/>
                </a:ext>
              </a:extLst>
            </p:cNvPr>
            <p:cNvSpPr>
              <a:spLocks noChangeArrowheads="1"/>
            </p:cNvSpPr>
            <p:nvPr/>
          </p:nvSpPr>
          <p:spPr bwMode="auto">
            <a:xfrm rot="10800000">
              <a:off x="3759" y="2668"/>
              <a:ext cx="336" cy="336"/>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350" b="1">
                  <a:latin typeface="Times New Roman" panose="02020603050405020304" pitchFamily="18" charset="0"/>
                  <a:cs typeface="Times New Roman" panose="02020603050405020304" pitchFamily="18" charset="0"/>
                </a:rPr>
                <a:t>O</a:t>
              </a:r>
            </a:p>
          </p:txBody>
        </p:sp>
        <p:sp>
          <p:nvSpPr>
            <p:cNvPr id="63" name="Oval 59">
              <a:extLst>
                <a:ext uri="{FF2B5EF4-FFF2-40B4-BE49-F238E27FC236}">
                  <a16:creationId xmlns:a16="http://schemas.microsoft.com/office/drawing/2014/main" id="{17612CA7-BF6D-186D-418E-61F5C7818193}"/>
                </a:ext>
              </a:extLst>
            </p:cNvPr>
            <p:cNvSpPr>
              <a:spLocks noChangeArrowheads="1"/>
            </p:cNvSpPr>
            <p:nvPr/>
          </p:nvSpPr>
          <p:spPr bwMode="auto">
            <a:xfrm rot="10800000">
              <a:off x="4000" y="2860"/>
              <a:ext cx="240" cy="240"/>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350" b="1" dirty="0">
                  <a:latin typeface="Times New Roman" panose="02020603050405020304" pitchFamily="18" charset="0"/>
                  <a:cs typeface="Times New Roman" panose="02020603050405020304" pitchFamily="18" charset="0"/>
                </a:rPr>
                <a:t>H</a:t>
              </a:r>
            </a:p>
          </p:txBody>
        </p:sp>
      </p:grpSp>
    </p:spTree>
    <p:extLst>
      <p:ext uri="{BB962C8B-B14F-4D97-AF65-F5344CB8AC3E}">
        <p14:creationId xmlns:p14="http://schemas.microsoft.com/office/powerpoint/2010/main" val="40488518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514" name="Group 2">
            <a:extLst>
              <a:ext uri="{FF2B5EF4-FFF2-40B4-BE49-F238E27FC236}">
                <a16:creationId xmlns:a16="http://schemas.microsoft.com/office/drawing/2014/main" id="{958485A0-9E7D-4292-AFB4-43D102FFCD48}"/>
              </a:ext>
            </a:extLst>
          </p:cNvPr>
          <p:cNvGrpSpPr>
            <a:grpSpLocks/>
          </p:cNvGrpSpPr>
          <p:nvPr/>
        </p:nvGrpSpPr>
        <p:grpSpPr bwMode="auto">
          <a:xfrm>
            <a:off x="2172892" y="927498"/>
            <a:ext cx="1788319" cy="3198019"/>
            <a:chOff x="643" y="1002"/>
            <a:chExt cx="1502" cy="2686"/>
          </a:xfrm>
        </p:grpSpPr>
        <p:sp>
          <p:nvSpPr>
            <p:cNvPr id="9265" name="Rectangle 3">
              <a:extLst>
                <a:ext uri="{FF2B5EF4-FFF2-40B4-BE49-F238E27FC236}">
                  <a16:creationId xmlns:a16="http://schemas.microsoft.com/office/drawing/2014/main" id="{2C3E0430-73C8-4FEE-938F-FD8003183590}"/>
                </a:ext>
              </a:extLst>
            </p:cNvPr>
            <p:cNvSpPr>
              <a:spLocks noChangeArrowheads="1"/>
            </p:cNvSpPr>
            <p:nvPr/>
          </p:nvSpPr>
          <p:spPr bwMode="ltGray">
            <a:xfrm rot="-1140313">
              <a:off x="1693" y="1277"/>
              <a:ext cx="6" cy="2033"/>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a:latin typeface="Times New Roman" panose="02020603050405020304" pitchFamily="18" charset="0"/>
                <a:cs typeface="Times New Roman" panose="02020603050405020304" pitchFamily="18" charset="0"/>
              </a:endParaRPr>
            </a:p>
          </p:txBody>
        </p:sp>
        <p:sp>
          <p:nvSpPr>
            <p:cNvPr id="9266" name="Rectangle 4">
              <a:extLst>
                <a:ext uri="{FF2B5EF4-FFF2-40B4-BE49-F238E27FC236}">
                  <a16:creationId xmlns:a16="http://schemas.microsoft.com/office/drawing/2014/main" id="{2AB7841B-E296-41BA-93D9-6C75ADF5624A}"/>
                </a:ext>
              </a:extLst>
            </p:cNvPr>
            <p:cNvSpPr>
              <a:spLocks noChangeArrowheads="1"/>
            </p:cNvSpPr>
            <p:nvPr/>
          </p:nvSpPr>
          <p:spPr bwMode="ltGray">
            <a:xfrm rot="1114412">
              <a:off x="1006" y="1282"/>
              <a:ext cx="6" cy="2119"/>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a:latin typeface="Times New Roman" panose="02020603050405020304" pitchFamily="18" charset="0"/>
                <a:cs typeface="Times New Roman" panose="02020603050405020304" pitchFamily="18" charset="0"/>
              </a:endParaRPr>
            </a:p>
          </p:txBody>
        </p:sp>
        <p:sp>
          <p:nvSpPr>
            <p:cNvPr id="9267" name="Rectangle 5">
              <a:extLst>
                <a:ext uri="{FF2B5EF4-FFF2-40B4-BE49-F238E27FC236}">
                  <a16:creationId xmlns:a16="http://schemas.microsoft.com/office/drawing/2014/main" id="{FD873946-9CAF-484D-852F-F056C7C85263}"/>
                </a:ext>
              </a:extLst>
            </p:cNvPr>
            <p:cNvSpPr>
              <a:spLocks noChangeArrowheads="1"/>
            </p:cNvSpPr>
            <p:nvPr/>
          </p:nvSpPr>
          <p:spPr bwMode="ltGray">
            <a:xfrm rot="254676">
              <a:off x="1284" y="1331"/>
              <a:ext cx="6" cy="1906"/>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a:latin typeface="Times New Roman" panose="02020603050405020304" pitchFamily="18" charset="0"/>
                <a:cs typeface="Times New Roman" panose="02020603050405020304" pitchFamily="18" charset="0"/>
              </a:endParaRPr>
            </a:p>
          </p:txBody>
        </p:sp>
        <p:sp>
          <p:nvSpPr>
            <p:cNvPr id="9268" name="Freeform 6">
              <a:extLst>
                <a:ext uri="{FF2B5EF4-FFF2-40B4-BE49-F238E27FC236}">
                  <a16:creationId xmlns:a16="http://schemas.microsoft.com/office/drawing/2014/main" id="{B40433A9-CC3A-48BC-80DC-3E329F308401}"/>
                </a:ext>
              </a:extLst>
            </p:cNvPr>
            <p:cNvSpPr>
              <a:spLocks/>
            </p:cNvSpPr>
            <p:nvPr/>
          </p:nvSpPr>
          <p:spPr bwMode="ltGray">
            <a:xfrm>
              <a:off x="1308" y="1002"/>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155">
                  <a:moveTo>
                    <a:pt x="102" y="0"/>
                  </a:moveTo>
                  <a:lnTo>
                    <a:pt x="0" y="12"/>
                  </a:lnTo>
                  <a:lnTo>
                    <a:pt x="30" y="72"/>
                  </a:lnTo>
                  <a:lnTo>
                    <a:pt x="30" y="155"/>
                  </a:lnTo>
                  <a:lnTo>
                    <a:pt x="72" y="155"/>
                  </a:lnTo>
                  <a:lnTo>
                    <a:pt x="72" y="66"/>
                  </a:lnTo>
                  <a:lnTo>
                    <a:pt x="102" y="0"/>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latin typeface="Times New Roman" panose="02020603050405020304" pitchFamily="18" charset="0"/>
                <a:cs typeface="Times New Roman" panose="02020603050405020304" pitchFamily="18" charset="0"/>
              </a:endParaRPr>
            </a:p>
          </p:txBody>
        </p:sp>
        <p:sp>
          <p:nvSpPr>
            <p:cNvPr id="9269" name="Freeform 7">
              <a:extLst>
                <a:ext uri="{FF2B5EF4-FFF2-40B4-BE49-F238E27FC236}">
                  <a16:creationId xmlns:a16="http://schemas.microsoft.com/office/drawing/2014/main" id="{E3A57816-3DC8-42D9-850A-468720DC71DC}"/>
                </a:ext>
              </a:extLst>
            </p:cNvPr>
            <p:cNvSpPr>
              <a:spLocks noEditPoints="1"/>
            </p:cNvSpPr>
            <p:nvPr/>
          </p:nvSpPr>
          <p:spPr bwMode="ltGray">
            <a:xfrm>
              <a:off x="1308" y="1151"/>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latin typeface="Times New Roman" panose="02020603050405020304" pitchFamily="18" charset="0"/>
                <a:cs typeface="Times New Roman" panose="02020603050405020304" pitchFamily="18" charset="0"/>
              </a:endParaRPr>
            </a:p>
          </p:txBody>
        </p:sp>
        <p:sp>
          <p:nvSpPr>
            <p:cNvPr id="9270" name="Freeform 8">
              <a:extLst>
                <a:ext uri="{FF2B5EF4-FFF2-40B4-BE49-F238E27FC236}">
                  <a16:creationId xmlns:a16="http://schemas.microsoft.com/office/drawing/2014/main" id="{3994EA38-95E2-4D8E-A9AE-54DA325BCC99}"/>
                </a:ext>
              </a:extLst>
            </p:cNvPr>
            <p:cNvSpPr>
              <a:spLocks noEditPoints="1"/>
            </p:cNvSpPr>
            <p:nvPr/>
          </p:nvSpPr>
          <p:spPr bwMode="ltGray">
            <a:xfrm>
              <a:off x="1308" y="1229"/>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latin typeface="Times New Roman" panose="02020603050405020304" pitchFamily="18" charset="0"/>
                <a:cs typeface="Times New Roman" panose="02020603050405020304" pitchFamily="18" charset="0"/>
              </a:endParaRPr>
            </a:p>
          </p:txBody>
        </p:sp>
        <p:sp>
          <p:nvSpPr>
            <p:cNvPr id="9271" name="Freeform 9">
              <a:extLst>
                <a:ext uri="{FF2B5EF4-FFF2-40B4-BE49-F238E27FC236}">
                  <a16:creationId xmlns:a16="http://schemas.microsoft.com/office/drawing/2014/main" id="{D1B1CC39-2D8E-417A-B27B-EA6C3CB1C412}"/>
                </a:ext>
              </a:extLst>
            </p:cNvPr>
            <p:cNvSpPr>
              <a:spLocks noEditPoints="1"/>
            </p:cNvSpPr>
            <p:nvPr/>
          </p:nvSpPr>
          <p:spPr bwMode="ltGray">
            <a:xfrm>
              <a:off x="1183" y="3234"/>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latin typeface="Times New Roman" panose="02020603050405020304" pitchFamily="18" charset="0"/>
                <a:cs typeface="Times New Roman" panose="02020603050405020304" pitchFamily="18" charset="0"/>
              </a:endParaRPr>
            </a:p>
          </p:txBody>
        </p:sp>
        <p:sp>
          <p:nvSpPr>
            <p:cNvPr id="9272" name="Freeform 10">
              <a:extLst>
                <a:ext uri="{FF2B5EF4-FFF2-40B4-BE49-F238E27FC236}">
                  <a16:creationId xmlns:a16="http://schemas.microsoft.com/office/drawing/2014/main" id="{BD05532B-BB39-4F90-9A34-1BFA49BB1D38}"/>
                </a:ext>
              </a:extLst>
            </p:cNvPr>
            <p:cNvSpPr>
              <a:spLocks noEditPoints="1"/>
            </p:cNvSpPr>
            <p:nvPr/>
          </p:nvSpPr>
          <p:spPr bwMode="ltGray">
            <a:xfrm>
              <a:off x="2028" y="3333"/>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latin typeface="Times New Roman" panose="02020603050405020304" pitchFamily="18" charset="0"/>
                <a:cs typeface="Times New Roman" panose="02020603050405020304" pitchFamily="18" charset="0"/>
              </a:endParaRPr>
            </a:p>
          </p:txBody>
        </p:sp>
        <p:sp>
          <p:nvSpPr>
            <p:cNvPr id="9273" name="Freeform 11">
              <a:extLst>
                <a:ext uri="{FF2B5EF4-FFF2-40B4-BE49-F238E27FC236}">
                  <a16:creationId xmlns:a16="http://schemas.microsoft.com/office/drawing/2014/main" id="{E68F0B7D-0571-4855-AD62-5E9FDD4DCE97}"/>
                </a:ext>
              </a:extLst>
            </p:cNvPr>
            <p:cNvSpPr>
              <a:spLocks noEditPoints="1"/>
            </p:cNvSpPr>
            <p:nvPr/>
          </p:nvSpPr>
          <p:spPr bwMode="ltGray">
            <a:xfrm>
              <a:off x="649" y="3333"/>
              <a:ext cx="72" cy="90"/>
            </a:xfrm>
            <a:custGeom>
              <a:avLst/>
              <a:gdLst>
                <a:gd name="T0" fmla="*/ 72 w 71"/>
                <a:gd name="T1" fmla="*/ 90 h 90"/>
                <a:gd name="T2" fmla="*/ 72 w 71"/>
                <a:gd name="T3" fmla="*/ 60 h 90"/>
                <a:gd name="T4" fmla="*/ 72 w 71"/>
                <a:gd name="T5" fmla="*/ 36 h 90"/>
                <a:gd name="T6" fmla="*/ 61 w 71"/>
                <a:gd name="T7" fmla="*/ 12 h 90"/>
                <a:gd name="T8" fmla="*/ 37 w 71"/>
                <a:gd name="T9" fmla="*/ 0 h 90"/>
                <a:gd name="T10" fmla="*/ 12 w 71"/>
                <a:gd name="T11" fmla="*/ 12 h 90"/>
                <a:gd name="T12" fmla="*/ 0 w 71"/>
                <a:gd name="T13" fmla="*/ 36 h 90"/>
                <a:gd name="T14" fmla="*/ 6 w 71"/>
                <a:gd name="T15" fmla="*/ 60 h 90"/>
                <a:gd name="T16" fmla="*/ 30 w 71"/>
                <a:gd name="T17" fmla="*/ 78 h 90"/>
                <a:gd name="T18" fmla="*/ 55 w 71"/>
                <a:gd name="T19" fmla="*/ 90 h 90"/>
                <a:gd name="T20" fmla="*/ 72 w 71"/>
                <a:gd name="T21" fmla="*/ 90 h 90"/>
                <a:gd name="T22" fmla="*/ 72 w 71"/>
                <a:gd name="T23" fmla="*/ 90 h 90"/>
                <a:gd name="T24" fmla="*/ 24 w 71"/>
                <a:gd name="T25" fmla="*/ 18 h 90"/>
                <a:gd name="T26" fmla="*/ 43 w 71"/>
                <a:gd name="T27" fmla="*/ 18 h 90"/>
                <a:gd name="T28" fmla="*/ 55 w 71"/>
                <a:gd name="T29" fmla="*/ 18 h 90"/>
                <a:gd name="T30" fmla="*/ 61 w 71"/>
                <a:gd name="T31" fmla="*/ 42 h 90"/>
                <a:gd name="T32" fmla="*/ 61 w 71"/>
                <a:gd name="T33" fmla="*/ 66 h 90"/>
                <a:gd name="T34" fmla="*/ 61 w 71"/>
                <a:gd name="T35" fmla="*/ 72 h 90"/>
                <a:gd name="T36" fmla="*/ 61 w 71"/>
                <a:gd name="T37" fmla="*/ 78 h 90"/>
                <a:gd name="T38" fmla="*/ 43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latin typeface="Times New Roman" panose="02020603050405020304" pitchFamily="18" charset="0"/>
                <a:cs typeface="Times New Roman" panose="02020603050405020304" pitchFamily="18" charset="0"/>
              </a:endParaRPr>
            </a:p>
          </p:txBody>
        </p:sp>
        <p:sp>
          <p:nvSpPr>
            <p:cNvPr id="9274" name="Oval 12">
              <a:extLst>
                <a:ext uri="{FF2B5EF4-FFF2-40B4-BE49-F238E27FC236}">
                  <a16:creationId xmlns:a16="http://schemas.microsoft.com/office/drawing/2014/main" id="{C01362B0-0B95-4563-9912-C5DF93F36921}"/>
                </a:ext>
              </a:extLst>
            </p:cNvPr>
            <p:cNvSpPr>
              <a:spLocks noChangeArrowheads="1"/>
            </p:cNvSpPr>
            <p:nvPr/>
          </p:nvSpPr>
          <p:spPr bwMode="ltGray">
            <a:xfrm>
              <a:off x="693" y="3299"/>
              <a:ext cx="1380" cy="389"/>
            </a:xfrm>
            <a:prstGeom prst="ellipse">
              <a:avLst/>
            </a:prstGeom>
            <a:gradFill rotWithShape="0">
              <a:gsLst>
                <a:gs pos="0">
                  <a:srgbClr val="00008B"/>
                </a:gs>
                <a:gs pos="100000">
                  <a:srgbClr val="0000FF"/>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a:latin typeface="Times New Roman" panose="02020603050405020304" pitchFamily="18" charset="0"/>
                <a:cs typeface="Times New Roman" panose="02020603050405020304" pitchFamily="18" charset="0"/>
              </a:endParaRPr>
            </a:p>
          </p:txBody>
        </p:sp>
        <p:sp>
          <p:nvSpPr>
            <p:cNvPr id="9275" name="Oval 13">
              <a:extLst>
                <a:ext uri="{FF2B5EF4-FFF2-40B4-BE49-F238E27FC236}">
                  <a16:creationId xmlns:a16="http://schemas.microsoft.com/office/drawing/2014/main" id="{65CBE76D-D3D7-4D4D-92A4-5E670EFBA1AA}"/>
                </a:ext>
              </a:extLst>
            </p:cNvPr>
            <p:cNvSpPr>
              <a:spLocks noChangeArrowheads="1"/>
            </p:cNvSpPr>
            <p:nvPr/>
          </p:nvSpPr>
          <p:spPr bwMode="ltGray">
            <a:xfrm>
              <a:off x="643" y="3295"/>
              <a:ext cx="1502" cy="288"/>
            </a:xfrm>
            <a:prstGeom prst="ellipse">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a:latin typeface="Times New Roman" panose="02020603050405020304" pitchFamily="18" charset="0"/>
                <a:cs typeface="Times New Roman" panose="02020603050405020304" pitchFamily="18" charset="0"/>
              </a:endParaRPr>
            </a:p>
          </p:txBody>
        </p:sp>
        <p:sp>
          <p:nvSpPr>
            <p:cNvPr id="9276" name="Oval 14">
              <a:extLst>
                <a:ext uri="{FF2B5EF4-FFF2-40B4-BE49-F238E27FC236}">
                  <a16:creationId xmlns:a16="http://schemas.microsoft.com/office/drawing/2014/main" id="{503F6346-F2DD-4CFF-AE07-28FAEB56B095}"/>
                </a:ext>
              </a:extLst>
            </p:cNvPr>
            <p:cNvSpPr>
              <a:spLocks noChangeArrowheads="1"/>
            </p:cNvSpPr>
            <p:nvPr/>
          </p:nvSpPr>
          <p:spPr bwMode="ltGray">
            <a:xfrm>
              <a:off x="690" y="3321"/>
              <a:ext cx="1425" cy="220"/>
            </a:xfrm>
            <a:prstGeom prst="ellipse">
              <a:avLst/>
            </a:prstGeom>
            <a:gradFill rotWithShape="0">
              <a:gsLst>
                <a:gs pos="0">
                  <a:srgbClr val="0000FF"/>
                </a:gs>
                <a:gs pos="100000">
                  <a:srgbClr val="00008B"/>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a:latin typeface="Times New Roman" panose="02020603050405020304" pitchFamily="18" charset="0"/>
                <a:cs typeface="Times New Roman" panose="02020603050405020304" pitchFamily="18" charset="0"/>
              </a:endParaRPr>
            </a:p>
          </p:txBody>
        </p:sp>
        <p:sp>
          <p:nvSpPr>
            <p:cNvPr id="9277" name="Freeform 15">
              <a:extLst>
                <a:ext uri="{FF2B5EF4-FFF2-40B4-BE49-F238E27FC236}">
                  <a16:creationId xmlns:a16="http://schemas.microsoft.com/office/drawing/2014/main" id="{2870DE3B-52BB-434C-A9A2-79EE2A3A40EA}"/>
                </a:ext>
              </a:extLst>
            </p:cNvPr>
            <p:cNvSpPr>
              <a:spLocks noEditPoints="1"/>
            </p:cNvSpPr>
            <p:nvPr/>
          </p:nvSpPr>
          <p:spPr bwMode="ltGray">
            <a:xfrm>
              <a:off x="1992" y="3249"/>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latin typeface="Times New Roman" panose="02020603050405020304" pitchFamily="18" charset="0"/>
                <a:cs typeface="Times New Roman" panose="02020603050405020304" pitchFamily="18" charset="0"/>
              </a:endParaRPr>
            </a:p>
          </p:txBody>
        </p:sp>
      </p:grpSp>
      <p:grpSp>
        <p:nvGrpSpPr>
          <p:cNvPr id="64528" name="Group 16">
            <a:extLst>
              <a:ext uri="{FF2B5EF4-FFF2-40B4-BE49-F238E27FC236}">
                <a16:creationId xmlns:a16="http://schemas.microsoft.com/office/drawing/2014/main" id="{E1D84C73-E497-4003-AD57-68A73BAB563D}"/>
              </a:ext>
            </a:extLst>
          </p:cNvPr>
          <p:cNvGrpSpPr>
            <a:grpSpLocks/>
          </p:cNvGrpSpPr>
          <p:nvPr/>
        </p:nvGrpSpPr>
        <p:grpSpPr bwMode="auto">
          <a:xfrm>
            <a:off x="5142311" y="498873"/>
            <a:ext cx="1788319" cy="3198019"/>
            <a:chOff x="643" y="1002"/>
            <a:chExt cx="1502" cy="2686"/>
          </a:xfrm>
        </p:grpSpPr>
        <p:sp>
          <p:nvSpPr>
            <p:cNvPr id="9252" name="Rectangle 17">
              <a:extLst>
                <a:ext uri="{FF2B5EF4-FFF2-40B4-BE49-F238E27FC236}">
                  <a16:creationId xmlns:a16="http://schemas.microsoft.com/office/drawing/2014/main" id="{A54D2DF0-DE7F-44A7-9945-11C784F561F1}"/>
                </a:ext>
              </a:extLst>
            </p:cNvPr>
            <p:cNvSpPr>
              <a:spLocks noChangeArrowheads="1"/>
            </p:cNvSpPr>
            <p:nvPr/>
          </p:nvSpPr>
          <p:spPr bwMode="ltGray">
            <a:xfrm rot="-1140313">
              <a:off x="1693" y="1277"/>
              <a:ext cx="6" cy="2033"/>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a:latin typeface="Times New Roman" panose="02020603050405020304" pitchFamily="18" charset="0"/>
                <a:cs typeface="Times New Roman" panose="02020603050405020304" pitchFamily="18" charset="0"/>
              </a:endParaRPr>
            </a:p>
          </p:txBody>
        </p:sp>
        <p:sp>
          <p:nvSpPr>
            <p:cNvPr id="9253" name="Rectangle 18">
              <a:extLst>
                <a:ext uri="{FF2B5EF4-FFF2-40B4-BE49-F238E27FC236}">
                  <a16:creationId xmlns:a16="http://schemas.microsoft.com/office/drawing/2014/main" id="{E111F6E5-4070-4645-8E19-BB486B44E2A3}"/>
                </a:ext>
              </a:extLst>
            </p:cNvPr>
            <p:cNvSpPr>
              <a:spLocks noChangeArrowheads="1"/>
            </p:cNvSpPr>
            <p:nvPr/>
          </p:nvSpPr>
          <p:spPr bwMode="ltGray">
            <a:xfrm rot="1114412">
              <a:off x="1006" y="1282"/>
              <a:ext cx="6" cy="2119"/>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a:latin typeface="Times New Roman" panose="02020603050405020304" pitchFamily="18" charset="0"/>
                <a:cs typeface="Times New Roman" panose="02020603050405020304" pitchFamily="18" charset="0"/>
              </a:endParaRPr>
            </a:p>
          </p:txBody>
        </p:sp>
        <p:sp>
          <p:nvSpPr>
            <p:cNvPr id="9254" name="Rectangle 19">
              <a:extLst>
                <a:ext uri="{FF2B5EF4-FFF2-40B4-BE49-F238E27FC236}">
                  <a16:creationId xmlns:a16="http://schemas.microsoft.com/office/drawing/2014/main" id="{FBD38DA6-A26D-496D-A173-0060250E4392}"/>
                </a:ext>
              </a:extLst>
            </p:cNvPr>
            <p:cNvSpPr>
              <a:spLocks noChangeArrowheads="1"/>
            </p:cNvSpPr>
            <p:nvPr/>
          </p:nvSpPr>
          <p:spPr bwMode="ltGray">
            <a:xfrm rot="254676">
              <a:off x="1284" y="1331"/>
              <a:ext cx="6" cy="1906"/>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a:latin typeface="Times New Roman" panose="02020603050405020304" pitchFamily="18" charset="0"/>
                <a:cs typeface="Times New Roman" panose="02020603050405020304" pitchFamily="18" charset="0"/>
              </a:endParaRPr>
            </a:p>
          </p:txBody>
        </p:sp>
        <p:sp>
          <p:nvSpPr>
            <p:cNvPr id="9255" name="Freeform 20">
              <a:extLst>
                <a:ext uri="{FF2B5EF4-FFF2-40B4-BE49-F238E27FC236}">
                  <a16:creationId xmlns:a16="http://schemas.microsoft.com/office/drawing/2014/main" id="{D11925C9-8D5B-4450-8FC5-6A14E11C4209}"/>
                </a:ext>
              </a:extLst>
            </p:cNvPr>
            <p:cNvSpPr>
              <a:spLocks/>
            </p:cNvSpPr>
            <p:nvPr/>
          </p:nvSpPr>
          <p:spPr bwMode="ltGray">
            <a:xfrm>
              <a:off x="1308" y="1002"/>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155">
                  <a:moveTo>
                    <a:pt x="102" y="0"/>
                  </a:moveTo>
                  <a:lnTo>
                    <a:pt x="0" y="12"/>
                  </a:lnTo>
                  <a:lnTo>
                    <a:pt x="30" y="72"/>
                  </a:lnTo>
                  <a:lnTo>
                    <a:pt x="30" y="155"/>
                  </a:lnTo>
                  <a:lnTo>
                    <a:pt x="72" y="155"/>
                  </a:lnTo>
                  <a:lnTo>
                    <a:pt x="72" y="66"/>
                  </a:lnTo>
                  <a:lnTo>
                    <a:pt x="102" y="0"/>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latin typeface="Times New Roman" panose="02020603050405020304" pitchFamily="18" charset="0"/>
                <a:cs typeface="Times New Roman" panose="02020603050405020304" pitchFamily="18" charset="0"/>
              </a:endParaRPr>
            </a:p>
          </p:txBody>
        </p:sp>
        <p:sp>
          <p:nvSpPr>
            <p:cNvPr id="9256" name="Freeform 21">
              <a:extLst>
                <a:ext uri="{FF2B5EF4-FFF2-40B4-BE49-F238E27FC236}">
                  <a16:creationId xmlns:a16="http://schemas.microsoft.com/office/drawing/2014/main" id="{8A8C0C8A-7310-4189-8F09-82FCC4C34320}"/>
                </a:ext>
              </a:extLst>
            </p:cNvPr>
            <p:cNvSpPr>
              <a:spLocks noEditPoints="1"/>
            </p:cNvSpPr>
            <p:nvPr/>
          </p:nvSpPr>
          <p:spPr bwMode="ltGray">
            <a:xfrm>
              <a:off x="1308" y="1151"/>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latin typeface="Times New Roman" panose="02020603050405020304" pitchFamily="18" charset="0"/>
                <a:cs typeface="Times New Roman" panose="02020603050405020304" pitchFamily="18" charset="0"/>
              </a:endParaRPr>
            </a:p>
          </p:txBody>
        </p:sp>
        <p:sp>
          <p:nvSpPr>
            <p:cNvPr id="9257" name="Freeform 22">
              <a:extLst>
                <a:ext uri="{FF2B5EF4-FFF2-40B4-BE49-F238E27FC236}">
                  <a16:creationId xmlns:a16="http://schemas.microsoft.com/office/drawing/2014/main" id="{D7D29ED0-DAEE-46F6-8DD0-E897BF00E86B}"/>
                </a:ext>
              </a:extLst>
            </p:cNvPr>
            <p:cNvSpPr>
              <a:spLocks noEditPoints="1"/>
            </p:cNvSpPr>
            <p:nvPr/>
          </p:nvSpPr>
          <p:spPr bwMode="ltGray">
            <a:xfrm>
              <a:off x="1308" y="1229"/>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latin typeface="Times New Roman" panose="02020603050405020304" pitchFamily="18" charset="0"/>
                <a:cs typeface="Times New Roman" panose="02020603050405020304" pitchFamily="18" charset="0"/>
              </a:endParaRPr>
            </a:p>
          </p:txBody>
        </p:sp>
        <p:sp>
          <p:nvSpPr>
            <p:cNvPr id="9258" name="Freeform 23">
              <a:extLst>
                <a:ext uri="{FF2B5EF4-FFF2-40B4-BE49-F238E27FC236}">
                  <a16:creationId xmlns:a16="http://schemas.microsoft.com/office/drawing/2014/main" id="{912AC89C-3C38-48B9-9739-673EF516672C}"/>
                </a:ext>
              </a:extLst>
            </p:cNvPr>
            <p:cNvSpPr>
              <a:spLocks noEditPoints="1"/>
            </p:cNvSpPr>
            <p:nvPr/>
          </p:nvSpPr>
          <p:spPr bwMode="ltGray">
            <a:xfrm>
              <a:off x="1183" y="3234"/>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latin typeface="Times New Roman" panose="02020603050405020304" pitchFamily="18" charset="0"/>
                <a:cs typeface="Times New Roman" panose="02020603050405020304" pitchFamily="18" charset="0"/>
              </a:endParaRPr>
            </a:p>
          </p:txBody>
        </p:sp>
        <p:sp>
          <p:nvSpPr>
            <p:cNvPr id="9259" name="Freeform 24">
              <a:extLst>
                <a:ext uri="{FF2B5EF4-FFF2-40B4-BE49-F238E27FC236}">
                  <a16:creationId xmlns:a16="http://schemas.microsoft.com/office/drawing/2014/main" id="{9D72A3E9-F5F3-4C3D-A4BB-39071D9F4D05}"/>
                </a:ext>
              </a:extLst>
            </p:cNvPr>
            <p:cNvSpPr>
              <a:spLocks noEditPoints="1"/>
            </p:cNvSpPr>
            <p:nvPr/>
          </p:nvSpPr>
          <p:spPr bwMode="ltGray">
            <a:xfrm>
              <a:off x="2028" y="3333"/>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latin typeface="Times New Roman" panose="02020603050405020304" pitchFamily="18" charset="0"/>
                <a:cs typeface="Times New Roman" panose="02020603050405020304" pitchFamily="18" charset="0"/>
              </a:endParaRPr>
            </a:p>
          </p:txBody>
        </p:sp>
        <p:sp>
          <p:nvSpPr>
            <p:cNvPr id="9260" name="Freeform 25">
              <a:extLst>
                <a:ext uri="{FF2B5EF4-FFF2-40B4-BE49-F238E27FC236}">
                  <a16:creationId xmlns:a16="http://schemas.microsoft.com/office/drawing/2014/main" id="{C07473A8-6A8E-4567-97D0-234D8BCCF5B7}"/>
                </a:ext>
              </a:extLst>
            </p:cNvPr>
            <p:cNvSpPr>
              <a:spLocks noEditPoints="1"/>
            </p:cNvSpPr>
            <p:nvPr/>
          </p:nvSpPr>
          <p:spPr bwMode="ltGray">
            <a:xfrm>
              <a:off x="649" y="3333"/>
              <a:ext cx="72" cy="90"/>
            </a:xfrm>
            <a:custGeom>
              <a:avLst/>
              <a:gdLst>
                <a:gd name="T0" fmla="*/ 72 w 71"/>
                <a:gd name="T1" fmla="*/ 90 h 90"/>
                <a:gd name="T2" fmla="*/ 72 w 71"/>
                <a:gd name="T3" fmla="*/ 60 h 90"/>
                <a:gd name="T4" fmla="*/ 72 w 71"/>
                <a:gd name="T5" fmla="*/ 36 h 90"/>
                <a:gd name="T6" fmla="*/ 61 w 71"/>
                <a:gd name="T7" fmla="*/ 12 h 90"/>
                <a:gd name="T8" fmla="*/ 37 w 71"/>
                <a:gd name="T9" fmla="*/ 0 h 90"/>
                <a:gd name="T10" fmla="*/ 12 w 71"/>
                <a:gd name="T11" fmla="*/ 12 h 90"/>
                <a:gd name="T12" fmla="*/ 0 w 71"/>
                <a:gd name="T13" fmla="*/ 36 h 90"/>
                <a:gd name="T14" fmla="*/ 6 w 71"/>
                <a:gd name="T15" fmla="*/ 60 h 90"/>
                <a:gd name="T16" fmla="*/ 30 w 71"/>
                <a:gd name="T17" fmla="*/ 78 h 90"/>
                <a:gd name="T18" fmla="*/ 55 w 71"/>
                <a:gd name="T19" fmla="*/ 90 h 90"/>
                <a:gd name="T20" fmla="*/ 72 w 71"/>
                <a:gd name="T21" fmla="*/ 90 h 90"/>
                <a:gd name="T22" fmla="*/ 72 w 71"/>
                <a:gd name="T23" fmla="*/ 90 h 90"/>
                <a:gd name="T24" fmla="*/ 24 w 71"/>
                <a:gd name="T25" fmla="*/ 18 h 90"/>
                <a:gd name="T26" fmla="*/ 43 w 71"/>
                <a:gd name="T27" fmla="*/ 18 h 90"/>
                <a:gd name="T28" fmla="*/ 55 w 71"/>
                <a:gd name="T29" fmla="*/ 18 h 90"/>
                <a:gd name="T30" fmla="*/ 61 w 71"/>
                <a:gd name="T31" fmla="*/ 42 h 90"/>
                <a:gd name="T32" fmla="*/ 61 w 71"/>
                <a:gd name="T33" fmla="*/ 66 h 90"/>
                <a:gd name="T34" fmla="*/ 61 w 71"/>
                <a:gd name="T35" fmla="*/ 72 h 90"/>
                <a:gd name="T36" fmla="*/ 61 w 71"/>
                <a:gd name="T37" fmla="*/ 78 h 90"/>
                <a:gd name="T38" fmla="*/ 43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latin typeface="Times New Roman" panose="02020603050405020304" pitchFamily="18" charset="0"/>
                <a:cs typeface="Times New Roman" panose="02020603050405020304" pitchFamily="18" charset="0"/>
              </a:endParaRPr>
            </a:p>
          </p:txBody>
        </p:sp>
        <p:sp>
          <p:nvSpPr>
            <p:cNvPr id="9261" name="Oval 26">
              <a:extLst>
                <a:ext uri="{FF2B5EF4-FFF2-40B4-BE49-F238E27FC236}">
                  <a16:creationId xmlns:a16="http://schemas.microsoft.com/office/drawing/2014/main" id="{25A0E1C1-5D7C-4B03-8B5F-A352FEBD55F6}"/>
                </a:ext>
              </a:extLst>
            </p:cNvPr>
            <p:cNvSpPr>
              <a:spLocks noChangeArrowheads="1"/>
            </p:cNvSpPr>
            <p:nvPr/>
          </p:nvSpPr>
          <p:spPr bwMode="ltGray">
            <a:xfrm>
              <a:off x="693" y="3299"/>
              <a:ext cx="1380" cy="389"/>
            </a:xfrm>
            <a:prstGeom prst="ellipse">
              <a:avLst/>
            </a:prstGeom>
            <a:gradFill rotWithShape="0">
              <a:gsLst>
                <a:gs pos="0">
                  <a:srgbClr val="00008B"/>
                </a:gs>
                <a:gs pos="100000">
                  <a:srgbClr val="0000FF"/>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a:latin typeface="Times New Roman" panose="02020603050405020304" pitchFamily="18" charset="0"/>
                <a:cs typeface="Times New Roman" panose="02020603050405020304" pitchFamily="18" charset="0"/>
              </a:endParaRPr>
            </a:p>
          </p:txBody>
        </p:sp>
        <p:sp>
          <p:nvSpPr>
            <p:cNvPr id="9262" name="Oval 27">
              <a:extLst>
                <a:ext uri="{FF2B5EF4-FFF2-40B4-BE49-F238E27FC236}">
                  <a16:creationId xmlns:a16="http://schemas.microsoft.com/office/drawing/2014/main" id="{B7BDC449-BC56-4248-B287-9CD4D8331C0D}"/>
                </a:ext>
              </a:extLst>
            </p:cNvPr>
            <p:cNvSpPr>
              <a:spLocks noChangeArrowheads="1"/>
            </p:cNvSpPr>
            <p:nvPr/>
          </p:nvSpPr>
          <p:spPr bwMode="ltGray">
            <a:xfrm>
              <a:off x="643" y="3295"/>
              <a:ext cx="1502" cy="288"/>
            </a:xfrm>
            <a:prstGeom prst="ellipse">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a:latin typeface="Times New Roman" panose="02020603050405020304" pitchFamily="18" charset="0"/>
                <a:cs typeface="Times New Roman" panose="02020603050405020304" pitchFamily="18" charset="0"/>
              </a:endParaRPr>
            </a:p>
          </p:txBody>
        </p:sp>
        <p:sp>
          <p:nvSpPr>
            <p:cNvPr id="9263" name="Oval 28">
              <a:extLst>
                <a:ext uri="{FF2B5EF4-FFF2-40B4-BE49-F238E27FC236}">
                  <a16:creationId xmlns:a16="http://schemas.microsoft.com/office/drawing/2014/main" id="{0DFBECCE-510C-4501-9164-7A1039A71E68}"/>
                </a:ext>
              </a:extLst>
            </p:cNvPr>
            <p:cNvSpPr>
              <a:spLocks noChangeArrowheads="1"/>
            </p:cNvSpPr>
            <p:nvPr/>
          </p:nvSpPr>
          <p:spPr bwMode="ltGray">
            <a:xfrm>
              <a:off x="690" y="3321"/>
              <a:ext cx="1425" cy="220"/>
            </a:xfrm>
            <a:prstGeom prst="ellipse">
              <a:avLst/>
            </a:prstGeom>
            <a:gradFill rotWithShape="0">
              <a:gsLst>
                <a:gs pos="0">
                  <a:srgbClr val="0000FF"/>
                </a:gs>
                <a:gs pos="100000">
                  <a:srgbClr val="00008B"/>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a:latin typeface="Times New Roman" panose="02020603050405020304" pitchFamily="18" charset="0"/>
                <a:cs typeface="Times New Roman" panose="02020603050405020304" pitchFamily="18" charset="0"/>
              </a:endParaRPr>
            </a:p>
          </p:txBody>
        </p:sp>
        <p:sp>
          <p:nvSpPr>
            <p:cNvPr id="9264" name="Freeform 29">
              <a:extLst>
                <a:ext uri="{FF2B5EF4-FFF2-40B4-BE49-F238E27FC236}">
                  <a16:creationId xmlns:a16="http://schemas.microsoft.com/office/drawing/2014/main" id="{5C49F4B6-B03A-409F-81C4-A3DC6E9D87B1}"/>
                </a:ext>
              </a:extLst>
            </p:cNvPr>
            <p:cNvSpPr>
              <a:spLocks noEditPoints="1"/>
            </p:cNvSpPr>
            <p:nvPr/>
          </p:nvSpPr>
          <p:spPr bwMode="ltGray">
            <a:xfrm>
              <a:off x="1992" y="3249"/>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latin typeface="Times New Roman" panose="02020603050405020304" pitchFamily="18" charset="0"/>
                <a:cs typeface="Times New Roman" panose="02020603050405020304" pitchFamily="18" charset="0"/>
              </a:endParaRPr>
            </a:p>
          </p:txBody>
        </p:sp>
      </p:grpSp>
      <p:sp>
        <p:nvSpPr>
          <p:cNvPr id="9220" name="Rectangle 30">
            <a:extLst>
              <a:ext uri="{FF2B5EF4-FFF2-40B4-BE49-F238E27FC236}">
                <a16:creationId xmlns:a16="http://schemas.microsoft.com/office/drawing/2014/main" id="{E8DA43B9-792A-4979-B139-F600BB9C0E7E}"/>
              </a:ext>
            </a:extLst>
          </p:cNvPr>
          <p:cNvSpPr>
            <a:spLocks noChangeArrowheads="1"/>
          </p:cNvSpPr>
          <p:nvPr/>
        </p:nvSpPr>
        <p:spPr bwMode="ltGray">
          <a:xfrm>
            <a:off x="4401742" y="700089"/>
            <a:ext cx="234553" cy="121444"/>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a:latin typeface="Times New Roman" panose="02020603050405020304" pitchFamily="18" charset="0"/>
              <a:cs typeface="Times New Roman" panose="02020603050405020304" pitchFamily="18" charset="0"/>
            </a:endParaRPr>
          </a:p>
        </p:txBody>
      </p:sp>
      <p:sp>
        <p:nvSpPr>
          <p:cNvPr id="9221" name="Oval 31">
            <a:extLst>
              <a:ext uri="{FF2B5EF4-FFF2-40B4-BE49-F238E27FC236}">
                <a16:creationId xmlns:a16="http://schemas.microsoft.com/office/drawing/2014/main" id="{2350A5B2-DD26-4E4F-B13F-34A25FE2E27E}"/>
              </a:ext>
            </a:extLst>
          </p:cNvPr>
          <p:cNvSpPr>
            <a:spLocks noChangeArrowheads="1"/>
          </p:cNvSpPr>
          <p:nvPr/>
        </p:nvSpPr>
        <p:spPr bwMode="ltGray">
          <a:xfrm>
            <a:off x="4483895" y="485776"/>
            <a:ext cx="55960" cy="55960"/>
          </a:xfrm>
          <a:prstGeom prst="ellipse">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a:latin typeface="Times New Roman" panose="02020603050405020304" pitchFamily="18" charset="0"/>
              <a:cs typeface="Times New Roman" panose="02020603050405020304" pitchFamily="18" charset="0"/>
            </a:endParaRPr>
          </a:p>
        </p:txBody>
      </p:sp>
      <p:sp>
        <p:nvSpPr>
          <p:cNvPr id="9222" name="Freeform 32">
            <a:extLst>
              <a:ext uri="{FF2B5EF4-FFF2-40B4-BE49-F238E27FC236}">
                <a16:creationId xmlns:a16="http://schemas.microsoft.com/office/drawing/2014/main" id="{741F484C-83AB-4CA0-9068-484C3099D458}"/>
              </a:ext>
            </a:extLst>
          </p:cNvPr>
          <p:cNvSpPr>
            <a:spLocks/>
          </p:cNvSpPr>
          <p:nvPr/>
        </p:nvSpPr>
        <p:spPr bwMode="ltGray">
          <a:xfrm>
            <a:off x="4136232" y="2671762"/>
            <a:ext cx="741760" cy="185738"/>
          </a:xfrm>
          <a:custGeom>
            <a:avLst/>
            <a:gdLst>
              <a:gd name="T0" fmla="*/ 9525 w 623"/>
              <a:gd name="T1" fmla="*/ 28575 h 156"/>
              <a:gd name="T2" fmla="*/ 257175 w 623"/>
              <a:gd name="T3" fmla="*/ 57150 h 156"/>
              <a:gd name="T4" fmla="*/ 398463 w 623"/>
              <a:gd name="T5" fmla="*/ 57150 h 156"/>
              <a:gd name="T6" fmla="*/ 561975 w 623"/>
              <a:gd name="T7" fmla="*/ 47625 h 156"/>
              <a:gd name="T8" fmla="*/ 750888 w 623"/>
              <a:gd name="T9" fmla="*/ 28575 h 156"/>
              <a:gd name="T10" fmla="*/ 969963 w 623"/>
              <a:gd name="T11" fmla="*/ 0 h 156"/>
              <a:gd name="T12" fmla="*/ 989013 w 623"/>
              <a:gd name="T13" fmla="*/ 180975 h 156"/>
              <a:gd name="T14" fmla="*/ 788988 w 623"/>
              <a:gd name="T15" fmla="*/ 219075 h 156"/>
              <a:gd name="T16" fmla="*/ 657225 w 623"/>
              <a:gd name="T17" fmla="*/ 238125 h 156"/>
              <a:gd name="T18" fmla="*/ 504825 w 623"/>
              <a:gd name="T19" fmla="*/ 247650 h 156"/>
              <a:gd name="T20" fmla="*/ 341313 w 623"/>
              <a:gd name="T21" fmla="*/ 247650 h 156"/>
              <a:gd name="T22" fmla="*/ 171450 w 623"/>
              <a:gd name="T23" fmla="*/ 238125 h 156"/>
              <a:gd name="T24" fmla="*/ 0 w 623"/>
              <a:gd name="T25" fmla="*/ 209550 h 156"/>
              <a:gd name="T26" fmla="*/ 9525 w 623"/>
              <a:gd name="T27" fmla="*/ 28575 h 156"/>
              <a:gd name="T28" fmla="*/ 9525 w 623"/>
              <a:gd name="T29" fmla="*/ 28575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latin typeface="Times New Roman" panose="02020603050405020304" pitchFamily="18" charset="0"/>
              <a:cs typeface="Times New Roman" panose="02020603050405020304" pitchFamily="18" charset="0"/>
            </a:endParaRPr>
          </a:p>
        </p:txBody>
      </p:sp>
      <p:sp>
        <p:nvSpPr>
          <p:cNvPr id="64545" name="Freeform 33">
            <a:extLst>
              <a:ext uri="{FF2B5EF4-FFF2-40B4-BE49-F238E27FC236}">
                <a16:creationId xmlns:a16="http://schemas.microsoft.com/office/drawing/2014/main" id="{72CC782E-E628-4465-813E-3FE63DFEB3B9}"/>
              </a:ext>
            </a:extLst>
          </p:cNvPr>
          <p:cNvSpPr>
            <a:spLocks/>
          </p:cNvSpPr>
          <p:nvPr/>
        </p:nvSpPr>
        <p:spPr bwMode="ltGray">
          <a:xfrm>
            <a:off x="2957514" y="416719"/>
            <a:ext cx="3099197" cy="528638"/>
          </a:xfrm>
          <a:custGeom>
            <a:avLst/>
            <a:gdLst>
              <a:gd name="T0" fmla="*/ 4105182 w 2594"/>
              <a:gd name="T1" fmla="*/ 0 h 444"/>
              <a:gd name="T2" fmla="*/ 4132263 w 2594"/>
              <a:gd name="T3" fmla="*/ 114300 h 444"/>
              <a:gd name="T4" fmla="*/ 9558 w 2594"/>
              <a:gd name="T5" fmla="*/ 704850 h 444"/>
              <a:gd name="T6" fmla="*/ 0 w 2594"/>
              <a:gd name="T7" fmla="*/ 628650 h 444"/>
              <a:gd name="T8" fmla="*/ 1951435 w 2594"/>
              <a:gd name="T9" fmla="*/ 152400 h 444"/>
              <a:gd name="T10" fmla="*/ 2152154 w 2594"/>
              <a:gd name="T11" fmla="*/ 123825 h 444"/>
              <a:gd name="T12" fmla="*/ 4105182 w 2594"/>
              <a:gd name="T13" fmla="*/ 0 h 444"/>
              <a:gd name="T14" fmla="*/ 4105182 w 2594"/>
              <a:gd name="T15" fmla="*/ 0 h 4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94" h="444">
                <a:moveTo>
                  <a:pt x="2577" y="0"/>
                </a:moveTo>
                <a:lnTo>
                  <a:pt x="2594" y="72"/>
                </a:lnTo>
                <a:lnTo>
                  <a:pt x="6" y="444"/>
                </a:lnTo>
                <a:lnTo>
                  <a:pt x="0" y="396"/>
                </a:lnTo>
                <a:lnTo>
                  <a:pt x="1225" y="96"/>
                </a:lnTo>
                <a:lnTo>
                  <a:pt x="1351" y="78"/>
                </a:lnTo>
                <a:lnTo>
                  <a:pt x="2577" y="0"/>
                </a:lnTo>
                <a:close/>
              </a:path>
            </a:pathLst>
          </a:custGeom>
          <a:gradFill rotWithShape="0">
            <a:gsLst>
              <a:gs pos="0">
                <a:srgbClr val="00008B"/>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latin typeface="Times New Roman" panose="02020603050405020304" pitchFamily="18" charset="0"/>
              <a:cs typeface="Times New Roman" panose="02020603050405020304" pitchFamily="18" charset="0"/>
            </a:endParaRPr>
          </a:p>
        </p:txBody>
      </p:sp>
      <p:sp>
        <p:nvSpPr>
          <p:cNvPr id="9224" name="Rectangle 34">
            <a:extLst>
              <a:ext uri="{FF2B5EF4-FFF2-40B4-BE49-F238E27FC236}">
                <a16:creationId xmlns:a16="http://schemas.microsoft.com/office/drawing/2014/main" id="{08B59289-6FE9-463D-8F0B-7741DDDA5FEB}"/>
              </a:ext>
            </a:extLst>
          </p:cNvPr>
          <p:cNvSpPr>
            <a:spLocks noChangeArrowheads="1"/>
          </p:cNvSpPr>
          <p:nvPr/>
        </p:nvSpPr>
        <p:spPr bwMode="ltGray">
          <a:xfrm>
            <a:off x="4411267" y="1185864"/>
            <a:ext cx="205978" cy="3022997"/>
          </a:xfrm>
          <a:prstGeom prst="rect">
            <a:avLst/>
          </a:prstGeom>
          <a:gradFill rotWithShape="0">
            <a:gsLst>
              <a:gs pos="0">
                <a:srgbClr val="00008B"/>
              </a:gs>
              <a:gs pos="100000">
                <a:srgbClr val="0000FF"/>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a:latin typeface="Times New Roman" panose="02020603050405020304" pitchFamily="18" charset="0"/>
              <a:cs typeface="Times New Roman" panose="02020603050405020304" pitchFamily="18" charset="0"/>
            </a:endParaRPr>
          </a:p>
        </p:txBody>
      </p:sp>
      <p:sp>
        <p:nvSpPr>
          <p:cNvPr id="9225" name="Rectangle 35">
            <a:extLst>
              <a:ext uri="{FF2B5EF4-FFF2-40B4-BE49-F238E27FC236}">
                <a16:creationId xmlns:a16="http://schemas.microsoft.com/office/drawing/2014/main" id="{336DC2CD-2D82-4D78-8FA2-5E9813D5D133}"/>
              </a:ext>
            </a:extLst>
          </p:cNvPr>
          <p:cNvSpPr>
            <a:spLocks noChangeArrowheads="1"/>
          </p:cNvSpPr>
          <p:nvPr/>
        </p:nvSpPr>
        <p:spPr bwMode="ltGray">
          <a:xfrm>
            <a:off x="4419600" y="914400"/>
            <a:ext cx="195263" cy="285750"/>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a:latin typeface="Times New Roman" panose="02020603050405020304" pitchFamily="18" charset="0"/>
              <a:cs typeface="Times New Roman" panose="02020603050405020304" pitchFamily="18" charset="0"/>
            </a:endParaRPr>
          </a:p>
        </p:txBody>
      </p:sp>
      <p:sp>
        <p:nvSpPr>
          <p:cNvPr id="9226" name="AutoShape 36">
            <a:extLst>
              <a:ext uri="{FF2B5EF4-FFF2-40B4-BE49-F238E27FC236}">
                <a16:creationId xmlns:a16="http://schemas.microsoft.com/office/drawing/2014/main" id="{8DDB53A3-046D-4516-A260-35CCB17FB536}"/>
              </a:ext>
            </a:extLst>
          </p:cNvPr>
          <p:cNvSpPr>
            <a:spLocks noChangeArrowheads="1"/>
          </p:cNvSpPr>
          <p:nvPr/>
        </p:nvSpPr>
        <p:spPr bwMode="ltGray">
          <a:xfrm>
            <a:off x="4389836" y="1150144"/>
            <a:ext cx="244078" cy="61913"/>
          </a:xfrm>
          <a:prstGeom prst="roundRect">
            <a:avLst>
              <a:gd name="adj" fmla="val 16667"/>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a:latin typeface="Times New Roman" panose="02020603050405020304" pitchFamily="18" charset="0"/>
              <a:cs typeface="Times New Roman" panose="02020603050405020304" pitchFamily="18" charset="0"/>
            </a:endParaRPr>
          </a:p>
        </p:txBody>
      </p:sp>
      <p:sp>
        <p:nvSpPr>
          <p:cNvPr id="9227" name="Freeform 37">
            <a:extLst>
              <a:ext uri="{FF2B5EF4-FFF2-40B4-BE49-F238E27FC236}">
                <a16:creationId xmlns:a16="http://schemas.microsoft.com/office/drawing/2014/main" id="{03683676-3737-499E-AA5C-F721BFEB430F}"/>
              </a:ext>
            </a:extLst>
          </p:cNvPr>
          <p:cNvSpPr>
            <a:spLocks/>
          </p:cNvSpPr>
          <p:nvPr/>
        </p:nvSpPr>
        <p:spPr bwMode="ltGray">
          <a:xfrm>
            <a:off x="4323161" y="766764"/>
            <a:ext cx="377428" cy="164306"/>
          </a:xfrm>
          <a:custGeom>
            <a:avLst/>
            <a:gdLst>
              <a:gd name="T0" fmla="*/ 256396 w 316"/>
              <a:gd name="T1" fmla="*/ 0 h 138"/>
              <a:gd name="T2" fmla="*/ 361503 w 316"/>
              <a:gd name="T3" fmla="*/ 9525 h 138"/>
              <a:gd name="T4" fmla="*/ 437944 w 316"/>
              <a:gd name="T5" fmla="*/ 57150 h 138"/>
              <a:gd name="T6" fmla="*/ 484127 w 316"/>
              <a:gd name="T7" fmla="*/ 123825 h 138"/>
              <a:gd name="T8" fmla="*/ 503237 w 316"/>
              <a:gd name="T9" fmla="*/ 219075 h 138"/>
              <a:gd name="T10" fmla="*/ 0 w 316"/>
              <a:gd name="T11" fmla="*/ 219075 h 138"/>
              <a:gd name="T12" fmla="*/ 17518 w 316"/>
              <a:gd name="T13" fmla="*/ 123825 h 138"/>
              <a:gd name="T14" fmla="*/ 74849 w 316"/>
              <a:gd name="T15" fmla="*/ 57150 h 138"/>
              <a:gd name="T16" fmla="*/ 151290 w 316"/>
              <a:gd name="T17" fmla="*/ 9525 h 138"/>
              <a:gd name="T18" fmla="*/ 256396 w 316"/>
              <a:gd name="T19" fmla="*/ 0 h 138"/>
              <a:gd name="T20" fmla="*/ 256396 w 316"/>
              <a:gd name="T21" fmla="*/ 0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close/>
              </a:path>
            </a:pathLst>
          </a:custGeom>
          <a:gradFill rotWithShape="0">
            <a:gsLst>
              <a:gs pos="0">
                <a:srgbClr val="00008B"/>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latin typeface="Times New Roman" panose="02020603050405020304" pitchFamily="18" charset="0"/>
              <a:cs typeface="Times New Roman" panose="02020603050405020304" pitchFamily="18" charset="0"/>
            </a:endParaRPr>
          </a:p>
        </p:txBody>
      </p:sp>
      <p:grpSp>
        <p:nvGrpSpPr>
          <p:cNvPr id="64550" name="Group 38">
            <a:extLst>
              <a:ext uri="{FF2B5EF4-FFF2-40B4-BE49-F238E27FC236}">
                <a16:creationId xmlns:a16="http://schemas.microsoft.com/office/drawing/2014/main" id="{35B5A561-3E0B-43A1-8AC7-8FD3A7CCCED5}"/>
              </a:ext>
            </a:extLst>
          </p:cNvPr>
          <p:cNvGrpSpPr>
            <a:grpSpLocks/>
          </p:cNvGrpSpPr>
          <p:nvPr/>
        </p:nvGrpSpPr>
        <p:grpSpPr bwMode="auto">
          <a:xfrm>
            <a:off x="4262437" y="-821532"/>
            <a:ext cx="510779" cy="3711179"/>
            <a:chOff x="2804" y="316"/>
            <a:chExt cx="429" cy="3117"/>
          </a:xfrm>
        </p:grpSpPr>
        <p:grpSp>
          <p:nvGrpSpPr>
            <p:cNvPr id="9248" name="Group 39">
              <a:extLst>
                <a:ext uri="{FF2B5EF4-FFF2-40B4-BE49-F238E27FC236}">
                  <a16:creationId xmlns:a16="http://schemas.microsoft.com/office/drawing/2014/main" id="{B7AA633D-E95B-44DF-A530-982E7A6EEE9A}"/>
                </a:ext>
              </a:extLst>
            </p:cNvPr>
            <p:cNvGrpSpPr>
              <a:grpSpLocks/>
            </p:cNvGrpSpPr>
            <p:nvPr/>
          </p:nvGrpSpPr>
          <p:grpSpPr bwMode="auto">
            <a:xfrm>
              <a:off x="2804" y="316"/>
              <a:ext cx="429" cy="3117"/>
              <a:chOff x="2365" y="316"/>
              <a:chExt cx="429" cy="3117"/>
            </a:xfrm>
          </p:grpSpPr>
          <p:sp>
            <p:nvSpPr>
              <p:cNvPr id="9250" name="Freeform 40">
                <a:extLst>
                  <a:ext uri="{FF2B5EF4-FFF2-40B4-BE49-F238E27FC236}">
                    <a16:creationId xmlns:a16="http://schemas.microsoft.com/office/drawing/2014/main" id="{6D5823C1-58F6-48A3-972E-C4F9CA6A0E5D}"/>
                  </a:ext>
                </a:extLst>
              </p:cNvPr>
              <p:cNvSpPr>
                <a:spLocks/>
              </p:cNvSpPr>
              <p:nvPr/>
            </p:nvSpPr>
            <p:spPr bwMode="ltGray">
              <a:xfrm>
                <a:off x="2542" y="1857"/>
                <a:ext cx="252" cy="1576"/>
              </a:xfrm>
              <a:custGeom>
                <a:avLst/>
                <a:gdLst>
                  <a:gd name="T0" fmla="*/ 252 w 252"/>
                  <a:gd name="T1" fmla="*/ 1576 h 1576"/>
                  <a:gd name="T2" fmla="*/ 0 w 252"/>
                  <a:gd name="T3" fmla="*/ 12 h 1576"/>
                  <a:gd name="T4" fmla="*/ 72 w 252"/>
                  <a:gd name="T5" fmla="*/ 0 h 1576"/>
                  <a:gd name="T6" fmla="*/ 252 w 252"/>
                  <a:gd name="T7" fmla="*/ 1576 h 15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2" h="1576">
                    <a:moveTo>
                      <a:pt x="252" y="1576"/>
                    </a:moveTo>
                    <a:lnTo>
                      <a:pt x="0" y="12"/>
                    </a:lnTo>
                    <a:lnTo>
                      <a:pt x="72" y="0"/>
                    </a:lnTo>
                    <a:lnTo>
                      <a:pt x="252" y="1576"/>
                    </a:lnTo>
                    <a:close/>
                  </a:path>
                </a:pathLst>
              </a:custGeom>
              <a:gradFill rotWithShape="1">
                <a:gsLst>
                  <a:gs pos="0">
                    <a:srgbClr val="0000FF"/>
                  </a:gs>
                  <a:gs pos="100000">
                    <a:srgbClr val="0000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latin typeface="Times New Roman" panose="02020603050405020304" pitchFamily="18" charset="0"/>
                  <a:cs typeface="Times New Roman" panose="02020603050405020304" pitchFamily="18" charset="0"/>
                </a:endParaRPr>
              </a:p>
            </p:txBody>
          </p:sp>
          <p:sp>
            <p:nvSpPr>
              <p:cNvPr id="9251" name="Freeform 41">
                <a:extLst>
                  <a:ext uri="{FF2B5EF4-FFF2-40B4-BE49-F238E27FC236}">
                    <a16:creationId xmlns:a16="http://schemas.microsoft.com/office/drawing/2014/main" id="{69B4F529-D542-458F-A0A4-1811C28D52F4}"/>
                  </a:ext>
                </a:extLst>
              </p:cNvPr>
              <p:cNvSpPr>
                <a:spLocks/>
              </p:cNvSpPr>
              <p:nvPr/>
            </p:nvSpPr>
            <p:spPr bwMode="ltGray">
              <a:xfrm flipH="1" flipV="1">
                <a:off x="2365" y="316"/>
                <a:ext cx="252" cy="1576"/>
              </a:xfrm>
              <a:custGeom>
                <a:avLst/>
                <a:gdLst>
                  <a:gd name="T0" fmla="*/ 252 w 252"/>
                  <a:gd name="T1" fmla="*/ 1576 h 1576"/>
                  <a:gd name="T2" fmla="*/ 0 w 252"/>
                  <a:gd name="T3" fmla="*/ 12 h 1576"/>
                  <a:gd name="T4" fmla="*/ 72 w 252"/>
                  <a:gd name="T5" fmla="*/ 0 h 1576"/>
                  <a:gd name="T6" fmla="*/ 252 w 252"/>
                  <a:gd name="T7" fmla="*/ 1576 h 15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2" h="1576">
                    <a:moveTo>
                      <a:pt x="252" y="1576"/>
                    </a:moveTo>
                    <a:lnTo>
                      <a:pt x="0" y="12"/>
                    </a:lnTo>
                    <a:lnTo>
                      <a:pt x="72" y="0"/>
                    </a:lnTo>
                    <a:lnTo>
                      <a:pt x="252" y="1576"/>
                    </a:lnTo>
                    <a:close/>
                  </a:path>
                </a:pathLst>
              </a:custGeom>
              <a:noFill/>
              <a:ln>
                <a:noFill/>
              </a:ln>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050">
                  <a:latin typeface="Times New Roman" panose="02020603050405020304" pitchFamily="18" charset="0"/>
                  <a:cs typeface="Times New Roman" panose="02020603050405020304" pitchFamily="18" charset="0"/>
                </a:endParaRPr>
              </a:p>
            </p:txBody>
          </p:sp>
        </p:grpSp>
        <p:sp>
          <p:nvSpPr>
            <p:cNvPr id="9249" name="Oval 42">
              <a:extLst>
                <a:ext uri="{FF2B5EF4-FFF2-40B4-BE49-F238E27FC236}">
                  <a16:creationId xmlns:a16="http://schemas.microsoft.com/office/drawing/2014/main" id="{2FDFAB4A-5DE5-4361-86FB-8BE07831CD36}"/>
                </a:ext>
              </a:extLst>
            </p:cNvPr>
            <p:cNvSpPr>
              <a:spLocks noChangeArrowheads="1"/>
            </p:cNvSpPr>
            <p:nvPr/>
          </p:nvSpPr>
          <p:spPr bwMode="auto">
            <a:xfrm>
              <a:off x="2959" y="1814"/>
              <a:ext cx="120" cy="120"/>
            </a:xfrm>
            <a:prstGeom prst="ellipse">
              <a:avLst/>
            </a:prstGeom>
            <a:gradFill rotWithShape="1">
              <a:gsLst>
                <a:gs pos="0">
                  <a:srgbClr val="0000FF"/>
                </a:gs>
                <a:gs pos="100000">
                  <a:srgbClr val="000076"/>
                </a:gs>
              </a:gsLst>
              <a:lin ang="5400000" scaled="1"/>
            </a:gradFill>
            <a:ln>
              <a:noFill/>
            </a:ln>
            <a:effectLst/>
            <a:extLst>
              <a:ext uri="{91240B29-F687-4F45-9708-019B960494DF}">
                <a14:hiddenLine xmlns:a14="http://schemas.microsoft.com/office/drawing/2010/main" w="952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a:latin typeface="Times New Roman" panose="02020603050405020304" pitchFamily="18" charset="0"/>
                <a:cs typeface="Times New Roman" panose="02020603050405020304" pitchFamily="18" charset="0"/>
              </a:endParaRPr>
            </a:p>
          </p:txBody>
        </p:sp>
      </p:grpSp>
      <p:grpSp>
        <p:nvGrpSpPr>
          <p:cNvPr id="64555" name="Group 43">
            <a:extLst>
              <a:ext uri="{FF2B5EF4-FFF2-40B4-BE49-F238E27FC236}">
                <a16:creationId xmlns:a16="http://schemas.microsoft.com/office/drawing/2014/main" id="{11DD981A-B01A-4EB6-810F-9F66C0B918F3}"/>
              </a:ext>
            </a:extLst>
          </p:cNvPr>
          <p:cNvGrpSpPr>
            <a:grpSpLocks/>
          </p:cNvGrpSpPr>
          <p:nvPr/>
        </p:nvGrpSpPr>
        <p:grpSpPr bwMode="auto">
          <a:xfrm>
            <a:off x="2483645" y="3514725"/>
            <a:ext cx="1378744" cy="400050"/>
            <a:chOff x="1278" y="3190"/>
            <a:chExt cx="1158" cy="336"/>
          </a:xfrm>
        </p:grpSpPr>
        <p:sp>
          <p:nvSpPr>
            <p:cNvPr id="64556" name="Oval 44">
              <a:extLst>
                <a:ext uri="{FF2B5EF4-FFF2-40B4-BE49-F238E27FC236}">
                  <a16:creationId xmlns:a16="http://schemas.microsoft.com/office/drawing/2014/main" id="{DC92487B-5A3F-4715-BC93-749DB26E09CE}"/>
                </a:ext>
              </a:extLst>
            </p:cNvPr>
            <p:cNvSpPr>
              <a:spLocks noChangeArrowheads="1"/>
            </p:cNvSpPr>
            <p:nvPr/>
          </p:nvSpPr>
          <p:spPr bwMode="auto">
            <a:xfrm>
              <a:off x="1278" y="3278"/>
              <a:ext cx="240" cy="240"/>
            </a:xfrm>
            <a:prstGeom prst="ellipse">
              <a:avLst/>
            </a:prstGeom>
            <a:gradFill rotWithShape="1">
              <a:gsLst>
                <a:gs pos="0">
                  <a:srgbClr val="669900">
                    <a:gamma/>
                    <a:shade val="46275"/>
                    <a:invGamma/>
                  </a:srgbClr>
                </a:gs>
                <a:gs pos="50000">
                  <a:srgbClr val="669900">
                    <a:alpha val="98000"/>
                  </a:srgbClr>
                </a:gs>
                <a:gs pos="100000">
                  <a:srgbClr val="6699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1050">
                  <a:latin typeface="Times New Roman" panose="02020603050405020304" pitchFamily="18" charset="0"/>
                  <a:cs typeface="Times New Roman" panose="02020603050405020304" pitchFamily="18" charset="0"/>
                </a:rPr>
                <a:t>H</a:t>
              </a:r>
            </a:p>
          </p:txBody>
        </p:sp>
        <p:sp>
          <p:nvSpPr>
            <p:cNvPr id="9245" name="Oval 45">
              <a:extLst>
                <a:ext uri="{FF2B5EF4-FFF2-40B4-BE49-F238E27FC236}">
                  <a16:creationId xmlns:a16="http://schemas.microsoft.com/office/drawing/2014/main" id="{6A096671-8737-41D3-BC9F-37EA7D3AED67}"/>
                </a:ext>
              </a:extLst>
            </p:cNvPr>
            <p:cNvSpPr>
              <a:spLocks noChangeArrowheads="1"/>
            </p:cNvSpPr>
            <p:nvPr/>
          </p:nvSpPr>
          <p:spPr bwMode="auto">
            <a:xfrm>
              <a:off x="1470" y="3278"/>
              <a:ext cx="240" cy="240"/>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350">
                  <a:latin typeface="Times New Roman" panose="02020603050405020304" pitchFamily="18" charset="0"/>
                  <a:cs typeface="Times New Roman" panose="02020603050405020304" pitchFamily="18" charset="0"/>
                </a:rPr>
                <a:t>H</a:t>
              </a:r>
            </a:p>
          </p:txBody>
        </p:sp>
        <p:sp>
          <p:nvSpPr>
            <p:cNvPr id="9246" name="Oval 46">
              <a:extLst>
                <a:ext uri="{FF2B5EF4-FFF2-40B4-BE49-F238E27FC236}">
                  <a16:creationId xmlns:a16="http://schemas.microsoft.com/office/drawing/2014/main" id="{EA27DD08-630F-4BC4-95BF-B456A4CA8A7A}"/>
                </a:ext>
              </a:extLst>
            </p:cNvPr>
            <p:cNvSpPr>
              <a:spLocks noChangeArrowheads="1"/>
            </p:cNvSpPr>
            <p:nvPr/>
          </p:nvSpPr>
          <p:spPr bwMode="auto">
            <a:xfrm>
              <a:off x="1812" y="3190"/>
              <a:ext cx="336" cy="336"/>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350">
                  <a:latin typeface="Times New Roman" panose="02020603050405020304" pitchFamily="18" charset="0"/>
                  <a:cs typeface="Times New Roman" panose="02020603050405020304" pitchFamily="18" charset="0"/>
                </a:rPr>
                <a:t>O</a:t>
              </a:r>
            </a:p>
          </p:txBody>
        </p:sp>
        <p:sp>
          <p:nvSpPr>
            <p:cNvPr id="9247" name="Oval 47">
              <a:extLst>
                <a:ext uri="{FF2B5EF4-FFF2-40B4-BE49-F238E27FC236}">
                  <a16:creationId xmlns:a16="http://schemas.microsoft.com/office/drawing/2014/main" id="{DF8762DB-2447-4AD1-BF91-7C4EA5B0081B}"/>
                </a:ext>
              </a:extLst>
            </p:cNvPr>
            <p:cNvSpPr>
              <a:spLocks noChangeArrowheads="1"/>
            </p:cNvSpPr>
            <p:nvPr/>
          </p:nvSpPr>
          <p:spPr bwMode="auto">
            <a:xfrm>
              <a:off x="2100" y="3190"/>
              <a:ext cx="336" cy="336"/>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350">
                  <a:latin typeface="Times New Roman" panose="02020603050405020304" pitchFamily="18" charset="0"/>
                  <a:cs typeface="Times New Roman" panose="02020603050405020304" pitchFamily="18" charset="0"/>
                </a:rPr>
                <a:t>O</a:t>
              </a:r>
            </a:p>
          </p:txBody>
        </p:sp>
      </p:grpSp>
      <p:sp>
        <p:nvSpPr>
          <p:cNvPr id="9230" name="Text Box 48">
            <a:extLst>
              <a:ext uri="{FF2B5EF4-FFF2-40B4-BE49-F238E27FC236}">
                <a16:creationId xmlns:a16="http://schemas.microsoft.com/office/drawing/2014/main" id="{224775A3-E083-4DAE-9F74-1A22D3F98F75}"/>
              </a:ext>
            </a:extLst>
          </p:cNvPr>
          <p:cNvSpPr txBox="1">
            <a:spLocks noChangeArrowheads="1"/>
          </p:cNvSpPr>
          <p:nvPr/>
        </p:nvSpPr>
        <p:spPr bwMode="auto">
          <a:xfrm>
            <a:off x="2333625" y="4196954"/>
            <a:ext cx="1577579"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spcBef>
                <a:spcPct val="50000"/>
              </a:spcBef>
            </a:pPr>
            <a:r>
              <a:rPr lang="en-US" altLang="en-US" sz="3000" b="1" dirty="0">
                <a:solidFill>
                  <a:srgbClr val="FF6600"/>
                </a:solidFill>
                <a:latin typeface="Times New Roman" panose="02020603050405020304" pitchFamily="18" charset="0"/>
                <a:cs typeface="Times New Roman" panose="02020603050405020304" pitchFamily="18" charset="0"/>
              </a:rPr>
              <a:t>H</a:t>
            </a:r>
            <a:r>
              <a:rPr lang="en-US" altLang="en-US" sz="3000" b="1" baseline="-25000" dirty="0">
                <a:solidFill>
                  <a:srgbClr val="FF6600"/>
                </a:solidFill>
                <a:latin typeface="Times New Roman" panose="02020603050405020304" pitchFamily="18" charset="0"/>
                <a:cs typeface="Times New Roman" panose="02020603050405020304" pitchFamily="18" charset="0"/>
              </a:rPr>
              <a:t>2  +  </a:t>
            </a:r>
            <a:r>
              <a:rPr lang="en-US" altLang="en-US" sz="3000" b="1" dirty="0">
                <a:solidFill>
                  <a:srgbClr val="FF6600"/>
                </a:solidFill>
                <a:latin typeface="Times New Roman" panose="02020603050405020304" pitchFamily="18" charset="0"/>
                <a:cs typeface="Times New Roman" panose="02020603050405020304" pitchFamily="18" charset="0"/>
              </a:rPr>
              <a:t>O</a:t>
            </a:r>
            <a:r>
              <a:rPr lang="en-US" altLang="en-US" sz="3000" b="1" baseline="-25000" dirty="0">
                <a:solidFill>
                  <a:srgbClr val="FF6600"/>
                </a:solidFill>
                <a:latin typeface="Times New Roman" panose="02020603050405020304" pitchFamily="18" charset="0"/>
                <a:cs typeface="Times New Roman" panose="02020603050405020304" pitchFamily="18" charset="0"/>
              </a:rPr>
              <a:t>2</a:t>
            </a:r>
          </a:p>
        </p:txBody>
      </p:sp>
      <p:sp>
        <p:nvSpPr>
          <p:cNvPr id="9231" name="Text Box 49">
            <a:extLst>
              <a:ext uri="{FF2B5EF4-FFF2-40B4-BE49-F238E27FC236}">
                <a16:creationId xmlns:a16="http://schemas.microsoft.com/office/drawing/2014/main" id="{140ABE03-9F49-44FB-BAFC-A7D44C7E6CDB}"/>
              </a:ext>
            </a:extLst>
          </p:cNvPr>
          <p:cNvSpPr txBox="1">
            <a:spLocks noChangeArrowheads="1"/>
          </p:cNvSpPr>
          <p:nvPr/>
        </p:nvSpPr>
        <p:spPr bwMode="auto">
          <a:xfrm>
            <a:off x="5442348" y="4196954"/>
            <a:ext cx="157757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spcBef>
                <a:spcPct val="50000"/>
              </a:spcBef>
            </a:pPr>
            <a:r>
              <a:rPr lang="en-US" altLang="en-US" sz="3000" b="1" dirty="0">
                <a:solidFill>
                  <a:srgbClr val="FF6600"/>
                </a:solidFill>
                <a:latin typeface="Times New Roman" panose="02020603050405020304" pitchFamily="18" charset="0"/>
                <a:cs typeface="Times New Roman" panose="02020603050405020304" pitchFamily="18" charset="0"/>
              </a:rPr>
              <a:t>H</a:t>
            </a:r>
            <a:r>
              <a:rPr lang="en-US" altLang="en-US" sz="3000" b="1" baseline="-25000" dirty="0">
                <a:solidFill>
                  <a:srgbClr val="FF6600"/>
                </a:solidFill>
                <a:latin typeface="Times New Roman" panose="02020603050405020304" pitchFamily="18" charset="0"/>
                <a:cs typeface="Times New Roman" panose="02020603050405020304" pitchFamily="18" charset="0"/>
              </a:rPr>
              <a:t>2</a:t>
            </a:r>
            <a:r>
              <a:rPr lang="en-US" altLang="en-US" sz="3000" b="1" dirty="0">
                <a:solidFill>
                  <a:srgbClr val="FF6600"/>
                </a:solidFill>
                <a:latin typeface="Times New Roman" panose="02020603050405020304" pitchFamily="18" charset="0"/>
                <a:cs typeface="Times New Roman" panose="02020603050405020304" pitchFamily="18" charset="0"/>
              </a:rPr>
              <a:t>O</a:t>
            </a:r>
            <a:endParaRPr lang="en-US" altLang="en-US" sz="3000" b="1" baseline="-25000" dirty="0">
              <a:solidFill>
                <a:srgbClr val="FF6600"/>
              </a:solidFill>
              <a:latin typeface="Times New Roman" panose="02020603050405020304" pitchFamily="18" charset="0"/>
              <a:cs typeface="Times New Roman" panose="02020603050405020304" pitchFamily="18" charset="0"/>
            </a:endParaRPr>
          </a:p>
        </p:txBody>
      </p:sp>
      <p:sp>
        <p:nvSpPr>
          <p:cNvPr id="9232" name="Text Box 50">
            <a:extLst>
              <a:ext uri="{FF2B5EF4-FFF2-40B4-BE49-F238E27FC236}">
                <a16:creationId xmlns:a16="http://schemas.microsoft.com/office/drawing/2014/main" id="{AE7D917B-1D78-4CC8-B323-B3E17E9F1453}"/>
              </a:ext>
            </a:extLst>
          </p:cNvPr>
          <p:cNvSpPr txBox="1">
            <a:spLocks noChangeArrowheads="1"/>
          </p:cNvSpPr>
          <p:nvPr/>
        </p:nvSpPr>
        <p:spPr bwMode="auto">
          <a:xfrm>
            <a:off x="5203031" y="4333875"/>
            <a:ext cx="5715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spcBef>
                <a:spcPct val="50000"/>
              </a:spcBef>
            </a:pPr>
            <a:endParaRPr lang="en-US" altLang="en-US" sz="1800">
              <a:latin typeface="Times New Roman" panose="02020603050405020304" pitchFamily="18" charset="0"/>
              <a:cs typeface="Times New Roman" panose="02020603050405020304" pitchFamily="18" charset="0"/>
            </a:endParaRPr>
          </a:p>
        </p:txBody>
      </p:sp>
      <p:sp>
        <p:nvSpPr>
          <p:cNvPr id="64563" name="Text Box 51">
            <a:extLst>
              <a:ext uri="{FF2B5EF4-FFF2-40B4-BE49-F238E27FC236}">
                <a16:creationId xmlns:a16="http://schemas.microsoft.com/office/drawing/2014/main" id="{FC6F7C13-49A6-4ACD-9FF0-5A2710AFF2E6}"/>
              </a:ext>
            </a:extLst>
          </p:cNvPr>
          <p:cNvSpPr txBox="1">
            <a:spLocks noChangeArrowheads="1"/>
          </p:cNvSpPr>
          <p:nvPr/>
        </p:nvSpPr>
        <p:spPr bwMode="auto">
          <a:xfrm>
            <a:off x="4918473" y="4196954"/>
            <a:ext cx="157757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spcBef>
                <a:spcPct val="50000"/>
              </a:spcBef>
            </a:pPr>
            <a:r>
              <a:rPr lang="en-US" altLang="en-US" sz="3000" b="1">
                <a:solidFill>
                  <a:srgbClr val="FF0000"/>
                </a:solidFill>
                <a:latin typeface="Times New Roman" panose="02020603050405020304" pitchFamily="18" charset="0"/>
                <a:cs typeface="Times New Roman" panose="02020603050405020304" pitchFamily="18" charset="0"/>
              </a:rPr>
              <a:t>2</a:t>
            </a:r>
            <a:endParaRPr lang="en-US" altLang="en-US" sz="3000" b="1" baseline="-25000">
              <a:solidFill>
                <a:srgbClr val="FF0000"/>
              </a:solidFill>
              <a:latin typeface="Times New Roman" panose="02020603050405020304" pitchFamily="18" charset="0"/>
              <a:cs typeface="Times New Roman" panose="02020603050405020304" pitchFamily="18" charset="0"/>
            </a:endParaRPr>
          </a:p>
        </p:txBody>
      </p:sp>
      <p:grpSp>
        <p:nvGrpSpPr>
          <p:cNvPr id="64564" name="Group 52">
            <a:extLst>
              <a:ext uri="{FF2B5EF4-FFF2-40B4-BE49-F238E27FC236}">
                <a16:creationId xmlns:a16="http://schemas.microsoft.com/office/drawing/2014/main" id="{9D1EABE6-7A33-4B53-AB83-C27A64D16DD9}"/>
              </a:ext>
            </a:extLst>
          </p:cNvPr>
          <p:cNvGrpSpPr>
            <a:grpSpLocks/>
          </p:cNvGrpSpPr>
          <p:nvPr/>
        </p:nvGrpSpPr>
        <p:grpSpPr bwMode="auto">
          <a:xfrm>
            <a:off x="5370911" y="2940844"/>
            <a:ext cx="686990" cy="571500"/>
            <a:chOff x="3663" y="2668"/>
            <a:chExt cx="577" cy="480"/>
          </a:xfrm>
        </p:grpSpPr>
        <p:sp>
          <p:nvSpPr>
            <p:cNvPr id="9239" name="Oval 53">
              <a:extLst>
                <a:ext uri="{FF2B5EF4-FFF2-40B4-BE49-F238E27FC236}">
                  <a16:creationId xmlns:a16="http://schemas.microsoft.com/office/drawing/2014/main" id="{09A36044-31EA-4C75-A1C0-DB6DB5B20A43}"/>
                </a:ext>
              </a:extLst>
            </p:cNvPr>
            <p:cNvSpPr>
              <a:spLocks noChangeArrowheads="1"/>
            </p:cNvSpPr>
            <p:nvPr/>
          </p:nvSpPr>
          <p:spPr bwMode="auto">
            <a:xfrm rot="10800000">
              <a:off x="3663" y="2908"/>
              <a:ext cx="240" cy="240"/>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350">
                  <a:latin typeface="Times New Roman" panose="02020603050405020304" pitchFamily="18" charset="0"/>
                  <a:cs typeface="Times New Roman" panose="02020603050405020304" pitchFamily="18" charset="0"/>
                </a:rPr>
                <a:t>H</a:t>
              </a:r>
            </a:p>
          </p:txBody>
        </p:sp>
        <p:sp>
          <p:nvSpPr>
            <p:cNvPr id="9240" name="Oval 54">
              <a:extLst>
                <a:ext uri="{FF2B5EF4-FFF2-40B4-BE49-F238E27FC236}">
                  <a16:creationId xmlns:a16="http://schemas.microsoft.com/office/drawing/2014/main" id="{59C59802-7D1F-43D8-B600-F71D8F906D0C}"/>
                </a:ext>
              </a:extLst>
            </p:cNvPr>
            <p:cNvSpPr>
              <a:spLocks noChangeArrowheads="1"/>
            </p:cNvSpPr>
            <p:nvPr/>
          </p:nvSpPr>
          <p:spPr bwMode="auto">
            <a:xfrm rot="10800000">
              <a:off x="3759" y="2668"/>
              <a:ext cx="336" cy="336"/>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350">
                  <a:latin typeface="Times New Roman" panose="02020603050405020304" pitchFamily="18" charset="0"/>
                  <a:cs typeface="Times New Roman" panose="02020603050405020304" pitchFamily="18" charset="0"/>
                </a:rPr>
                <a:t>O</a:t>
              </a:r>
            </a:p>
          </p:txBody>
        </p:sp>
        <p:sp>
          <p:nvSpPr>
            <p:cNvPr id="9241" name="Oval 55">
              <a:extLst>
                <a:ext uri="{FF2B5EF4-FFF2-40B4-BE49-F238E27FC236}">
                  <a16:creationId xmlns:a16="http://schemas.microsoft.com/office/drawing/2014/main" id="{D792C9B7-138A-4CEC-AE00-7DCC4871C731}"/>
                </a:ext>
              </a:extLst>
            </p:cNvPr>
            <p:cNvSpPr>
              <a:spLocks noChangeArrowheads="1"/>
            </p:cNvSpPr>
            <p:nvPr/>
          </p:nvSpPr>
          <p:spPr bwMode="auto">
            <a:xfrm rot="10800000">
              <a:off x="4000" y="2860"/>
              <a:ext cx="240" cy="240"/>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350">
                  <a:latin typeface="Times New Roman" panose="02020603050405020304" pitchFamily="18" charset="0"/>
                  <a:cs typeface="Times New Roman" panose="02020603050405020304" pitchFamily="18" charset="0"/>
                </a:rPr>
                <a:t>H</a:t>
              </a:r>
            </a:p>
          </p:txBody>
        </p:sp>
      </p:grpSp>
      <p:grpSp>
        <p:nvGrpSpPr>
          <p:cNvPr id="64568" name="Group 56">
            <a:extLst>
              <a:ext uri="{FF2B5EF4-FFF2-40B4-BE49-F238E27FC236}">
                <a16:creationId xmlns:a16="http://schemas.microsoft.com/office/drawing/2014/main" id="{05EF8594-50A6-45B9-BE73-67123BBA06BD}"/>
              </a:ext>
            </a:extLst>
          </p:cNvPr>
          <p:cNvGrpSpPr>
            <a:grpSpLocks/>
          </p:cNvGrpSpPr>
          <p:nvPr/>
        </p:nvGrpSpPr>
        <p:grpSpPr bwMode="auto">
          <a:xfrm>
            <a:off x="6103144" y="2946797"/>
            <a:ext cx="686991" cy="571500"/>
            <a:chOff x="3663" y="2668"/>
            <a:chExt cx="577" cy="480"/>
          </a:xfrm>
        </p:grpSpPr>
        <p:sp>
          <p:nvSpPr>
            <p:cNvPr id="9236" name="Oval 57">
              <a:extLst>
                <a:ext uri="{FF2B5EF4-FFF2-40B4-BE49-F238E27FC236}">
                  <a16:creationId xmlns:a16="http://schemas.microsoft.com/office/drawing/2014/main" id="{3DE09617-91B1-45B4-BE4E-4B6D6F52BF6F}"/>
                </a:ext>
              </a:extLst>
            </p:cNvPr>
            <p:cNvSpPr>
              <a:spLocks noChangeArrowheads="1"/>
            </p:cNvSpPr>
            <p:nvPr/>
          </p:nvSpPr>
          <p:spPr bwMode="auto">
            <a:xfrm rot="10800000">
              <a:off x="3663" y="2908"/>
              <a:ext cx="240" cy="240"/>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350">
                  <a:latin typeface="Times New Roman" panose="02020603050405020304" pitchFamily="18" charset="0"/>
                  <a:cs typeface="Times New Roman" panose="02020603050405020304" pitchFamily="18" charset="0"/>
                </a:rPr>
                <a:t>H</a:t>
              </a:r>
            </a:p>
          </p:txBody>
        </p:sp>
        <p:sp>
          <p:nvSpPr>
            <p:cNvPr id="9237" name="Oval 58">
              <a:extLst>
                <a:ext uri="{FF2B5EF4-FFF2-40B4-BE49-F238E27FC236}">
                  <a16:creationId xmlns:a16="http://schemas.microsoft.com/office/drawing/2014/main" id="{4D923490-DB09-4F26-AB14-5194F3369079}"/>
                </a:ext>
              </a:extLst>
            </p:cNvPr>
            <p:cNvSpPr>
              <a:spLocks noChangeArrowheads="1"/>
            </p:cNvSpPr>
            <p:nvPr/>
          </p:nvSpPr>
          <p:spPr bwMode="auto">
            <a:xfrm rot="10800000">
              <a:off x="3759" y="2668"/>
              <a:ext cx="336" cy="336"/>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350">
                  <a:latin typeface="Times New Roman" panose="02020603050405020304" pitchFamily="18" charset="0"/>
                  <a:cs typeface="Times New Roman" panose="02020603050405020304" pitchFamily="18" charset="0"/>
                </a:rPr>
                <a:t>O</a:t>
              </a:r>
            </a:p>
          </p:txBody>
        </p:sp>
        <p:sp>
          <p:nvSpPr>
            <p:cNvPr id="9238" name="Oval 59">
              <a:extLst>
                <a:ext uri="{FF2B5EF4-FFF2-40B4-BE49-F238E27FC236}">
                  <a16:creationId xmlns:a16="http://schemas.microsoft.com/office/drawing/2014/main" id="{7EFD0411-5DCD-4AC6-AD0B-428553DDDCA8}"/>
                </a:ext>
              </a:extLst>
            </p:cNvPr>
            <p:cNvSpPr>
              <a:spLocks noChangeArrowheads="1"/>
            </p:cNvSpPr>
            <p:nvPr/>
          </p:nvSpPr>
          <p:spPr bwMode="auto">
            <a:xfrm rot="10800000">
              <a:off x="4000" y="2860"/>
              <a:ext cx="240" cy="240"/>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350">
                  <a:latin typeface="Times New Roman" panose="02020603050405020304" pitchFamily="18" charset="0"/>
                  <a:cs typeface="Times New Roman" panose="02020603050405020304" pitchFamily="18" charset="0"/>
                </a:rPr>
                <a:t>H</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64568"/>
                                        </p:tgtEl>
                                        <p:attrNameLst>
                                          <p:attrName>style.visibility</p:attrName>
                                        </p:attrNameLst>
                                      </p:cBhvr>
                                      <p:to>
                                        <p:strVal val="visible"/>
                                      </p:to>
                                    </p:set>
                                    <p:anim calcmode="lin" valueType="num">
                                      <p:cBhvr additive="base">
                                        <p:cTn id="7" dur="5000" fill="hold"/>
                                        <p:tgtEl>
                                          <p:spTgt spid="64568"/>
                                        </p:tgtEl>
                                        <p:attrNameLst>
                                          <p:attrName>ppt_x</p:attrName>
                                        </p:attrNameLst>
                                      </p:cBhvr>
                                      <p:tavLst>
                                        <p:tav tm="0">
                                          <p:val>
                                            <p:strVal val="#ppt_x"/>
                                          </p:val>
                                        </p:tav>
                                        <p:tav tm="100000">
                                          <p:val>
                                            <p:strVal val="#ppt_x"/>
                                          </p:val>
                                        </p:tav>
                                      </p:tavLst>
                                    </p:anim>
                                    <p:anim calcmode="lin" valueType="num">
                                      <p:cBhvr additive="base">
                                        <p:cTn id="8" dur="5000" fill="hold"/>
                                        <p:tgtEl>
                                          <p:spTgt spid="6456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0"/>
                            </p:stCondLst>
                            <p:childTnLst>
                              <p:par>
                                <p:cTn id="10" presetID="4" presetClass="entr" presetSubtype="16" fill="hold" nodeType="afterEffect">
                                  <p:stCondLst>
                                    <p:cond delay="0"/>
                                  </p:stCondLst>
                                  <p:childTnLst>
                                    <p:set>
                                      <p:cBhvr>
                                        <p:cTn id="11" dur="1" fill="hold">
                                          <p:stCondLst>
                                            <p:cond delay="0"/>
                                          </p:stCondLst>
                                        </p:cTn>
                                        <p:tgtEl>
                                          <p:spTgt spid="64563">
                                            <p:txEl>
                                              <p:pRg st="0" end="0"/>
                                            </p:txEl>
                                          </p:spTgt>
                                        </p:tgtEl>
                                        <p:attrNameLst>
                                          <p:attrName>style.visibility</p:attrName>
                                        </p:attrNameLst>
                                      </p:cBhvr>
                                      <p:to>
                                        <p:strVal val="visible"/>
                                      </p:to>
                                    </p:set>
                                    <p:animEffect transition="in" filter="box(in)">
                                      <p:cBhvr>
                                        <p:cTn id="12" dur="3000"/>
                                        <p:tgtEl>
                                          <p:spTgt spid="64563">
                                            <p:txEl>
                                              <p:pRg st="0" end="0"/>
                                            </p:txEl>
                                          </p:spTgt>
                                        </p:tgtEl>
                                      </p:cBhvr>
                                    </p:animEffect>
                                  </p:childTnLst>
                                </p:cTn>
                              </p:par>
                              <p:par>
                                <p:cTn id="13" presetID="8" presetClass="emph" presetSubtype="0" accel="50000" decel="50000" fill="hold" nodeType="withEffect">
                                  <p:stCondLst>
                                    <p:cond delay="0"/>
                                  </p:stCondLst>
                                  <p:childTnLst>
                                    <p:animRot by="960000">
                                      <p:cBhvr>
                                        <p:cTn id="14" dur="2000" fill="hold"/>
                                        <p:tgtEl>
                                          <p:spTgt spid="64545"/>
                                        </p:tgtEl>
                                        <p:attrNameLst>
                                          <p:attrName>r</p:attrName>
                                        </p:attrNameLst>
                                      </p:cBhvr>
                                    </p:animRot>
                                  </p:childTnLst>
                                </p:cTn>
                              </p:par>
                              <p:par>
                                <p:cTn id="15" presetID="8" presetClass="emph" presetSubtype="0" accel="50000" decel="50000" fill="hold" nodeType="withEffect">
                                  <p:stCondLst>
                                    <p:cond delay="0"/>
                                  </p:stCondLst>
                                  <p:childTnLst>
                                    <p:animRot by="960000">
                                      <p:cBhvr>
                                        <p:cTn id="16" dur="2000" fill="hold"/>
                                        <p:tgtEl>
                                          <p:spTgt spid="64550"/>
                                        </p:tgtEl>
                                        <p:attrNameLst>
                                          <p:attrName>r</p:attrName>
                                        </p:attrNameLst>
                                      </p:cBhvr>
                                    </p:animRot>
                                  </p:childTnLst>
                                </p:cTn>
                              </p:par>
                              <p:par>
                                <p:cTn id="17" presetID="0" presetClass="path" presetSubtype="0" accel="50000" decel="50000" fill="hold" nodeType="withEffect">
                                  <p:stCondLst>
                                    <p:cond delay="0"/>
                                  </p:stCondLst>
                                  <p:childTnLst>
                                    <p:animMotion origin="layout" path="M 3.33333E-6 -3.7037E-6 L 3.33333E-6 -0.08194 " pathEditMode="relative" rAng="0" ptsTypes="AA">
                                      <p:cBhvr>
                                        <p:cTn id="18" dur="2000" fill="hold"/>
                                        <p:tgtEl>
                                          <p:spTgt spid="64514"/>
                                        </p:tgtEl>
                                        <p:attrNameLst>
                                          <p:attrName>ppt_x</p:attrName>
                                          <p:attrName>ppt_y</p:attrName>
                                        </p:attrNameLst>
                                      </p:cBhvr>
                                      <p:rCtr x="0" y="-4097"/>
                                    </p:animMotion>
                                  </p:childTnLst>
                                </p:cTn>
                              </p:par>
                              <p:par>
                                <p:cTn id="19" presetID="0" presetClass="path" presetSubtype="0" accel="50000" decel="50000" fill="hold" nodeType="withEffect">
                                  <p:stCondLst>
                                    <p:cond delay="0"/>
                                  </p:stCondLst>
                                  <p:childTnLst>
                                    <p:animMotion origin="layout" path="M 4.79167E-6 -2.22222E-6 L 4.79167E-6 -0.08194 " pathEditMode="relative" rAng="0" ptsTypes="AA">
                                      <p:cBhvr>
                                        <p:cTn id="20" dur="2000" fill="hold"/>
                                        <p:tgtEl>
                                          <p:spTgt spid="64555"/>
                                        </p:tgtEl>
                                        <p:attrNameLst>
                                          <p:attrName>ppt_x</p:attrName>
                                          <p:attrName>ppt_y</p:attrName>
                                        </p:attrNameLst>
                                      </p:cBhvr>
                                      <p:rCtr x="0" y="-4097"/>
                                    </p:animMotion>
                                  </p:childTnLst>
                                </p:cTn>
                              </p:par>
                              <p:par>
                                <p:cTn id="21" presetID="0" presetClass="path" presetSubtype="0" accel="50000" decel="50000" fill="hold" nodeType="withEffect">
                                  <p:stCondLst>
                                    <p:cond delay="0"/>
                                  </p:stCondLst>
                                  <p:childTnLst>
                                    <p:animMotion origin="layout" path="M 3.75E-6 -3.7037E-7 L 3.75E-6 0.08102 " pathEditMode="relative" rAng="0" ptsTypes="AA">
                                      <p:cBhvr>
                                        <p:cTn id="22" dur="2000" fill="hold"/>
                                        <p:tgtEl>
                                          <p:spTgt spid="64528"/>
                                        </p:tgtEl>
                                        <p:attrNameLst>
                                          <p:attrName>ppt_x</p:attrName>
                                          <p:attrName>ppt_y</p:attrName>
                                        </p:attrNameLst>
                                      </p:cBhvr>
                                      <p:rCtr x="0" y="4051"/>
                                    </p:animMotion>
                                  </p:childTnLst>
                                </p:cTn>
                              </p:par>
                              <p:par>
                                <p:cTn id="23" presetID="0" presetClass="path" presetSubtype="0" accel="50000" decel="50000" fill="hold" nodeType="withEffect">
                                  <p:stCondLst>
                                    <p:cond delay="0"/>
                                  </p:stCondLst>
                                  <p:childTnLst>
                                    <p:animMotion origin="layout" path="M 2.08333E-7 -4.81481E-6 L 2.08333E-7 0.08102 " pathEditMode="relative" rAng="0" ptsTypes="AA">
                                      <p:cBhvr>
                                        <p:cTn id="24" dur="2000" fill="hold"/>
                                        <p:tgtEl>
                                          <p:spTgt spid="64564"/>
                                        </p:tgtEl>
                                        <p:attrNameLst>
                                          <p:attrName>ppt_x</p:attrName>
                                          <p:attrName>ppt_y</p:attrName>
                                        </p:attrNameLst>
                                      </p:cBhvr>
                                      <p:rCtr x="0" y="4051"/>
                                    </p:animMotion>
                                  </p:childTnLst>
                                </p:cTn>
                              </p:par>
                              <p:par>
                                <p:cTn id="25" presetID="0" presetClass="path" presetSubtype="0" accel="50000" decel="50000" fill="hold" nodeType="withEffect">
                                  <p:stCondLst>
                                    <p:cond delay="0"/>
                                  </p:stCondLst>
                                  <p:childTnLst>
                                    <p:animMotion origin="layout" path="M 2.08333E-6 -2.22222E-6 L 2.08333E-6 0.08102 " pathEditMode="relative" rAng="0" ptsTypes="AA">
                                      <p:cBhvr>
                                        <p:cTn id="26" dur="2000" fill="hold"/>
                                        <p:tgtEl>
                                          <p:spTgt spid="64568"/>
                                        </p:tgtEl>
                                        <p:attrNameLst>
                                          <p:attrName>ppt_x</p:attrName>
                                          <p:attrName>ppt_y</p:attrName>
                                        </p:attrNameLst>
                                      </p:cBhvr>
                                      <p:rCtr x="0" y="40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8" name="Group 2">
            <a:extLst>
              <a:ext uri="{FF2B5EF4-FFF2-40B4-BE49-F238E27FC236}">
                <a16:creationId xmlns:a16="http://schemas.microsoft.com/office/drawing/2014/main" id="{91C10DE4-EE07-480E-ADB6-3CA062EFB76B}"/>
              </a:ext>
            </a:extLst>
          </p:cNvPr>
          <p:cNvGrpSpPr>
            <a:grpSpLocks/>
          </p:cNvGrpSpPr>
          <p:nvPr/>
        </p:nvGrpSpPr>
        <p:grpSpPr bwMode="auto">
          <a:xfrm>
            <a:off x="2322911" y="648892"/>
            <a:ext cx="1788319" cy="3198019"/>
            <a:chOff x="643" y="1002"/>
            <a:chExt cx="1502" cy="2686"/>
          </a:xfrm>
        </p:grpSpPr>
        <p:sp>
          <p:nvSpPr>
            <p:cNvPr id="11319" name="Rectangle 3">
              <a:extLst>
                <a:ext uri="{FF2B5EF4-FFF2-40B4-BE49-F238E27FC236}">
                  <a16:creationId xmlns:a16="http://schemas.microsoft.com/office/drawing/2014/main" id="{0CC5CB7E-DFF5-4BB2-9A32-D4771FBD4EAF}"/>
                </a:ext>
              </a:extLst>
            </p:cNvPr>
            <p:cNvSpPr>
              <a:spLocks noChangeArrowheads="1"/>
            </p:cNvSpPr>
            <p:nvPr/>
          </p:nvSpPr>
          <p:spPr bwMode="ltGray">
            <a:xfrm rot="-1140313">
              <a:off x="1693" y="1277"/>
              <a:ext cx="6" cy="2033"/>
            </a:xfrm>
            <a:prstGeom prst="rect">
              <a:avLst/>
            </a:prstGeom>
            <a:gradFill rotWithShape="0">
              <a:gsLst>
                <a:gs pos="0">
                  <a:srgbClr val="0000FF"/>
                </a:gs>
                <a:gs pos="100000">
                  <a:srgbClr val="00004D"/>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a:latin typeface="Times New Roman" panose="02020603050405020304" pitchFamily="18" charset="0"/>
                <a:cs typeface="Times New Roman" panose="02020603050405020304" pitchFamily="18" charset="0"/>
              </a:endParaRPr>
            </a:p>
          </p:txBody>
        </p:sp>
        <p:sp>
          <p:nvSpPr>
            <p:cNvPr id="11320" name="Rectangle 4">
              <a:extLst>
                <a:ext uri="{FF2B5EF4-FFF2-40B4-BE49-F238E27FC236}">
                  <a16:creationId xmlns:a16="http://schemas.microsoft.com/office/drawing/2014/main" id="{E41A79A7-8953-420D-8418-E9E1402D5979}"/>
                </a:ext>
              </a:extLst>
            </p:cNvPr>
            <p:cNvSpPr>
              <a:spLocks noChangeArrowheads="1"/>
            </p:cNvSpPr>
            <p:nvPr/>
          </p:nvSpPr>
          <p:spPr bwMode="ltGray">
            <a:xfrm rot="1114412">
              <a:off x="1006" y="1282"/>
              <a:ext cx="6" cy="2119"/>
            </a:xfrm>
            <a:prstGeom prst="rect">
              <a:avLst/>
            </a:prstGeom>
            <a:gradFill rotWithShape="0">
              <a:gsLst>
                <a:gs pos="0">
                  <a:srgbClr val="0000FF"/>
                </a:gs>
                <a:gs pos="100000">
                  <a:srgbClr val="00004D"/>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a:latin typeface="Times New Roman" panose="02020603050405020304" pitchFamily="18" charset="0"/>
                <a:cs typeface="Times New Roman" panose="02020603050405020304" pitchFamily="18" charset="0"/>
              </a:endParaRPr>
            </a:p>
          </p:txBody>
        </p:sp>
        <p:sp>
          <p:nvSpPr>
            <p:cNvPr id="11321" name="Rectangle 5">
              <a:extLst>
                <a:ext uri="{FF2B5EF4-FFF2-40B4-BE49-F238E27FC236}">
                  <a16:creationId xmlns:a16="http://schemas.microsoft.com/office/drawing/2014/main" id="{DDD1FEC6-032C-4531-BDDE-C4032E794760}"/>
                </a:ext>
              </a:extLst>
            </p:cNvPr>
            <p:cNvSpPr>
              <a:spLocks noChangeArrowheads="1"/>
            </p:cNvSpPr>
            <p:nvPr/>
          </p:nvSpPr>
          <p:spPr bwMode="ltGray">
            <a:xfrm rot="254676">
              <a:off x="1284" y="1331"/>
              <a:ext cx="6" cy="1906"/>
            </a:xfrm>
            <a:prstGeom prst="rect">
              <a:avLst/>
            </a:prstGeom>
            <a:gradFill rotWithShape="0">
              <a:gsLst>
                <a:gs pos="0">
                  <a:srgbClr val="0000FF"/>
                </a:gs>
                <a:gs pos="100000">
                  <a:srgbClr val="00004D"/>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a:latin typeface="Times New Roman" panose="02020603050405020304" pitchFamily="18" charset="0"/>
                <a:cs typeface="Times New Roman" panose="02020603050405020304" pitchFamily="18" charset="0"/>
              </a:endParaRPr>
            </a:p>
          </p:txBody>
        </p:sp>
        <p:sp>
          <p:nvSpPr>
            <p:cNvPr id="11322" name="Freeform 6">
              <a:extLst>
                <a:ext uri="{FF2B5EF4-FFF2-40B4-BE49-F238E27FC236}">
                  <a16:creationId xmlns:a16="http://schemas.microsoft.com/office/drawing/2014/main" id="{7F7AB217-8B27-4222-B07F-6FC16244B809}"/>
                </a:ext>
              </a:extLst>
            </p:cNvPr>
            <p:cNvSpPr>
              <a:spLocks/>
            </p:cNvSpPr>
            <p:nvPr/>
          </p:nvSpPr>
          <p:spPr bwMode="ltGray">
            <a:xfrm>
              <a:off x="1308" y="1002"/>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155">
                  <a:moveTo>
                    <a:pt x="102" y="0"/>
                  </a:moveTo>
                  <a:lnTo>
                    <a:pt x="0" y="12"/>
                  </a:lnTo>
                  <a:lnTo>
                    <a:pt x="30" y="72"/>
                  </a:lnTo>
                  <a:lnTo>
                    <a:pt x="30" y="155"/>
                  </a:lnTo>
                  <a:lnTo>
                    <a:pt x="72" y="155"/>
                  </a:lnTo>
                  <a:lnTo>
                    <a:pt x="72" y="66"/>
                  </a:lnTo>
                  <a:lnTo>
                    <a:pt x="102" y="0"/>
                  </a:lnTo>
                  <a:close/>
                </a:path>
              </a:pathLst>
            </a:custGeom>
            <a:gradFill rotWithShape="0">
              <a:gsLst>
                <a:gs pos="0">
                  <a:srgbClr val="0000FF"/>
                </a:gs>
                <a:gs pos="100000">
                  <a:srgbClr val="00004D"/>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latin typeface="Times New Roman" panose="02020603050405020304" pitchFamily="18" charset="0"/>
                <a:cs typeface="Times New Roman" panose="02020603050405020304" pitchFamily="18" charset="0"/>
              </a:endParaRPr>
            </a:p>
          </p:txBody>
        </p:sp>
        <p:sp>
          <p:nvSpPr>
            <p:cNvPr id="11323" name="Freeform 7">
              <a:extLst>
                <a:ext uri="{FF2B5EF4-FFF2-40B4-BE49-F238E27FC236}">
                  <a16:creationId xmlns:a16="http://schemas.microsoft.com/office/drawing/2014/main" id="{7F464732-4A76-4E48-9A77-41D9C8F04C05}"/>
                </a:ext>
              </a:extLst>
            </p:cNvPr>
            <p:cNvSpPr>
              <a:spLocks noEditPoints="1"/>
            </p:cNvSpPr>
            <p:nvPr/>
          </p:nvSpPr>
          <p:spPr bwMode="ltGray">
            <a:xfrm>
              <a:off x="1308" y="1151"/>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rgbClr val="0000FF"/>
                </a:gs>
                <a:gs pos="100000">
                  <a:srgbClr val="00004D"/>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latin typeface="Times New Roman" panose="02020603050405020304" pitchFamily="18" charset="0"/>
                <a:cs typeface="Times New Roman" panose="02020603050405020304" pitchFamily="18" charset="0"/>
              </a:endParaRPr>
            </a:p>
          </p:txBody>
        </p:sp>
        <p:sp>
          <p:nvSpPr>
            <p:cNvPr id="11324" name="Freeform 8">
              <a:extLst>
                <a:ext uri="{FF2B5EF4-FFF2-40B4-BE49-F238E27FC236}">
                  <a16:creationId xmlns:a16="http://schemas.microsoft.com/office/drawing/2014/main" id="{19033262-3492-4E2E-AF44-79FBD5294EFA}"/>
                </a:ext>
              </a:extLst>
            </p:cNvPr>
            <p:cNvSpPr>
              <a:spLocks noEditPoints="1"/>
            </p:cNvSpPr>
            <p:nvPr/>
          </p:nvSpPr>
          <p:spPr bwMode="ltGray">
            <a:xfrm>
              <a:off x="1308" y="1229"/>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rgbClr val="0000FF"/>
                </a:gs>
                <a:gs pos="100000">
                  <a:srgbClr val="00004D"/>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latin typeface="Times New Roman" panose="02020603050405020304" pitchFamily="18" charset="0"/>
                <a:cs typeface="Times New Roman" panose="02020603050405020304" pitchFamily="18" charset="0"/>
              </a:endParaRPr>
            </a:p>
          </p:txBody>
        </p:sp>
        <p:sp>
          <p:nvSpPr>
            <p:cNvPr id="11325" name="Freeform 9">
              <a:extLst>
                <a:ext uri="{FF2B5EF4-FFF2-40B4-BE49-F238E27FC236}">
                  <a16:creationId xmlns:a16="http://schemas.microsoft.com/office/drawing/2014/main" id="{E78E6750-B2F6-4A3B-B8DF-441FFE4D62E9}"/>
                </a:ext>
              </a:extLst>
            </p:cNvPr>
            <p:cNvSpPr>
              <a:spLocks noEditPoints="1"/>
            </p:cNvSpPr>
            <p:nvPr/>
          </p:nvSpPr>
          <p:spPr bwMode="ltGray">
            <a:xfrm>
              <a:off x="1183" y="3234"/>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rgbClr val="0000FF"/>
                </a:gs>
                <a:gs pos="100000">
                  <a:srgbClr val="00004D"/>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latin typeface="Times New Roman" panose="02020603050405020304" pitchFamily="18" charset="0"/>
                <a:cs typeface="Times New Roman" panose="02020603050405020304" pitchFamily="18" charset="0"/>
              </a:endParaRPr>
            </a:p>
          </p:txBody>
        </p:sp>
        <p:sp>
          <p:nvSpPr>
            <p:cNvPr id="11326" name="Freeform 10">
              <a:extLst>
                <a:ext uri="{FF2B5EF4-FFF2-40B4-BE49-F238E27FC236}">
                  <a16:creationId xmlns:a16="http://schemas.microsoft.com/office/drawing/2014/main" id="{36E395BD-46D6-460F-8574-58F82B700089}"/>
                </a:ext>
              </a:extLst>
            </p:cNvPr>
            <p:cNvSpPr>
              <a:spLocks noEditPoints="1"/>
            </p:cNvSpPr>
            <p:nvPr/>
          </p:nvSpPr>
          <p:spPr bwMode="ltGray">
            <a:xfrm>
              <a:off x="2028" y="3333"/>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rgbClr val="0000FF"/>
                </a:gs>
                <a:gs pos="100000">
                  <a:srgbClr val="00004D"/>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latin typeface="Times New Roman" panose="02020603050405020304" pitchFamily="18" charset="0"/>
                <a:cs typeface="Times New Roman" panose="02020603050405020304" pitchFamily="18" charset="0"/>
              </a:endParaRPr>
            </a:p>
          </p:txBody>
        </p:sp>
        <p:sp>
          <p:nvSpPr>
            <p:cNvPr id="11327" name="Freeform 11">
              <a:extLst>
                <a:ext uri="{FF2B5EF4-FFF2-40B4-BE49-F238E27FC236}">
                  <a16:creationId xmlns:a16="http://schemas.microsoft.com/office/drawing/2014/main" id="{34A80604-6080-4253-8459-47CF023A1DB8}"/>
                </a:ext>
              </a:extLst>
            </p:cNvPr>
            <p:cNvSpPr>
              <a:spLocks noEditPoints="1"/>
            </p:cNvSpPr>
            <p:nvPr/>
          </p:nvSpPr>
          <p:spPr bwMode="ltGray">
            <a:xfrm>
              <a:off x="649" y="3333"/>
              <a:ext cx="72" cy="90"/>
            </a:xfrm>
            <a:custGeom>
              <a:avLst/>
              <a:gdLst>
                <a:gd name="T0" fmla="*/ 72 w 71"/>
                <a:gd name="T1" fmla="*/ 90 h 90"/>
                <a:gd name="T2" fmla="*/ 72 w 71"/>
                <a:gd name="T3" fmla="*/ 60 h 90"/>
                <a:gd name="T4" fmla="*/ 72 w 71"/>
                <a:gd name="T5" fmla="*/ 36 h 90"/>
                <a:gd name="T6" fmla="*/ 61 w 71"/>
                <a:gd name="T7" fmla="*/ 12 h 90"/>
                <a:gd name="T8" fmla="*/ 37 w 71"/>
                <a:gd name="T9" fmla="*/ 0 h 90"/>
                <a:gd name="T10" fmla="*/ 12 w 71"/>
                <a:gd name="T11" fmla="*/ 12 h 90"/>
                <a:gd name="T12" fmla="*/ 0 w 71"/>
                <a:gd name="T13" fmla="*/ 36 h 90"/>
                <a:gd name="T14" fmla="*/ 6 w 71"/>
                <a:gd name="T15" fmla="*/ 60 h 90"/>
                <a:gd name="T16" fmla="*/ 30 w 71"/>
                <a:gd name="T17" fmla="*/ 78 h 90"/>
                <a:gd name="T18" fmla="*/ 55 w 71"/>
                <a:gd name="T19" fmla="*/ 90 h 90"/>
                <a:gd name="T20" fmla="*/ 72 w 71"/>
                <a:gd name="T21" fmla="*/ 90 h 90"/>
                <a:gd name="T22" fmla="*/ 72 w 71"/>
                <a:gd name="T23" fmla="*/ 90 h 90"/>
                <a:gd name="T24" fmla="*/ 24 w 71"/>
                <a:gd name="T25" fmla="*/ 18 h 90"/>
                <a:gd name="T26" fmla="*/ 43 w 71"/>
                <a:gd name="T27" fmla="*/ 18 h 90"/>
                <a:gd name="T28" fmla="*/ 55 w 71"/>
                <a:gd name="T29" fmla="*/ 18 h 90"/>
                <a:gd name="T30" fmla="*/ 61 w 71"/>
                <a:gd name="T31" fmla="*/ 42 h 90"/>
                <a:gd name="T32" fmla="*/ 61 w 71"/>
                <a:gd name="T33" fmla="*/ 66 h 90"/>
                <a:gd name="T34" fmla="*/ 61 w 71"/>
                <a:gd name="T35" fmla="*/ 72 h 90"/>
                <a:gd name="T36" fmla="*/ 61 w 71"/>
                <a:gd name="T37" fmla="*/ 78 h 90"/>
                <a:gd name="T38" fmla="*/ 43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rgbClr val="0000FF"/>
                </a:gs>
                <a:gs pos="100000">
                  <a:srgbClr val="00004D"/>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latin typeface="Times New Roman" panose="02020603050405020304" pitchFamily="18" charset="0"/>
                <a:cs typeface="Times New Roman" panose="02020603050405020304" pitchFamily="18" charset="0"/>
              </a:endParaRPr>
            </a:p>
          </p:txBody>
        </p:sp>
        <p:sp>
          <p:nvSpPr>
            <p:cNvPr id="11328" name="Oval 12">
              <a:extLst>
                <a:ext uri="{FF2B5EF4-FFF2-40B4-BE49-F238E27FC236}">
                  <a16:creationId xmlns:a16="http://schemas.microsoft.com/office/drawing/2014/main" id="{77BCDFBE-1C24-441C-AF7E-468D8A6B2755}"/>
                </a:ext>
              </a:extLst>
            </p:cNvPr>
            <p:cNvSpPr>
              <a:spLocks noChangeArrowheads="1"/>
            </p:cNvSpPr>
            <p:nvPr/>
          </p:nvSpPr>
          <p:spPr bwMode="ltGray">
            <a:xfrm>
              <a:off x="693" y="3299"/>
              <a:ext cx="1380" cy="389"/>
            </a:xfrm>
            <a:prstGeom prst="ellipse">
              <a:avLst/>
            </a:prstGeom>
            <a:gradFill rotWithShape="0">
              <a:gsLst>
                <a:gs pos="0">
                  <a:srgbClr val="00004D"/>
                </a:gs>
                <a:gs pos="100000">
                  <a:srgbClr val="0000FF"/>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a:latin typeface="Times New Roman" panose="02020603050405020304" pitchFamily="18" charset="0"/>
                <a:cs typeface="Times New Roman" panose="02020603050405020304" pitchFamily="18" charset="0"/>
              </a:endParaRPr>
            </a:p>
          </p:txBody>
        </p:sp>
        <p:sp>
          <p:nvSpPr>
            <p:cNvPr id="11329" name="Oval 13">
              <a:extLst>
                <a:ext uri="{FF2B5EF4-FFF2-40B4-BE49-F238E27FC236}">
                  <a16:creationId xmlns:a16="http://schemas.microsoft.com/office/drawing/2014/main" id="{CEB2E454-6379-4F7D-86C2-B59F47234762}"/>
                </a:ext>
              </a:extLst>
            </p:cNvPr>
            <p:cNvSpPr>
              <a:spLocks noChangeArrowheads="1"/>
            </p:cNvSpPr>
            <p:nvPr/>
          </p:nvSpPr>
          <p:spPr bwMode="ltGray">
            <a:xfrm>
              <a:off x="643" y="3295"/>
              <a:ext cx="1502" cy="288"/>
            </a:xfrm>
            <a:prstGeom prst="ellipse">
              <a:avLst/>
            </a:prstGeom>
            <a:gradFill rotWithShape="0">
              <a:gsLst>
                <a:gs pos="0">
                  <a:srgbClr val="0000FF"/>
                </a:gs>
                <a:gs pos="100000">
                  <a:srgbClr val="00004D"/>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a:latin typeface="Times New Roman" panose="02020603050405020304" pitchFamily="18" charset="0"/>
                <a:cs typeface="Times New Roman" panose="02020603050405020304" pitchFamily="18" charset="0"/>
              </a:endParaRPr>
            </a:p>
          </p:txBody>
        </p:sp>
        <p:sp>
          <p:nvSpPr>
            <p:cNvPr id="11330" name="Oval 14">
              <a:extLst>
                <a:ext uri="{FF2B5EF4-FFF2-40B4-BE49-F238E27FC236}">
                  <a16:creationId xmlns:a16="http://schemas.microsoft.com/office/drawing/2014/main" id="{5AFD3205-92AE-472B-828D-5393C54923B9}"/>
                </a:ext>
              </a:extLst>
            </p:cNvPr>
            <p:cNvSpPr>
              <a:spLocks noChangeArrowheads="1"/>
            </p:cNvSpPr>
            <p:nvPr/>
          </p:nvSpPr>
          <p:spPr bwMode="ltGray">
            <a:xfrm>
              <a:off x="690" y="3321"/>
              <a:ext cx="1425" cy="220"/>
            </a:xfrm>
            <a:prstGeom prst="ellipse">
              <a:avLst/>
            </a:prstGeom>
            <a:gradFill rotWithShape="0">
              <a:gsLst>
                <a:gs pos="0">
                  <a:srgbClr val="0000FF"/>
                </a:gs>
                <a:gs pos="100000">
                  <a:srgbClr val="00004D"/>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a:latin typeface="Times New Roman" panose="02020603050405020304" pitchFamily="18" charset="0"/>
                <a:cs typeface="Times New Roman" panose="02020603050405020304" pitchFamily="18" charset="0"/>
              </a:endParaRPr>
            </a:p>
          </p:txBody>
        </p:sp>
        <p:sp>
          <p:nvSpPr>
            <p:cNvPr id="11331" name="Freeform 15">
              <a:extLst>
                <a:ext uri="{FF2B5EF4-FFF2-40B4-BE49-F238E27FC236}">
                  <a16:creationId xmlns:a16="http://schemas.microsoft.com/office/drawing/2014/main" id="{0C44A3FD-70D3-448F-A502-E7D061D77715}"/>
                </a:ext>
              </a:extLst>
            </p:cNvPr>
            <p:cNvSpPr>
              <a:spLocks noEditPoints="1"/>
            </p:cNvSpPr>
            <p:nvPr/>
          </p:nvSpPr>
          <p:spPr bwMode="ltGray">
            <a:xfrm>
              <a:off x="1992" y="3249"/>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rgbClr val="0000FF"/>
                </a:gs>
                <a:gs pos="100000">
                  <a:srgbClr val="00004D"/>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latin typeface="Times New Roman" panose="02020603050405020304" pitchFamily="18" charset="0"/>
                <a:cs typeface="Times New Roman" panose="02020603050405020304" pitchFamily="18" charset="0"/>
              </a:endParaRPr>
            </a:p>
          </p:txBody>
        </p:sp>
      </p:grpSp>
      <p:grpSp>
        <p:nvGrpSpPr>
          <p:cNvPr id="65552" name="Group 16">
            <a:extLst>
              <a:ext uri="{FF2B5EF4-FFF2-40B4-BE49-F238E27FC236}">
                <a16:creationId xmlns:a16="http://schemas.microsoft.com/office/drawing/2014/main" id="{8F68B9BD-D669-412E-BE44-C7FC8E77C7F4}"/>
              </a:ext>
            </a:extLst>
          </p:cNvPr>
          <p:cNvGrpSpPr>
            <a:grpSpLocks/>
          </p:cNvGrpSpPr>
          <p:nvPr/>
        </p:nvGrpSpPr>
        <p:grpSpPr bwMode="auto">
          <a:xfrm>
            <a:off x="5304236" y="1017986"/>
            <a:ext cx="1788319" cy="3198019"/>
            <a:chOff x="643" y="1002"/>
            <a:chExt cx="1502" cy="2686"/>
          </a:xfrm>
        </p:grpSpPr>
        <p:sp>
          <p:nvSpPr>
            <p:cNvPr id="11306" name="Rectangle 17">
              <a:extLst>
                <a:ext uri="{FF2B5EF4-FFF2-40B4-BE49-F238E27FC236}">
                  <a16:creationId xmlns:a16="http://schemas.microsoft.com/office/drawing/2014/main" id="{3A8D4113-1EA9-4F2F-9E56-BBEC4FD04B51}"/>
                </a:ext>
              </a:extLst>
            </p:cNvPr>
            <p:cNvSpPr>
              <a:spLocks noChangeArrowheads="1"/>
            </p:cNvSpPr>
            <p:nvPr/>
          </p:nvSpPr>
          <p:spPr bwMode="ltGray">
            <a:xfrm rot="-1140313">
              <a:off x="1693" y="1277"/>
              <a:ext cx="6" cy="2033"/>
            </a:xfrm>
            <a:prstGeom prst="rect">
              <a:avLst/>
            </a:prstGeom>
            <a:gradFill rotWithShape="0">
              <a:gsLst>
                <a:gs pos="0">
                  <a:srgbClr val="0000FF"/>
                </a:gs>
                <a:gs pos="100000">
                  <a:srgbClr val="00004D"/>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a:latin typeface="Times New Roman" panose="02020603050405020304" pitchFamily="18" charset="0"/>
                <a:cs typeface="Times New Roman" panose="02020603050405020304" pitchFamily="18" charset="0"/>
              </a:endParaRPr>
            </a:p>
          </p:txBody>
        </p:sp>
        <p:sp>
          <p:nvSpPr>
            <p:cNvPr id="11307" name="Rectangle 18">
              <a:extLst>
                <a:ext uri="{FF2B5EF4-FFF2-40B4-BE49-F238E27FC236}">
                  <a16:creationId xmlns:a16="http://schemas.microsoft.com/office/drawing/2014/main" id="{C963377F-3C94-4030-ACD0-06214F90F617}"/>
                </a:ext>
              </a:extLst>
            </p:cNvPr>
            <p:cNvSpPr>
              <a:spLocks noChangeArrowheads="1"/>
            </p:cNvSpPr>
            <p:nvPr/>
          </p:nvSpPr>
          <p:spPr bwMode="ltGray">
            <a:xfrm rot="1114412">
              <a:off x="1006" y="1282"/>
              <a:ext cx="6" cy="2119"/>
            </a:xfrm>
            <a:prstGeom prst="rect">
              <a:avLst/>
            </a:prstGeom>
            <a:gradFill rotWithShape="0">
              <a:gsLst>
                <a:gs pos="0">
                  <a:srgbClr val="0000FF"/>
                </a:gs>
                <a:gs pos="100000">
                  <a:srgbClr val="00004D"/>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a:latin typeface="Times New Roman" panose="02020603050405020304" pitchFamily="18" charset="0"/>
                <a:cs typeface="Times New Roman" panose="02020603050405020304" pitchFamily="18" charset="0"/>
              </a:endParaRPr>
            </a:p>
          </p:txBody>
        </p:sp>
        <p:sp>
          <p:nvSpPr>
            <p:cNvPr id="11308" name="Rectangle 19">
              <a:extLst>
                <a:ext uri="{FF2B5EF4-FFF2-40B4-BE49-F238E27FC236}">
                  <a16:creationId xmlns:a16="http://schemas.microsoft.com/office/drawing/2014/main" id="{D128BBB4-1F43-4A8D-8510-6644E4DA4533}"/>
                </a:ext>
              </a:extLst>
            </p:cNvPr>
            <p:cNvSpPr>
              <a:spLocks noChangeArrowheads="1"/>
            </p:cNvSpPr>
            <p:nvPr/>
          </p:nvSpPr>
          <p:spPr bwMode="ltGray">
            <a:xfrm rot="254676">
              <a:off x="1284" y="1331"/>
              <a:ext cx="6" cy="1906"/>
            </a:xfrm>
            <a:prstGeom prst="rect">
              <a:avLst/>
            </a:prstGeom>
            <a:gradFill rotWithShape="0">
              <a:gsLst>
                <a:gs pos="0">
                  <a:srgbClr val="0000FF"/>
                </a:gs>
                <a:gs pos="100000">
                  <a:srgbClr val="00004D"/>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a:latin typeface="Times New Roman" panose="02020603050405020304" pitchFamily="18" charset="0"/>
                <a:cs typeface="Times New Roman" panose="02020603050405020304" pitchFamily="18" charset="0"/>
              </a:endParaRPr>
            </a:p>
          </p:txBody>
        </p:sp>
        <p:sp>
          <p:nvSpPr>
            <p:cNvPr id="11309" name="Freeform 20">
              <a:extLst>
                <a:ext uri="{FF2B5EF4-FFF2-40B4-BE49-F238E27FC236}">
                  <a16:creationId xmlns:a16="http://schemas.microsoft.com/office/drawing/2014/main" id="{49694E35-7337-44E2-BE0A-30511D09EF76}"/>
                </a:ext>
              </a:extLst>
            </p:cNvPr>
            <p:cNvSpPr>
              <a:spLocks/>
            </p:cNvSpPr>
            <p:nvPr/>
          </p:nvSpPr>
          <p:spPr bwMode="ltGray">
            <a:xfrm>
              <a:off x="1308" y="1002"/>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155">
                  <a:moveTo>
                    <a:pt x="102" y="0"/>
                  </a:moveTo>
                  <a:lnTo>
                    <a:pt x="0" y="12"/>
                  </a:lnTo>
                  <a:lnTo>
                    <a:pt x="30" y="72"/>
                  </a:lnTo>
                  <a:lnTo>
                    <a:pt x="30" y="155"/>
                  </a:lnTo>
                  <a:lnTo>
                    <a:pt x="72" y="155"/>
                  </a:lnTo>
                  <a:lnTo>
                    <a:pt x="72" y="66"/>
                  </a:lnTo>
                  <a:lnTo>
                    <a:pt x="102" y="0"/>
                  </a:lnTo>
                  <a:close/>
                </a:path>
              </a:pathLst>
            </a:custGeom>
            <a:gradFill rotWithShape="0">
              <a:gsLst>
                <a:gs pos="0">
                  <a:srgbClr val="0000FF"/>
                </a:gs>
                <a:gs pos="100000">
                  <a:srgbClr val="00004D"/>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latin typeface="Times New Roman" panose="02020603050405020304" pitchFamily="18" charset="0"/>
                <a:cs typeface="Times New Roman" panose="02020603050405020304" pitchFamily="18" charset="0"/>
              </a:endParaRPr>
            </a:p>
          </p:txBody>
        </p:sp>
        <p:sp>
          <p:nvSpPr>
            <p:cNvPr id="11310" name="Freeform 21">
              <a:extLst>
                <a:ext uri="{FF2B5EF4-FFF2-40B4-BE49-F238E27FC236}">
                  <a16:creationId xmlns:a16="http://schemas.microsoft.com/office/drawing/2014/main" id="{2632EB8A-4491-4679-9ED7-C8DBDE18A3C8}"/>
                </a:ext>
              </a:extLst>
            </p:cNvPr>
            <p:cNvSpPr>
              <a:spLocks noEditPoints="1"/>
            </p:cNvSpPr>
            <p:nvPr/>
          </p:nvSpPr>
          <p:spPr bwMode="ltGray">
            <a:xfrm>
              <a:off x="1308" y="1151"/>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rgbClr val="0000FF"/>
                </a:gs>
                <a:gs pos="100000">
                  <a:srgbClr val="00004D"/>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latin typeface="Times New Roman" panose="02020603050405020304" pitchFamily="18" charset="0"/>
                <a:cs typeface="Times New Roman" panose="02020603050405020304" pitchFamily="18" charset="0"/>
              </a:endParaRPr>
            </a:p>
          </p:txBody>
        </p:sp>
        <p:sp>
          <p:nvSpPr>
            <p:cNvPr id="11311" name="Freeform 22">
              <a:extLst>
                <a:ext uri="{FF2B5EF4-FFF2-40B4-BE49-F238E27FC236}">
                  <a16:creationId xmlns:a16="http://schemas.microsoft.com/office/drawing/2014/main" id="{B6BC6CB6-3B8D-4CDA-A2AC-F259D71B6C35}"/>
                </a:ext>
              </a:extLst>
            </p:cNvPr>
            <p:cNvSpPr>
              <a:spLocks noEditPoints="1"/>
            </p:cNvSpPr>
            <p:nvPr/>
          </p:nvSpPr>
          <p:spPr bwMode="ltGray">
            <a:xfrm>
              <a:off x="1308" y="1229"/>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rgbClr val="0000FF"/>
                </a:gs>
                <a:gs pos="100000">
                  <a:srgbClr val="00004D"/>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latin typeface="Times New Roman" panose="02020603050405020304" pitchFamily="18" charset="0"/>
                <a:cs typeface="Times New Roman" panose="02020603050405020304" pitchFamily="18" charset="0"/>
              </a:endParaRPr>
            </a:p>
          </p:txBody>
        </p:sp>
        <p:sp>
          <p:nvSpPr>
            <p:cNvPr id="11312" name="Freeform 23">
              <a:extLst>
                <a:ext uri="{FF2B5EF4-FFF2-40B4-BE49-F238E27FC236}">
                  <a16:creationId xmlns:a16="http://schemas.microsoft.com/office/drawing/2014/main" id="{00E14285-3EFC-44AC-B65E-843DB9A43C0C}"/>
                </a:ext>
              </a:extLst>
            </p:cNvPr>
            <p:cNvSpPr>
              <a:spLocks noEditPoints="1"/>
            </p:cNvSpPr>
            <p:nvPr/>
          </p:nvSpPr>
          <p:spPr bwMode="ltGray">
            <a:xfrm>
              <a:off x="1183" y="3234"/>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rgbClr val="0000FF"/>
                </a:gs>
                <a:gs pos="100000">
                  <a:srgbClr val="00004D"/>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latin typeface="Times New Roman" panose="02020603050405020304" pitchFamily="18" charset="0"/>
                <a:cs typeface="Times New Roman" panose="02020603050405020304" pitchFamily="18" charset="0"/>
              </a:endParaRPr>
            </a:p>
          </p:txBody>
        </p:sp>
        <p:sp>
          <p:nvSpPr>
            <p:cNvPr id="11313" name="Freeform 24">
              <a:extLst>
                <a:ext uri="{FF2B5EF4-FFF2-40B4-BE49-F238E27FC236}">
                  <a16:creationId xmlns:a16="http://schemas.microsoft.com/office/drawing/2014/main" id="{A6769144-0E10-4350-8AB5-8E9AAD8E2D20}"/>
                </a:ext>
              </a:extLst>
            </p:cNvPr>
            <p:cNvSpPr>
              <a:spLocks noEditPoints="1"/>
            </p:cNvSpPr>
            <p:nvPr/>
          </p:nvSpPr>
          <p:spPr bwMode="ltGray">
            <a:xfrm>
              <a:off x="2028" y="3333"/>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rgbClr val="0000FF"/>
                </a:gs>
                <a:gs pos="100000">
                  <a:srgbClr val="00004D"/>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latin typeface="Times New Roman" panose="02020603050405020304" pitchFamily="18" charset="0"/>
                <a:cs typeface="Times New Roman" panose="02020603050405020304" pitchFamily="18" charset="0"/>
              </a:endParaRPr>
            </a:p>
          </p:txBody>
        </p:sp>
        <p:sp>
          <p:nvSpPr>
            <p:cNvPr id="11314" name="Freeform 25">
              <a:extLst>
                <a:ext uri="{FF2B5EF4-FFF2-40B4-BE49-F238E27FC236}">
                  <a16:creationId xmlns:a16="http://schemas.microsoft.com/office/drawing/2014/main" id="{7A4DAE3F-00D5-4ABD-BD39-84460B77D2D9}"/>
                </a:ext>
              </a:extLst>
            </p:cNvPr>
            <p:cNvSpPr>
              <a:spLocks noEditPoints="1"/>
            </p:cNvSpPr>
            <p:nvPr/>
          </p:nvSpPr>
          <p:spPr bwMode="ltGray">
            <a:xfrm>
              <a:off x="649" y="3333"/>
              <a:ext cx="72" cy="90"/>
            </a:xfrm>
            <a:custGeom>
              <a:avLst/>
              <a:gdLst>
                <a:gd name="T0" fmla="*/ 72 w 71"/>
                <a:gd name="T1" fmla="*/ 90 h 90"/>
                <a:gd name="T2" fmla="*/ 72 w 71"/>
                <a:gd name="T3" fmla="*/ 60 h 90"/>
                <a:gd name="T4" fmla="*/ 72 w 71"/>
                <a:gd name="T5" fmla="*/ 36 h 90"/>
                <a:gd name="T6" fmla="*/ 61 w 71"/>
                <a:gd name="T7" fmla="*/ 12 h 90"/>
                <a:gd name="T8" fmla="*/ 37 w 71"/>
                <a:gd name="T9" fmla="*/ 0 h 90"/>
                <a:gd name="T10" fmla="*/ 12 w 71"/>
                <a:gd name="T11" fmla="*/ 12 h 90"/>
                <a:gd name="T12" fmla="*/ 0 w 71"/>
                <a:gd name="T13" fmla="*/ 36 h 90"/>
                <a:gd name="T14" fmla="*/ 6 w 71"/>
                <a:gd name="T15" fmla="*/ 60 h 90"/>
                <a:gd name="T16" fmla="*/ 30 w 71"/>
                <a:gd name="T17" fmla="*/ 78 h 90"/>
                <a:gd name="T18" fmla="*/ 55 w 71"/>
                <a:gd name="T19" fmla="*/ 90 h 90"/>
                <a:gd name="T20" fmla="*/ 72 w 71"/>
                <a:gd name="T21" fmla="*/ 90 h 90"/>
                <a:gd name="T22" fmla="*/ 72 w 71"/>
                <a:gd name="T23" fmla="*/ 90 h 90"/>
                <a:gd name="T24" fmla="*/ 24 w 71"/>
                <a:gd name="T25" fmla="*/ 18 h 90"/>
                <a:gd name="T26" fmla="*/ 43 w 71"/>
                <a:gd name="T27" fmla="*/ 18 h 90"/>
                <a:gd name="T28" fmla="*/ 55 w 71"/>
                <a:gd name="T29" fmla="*/ 18 h 90"/>
                <a:gd name="T30" fmla="*/ 61 w 71"/>
                <a:gd name="T31" fmla="*/ 42 h 90"/>
                <a:gd name="T32" fmla="*/ 61 w 71"/>
                <a:gd name="T33" fmla="*/ 66 h 90"/>
                <a:gd name="T34" fmla="*/ 61 w 71"/>
                <a:gd name="T35" fmla="*/ 72 h 90"/>
                <a:gd name="T36" fmla="*/ 61 w 71"/>
                <a:gd name="T37" fmla="*/ 78 h 90"/>
                <a:gd name="T38" fmla="*/ 43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rgbClr val="0000FF"/>
                </a:gs>
                <a:gs pos="100000">
                  <a:srgbClr val="00004D"/>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latin typeface="Times New Roman" panose="02020603050405020304" pitchFamily="18" charset="0"/>
                <a:cs typeface="Times New Roman" panose="02020603050405020304" pitchFamily="18" charset="0"/>
              </a:endParaRPr>
            </a:p>
          </p:txBody>
        </p:sp>
        <p:sp>
          <p:nvSpPr>
            <p:cNvPr id="11315" name="Oval 26">
              <a:extLst>
                <a:ext uri="{FF2B5EF4-FFF2-40B4-BE49-F238E27FC236}">
                  <a16:creationId xmlns:a16="http://schemas.microsoft.com/office/drawing/2014/main" id="{2702CC2E-D5D6-4D1C-81AF-0386D09E9EFD}"/>
                </a:ext>
              </a:extLst>
            </p:cNvPr>
            <p:cNvSpPr>
              <a:spLocks noChangeArrowheads="1"/>
            </p:cNvSpPr>
            <p:nvPr/>
          </p:nvSpPr>
          <p:spPr bwMode="ltGray">
            <a:xfrm>
              <a:off x="693" y="3299"/>
              <a:ext cx="1380" cy="389"/>
            </a:xfrm>
            <a:prstGeom prst="ellipse">
              <a:avLst/>
            </a:prstGeom>
            <a:gradFill rotWithShape="0">
              <a:gsLst>
                <a:gs pos="0">
                  <a:srgbClr val="00004D"/>
                </a:gs>
                <a:gs pos="100000">
                  <a:srgbClr val="0000FF"/>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a:latin typeface="Times New Roman" panose="02020603050405020304" pitchFamily="18" charset="0"/>
                <a:cs typeface="Times New Roman" panose="02020603050405020304" pitchFamily="18" charset="0"/>
              </a:endParaRPr>
            </a:p>
          </p:txBody>
        </p:sp>
        <p:sp>
          <p:nvSpPr>
            <p:cNvPr id="11316" name="Oval 27">
              <a:extLst>
                <a:ext uri="{FF2B5EF4-FFF2-40B4-BE49-F238E27FC236}">
                  <a16:creationId xmlns:a16="http://schemas.microsoft.com/office/drawing/2014/main" id="{A8986794-165C-4A11-A467-E1BB95925F9D}"/>
                </a:ext>
              </a:extLst>
            </p:cNvPr>
            <p:cNvSpPr>
              <a:spLocks noChangeArrowheads="1"/>
            </p:cNvSpPr>
            <p:nvPr/>
          </p:nvSpPr>
          <p:spPr bwMode="ltGray">
            <a:xfrm>
              <a:off x="643" y="3295"/>
              <a:ext cx="1502" cy="288"/>
            </a:xfrm>
            <a:prstGeom prst="ellipse">
              <a:avLst/>
            </a:prstGeom>
            <a:gradFill rotWithShape="0">
              <a:gsLst>
                <a:gs pos="0">
                  <a:srgbClr val="0000FF"/>
                </a:gs>
                <a:gs pos="100000">
                  <a:srgbClr val="00004D"/>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a:latin typeface="Times New Roman" panose="02020603050405020304" pitchFamily="18" charset="0"/>
                <a:cs typeface="Times New Roman" panose="02020603050405020304" pitchFamily="18" charset="0"/>
              </a:endParaRPr>
            </a:p>
          </p:txBody>
        </p:sp>
        <p:sp>
          <p:nvSpPr>
            <p:cNvPr id="11317" name="Oval 28">
              <a:extLst>
                <a:ext uri="{FF2B5EF4-FFF2-40B4-BE49-F238E27FC236}">
                  <a16:creationId xmlns:a16="http://schemas.microsoft.com/office/drawing/2014/main" id="{BED1A2D3-7E1B-4221-83E9-27B8EC9334DF}"/>
                </a:ext>
              </a:extLst>
            </p:cNvPr>
            <p:cNvSpPr>
              <a:spLocks noChangeArrowheads="1"/>
            </p:cNvSpPr>
            <p:nvPr/>
          </p:nvSpPr>
          <p:spPr bwMode="ltGray">
            <a:xfrm>
              <a:off x="690" y="3321"/>
              <a:ext cx="1425" cy="220"/>
            </a:xfrm>
            <a:prstGeom prst="ellipse">
              <a:avLst/>
            </a:prstGeom>
            <a:gradFill rotWithShape="0">
              <a:gsLst>
                <a:gs pos="0">
                  <a:srgbClr val="0000FF"/>
                </a:gs>
                <a:gs pos="100000">
                  <a:srgbClr val="00004D"/>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a:latin typeface="Times New Roman" panose="02020603050405020304" pitchFamily="18" charset="0"/>
                <a:cs typeface="Times New Roman" panose="02020603050405020304" pitchFamily="18" charset="0"/>
              </a:endParaRPr>
            </a:p>
          </p:txBody>
        </p:sp>
        <p:sp>
          <p:nvSpPr>
            <p:cNvPr id="11318" name="Freeform 29">
              <a:extLst>
                <a:ext uri="{FF2B5EF4-FFF2-40B4-BE49-F238E27FC236}">
                  <a16:creationId xmlns:a16="http://schemas.microsoft.com/office/drawing/2014/main" id="{4F26E7EE-CA8D-4EF8-8B63-7646235CEEA2}"/>
                </a:ext>
              </a:extLst>
            </p:cNvPr>
            <p:cNvSpPr>
              <a:spLocks noEditPoints="1"/>
            </p:cNvSpPr>
            <p:nvPr/>
          </p:nvSpPr>
          <p:spPr bwMode="ltGray">
            <a:xfrm>
              <a:off x="1992" y="3249"/>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rgbClr val="0000FF"/>
                </a:gs>
                <a:gs pos="100000">
                  <a:srgbClr val="00004D"/>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latin typeface="Times New Roman" panose="02020603050405020304" pitchFamily="18" charset="0"/>
                <a:cs typeface="Times New Roman" panose="02020603050405020304" pitchFamily="18" charset="0"/>
              </a:endParaRPr>
            </a:p>
          </p:txBody>
        </p:sp>
      </p:grpSp>
      <p:sp>
        <p:nvSpPr>
          <p:cNvPr id="11268" name="Rectangle 30">
            <a:extLst>
              <a:ext uri="{FF2B5EF4-FFF2-40B4-BE49-F238E27FC236}">
                <a16:creationId xmlns:a16="http://schemas.microsoft.com/office/drawing/2014/main" id="{F00D741C-BD1C-4FCC-B5A9-6B31804DCC9D}"/>
              </a:ext>
            </a:extLst>
          </p:cNvPr>
          <p:cNvSpPr>
            <a:spLocks noChangeArrowheads="1"/>
          </p:cNvSpPr>
          <p:nvPr/>
        </p:nvSpPr>
        <p:spPr bwMode="ltGray">
          <a:xfrm>
            <a:off x="4563667" y="814389"/>
            <a:ext cx="234553" cy="121444"/>
          </a:xfrm>
          <a:prstGeom prst="rect">
            <a:avLst/>
          </a:prstGeom>
          <a:gradFill rotWithShape="0">
            <a:gsLst>
              <a:gs pos="0">
                <a:srgbClr val="0000FF"/>
              </a:gs>
              <a:gs pos="100000">
                <a:srgbClr val="00004D"/>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a:latin typeface="Times New Roman" panose="02020603050405020304" pitchFamily="18" charset="0"/>
              <a:cs typeface="Times New Roman" panose="02020603050405020304" pitchFamily="18" charset="0"/>
            </a:endParaRPr>
          </a:p>
        </p:txBody>
      </p:sp>
      <p:sp>
        <p:nvSpPr>
          <p:cNvPr id="11269" name="Oval 31">
            <a:extLst>
              <a:ext uri="{FF2B5EF4-FFF2-40B4-BE49-F238E27FC236}">
                <a16:creationId xmlns:a16="http://schemas.microsoft.com/office/drawing/2014/main" id="{21848ABA-EEE6-4C4D-ADBB-5EA9DF5C52C8}"/>
              </a:ext>
            </a:extLst>
          </p:cNvPr>
          <p:cNvSpPr>
            <a:spLocks noChangeArrowheads="1"/>
          </p:cNvSpPr>
          <p:nvPr/>
        </p:nvSpPr>
        <p:spPr bwMode="ltGray">
          <a:xfrm>
            <a:off x="4645820" y="600076"/>
            <a:ext cx="55960" cy="55960"/>
          </a:xfrm>
          <a:prstGeom prst="ellipse">
            <a:avLst/>
          </a:prstGeom>
          <a:gradFill rotWithShape="0">
            <a:gsLst>
              <a:gs pos="0">
                <a:srgbClr val="0000FF"/>
              </a:gs>
              <a:gs pos="100000">
                <a:srgbClr val="00004D"/>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a:latin typeface="Times New Roman" panose="02020603050405020304" pitchFamily="18" charset="0"/>
              <a:cs typeface="Times New Roman" panose="02020603050405020304" pitchFamily="18" charset="0"/>
            </a:endParaRPr>
          </a:p>
        </p:txBody>
      </p:sp>
      <p:sp>
        <p:nvSpPr>
          <p:cNvPr id="11270" name="Freeform 32">
            <a:extLst>
              <a:ext uri="{FF2B5EF4-FFF2-40B4-BE49-F238E27FC236}">
                <a16:creationId xmlns:a16="http://schemas.microsoft.com/office/drawing/2014/main" id="{0886A94D-E6E1-4985-9A4F-9DC2AF31D7A5}"/>
              </a:ext>
            </a:extLst>
          </p:cNvPr>
          <p:cNvSpPr>
            <a:spLocks/>
          </p:cNvSpPr>
          <p:nvPr/>
        </p:nvSpPr>
        <p:spPr bwMode="ltGray">
          <a:xfrm>
            <a:off x="4298157" y="2786062"/>
            <a:ext cx="741760" cy="185738"/>
          </a:xfrm>
          <a:custGeom>
            <a:avLst/>
            <a:gdLst>
              <a:gd name="T0" fmla="*/ 9525 w 623"/>
              <a:gd name="T1" fmla="*/ 28575 h 156"/>
              <a:gd name="T2" fmla="*/ 257175 w 623"/>
              <a:gd name="T3" fmla="*/ 57150 h 156"/>
              <a:gd name="T4" fmla="*/ 398463 w 623"/>
              <a:gd name="T5" fmla="*/ 57150 h 156"/>
              <a:gd name="T6" fmla="*/ 561975 w 623"/>
              <a:gd name="T7" fmla="*/ 47625 h 156"/>
              <a:gd name="T8" fmla="*/ 750888 w 623"/>
              <a:gd name="T9" fmla="*/ 28575 h 156"/>
              <a:gd name="T10" fmla="*/ 969963 w 623"/>
              <a:gd name="T11" fmla="*/ 0 h 156"/>
              <a:gd name="T12" fmla="*/ 989013 w 623"/>
              <a:gd name="T13" fmla="*/ 180975 h 156"/>
              <a:gd name="T14" fmla="*/ 788988 w 623"/>
              <a:gd name="T15" fmla="*/ 219075 h 156"/>
              <a:gd name="T16" fmla="*/ 657225 w 623"/>
              <a:gd name="T17" fmla="*/ 238125 h 156"/>
              <a:gd name="T18" fmla="*/ 504825 w 623"/>
              <a:gd name="T19" fmla="*/ 247650 h 156"/>
              <a:gd name="T20" fmla="*/ 341313 w 623"/>
              <a:gd name="T21" fmla="*/ 247650 h 156"/>
              <a:gd name="T22" fmla="*/ 171450 w 623"/>
              <a:gd name="T23" fmla="*/ 238125 h 156"/>
              <a:gd name="T24" fmla="*/ 0 w 623"/>
              <a:gd name="T25" fmla="*/ 209550 h 156"/>
              <a:gd name="T26" fmla="*/ 9525 w 623"/>
              <a:gd name="T27" fmla="*/ 28575 h 156"/>
              <a:gd name="T28" fmla="*/ 9525 w 623"/>
              <a:gd name="T29" fmla="*/ 28575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close/>
              </a:path>
            </a:pathLst>
          </a:custGeom>
          <a:gradFill rotWithShape="0">
            <a:gsLst>
              <a:gs pos="0">
                <a:srgbClr val="0000FF"/>
              </a:gs>
              <a:gs pos="100000">
                <a:srgbClr val="00004D"/>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latin typeface="Times New Roman" panose="02020603050405020304" pitchFamily="18" charset="0"/>
              <a:cs typeface="Times New Roman" panose="02020603050405020304" pitchFamily="18" charset="0"/>
            </a:endParaRPr>
          </a:p>
        </p:txBody>
      </p:sp>
      <p:sp>
        <p:nvSpPr>
          <p:cNvPr id="65569" name="Freeform 33">
            <a:extLst>
              <a:ext uri="{FF2B5EF4-FFF2-40B4-BE49-F238E27FC236}">
                <a16:creationId xmlns:a16="http://schemas.microsoft.com/office/drawing/2014/main" id="{2724AAD3-49E1-4C9B-ADCF-E215641F769C}"/>
              </a:ext>
            </a:extLst>
          </p:cNvPr>
          <p:cNvSpPr>
            <a:spLocks/>
          </p:cNvSpPr>
          <p:nvPr/>
        </p:nvSpPr>
        <p:spPr bwMode="ltGray">
          <a:xfrm rot="960000">
            <a:off x="3119439" y="531019"/>
            <a:ext cx="3099197" cy="528638"/>
          </a:xfrm>
          <a:custGeom>
            <a:avLst/>
            <a:gdLst>
              <a:gd name="T0" fmla="*/ 4105182 w 2594"/>
              <a:gd name="T1" fmla="*/ 0 h 444"/>
              <a:gd name="T2" fmla="*/ 4132263 w 2594"/>
              <a:gd name="T3" fmla="*/ 114300 h 444"/>
              <a:gd name="T4" fmla="*/ 9558 w 2594"/>
              <a:gd name="T5" fmla="*/ 704850 h 444"/>
              <a:gd name="T6" fmla="*/ 0 w 2594"/>
              <a:gd name="T7" fmla="*/ 628650 h 444"/>
              <a:gd name="T8" fmla="*/ 1951435 w 2594"/>
              <a:gd name="T9" fmla="*/ 152400 h 444"/>
              <a:gd name="T10" fmla="*/ 2152154 w 2594"/>
              <a:gd name="T11" fmla="*/ 123825 h 444"/>
              <a:gd name="T12" fmla="*/ 4105182 w 2594"/>
              <a:gd name="T13" fmla="*/ 0 h 444"/>
              <a:gd name="T14" fmla="*/ 4105182 w 2594"/>
              <a:gd name="T15" fmla="*/ 0 h 4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94" h="444">
                <a:moveTo>
                  <a:pt x="2577" y="0"/>
                </a:moveTo>
                <a:lnTo>
                  <a:pt x="2594" y="72"/>
                </a:lnTo>
                <a:lnTo>
                  <a:pt x="6" y="444"/>
                </a:lnTo>
                <a:lnTo>
                  <a:pt x="0" y="396"/>
                </a:lnTo>
                <a:lnTo>
                  <a:pt x="1225" y="96"/>
                </a:lnTo>
                <a:lnTo>
                  <a:pt x="1351" y="78"/>
                </a:lnTo>
                <a:lnTo>
                  <a:pt x="2577" y="0"/>
                </a:lnTo>
                <a:close/>
              </a:path>
            </a:pathLst>
          </a:custGeom>
          <a:gradFill rotWithShape="0">
            <a:gsLst>
              <a:gs pos="0">
                <a:srgbClr val="00004D"/>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latin typeface="Times New Roman" panose="02020603050405020304" pitchFamily="18" charset="0"/>
              <a:cs typeface="Times New Roman" panose="02020603050405020304" pitchFamily="18" charset="0"/>
            </a:endParaRPr>
          </a:p>
        </p:txBody>
      </p:sp>
      <p:sp>
        <p:nvSpPr>
          <p:cNvPr id="11272" name="Rectangle 34">
            <a:extLst>
              <a:ext uri="{FF2B5EF4-FFF2-40B4-BE49-F238E27FC236}">
                <a16:creationId xmlns:a16="http://schemas.microsoft.com/office/drawing/2014/main" id="{E3634D82-F60D-4F5D-9B84-651EF2654EBB}"/>
              </a:ext>
            </a:extLst>
          </p:cNvPr>
          <p:cNvSpPr>
            <a:spLocks noChangeArrowheads="1"/>
          </p:cNvSpPr>
          <p:nvPr/>
        </p:nvSpPr>
        <p:spPr bwMode="ltGray">
          <a:xfrm>
            <a:off x="4573192" y="1300164"/>
            <a:ext cx="205978" cy="3022997"/>
          </a:xfrm>
          <a:prstGeom prst="rect">
            <a:avLst/>
          </a:prstGeom>
          <a:gradFill rotWithShape="0">
            <a:gsLst>
              <a:gs pos="0">
                <a:srgbClr val="00004D"/>
              </a:gs>
              <a:gs pos="100000">
                <a:srgbClr val="0000FF"/>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a:latin typeface="Times New Roman" panose="02020603050405020304" pitchFamily="18" charset="0"/>
              <a:cs typeface="Times New Roman" panose="02020603050405020304" pitchFamily="18" charset="0"/>
            </a:endParaRPr>
          </a:p>
        </p:txBody>
      </p:sp>
      <p:sp>
        <p:nvSpPr>
          <p:cNvPr id="11273" name="Rectangle 35">
            <a:extLst>
              <a:ext uri="{FF2B5EF4-FFF2-40B4-BE49-F238E27FC236}">
                <a16:creationId xmlns:a16="http://schemas.microsoft.com/office/drawing/2014/main" id="{2B71D1D1-52E8-426A-9C44-B31DB0A4B060}"/>
              </a:ext>
            </a:extLst>
          </p:cNvPr>
          <p:cNvSpPr>
            <a:spLocks noChangeArrowheads="1"/>
          </p:cNvSpPr>
          <p:nvPr/>
        </p:nvSpPr>
        <p:spPr bwMode="ltGray">
          <a:xfrm>
            <a:off x="4581525" y="1028700"/>
            <a:ext cx="195263" cy="285750"/>
          </a:xfrm>
          <a:prstGeom prst="rect">
            <a:avLst/>
          </a:prstGeom>
          <a:gradFill rotWithShape="0">
            <a:gsLst>
              <a:gs pos="0">
                <a:srgbClr val="0000FF"/>
              </a:gs>
              <a:gs pos="100000">
                <a:srgbClr val="00004D"/>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a:latin typeface="Times New Roman" panose="02020603050405020304" pitchFamily="18" charset="0"/>
              <a:cs typeface="Times New Roman" panose="02020603050405020304" pitchFamily="18" charset="0"/>
            </a:endParaRPr>
          </a:p>
        </p:txBody>
      </p:sp>
      <p:sp>
        <p:nvSpPr>
          <p:cNvPr id="11274" name="AutoShape 36">
            <a:extLst>
              <a:ext uri="{FF2B5EF4-FFF2-40B4-BE49-F238E27FC236}">
                <a16:creationId xmlns:a16="http://schemas.microsoft.com/office/drawing/2014/main" id="{6BBB014B-63C3-40AB-8285-0C6A7183F192}"/>
              </a:ext>
            </a:extLst>
          </p:cNvPr>
          <p:cNvSpPr>
            <a:spLocks noChangeArrowheads="1"/>
          </p:cNvSpPr>
          <p:nvPr/>
        </p:nvSpPr>
        <p:spPr bwMode="ltGray">
          <a:xfrm>
            <a:off x="4551761" y="1264444"/>
            <a:ext cx="244078" cy="61913"/>
          </a:xfrm>
          <a:prstGeom prst="roundRect">
            <a:avLst>
              <a:gd name="adj" fmla="val 16667"/>
            </a:avLst>
          </a:prstGeom>
          <a:gradFill rotWithShape="0">
            <a:gsLst>
              <a:gs pos="0">
                <a:srgbClr val="0000FF"/>
              </a:gs>
              <a:gs pos="100000">
                <a:srgbClr val="00004D"/>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a:latin typeface="Times New Roman" panose="02020603050405020304" pitchFamily="18" charset="0"/>
              <a:cs typeface="Times New Roman" panose="02020603050405020304" pitchFamily="18" charset="0"/>
            </a:endParaRPr>
          </a:p>
        </p:txBody>
      </p:sp>
      <p:sp>
        <p:nvSpPr>
          <p:cNvPr id="11275" name="Freeform 37">
            <a:extLst>
              <a:ext uri="{FF2B5EF4-FFF2-40B4-BE49-F238E27FC236}">
                <a16:creationId xmlns:a16="http://schemas.microsoft.com/office/drawing/2014/main" id="{05C8D57D-91CE-4725-B2B3-9AEAE26CB479}"/>
              </a:ext>
            </a:extLst>
          </p:cNvPr>
          <p:cNvSpPr>
            <a:spLocks/>
          </p:cNvSpPr>
          <p:nvPr/>
        </p:nvSpPr>
        <p:spPr bwMode="ltGray">
          <a:xfrm>
            <a:off x="4485086" y="881064"/>
            <a:ext cx="377428" cy="164306"/>
          </a:xfrm>
          <a:custGeom>
            <a:avLst/>
            <a:gdLst>
              <a:gd name="T0" fmla="*/ 256396 w 316"/>
              <a:gd name="T1" fmla="*/ 0 h 138"/>
              <a:gd name="T2" fmla="*/ 361503 w 316"/>
              <a:gd name="T3" fmla="*/ 9525 h 138"/>
              <a:gd name="T4" fmla="*/ 437944 w 316"/>
              <a:gd name="T5" fmla="*/ 57150 h 138"/>
              <a:gd name="T6" fmla="*/ 484127 w 316"/>
              <a:gd name="T7" fmla="*/ 123825 h 138"/>
              <a:gd name="T8" fmla="*/ 503237 w 316"/>
              <a:gd name="T9" fmla="*/ 219075 h 138"/>
              <a:gd name="T10" fmla="*/ 0 w 316"/>
              <a:gd name="T11" fmla="*/ 219075 h 138"/>
              <a:gd name="T12" fmla="*/ 17518 w 316"/>
              <a:gd name="T13" fmla="*/ 123825 h 138"/>
              <a:gd name="T14" fmla="*/ 74849 w 316"/>
              <a:gd name="T15" fmla="*/ 57150 h 138"/>
              <a:gd name="T16" fmla="*/ 151290 w 316"/>
              <a:gd name="T17" fmla="*/ 9525 h 138"/>
              <a:gd name="T18" fmla="*/ 256396 w 316"/>
              <a:gd name="T19" fmla="*/ 0 h 138"/>
              <a:gd name="T20" fmla="*/ 256396 w 316"/>
              <a:gd name="T21" fmla="*/ 0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close/>
              </a:path>
            </a:pathLst>
          </a:custGeom>
          <a:gradFill rotWithShape="0">
            <a:gsLst>
              <a:gs pos="0">
                <a:srgbClr val="00004D"/>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latin typeface="Times New Roman" panose="02020603050405020304" pitchFamily="18" charset="0"/>
              <a:cs typeface="Times New Roman" panose="02020603050405020304" pitchFamily="18" charset="0"/>
            </a:endParaRPr>
          </a:p>
        </p:txBody>
      </p:sp>
      <p:grpSp>
        <p:nvGrpSpPr>
          <p:cNvPr id="65574" name="Group 38">
            <a:extLst>
              <a:ext uri="{FF2B5EF4-FFF2-40B4-BE49-F238E27FC236}">
                <a16:creationId xmlns:a16="http://schemas.microsoft.com/office/drawing/2014/main" id="{8A283360-A52A-4CFD-AD80-06DC1397BEF3}"/>
              </a:ext>
            </a:extLst>
          </p:cNvPr>
          <p:cNvGrpSpPr>
            <a:grpSpLocks/>
          </p:cNvGrpSpPr>
          <p:nvPr/>
        </p:nvGrpSpPr>
        <p:grpSpPr bwMode="auto">
          <a:xfrm rot="960000">
            <a:off x="4424362" y="-707232"/>
            <a:ext cx="510779" cy="3711179"/>
            <a:chOff x="2804" y="316"/>
            <a:chExt cx="429" cy="3117"/>
          </a:xfrm>
        </p:grpSpPr>
        <p:grpSp>
          <p:nvGrpSpPr>
            <p:cNvPr id="11302" name="Group 39">
              <a:extLst>
                <a:ext uri="{FF2B5EF4-FFF2-40B4-BE49-F238E27FC236}">
                  <a16:creationId xmlns:a16="http://schemas.microsoft.com/office/drawing/2014/main" id="{91FDA47B-134A-4192-96E4-059B84CF0991}"/>
                </a:ext>
              </a:extLst>
            </p:cNvPr>
            <p:cNvGrpSpPr>
              <a:grpSpLocks/>
            </p:cNvGrpSpPr>
            <p:nvPr/>
          </p:nvGrpSpPr>
          <p:grpSpPr bwMode="auto">
            <a:xfrm>
              <a:off x="2804" y="316"/>
              <a:ext cx="429" cy="3117"/>
              <a:chOff x="2365" y="316"/>
              <a:chExt cx="429" cy="3117"/>
            </a:xfrm>
          </p:grpSpPr>
          <p:sp>
            <p:nvSpPr>
              <p:cNvPr id="11304" name="Freeform 40">
                <a:extLst>
                  <a:ext uri="{FF2B5EF4-FFF2-40B4-BE49-F238E27FC236}">
                    <a16:creationId xmlns:a16="http://schemas.microsoft.com/office/drawing/2014/main" id="{7F5A5255-AFC4-4631-9E78-43081A96D469}"/>
                  </a:ext>
                </a:extLst>
              </p:cNvPr>
              <p:cNvSpPr>
                <a:spLocks/>
              </p:cNvSpPr>
              <p:nvPr/>
            </p:nvSpPr>
            <p:spPr bwMode="ltGray">
              <a:xfrm>
                <a:off x="2542" y="1857"/>
                <a:ext cx="252" cy="1576"/>
              </a:xfrm>
              <a:custGeom>
                <a:avLst/>
                <a:gdLst>
                  <a:gd name="T0" fmla="*/ 252 w 252"/>
                  <a:gd name="T1" fmla="*/ 1576 h 1576"/>
                  <a:gd name="T2" fmla="*/ 0 w 252"/>
                  <a:gd name="T3" fmla="*/ 12 h 1576"/>
                  <a:gd name="T4" fmla="*/ 72 w 252"/>
                  <a:gd name="T5" fmla="*/ 0 h 1576"/>
                  <a:gd name="T6" fmla="*/ 252 w 252"/>
                  <a:gd name="T7" fmla="*/ 1576 h 15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2" h="1576">
                    <a:moveTo>
                      <a:pt x="252" y="1576"/>
                    </a:moveTo>
                    <a:lnTo>
                      <a:pt x="0" y="12"/>
                    </a:lnTo>
                    <a:lnTo>
                      <a:pt x="72" y="0"/>
                    </a:lnTo>
                    <a:lnTo>
                      <a:pt x="252" y="1576"/>
                    </a:lnTo>
                    <a:close/>
                  </a:path>
                </a:pathLst>
              </a:custGeom>
              <a:gradFill rotWithShape="1">
                <a:gsLst>
                  <a:gs pos="0">
                    <a:srgbClr val="0000FF"/>
                  </a:gs>
                  <a:gs pos="100000">
                    <a:srgbClr val="00005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latin typeface="Times New Roman" panose="02020603050405020304" pitchFamily="18" charset="0"/>
                  <a:cs typeface="Times New Roman" panose="02020603050405020304" pitchFamily="18" charset="0"/>
                </a:endParaRPr>
              </a:p>
            </p:txBody>
          </p:sp>
          <p:sp>
            <p:nvSpPr>
              <p:cNvPr id="11305" name="Freeform 41">
                <a:extLst>
                  <a:ext uri="{FF2B5EF4-FFF2-40B4-BE49-F238E27FC236}">
                    <a16:creationId xmlns:a16="http://schemas.microsoft.com/office/drawing/2014/main" id="{C4BD188E-B8BC-4D1A-8439-395A37B8789D}"/>
                  </a:ext>
                </a:extLst>
              </p:cNvPr>
              <p:cNvSpPr>
                <a:spLocks/>
              </p:cNvSpPr>
              <p:nvPr/>
            </p:nvSpPr>
            <p:spPr bwMode="ltGray">
              <a:xfrm flipH="1" flipV="1">
                <a:off x="2365" y="316"/>
                <a:ext cx="252" cy="1576"/>
              </a:xfrm>
              <a:custGeom>
                <a:avLst/>
                <a:gdLst>
                  <a:gd name="T0" fmla="*/ 252 w 252"/>
                  <a:gd name="T1" fmla="*/ 1576 h 1576"/>
                  <a:gd name="T2" fmla="*/ 0 w 252"/>
                  <a:gd name="T3" fmla="*/ 12 h 1576"/>
                  <a:gd name="T4" fmla="*/ 72 w 252"/>
                  <a:gd name="T5" fmla="*/ 0 h 1576"/>
                  <a:gd name="T6" fmla="*/ 252 w 252"/>
                  <a:gd name="T7" fmla="*/ 1576 h 15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2" h="1576">
                    <a:moveTo>
                      <a:pt x="252" y="1576"/>
                    </a:moveTo>
                    <a:lnTo>
                      <a:pt x="0" y="12"/>
                    </a:lnTo>
                    <a:lnTo>
                      <a:pt x="72" y="0"/>
                    </a:lnTo>
                    <a:lnTo>
                      <a:pt x="252" y="1576"/>
                    </a:lnTo>
                    <a:close/>
                  </a:path>
                </a:pathLst>
              </a:custGeom>
              <a:noFill/>
              <a:ln>
                <a:noFill/>
              </a:ln>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050">
                  <a:latin typeface="Times New Roman" panose="02020603050405020304" pitchFamily="18" charset="0"/>
                  <a:cs typeface="Times New Roman" panose="02020603050405020304" pitchFamily="18" charset="0"/>
                </a:endParaRPr>
              </a:p>
            </p:txBody>
          </p:sp>
        </p:grpSp>
        <p:sp>
          <p:nvSpPr>
            <p:cNvPr id="11303" name="Oval 42">
              <a:extLst>
                <a:ext uri="{FF2B5EF4-FFF2-40B4-BE49-F238E27FC236}">
                  <a16:creationId xmlns:a16="http://schemas.microsoft.com/office/drawing/2014/main" id="{F2CE9C40-0D6A-4A6E-8B0D-B4EC13D555EC}"/>
                </a:ext>
              </a:extLst>
            </p:cNvPr>
            <p:cNvSpPr>
              <a:spLocks noChangeArrowheads="1"/>
            </p:cNvSpPr>
            <p:nvPr/>
          </p:nvSpPr>
          <p:spPr bwMode="auto">
            <a:xfrm>
              <a:off x="2959" y="1814"/>
              <a:ext cx="120" cy="120"/>
            </a:xfrm>
            <a:prstGeom prst="ellipse">
              <a:avLst/>
            </a:prstGeom>
            <a:gradFill rotWithShape="1">
              <a:gsLst>
                <a:gs pos="0">
                  <a:srgbClr val="0000FF"/>
                </a:gs>
                <a:gs pos="100000">
                  <a:srgbClr val="000055"/>
                </a:gs>
              </a:gsLst>
              <a:lin ang="5400000" scaled="1"/>
            </a:gradFill>
            <a:ln>
              <a:noFill/>
            </a:ln>
            <a:effectLst/>
            <a:extLst>
              <a:ext uri="{91240B29-F687-4F45-9708-019B960494DF}">
                <a14:hiddenLine xmlns:a14="http://schemas.microsoft.com/office/drawing/2010/main" w="952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a:latin typeface="Times New Roman" panose="02020603050405020304" pitchFamily="18" charset="0"/>
                <a:cs typeface="Times New Roman" panose="02020603050405020304" pitchFamily="18" charset="0"/>
              </a:endParaRPr>
            </a:p>
          </p:txBody>
        </p:sp>
      </p:grpSp>
      <p:grpSp>
        <p:nvGrpSpPr>
          <p:cNvPr id="65579" name="Group 43">
            <a:extLst>
              <a:ext uri="{FF2B5EF4-FFF2-40B4-BE49-F238E27FC236}">
                <a16:creationId xmlns:a16="http://schemas.microsoft.com/office/drawing/2014/main" id="{5E4FD0C9-F977-4B14-9F78-90039BFB2836}"/>
              </a:ext>
            </a:extLst>
          </p:cNvPr>
          <p:cNvGrpSpPr>
            <a:grpSpLocks/>
          </p:cNvGrpSpPr>
          <p:nvPr/>
        </p:nvGrpSpPr>
        <p:grpSpPr bwMode="auto">
          <a:xfrm>
            <a:off x="2633664" y="3200400"/>
            <a:ext cx="1378744" cy="400050"/>
            <a:chOff x="1268" y="2840"/>
            <a:chExt cx="1158" cy="336"/>
          </a:xfrm>
        </p:grpSpPr>
        <p:sp>
          <p:nvSpPr>
            <p:cNvPr id="65580" name="Oval 44">
              <a:extLst>
                <a:ext uri="{FF2B5EF4-FFF2-40B4-BE49-F238E27FC236}">
                  <a16:creationId xmlns:a16="http://schemas.microsoft.com/office/drawing/2014/main" id="{87BEE436-C295-42A0-8447-10845B1E27E6}"/>
                </a:ext>
              </a:extLst>
            </p:cNvPr>
            <p:cNvSpPr>
              <a:spLocks noChangeArrowheads="1"/>
            </p:cNvSpPr>
            <p:nvPr/>
          </p:nvSpPr>
          <p:spPr bwMode="auto">
            <a:xfrm>
              <a:off x="1268" y="2928"/>
              <a:ext cx="240" cy="240"/>
            </a:xfrm>
            <a:prstGeom prst="ellipse">
              <a:avLst/>
            </a:prstGeom>
            <a:gradFill rotWithShape="1">
              <a:gsLst>
                <a:gs pos="0">
                  <a:srgbClr val="669900">
                    <a:gamma/>
                    <a:shade val="46275"/>
                    <a:invGamma/>
                  </a:srgbClr>
                </a:gs>
                <a:gs pos="50000">
                  <a:srgbClr val="669900">
                    <a:alpha val="98000"/>
                  </a:srgbClr>
                </a:gs>
                <a:gs pos="100000">
                  <a:srgbClr val="6699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1050">
                  <a:latin typeface="Times New Roman" panose="02020603050405020304" pitchFamily="18" charset="0"/>
                  <a:cs typeface="Times New Roman" panose="02020603050405020304" pitchFamily="18" charset="0"/>
                </a:rPr>
                <a:t>H</a:t>
              </a:r>
            </a:p>
          </p:txBody>
        </p:sp>
        <p:sp>
          <p:nvSpPr>
            <p:cNvPr id="11299" name="Oval 45">
              <a:extLst>
                <a:ext uri="{FF2B5EF4-FFF2-40B4-BE49-F238E27FC236}">
                  <a16:creationId xmlns:a16="http://schemas.microsoft.com/office/drawing/2014/main" id="{76367356-F4E9-4319-87C6-B17274988ACD}"/>
                </a:ext>
              </a:extLst>
            </p:cNvPr>
            <p:cNvSpPr>
              <a:spLocks noChangeArrowheads="1"/>
            </p:cNvSpPr>
            <p:nvPr/>
          </p:nvSpPr>
          <p:spPr bwMode="auto">
            <a:xfrm>
              <a:off x="1460" y="2928"/>
              <a:ext cx="240" cy="240"/>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350">
                  <a:latin typeface="Times New Roman" panose="02020603050405020304" pitchFamily="18" charset="0"/>
                  <a:cs typeface="Times New Roman" panose="02020603050405020304" pitchFamily="18" charset="0"/>
                </a:rPr>
                <a:t>H</a:t>
              </a:r>
            </a:p>
          </p:txBody>
        </p:sp>
        <p:sp>
          <p:nvSpPr>
            <p:cNvPr id="11300" name="Oval 46">
              <a:extLst>
                <a:ext uri="{FF2B5EF4-FFF2-40B4-BE49-F238E27FC236}">
                  <a16:creationId xmlns:a16="http://schemas.microsoft.com/office/drawing/2014/main" id="{429064D3-D905-4B94-ACFF-82B6216D0089}"/>
                </a:ext>
              </a:extLst>
            </p:cNvPr>
            <p:cNvSpPr>
              <a:spLocks noChangeArrowheads="1"/>
            </p:cNvSpPr>
            <p:nvPr/>
          </p:nvSpPr>
          <p:spPr bwMode="auto">
            <a:xfrm>
              <a:off x="1802" y="2840"/>
              <a:ext cx="336" cy="336"/>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350">
                  <a:latin typeface="Times New Roman" panose="02020603050405020304" pitchFamily="18" charset="0"/>
                  <a:cs typeface="Times New Roman" panose="02020603050405020304" pitchFamily="18" charset="0"/>
                </a:rPr>
                <a:t>O</a:t>
              </a:r>
            </a:p>
          </p:txBody>
        </p:sp>
        <p:sp>
          <p:nvSpPr>
            <p:cNvPr id="11301" name="Oval 47">
              <a:extLst>
                <a:ext uri="{FF2B5EF4-FFF2-40B4-BE49-F238E27FC236}">
                  <a16:creationId xmlns:a16="http://schemas.microsoft.com/office/drawing/2014/main" id="{5D7B6D3C-64EC-47E5-865B-987F079C4F90}"/>
                </a:ext>
              </a:extLst>
            </p:cNvPr>
            <p:cNvSpPr>
              <a:spLocks noChangeArrowheads="1"/>
            </p:cNvSpPr>
            <p:nvPr/>
          </p:nvSpPr>
          <p:spPr bwMode="auto">
            <a:xfrm>
              <a:off x="2090" y="2840"/>
              <a:ext cx="336" cy="336"/>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350">
                  <a:latin typeface="Times New Roman" panose="02020603050405020304" pitchFamily="18" charset="0"/>
                  <a:cs typeface="Times New Roman" panose="02020603050405020304" pitchFamily="18" charset="0"/>
                </a:rPr>
                <a:t>O</a:t>
              </a:r>
            </a:p>
          </p:txBody>
        </p:sp>
      </p:grpSp>
      <p:sp>
        <p:nvSpPr>
          <p:cNvPr id="11278" name="Text Box 48">
            <a:extLst>
              <a:ext uri="{FF2B5EF4-FFF2-40B4-BE49-F238E27FC236}">
                <a16:creationId xmlns:a16="http://schemas.microsoft.com/office/drawing/2014/main" id="{47B9118D-4C7E-485C-8F4C-506603FBD682}"/>
              </a:ext>
            </a:extLst>
          </p:cNvPr>
          <p:cNvSpPr txBox="1">
            <a:spLocks noChangeArrowheads="1"/>
          </p:cNvSpPr>
          <p:nvPr/>
        </p:nvSpPr>
        <p:spPr bwMode="auto">
          <a:xfrm>
            <a:off x="2495550" y="4311254"/>
            <a:ext cx="1577579"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spcBef>
                <a:spcPct val="50000"/>
              </a:spcBef>
            </a:pPr>
            <a:r>
              <a:rPr lang="en-US" altLang="en-US" sz="3000" b="1" dirty="0">
                <a:solidFill>
                  <a:srgbClr val="FF6600"/>
                </a:solidFill>
                <a:latin typeface="Times New Roman" panose="02020603050405020304" pitchFamily="18" charset="0"/>
                <a:cs typeface="Times New Roman" panose="02020603050405020304" pitchFamily="18" charset="0"/>
              </a:rPr>
              <a:t>H</a:t>
            </a:r>
            <a:r>
              <a:rPr lang="en-US" altLang="en-US" sz="3000" b="1" baseline="-25000" dirty="0">
                <a:solidFill>
                  <a:srgbClr val="FF6600"/>
                </a:solidFill>
                <a:latin typeface="Times New Roman" panose="02020603050405020304" pitchFamily="18" charset="0"/>
                <a:cs typeface="Times New Roman" panose="02020603050405020304" pitchFamily="18" charset="0"/>
              </a:rPr>
              <a:t>2  +  </a:t>
            </a:r>
            <a:r>
              <a:rPr lang="en-US" altLang="en-US" sz="3000" b="1" dirty="0">
                <a:solidFill>
                  <a:srgbClr val="FF6600"/>
                </a:solidFill>
                <a:latin typeface="Times New Roman" panose="02020603050405020304" pitchFamily="18" charset="0"/>
                <a:cs typeface="Times New Roman" panose="02020603050405020304" pitchFamily="18" charset="0"/>
              </a:rPr>
              <a:t>O</a:t>
            </a:r>
            <a:r>
              <a:rPr lang="en-US" altLang="en-US" sz="3000" b="1" baseline="-25000" dirty="0">
                <a:solidFill>
                  <a:srgbClr val="FF6600"/>
                </a:solidFill>
                <a:latin typeface="Times New Roman" panose="02020603050405020304" pitchFamily="18" charset="0"/>
                <a:cs typeface="Times New Roman" panose="02020603050405020304" pitchFamily="18" charset="0"/>
              </a:rPr>
              <a:t>2</a:t>
            </a:r>
          </a:p>
        </p:txBody>
      </p:sp>
      <p:sp>
        <p:nvSpPr>
          <p:cNvPr id="11279" name="Text Box 49">
            <a:extLst>
              <a:ext uri="{FF2B5EF4-FFF2-40B4-BE49-F238E27FC236}">
                <a16:creationId xmlns:a16="http://schemas.microsoft.com/office/drawing/2014/main" id="{0C9A565B-09E4-4F42-AF40-041F167E6281}"/>
              </a:ext>
            </a:extLst>
          </p:cNvPr>
          <p:cNvSpPr txBox="1">
            <a:spLocks noChangeArrowheads="1"/>
          </p:cNvSpPr>
          <p:nvPr/>
        </p:nvSpPr>
        <p:spPr bwMode="auto">
          <a:xfrm>
            <a:off x="5604273" y="4311254"/>
            <a:ext cx="157757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spcBef>
                <a:spcPct val="50000"/>
              </a:spcBef>
            </a:pPr>
            <a:r>
              <a:rPr lang="en-US" altLang="en-US" sz="3000" b="1" dirty="0">
                <a:solidFill>
                  <a:srgbClr val="FF6600"/>
                </a:solidFill>
                <a:latin typeface="Times New Roman" panose="02020603050405020304" pitchFamily="18" charset="0"/>
                <a:cs typeface="Times New Roman" panose="02020603050405020304" pitchFamily="18" charset="0"/>
              </a:rPr>
              <a:t>H</a:t>
            </a:r>
            <a:r>
              <a:rPr lang="en-US" altLang="en-US" sz="3000" b="1" baseline="-25000" dirty="0">
                <a:solidFill>
                  <a:srgbClr val="FF6600"/>
                </a:solidFill>
                <a:latin typeface="Times New Roman" panose="02020603050405020304" pitchFamily="18" charset="0"/>
                <a:cs typeface="Times New Roman" panose="02020603050405020304" pitchFamily="18" charset="0"/>
              </a:rPr>
              <a:t>2</a:t>
            </a:r>
            <a:r>
              <a:rPr lang="en-US" altLang="en-US" sz="3000" b="1" dirty="0">
                <a:solidFill>
                  <a:srgbClr val="FF6600"/>
                </a:solidFill>
                <a:latin typeface="Times New Roman" panose="02020603050405020304" pitchFamily="18" charset="0"/>
                <a:cs typeface="Times New Roman" panose="02020603050405020304" pitchFamily="18" charset="0"/>
              </a:rPr>
              <a:t>O</a:t>
            </a:r>
            <a:endParaRPr lang="en-US" altLang="en-US" sz="3000" b="1" baseline="-25000" dirty="0">
              <a:solidFill>
                <a:srgbClr val="FF6600"/>
              </a:solidFill>
              <a:latin typeface="Times New Roman" panose="02020603050405020304" pitchFamily="18" charset="0"/>
              <a:cs typeface="Times New Roman" panose="02020603050405020304" pitchFamily="18" charset="0"/>
            </a:endParaRPr>
          </a:p>
        </p:txBody>
      </p:sp>
      <p:sp>
        <p:nvSpPr>
          <p:cNvPr id="11280" name="Text Box 50">
            <a:extLst>
              <a:ext uri="{FF2B5EF4-FFF2-40B4-BE49-F238E27FC236}">
                <a16:creationId xmlns:a16="http://schemas.microsoft.com/office/drawing/2014/main" id="{CCF028B2-73DC-436B-94DC-8BC3BA849951}"/>
              </a:ext>
            </a:extLst>
          </p:cNvPr>
          <p:cNvSpPr txBox="1">
            <a:spLocks noChangeArrowheads="1"/>
          </p:cNvSpPr>
          <p:nvPr/>
        </p:nvSpPr>
        <p:spPr bwMode="auto">
          <a:xfrm>
            <a:off x="5364956" y="4448175"/>
            <a:ext cx="5715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spcBef>
                <a:spcPct val="50000"/>
              </a:spcBef>
            </a:pPr>
            <a:endParaRPr lang="en-US" altLang="en-US" sz="1800">
              <a:latin typeface="Times New Roman" panose="02020603050405020304" pitchFamily="18" charset="0"/>
              <a:cs typeface="Times New Roman" panose="02020603050405020304" pitchFamily="18" charset="0"/>
            </a:endParaRPr>
          </a:p>
        </p:txBody>
      </p:sp>
      <p:sp>
        <p:nvSpPr>
          <p:cNvPr id="11281" name="Text Box 51">
            <a:extLst>
              <a:ext uri="{FF2B5EF4-FFF2-40B4-BE49-F238E27FC236}">
                <a16:creationId xmlns:a16="http://schemas.microsoft.com/office/drawing/2014/main" id="{40715B17-8BA1-463A-98EE-46C2DE41E393}"/>
              </a:ext>
            </a:extLst>
          </p:cNvPr>
          <p:cNvSpPr txBox="1">
            <a:spLocks noChangeArrowheads="1"/>
          </p:cNvSpPr>
          <p:nvPr/>
        </p:nvSpPr>
        <p:spPr bwMode="auto">
          <a:xfrm>
            <a:off x="5080398" y="4311254"/>
            <a:ext cx="157757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spcBef>
                <a:spcPct val="50000"/>
              </a:spcBef>
            </a:pPr>
            <a:r>
              <a:rPr lang="en-US" altLang="en-US" sz="3000" b="1">
                <a:solidFill>
                  <a:srgbClr val="FF0000"/>
                </a:solidFill>
                <a:latin typeface="Times New Roman" panose="02020603050405020304" pitchFamily="18" charset="0"/>
                <a:cs typeface="Times New Roman" panose="02020603050405020304" pitchFamily="18" charset="0"/>
              </a:rPr>
              <a:t>2</a:t>
            </a:r>
            <a:endParaRPr lang="en-US" altLang="en-US" sz="3000" b="1" baseline="-25000">
              <a:solidFill>
                <a:srgbClr val="FF0000"/>
              </a:solidFill>
              <a:latin typeface="Times New Roman" panose="02020603050405020304" pitchFamily="18" charset="0"/>
              <a:cs typeface="Times New Roman" panose="02020603050405020304" pitchFamily="18" charset="0"/>
            </a:endParaRPr>
          </a:p>
        </p:txBody>
      </p:sp>
      <p:grpSp>
        <p:nvGrpSpPr>
          <p:cNvPr id="65588" name="Group 52">
            <a:extLst>
              <a:ext uri="{FF2B5EF4-FFF2-40B4-BE49-F238E27FC236}">
                <a16:creationId xmlns:a16="http://schemas.microsoft.com/office/drawing/2014/main" id="{E35B498A-517A-4B5B-8958-B93227B5B011}"/>
              </a:ext>
            </a:extLst>
          </p:cNvPr>
          <p:cNvGrpSpPr>
            <a:grpSpLocks/>
          </p:cNvGrpSpPr>
          <p:nvPr/>
        </p:nvGrpSpPr>
        <p:grpSpPr bwMode="auto">
          <a:xfrm>
            <a:off x="5532836" y="3471863"/>
            <a:ext cx="686990" cy="571500"/>
            <a:chOff x="3663" y="2668"/>
            <a:chExt cx="577" cy="480"/>
          </a:xfrm>
        </p:grpSpPr>
        <p:sp>
          <p:nvSpPr>
            <p:cNvPr id="11293" name="Oval 53">
              <a:extLst>
                <a:ext uri="{FF2B5EF4-FFF2-40B4-BE49-F238E27FC236}">
                  <a16:creationId xmlns:a16="http://schemas.microsoft.com/office/drawing/2014/main" id="{0F085232-04A5-42E0-ACAA-751DB25E5B21}"/>
                </a:ext>
              </a:extLst>
            </p:cNvPr>
            <p:cNvSpPr>
              <a:spLocks noChangeArrowheads="1"/>
            </p:cNvSpPr>
            <p:nvPr/>
          </p:nvSpPr>
          <p:spPr bwMode="auto">
            <a:xfrm rot="10800000">
              <a:off x="3663" y="2908"/>
              <a:ext cx="240" cy="240"/>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350">
                  <a:latin typeface="Times New Roman" panose="02020603050405020304" pitchFamily="18" charset="0"/>
                  <a:cs typeface="Times New Roman" panose="02020603050405020304" pitchFamily="18" charset="0"/>
                </a:rPr>
                <a:t>H</a:t>
              </a:r>
            </a:p>
          </p:txBody>
        </p:sp>
        <p:sp>
          <p:nvSpPr>
            <p:cNvPr id="11294" name="Oval 54">
              <a:extLst>
                <a:ext uri="{FF2B5EF4-FFF2-40B4-BE49-F238E27FC236}">
                  <a16:creationId xmlns:a16="http://schemas.microsoft.com/office/drawing/2014/main" id="{3913D5D5-CEC4-4F5D-A33A-39942677E9CD}"/>
                </a:ext>
              </a:extLst>
            </p:cNvPr>
            <p:cNvSpPr>
              <a:spLocks noChangeArrowheads="1"/>
            </p:cNvSpPr>
            <p:nvPr/>
          </p:nvSpPr>
          <p:spPr bwMode="auto">
            <a:xfrm rot="10800000">
              <a:off x="3759" y="2668"/>
              <a:ext cx="336" cy="336"/>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350">
                  <a:latin typeface="Times New Roman" panose="02020603050405020304" pitchFamily="18" charset="0"/>
                  <a:cs typeface="Times New Roman" panose="02020603050405020304" pitchFamily="18" charset="0"/>
                </a:rPr>
                <a:t>O</a:t>
              </a:r>
            </a:p>
          </p:txBody>
        </p:sp>
        <p:sp>
          <p:nvSpPr>
            <p:cNvPr id="11295" name="Oval 55">
              <a:extLst>
                <a:ext uri="{FF2B5EF4-FFF2-40B4-BE49-F238E27FC236}">
                  <a16:creationId xmlns:a16="http://schemas.microsoft.com/office/drawing/2014/main" id="{2038562B-C25B-4F78-B495-205389658FE9}"/>
                </a:ext>
              </a:extLst>
            </p:cNvPr>
            <p:cNvSpPr>
              <a:spLocks noChangeArrowheads="1"/>
            </p:cNvSpPr>
            <p:nvPr/>
          </p:nvSpPr>
          <p:spPr bwMode="auto">
            <a:xfrm rot="10800000">
              <a:off x="4000" y="2860"/>
              <a:ext cx="240" cy="240"/>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350">
                  <a:latin typeface="Times New Roman" panose="02020603050405020304" pitchFamily="18" charset="0"/>
                  <a:cs typeface="Times New Roman" panose="02020603050405020304" pitchFamily="18" charset="0"/>
                </a:rPr>
                <a:t>H</a:t>
              </a:r>
            </a:p>
          </p:txBody>
        </p:sp>
      </p:grpSp>
      <p:grpSp>
        <p:nvGrpSpPr>
          <p:cNvPr id="65592" name="Group 56">
            <a:extLst>
              <a:ext uri="{FF2B5EF4-FFF2-40B4-BE49-F238E27FC236}">
                <a16:creationId xmlns:a16="http://schemas.microsoft.com/office/drawing/2014/main" id="{436D5248-BA5A-4D05-886F-5B859FD1F6F0}"/>
              </a:ext>
            </a:extLst>
          </p:cNvPr>
          <p:cNvGrpSpPr>
            <a:grpSpLocks/>
          </p:cNvGrpSpPr>
          <p:nvPr/>
        </p:nvGrpSpPr>
        <p:grpSpPr bwMode="auto">
          <a:xfrm>
            <a:off x="6265069" y="3477816"/>
            <a:ext cx="686991" cy="571500"/>
            <a:chOff x="3663" y="2668"/>
            <a:chExt cx="577" cy="480"/>
          </a:xfrm>
        </p:grpSpPr>
        <p:sp>
          <p:nvSpPr>
            <p:cNvPr id="11290" name="Oval 57">
              <a:extLst>
                <a:ext uri="{FF2B5EF4-FFF2-40B4-BE49-F238E27FC236}">
                  <a16:creationId xmlns:a16="http://schemas.microsoft.com/office/drawing/2014/main" id="{5A9BD333-AD8C-4421-8A26-76627C892980}"/>
                </a:ext>
              </a:extLst>
            </p:cNvPr>
            <p:cNvSpPr>
              <a:spLocks noChangeArrowheads="1"/>
            </p:cNvSpPr>
            <p:nvPr/>
          </p:nvSpPr>
          <p:spPr bwMode="auto">
            <a:xfrm rot="10800000">
              <a:off x="3663" y="2908"/>
              <a:ext cx="240" cy="240"/>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350">
                  <a:latin typeface="Times New Roman" panose="02020603050405020304" pitchFamily="18" charset="0"/>
                  <a:cs typeface="Times New Roman" panose="02020603050405020304" pitchFamily="18" charset="0"/>
                </a:rPr>
                <a:t>H</a:t>
              </a:r>
            </a:p>
          </p:txBody>
        </p:sp>
        <p:sp>
          <p:nvSpPr>
            <p:cNvPr id="11291" name="Oval 58">
              <a:extLst>
                <a:ext uri="{FF2B5EF4-FFF2-40B4-BE49-F238E27FC236}">
                  <a16:creationId xmlns:a16="http://schemas.microsoft.com/office/drawing/2014/main" id="{F027ABF3-C478-4D88-AD62-7C1EBDEBC5A6}"/>
                </a:ext>
              </a:extLst>
            </p:cNvPr>
            <p:cNvSpPr>
              <a:spLocks noChangeArrowheads="1"/>
            </p:cNvSpPr>
            <p:nvPr/>
          </p:nvSpPr>
          <p:spPr bwMode="auto">
            <a:xfrm rot="10800000">
              <a:off x="3759" y="2668"/>
              <a:ext cx="336" cy="336"/>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350">
                  <a:latin typeface="Times New Roman" panose="02020603050405020304" pitchFamily="18" charset="0"/>
                  <a:cs typeface="Times New Roman" panose="02020603050405020304" pitchFamily="18" charset="0"/>
                </a:rPr>
                <a:t>O</a:t>
              </a:r>
            </a:p>
          </p:txBody>
        </p:sp>
        <p:sp>
          <p:nvSpPr>
            <p:cNvPr id="11292" name="Oval 59">
              <a:extLst>
                <a:ext uri="{FF2B5EF4-FFF2-40B4-BE49-F238E27FC236}">
                  <a16:creationId xmlns:a16="http://schemas.microsoft.com/office/drawing/2014/main" id="{D656DFAF-C50A-4E7C-9C25-E7F4B6008025}"/>
                </a:ext>
              </a:extLst>
            </p:cNvPr>
            <p:cNvSpPr>
              <a:spLocks noChangeArrowheads="1"/>
            </p:cNvSpPr>
            <p:nvPr/>
          </p:nvSpPr>
          <p:spPr bwMode="auto">
            <a:xfrm rot="10800000">
              <a:off x="4000" y="2860"/>
              <a:ext cx="240" cy="240"/>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350">
                  <a:latin typeface="Times New Roman" panose="02020603050405020304" pitchFamily="18" charset="0"/>
                  <a:cs typeface="Times New Roman" panose="02020603050405020304" pitchFamily="18" charset="0"/>
                </a:rPr>
                <a:t>H</a:t>
              </a:r>
            </a:p>
          </p:txBody>
        </p:sp>
      </p:grpSp>
      <p:sp>
        <p:nvSpPr>
          <p:cNvPr id="65596" name="Text Box 60">
            <a:extLst>
              <a:ext uri="{FF2B5EF4-FFF2-40B4-BE49-F238E27FC236}">
                <a16:creationId xmlns:a16="http://schemas.microsoft.com/office/drawing/2014/main" id="{18931667-C701-4E0B-85D9-A0E693ABF99E}"/>
              </a:ext>
            </a:extLst>
          </p:cNvPr>
          <p:cNvSpPr txBox="1">
            <a:spLocks noChangeArrowheads="1"/>
          </p:cNvSpPr>
          <p:nvPr/>
        </p:nvSpPr>
        <p:spPr bwMode="auto">
          <a:xfrm>
            <a:off x="1716881" y="4311254"/>
            <a:ext cx="1577579"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spcBef>
                <a:spcPct val="50000"/>
              </a:spcBef>
            </a:pPr>
            <a:r>
              <a:rPr lang="en-US" altLang="en-US" sz="3000" b="1">
                <a:solidFill>
                  <a:srgbClr val="FF0000"/>
                </a:solidFill>
                <a:latin typeface="Times New Roman" panose="02020603050405020304" pitchFamily="18" charset="0"/>
                <a:cs typeface="Times New Roman" panose="02020603050405020304" pitchFamily="18" charset="0"/>
              </a:rPr>
              <a:t>2</a:t>
            </a:r>
            <a:endParaRPr lang="en-US" altLang="en-US" sz="3000" b="1" baseline="-25000">
              <a:solidFill>
                <a:srgbClr val="FF0000"/>
              </a:solidFill>
              <a:latin typeface="Times New Roman" panose="02020603050405020304" pitchFamily="18" charset="0"/>
              <a:cs typeface="Times New Roman" panose="02020603050405020304" pitchFamily="18" charset="0"/>
            </a:endParaRPr>
          </a:p>
        </p:txBody>
      </p:sp>
      <p:grpSp>
        <p:nvGrpSpPr>
          <p:cNvPr id="65597" name="Group 61">
            <a:extLst>
              <a:ext uri="{FF2B5EF4-FFF2-40B4-BE49-F238E27FC236}">
                <a16:creationId xmlns:a16="http://schemas.microsoft.com/office/drawing/2014/main" id="{EA825BC5-7FF6-4A8A-99DF-0F225F9E5726}"/>
              </a:ext>
            </a:extLst>
          </p:cNvPr>
          <p:cNvGrpSpPr>
            <a:grpSpLocks/>
          </p:cNvGrpSpPr>
          <p:nvPr/>
        </p:nvGrpSpPr>
        <p:grpSpPr bwMode="auto">
          <a:xfrm>
            <a:off x="2983706" y="3348038"/>
            <a:ext cx="514350" cy="285750"/>
            <a:chOff x="1383" y="3683"/>
            <a:chExt cx="432" cy="240"/>
          </a:xfrm>
        </p:grpSpPr>
        <p:sp>
          <p:nvSpPr>
            <p:cNvPr id="65598" name="Oval 62">
              <a:extLst>
                <a:ext uri="{FF2B5EF4-FFF2-40B4-BE49-F238E27FC236}">
                  <a16:creationId xmlns:a16="http://schemas.microsoft.com/office/drawing/2014/main" id="{C508B076-DFB2-47D9-A95A-3A130580054D}"/>
                </a:ext>
              </a:extLst>
            </p:cNvPr>
            <p:cNvSpPr>
              <a:spLocks noChangeArrowheads="1"/>
            </p:cNvSpPr>
            <p:nvPr/>
          </p:nvSpPr>
          <p:spPr bwMode="auto">
            <a:xfrm>
              <a:off x="1383" y="3683"/>
              <a:ext cx="240" cy="240"/>
            </a:xfrm>
            <a:prstGeom prst="ellipse">
              <a:avLst/>
            </a:prstGeom>
            <a:gradFill rotWithShape="1">
              <a:gsLst>
                <a:gs pos="0">
                  <a:srgbClr val="669900">
                    <a:gamma/>
                    <a:shade val="46275"/>
                    <a:invGamma/>
                  </a:srgbClr>
                </a:gs>
                <a:gs pos="50000">
                  <a:srgbClr val="669900">
                    <a:alpha val="98000"/>
                  </a:srgbClr>
                </a:gs>
                <a:gs pos="100000">
                  <a:srgbClr val="6699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1050">
                  <a:latin typeface="Times New Roman" panose="02020603050405020304" pitchFamily="18" charset="0"/>
                  <a:cs typeface="Times New Roman" panose="02020603050405020304" pitchFamily="18" charset="0"/>
                </a:rPr>
                <a:t>H</a:t>
              </a:r>
            </a:p>
          </p:txBody>
        </p:sp>
        <p:sp>
          <p:nvSpPr>
            <p:cNvPr id="11289" name="Oval 63">
              <a:extLst>
                <a:ext uri="{FF2B5EF4-FFF2-40B4-BE49-F238E27FC236}">
                  <a16:creationId xmlns:a16="http://schemas.microsoft.com/office/drawing/2014/main" id="{F000DDB4-9C73-4F14-8348-0771FE62C0CE}"/>
                </a:ext>
              </a:extLst>
            </p:cNvPr>
            <p:cNvSpPr>
              <a:spLocks noChangeArrowheads="1"/>
            </p:cNvSpPr>
            <p:nvPr/>
          </p:nvSpPr>
          <p:spPr bwMode="auto">
            <a:xfrm>
              <a:off x="1575" y="3683"/>
              <a:ext cx="240" cy="240"/>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350">
                  <a:latin typeface="Times New Roman" panose="02020603050405020304" pitchFamily="18" charset="0"/>
                  <a:cs typeface="Times New Roman" panose="02020603050405020304" pitchFamily="18" charset="0"/>
                </a:rPr>
                <a:t>H</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65597"/>
                                        </p:tgtEl>
                                        <p:attrNameLst>
                                          <p:attrName>style.visibility</p:attrName>
                                        </p:attrNameLst>
                                      </p:cBhvr>
                                      <p:to>
                                        <p:strVal val="visible"/>
                                      </p:to>
                                    </p:set>
                                    <p:anim calcmode="lin" valueType="num">
                                      <p:cBhvr additive="base">
                                        <p:cTn id="7" dur="5000" fill="hold"/>
                                        <p:tgtEl>
                                          <p:spTgt spid="65597"/>
                                        </p:tgtEl>
                                        <p:attrNameLst>
                                          <p:attrName>ppt_x</p:attrName>
                                        </p:attrNameLst>
                                      </p:cBhvr>
                                      <p:tavLst>
                                        <p:tav tm="0">
                                          <p:val>
                                            <p:strVal val="#ppt_x"/>
                                          </p:val>
                                        </p:tav>
                                        <p:tav tm="100000">
                                          <p:val>
                                            <p:strVal val="#ppt_x"/>
                                          </p:val>
                                        </p:tav>
                                      </p:tavLst>
                                    </p:anim>
                                    <p:anim calcmode="lin" valueType="num">
                                      <p:cBhvr additive="base">
                                        <p:cTn id="8" dur="5000" fill="hold"/>
                                        <p:tgtEl>
                                          <p:spTgt spid="65597"/>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0"/>
                            </p:stCondLst>
                            <p:childTnLst>
                              <p:par>
                                <p:cTn id="10" presetID="4" presetClass="entr" presetSubtype="16" fill="hold" grpId="0" nodeType="afterEffect">
                                  <p:stCondLst>
                                    <p:cond delay="0"/>
                                  </p:stCondLst>
                                  <p:childTnLst>
                                    <p:set>
                                      <p:cBhvr>
                                        <p:cTn id="11" dur="1" fill="hold">
                                          <p:stCondLst>
                                            <p:cond delay="0"/>
                                          </p:stCondLst>
                                        </p:cTn>
                                        <p:tgtEl>
                                          <p:spTgt spid="65596"/>
                                        </p:tgtEl>
                                        <p:attrNameLst>
                                          <p:attrName>style.visibility</p:attrName>
                                        </p:attrNameLst>
                                      </p:cBhvr>
                                      <p:to>
                                        <p:strVal val="visible"/>
                                      </p:to>
                                    </p:set>
                                    <p:animEffect transition="in" filter="box(in)">
                                      <p:cBhvr>
                                        <p:cTn id="12" dur="3000"/>
                                        <p:tgtEl>
                                          <p:spTgt spid="65596"/>
                                        </p:tgtEl>
                                      </p:cBhvr>
                                    </p:animEffect>
                                  </p:childTnLst>
                                </p:cTn>
                              </p:par>
                              <p:par>
                                <p:cTn id="13" presetID="8" presetClass="emph" presetSubtype="0" accel="50000" decel="50000" fill="hold" nodeType="withEffect">
                                  <p:stCondLst>
                                    <p:cond delay="0"/>
                                  </p:stCondLst>
                                  <p:childTnLst>
                                    <p:animRot by="-480000">
                                      <p:cBhvr>
                                        <p:cTn id="14" dur="2000" fill="hold"/>
                                        <p:tgtEl>
                                          <p:spTgt spid="65569"/>
                                        </p:tgtEl>
                                        <p:attrNameLst>
                                          <p:attrName>r</p:attrName>
                                        </p:attrNameLst>
                                      </p:cBhvr>
                                    </p:animRot>
                                  </p:childTnLst>
                                </p:cTn>
                              </p:par>
                              <p:par>
                                <p:cTn id="15" presetID="8" presetClass="emph" presetSubtype="0" accel="50000" decel="50000" fill="hold" nodeType="withEffect">
                                  <p:stCondLst>
                                    <p:cond delay="0"/>
                                  </p:stCondLst>
                                  <p:childTnLst>
                                    <p:animRot by="-480000">
                                      <p:cBhvr>
                                        <p:cTn id="16" dur="2000" fill="hold"/>
                                        <p:tgtEl>
                                          <p:spTgt spid="65574"/>
                                        </p:tgtEl>
                                        <p:attrNameLst>
                                          <p:attrName>r</p:attrName>
                                        </p:attrNameLst>
                                      </p:cBhvr>
                                    </p:animRot>
                                  </p:childTnLst>
                                </p:cTn>
                              </p:par>
                              <p:par>
                                <p:cTn id="17" presetID="0" presetClass="path" presetSubtype="0" accel="50000" decel="50000" fill="hold" nodeType="withEffect">
                                  <p:stCondLst>
                                    <p:cond delay="0"/>
                                  </p:stCondLst>
                                  <p:childTnLst>
                                    <p:animMotion origin="layout" path="M -3.125E-6 -7.40741E-7 L -3.125E-6 0.03542 " pathEditMode="relative" rAng="0" ptsTypes="AA">
                                      <p:cBhvr>
                                        <p:cTn id="18" dur="2000" fill="hold"/>
                                        <p:tgtEl>
                                          <p:spTgt spid="65538"/>
                                        </p:tgtEl>
                                        <p:attrNameLst>
                                          <p:attrName>ppt_x</p:attrName>
                                          <p:attrName>ppt_y</p:attrName>
                                        </p:attrNameLst>
                                      </p:cBhvr>
                                      <p:rCtr x="0" y="1759"/>
                                    </p:animMotion>
                                  </p:childTnLst>
                                </p:cTn>
                              </p:par>
                              <p:par>
                                <p:cTn id="19" presetID="0" presetClass="path" presetSubtype="0" accel="50000" decel="50000" fill="hold" nodeType="withEffect">
                                  <p:stCondLst>
                                    <p:cond delay="0"/>
                                  </p:stCondLst>
                                  <p:childTnLst>
                                    <p:animMotion origin="layout" path="M 0 0 L 0 0.03542 " pathEditMode="relative" ptsTypes="AA">
                                      <p:cBhvr>
                                        <p:cTn id="20" dur="2000" fill="hold"/>
                                        <p:tgtEl>
                                          <p:spTgt spid="65579"/>
                                        </p:tgtEl>
                                        <p:attrNameLst>
                                          <p:attrName>ppt_x</p:attrName>
                                          <p:attrName>ppt_y</p:attrName>
                                        </p:attrNameLst>
                                      </p:cBhvr>
                                    </p:animMotion>
                                  </p:childTnLst>
                                </p:cTn>
                              </p:par>
                              <p:par>
                                <p:cTn id="21" presetID="0" presetClass="path" presetSubtype="0" accel="50000" decel="50000" fill="hold" nodeType="withEffect">
                                  <p:stCondLst>
                                    <p:cond delay="0"/>
                                  </p:stCondLst>
                                  <p:childTnLst>
                                    <p:animMotion origin="layout" path="M 0 0 L 0 0.03542 " pathEditMode="relative" ptsTypes="AA">
                                      <p:cBhvr>
                                        <p:cTn id="22" dur="2000" fill="hold"/>
                                        <p:tgtEl>
                                          <p:spTgt spid="65597"/>
                                        </p:tgtEl>
                                        <p:attrNameLst>
                                          <p:attrName>ppt_x</p:attrName>
                                          <p:attrName>ppt_y</p:attrName>
                                        </p:attrNameLst>
                                      </p:cBhvr>
                                    </p:animMotion>
                                  </p:childTnLst>
                                </p:cTn>
                              </p:par>
                              <p:par>
                                <p:cTn id="23" presetID="0" presetClass="path" presetSubtype="0" accel="50000" decel="50000" fill="hold" nodeType="withEffect">
                                  <p:stCondLst>
                                    <p:cond delay="0"/>
                                  </p:stCondLst>
                                  <p:childTnLst>
                                    <p:animMotion origin="layout" path="M 0 0 L 0 -0.03473 " pathEditMode="relative" ptsTypes="AA">
                                      <p:cBhvr>
                                        <p:cTn id="24" dur="2000" fill="hold"/>
                                        <p:tgtEl>
                                          <p:spTgt spid="65552"/>
                                        </p:tgtEl>
                                        <p:attrNameLst>
                                          <p:attrName>ppt_x</p:attrName>
                                          <p:attrName>ppt_y</p:attrName>
                                        </p:attrNameLst>
                                      </p:cBhvr>
                                    </p:animMotion>
                                  </p:childTnLst>
                                </p:cTn>
                              </p:par>
                              <p:par>
                                <p:cTn id="25" presetID="0" presetClass="path" presetSubtype="0" accel="50000" decel="50000" fill="hold" nodeType="withEffect">
                                  <p:stCondLst>
                                    <p:cond delay="0"/>
                                  </p:stCondLst>
                                  <p:childTnLst>
                                    <p:animMotion origin="layout" path="M 0 0 L 0 -0.03473 " pathEditMode="relative" ptsTypes="AA">
                                      <p:cBhvr>
                                        <p:cTn id="26" dur="2000" fill="hold"/>
                                        <p:tgtEl>
                                          <p:spTgt spid="65588"/>
                                        </p:tgtEl>
                                        <p:attrNameLst>
                                          <p:attrName>ppt_x</p:attrName>
                                          <p:attrName>ppt_y</p:attrName>
                                        </p:attrNameLst>
                                      </p:cBhvr>
                                    </p:animMotion>
                                  </p:childTnLst>
                                </p:cTn>
                              </p:par>
                              <p:par>
                                <p:cTn id="27" presetID="0" presetClass="path" presetSubtype="0" accel="50000" decel="50000" fill="hold" nodeType="withEffect">
                                  <p:stCondLst>
                                    <p:cond delay="0"/>
                                  </p:stCondLst>
                                  <p:childTnLst>
                                    <p:animMotion origin="layout" path="M 0 0 L 0 -0.03473 " pathEditMode="relative" ptsTypes="AA">
                                      <p:cBhvr>
                                        <p:cTn id="28" dur="2000" fill="hold"/>
                                        <p:tgtEl>
                                          <p:spTgt spid="6559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9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937D2E-D021-9401-3E19-A1DD2F8AACAF}"/>
              </a:ext>
            </a:extLst>
          </p:cNvPr>
          <p:cNvSpPr txBox="1"/>
          <p:nvPr/>
        </p:nvSpPr>
        <p:spPr>
          <a:xfrm>
            <a:off x="510363" y="417344"/>
            <a:ext cx="8112641" cy="2695290"/>
          </a:xfrm>
          <a:prstGeom prst="rect">
            <a:avLst/>
          </a:prstGeom>
          <a:noFill/>
        </p:spPr>
        <p:txBody>
          <a:bodyPr wrap="square">
            <a:spAutoFit/>
          </a:bodyPr>
          <a:lstStyle/>
          <a:p>
            <a:pPr marL="177800" marR="0" indent="12700" algn="just">
              <a:lnSpc>
                <a:spcPct val="115000"/>
              </a:lnSpc>
              <a:spcBef>
                <a:spcPts val="0"/>
              </a:spcBef>
              <a:spcAft>
                <a:spcPts val="700"/>
              </a:spcAft>
            </a:pPr>
            <a:r>
              <a:rPr lang="vi-VN" sz="2400" dirty="0">
                <a:solidFill>
                  <a:schemeClr val="bg2"/>
                </a:solidFill>
                <a:effectLst/>
                <a:latin typeface="Times New Roman" panose="02020603050405020304" pitchFamily="18" charset="0"/>
                <a:ea typeface="Times New Roman" panose="02020603050405020304" pitchFamily="18" charset="0"/>
              </a:rPr>
              <a:t>Trong phản ứng hoá học, tồng số nguyên tử của mỗi nguyên tố trong các chất tham gia phản ứng luôn bằng tổng số nguyên tử của nguyên t</a:t>
            </a:r>
            <a:r>
              <a:rPr lang="en-US" sz="2400" dirty="0">
                <a:solidFill>
                  <a:schemeClr val="bg2"/>
                </a:solidFill>
                <a:effectLst/>
                <a:latin typeface="Times New Roman" panose="02020603050405020304" pitchFamily="18" charset="0"/>
                <a:ea typeface="Times New Roman" panose="02020603050405020304" pitchFamily="18" charset="0"/>
              </a:rPr>
              <a:t>ố</a:t>
            </a:r>
            <a:r>
              <a:rPr lang="vi-VN" sz="2400" dirty="0">
                <a:solidFill>
                  <a:schemeClr val="bg2"/>
                </a:solidFill>
                <a:effectLst/>
                <a:latin typeface="Times New Roman" panose="02020603050405020304" pitchFamily="18" charset="0"/>
                <a:ea typeface="Times New Roman" panose="02020603050405020304" pitchFamily="18" charset="0"/>
              </a:rPr>
              <a:t> đó trong các chất sản phẩm. Sau khi cân bằng, tổng số nguyên tử của m</a:t>
            </a:r>
            <a:r>
              <a:rPr lang="en-US" sz="2400" dirty="0">
                <a:solidFill>
                  <a:schemeClr val="bg2"/>
                </a:solidFill>
                <a:effectLst/>
                <a:latin typeface="Times New Roman" panose="02020603050405020304" pitchFamily="18" charset="0"/>
                <a:ea typeface="Times New Roman" panose="02020603050405020304" pitchFamily="18" charset="0"/>
              </a:rPr>
              <a:t>ỗ</a:t>
            </a:r>
            <a:r>
              <a:rPr lang="vi-VN" sz="2400" dirty="0">
                <a:solidFill>
                  <a:schemeClr val="bg2"/>
                </a:solidFill>
                <a:effectLst/>
                <a:latin typeface="Times New Roman" panose="02020603050405020304" pitchFamily="18" charset="0"/>
                <a:ea typeface="Times New Roman" panose="02020603050405020304" pitchFamily="18" charset="0"/>
              </a:rPr>
              <a:t>i nguyên tố ở hai vế của sơ đồ phản ứng bằng nhau, ta được phương trình hoá học:</a:t>
            </a:r>
            <a:endParaRPr lang="en-US" sz="2400" dirty="0">
              <a:solidFill>
                <a:schemeClr val="bg2"/>
              </a:solidFill>
              <a:effectLst/>
              <a:latin typeface="Times New Roman" panose="02020603050405020304" pitchFamily="18" charset="0"/>
              <a:ea typeface="Times New Roman" panose="02020603050405020304" pitchFamily="18" charset="0"/>
            </a:endParaRPr>
          </a:p>
          <a:p>
            <a:pPr marL="177800" marR="0" indent="12700" algn="ctr">
              <a:lnSpc>
                <a:spcPct val="115000"/>
              </a:lnSpc>
              <a:spcBef>
                <a:spcPts val="0"/>
              </a:spcBef>
              <a:spcAft>
                <a:spcPts val="700"/>
              </a:spcAft>
            </a:pPr>
            <a:r>
              <a:rPr lang="en-US" sz="2400" dirty="0">
                <a:solidFill>
                  <a:schemeClr val="bg2"/>
                </a:solidFill>
                <a:effectLst/>
                <a:latin typeface="Times New Roman" panose="02020603050405020304" pitchFamily="18" charset="0"/>
                <a:ea typeface="Times New Roman" panose="02020603050405020304" pitchFamily="18" charset="0"/>
              </a:rPr>
              <a:t>2</a:t>
            </a:r>
            <a:r>
              <a:rPr lang="vi-VN" sz="2400" dirty="0">
                <a:solidFill>
                  <a:schemeClr val="bg2"/>
                </a:solidFill>
                <a:effectLst/>
                <a:latin typeface="Times New Roman" panose="02020603050405020304" pitchFamily="18" charset="0"/>
                <a:ea typeface="Times New Roman" panose="02020603050405020304" pitchFamily="18" charset="0"/>
              </a:rPr>
              <a:t>H</a:t>
            </a:r>
            <a:r>
              <a:rPr lang="vi-VN" sz="2400" baseline="-25000" dirty="0">
                <a:solidFill>
                  <a:schemeClr val="bg2"/>
                </a:solidFill>
                <a:effectLst/>
                <a:latin typeface="Times New Roman" panose="02020603050405020304" pitchFamily="18" charset="0"/>
                <a:ea typeface="Times New Roman" panose="02020603050405020304" pitchFamily="18" charset="0"/>
              </a:rPr>
              <a:t>2</a:t>
            </a:r>
            <a:r>
              <a:rPr lang="vi-VN" sz="2400" dirty="0">
                <a:solidFill>
                  <a:schemeClr val="bg2"/>
                </a:solidFill>
                <a:effectLst/>
                <a:latin typeface="Times New Roman" panose="02020603050405020304" pitchFamily="18" charset="0"/>
                <a:ea typeface="Times New Roman" panose="02020603050405020304" pitchFamily="18" charset="0"/>
              </a:rPr>
              <a:t> + </a:t>
            </a:r>
            <a:r>
              <a:rPr lang="en-US" sz="2400" dirty="0">
                <a:solidFill>
                  <a:schemeClr val="bg2"/>
                </a:solidFill>
                <a:effectLst/>
                <a:latin typeface="Times New Roman" panose="02020603050405020304" pitchFamily="18" charset="0"/>
                <a:ea typeface="Times New Roman" panose="02020603050405020304" pitchFamily="18" charset="0"/>
              </a:rPr>
              <a:t>O</a:t>
            </a:r>
            <a:r>
              <a:rPr lang="vi-VN" sz="2400" baseline="-25000" dirty="0">
                <a:solidFill>
                  <a:schemeClr val="bg2"/>
                </a:solidFill>
                <a:effectLst/>
                <a:latin typeface="Times New Roman" panose="02020603050405020304" pitchFamily="18" charset="0"/>
                <a:ea typeface="Times New Roman" panose="02020603050405020304" pitchFamily="18" charset="0"/>
              </a:rPr>
              <a:t>2</a:t>
            </a:r>
            <a:r>
              <a:rPr lang="vi-VN" sz="2400" dirty="0">
                <a:solidFill>
                  <a:schemeClr val="bg2"/>
                </a:solidFill>
                <a:effectLst/>
                <a:latin typeface="Times New Roman" panose="02020603050405020304" pitchFamily="18" charset="0"/>
                <a:ea typeface="Times New Roman" panose="02020603050405020304" pitchFamily="18" charset="0"/>
              </a:rPr>
              <a:t> </a:t>
            </a:r>
            <a:r>
              <a:rPr lang="vi-VN" sz="2400" dirty="0">
                <a:solidFill>
                  <a:schemeClr val="bg2"/>
                </a:solidFill>
                <a:effectLst/>
                <a:latin typeface="Times New Roman" panose="02020603050405020304" pitchFamily="18" charset="0"/>
                <a:ea typeface="Times New Roman" panose="02020603050405020304" pitchFamily="18" charset="0"/>
                <a:sym typeface="Symbol" panose="05050102010706020507" pitchFamily="18" charset="2"/>
              </a:rPr>
              <a:t></a:t>
            </a:r>
            <a:r>
              <a:rPr lang="vi-VN" sz="2400" dirty="0">
                <a:solidFill>
                  <a:schemeClr val="bg2"/>
                </a:solidFill>
                <a:effectLst/>
                <a:latin typeface="Times New Roman" panose="02020603050405020304" pitchFamily="18" charset="0"/>
                <a:ea typeface="Times New Roman" panose="02020603050405020304" pitchFamily="18" charset="0"/>
              </a:rPr>
              <a:t> </a:t>
            </a:r>
            <a:r>
              <a:rPr lang="en-US" sz="2400" dirty="0">
                <a:solidFill>
                  <a:schemeClr val="bg2"/>
                </a:solidFill>
                <a:effectLst/>
                <a:latin typeface="Times New Roman" panose="02020603050405020304" pitchFamily="18" charset="0"/>
                <a:ea typeface="Times New Roman" panose="02020603050405020304" pitchFamily="18" charset="0"/>
              </a:rPr>
              <a:t>2</a:t>
            </a:r>
            <a:r>
              <a:rPr lang="vi-VN" sz="2400" dirty="0">
                <a:solidFill>
                  <a:schemeClr val="bg2"/>
                </a:solidFill>
                <a:effectLst/>
                <a:latin typeface="Times New Roman" panose="02020603050405020304" pitchFamily="18" charset="0"/>
                <a:ea typeface="Times New Roman" panose="02020603050405020304" pitchFamily="18" charset="0"/>
              </a:rPr>
              <a:t>H</a:t>
            </a:r>
            <a:r>
              <a:rPr lang="vi-VN" sz="2400" baseline="-25000" dirty="0">
                <a:solidFill>
                  <a:schemeClr val="bg2"/>
                </a:solidFill>
                <a:effectLst/>
                <a:latin typeface="Times New Roman" panose="02020603050405020304" pitchFamily="18" charset="0"/>
                <a:ea typeface="Times New Roman" panose="02020603050405020304" pitchFamily="18" charset="0"/>
              </a:rPr>
              <a:t>2</a:t>
            </a:r>
            <a:r>
              <a:rPr lang="vi-VN" sz="2400" dirty="0">
                <a:solidFill>
                  <a:schemeClr val="bg2"/>
                </a:solidFill>
                <a:effectLst/>
                <a:latin typeface="Times New Roman" panose="02020603050405020304" pitchFamily="18" charset="0"/>
                <a:ea typeface="Times New Roman" panose="02020603050405020304" pitchFamily="18" charset="0"/>
              </a:rPr>
              <a:t>O</a:t>
            </a:r>
            <a:endParaRPr lang="en-US" sz="2400" dirty="0">
              <a:solidFill>
                <a:schemeClr val="bg2"/>
              </a:solidFill>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A9E989FB-9EDE-68D7-7CE6-796C16B24013}"/>
              </a:ext>
            </a:extLst>
          </p:cNvPr>
          <p:cNvSpPr txBox="1"/>
          <p:nvPr/>
        </p:nvSpPr>
        <p:spPr>
          <a:xfrm>
            <a:off x="520996" y="3304020"/>
            <a:ext cx="8187070" cy="1332481"/>
          </a:xfrm>
          <a:prstGeom prst="rect">
            <a:avLst/>
          </a:prstGeom>
          <a:noFill/>
        </p:spPr>
        <p:txBody>
          <a:bodyPr wrap="square">
            <a:spAutoFit/>
          </a:bodyPr>
          <a:lstStyle/>
          <a:p>
            <a:pPr marL="177800" marR="0" indent="12700" algn="just">
              <a:lnSpc>
                <a:spcPct val="115000"/>
              </a:lnSpc>
              <a:spcBef>
                <a:spcPts val="0"/>
              </a:spcBef>
              <a:spcAft>
                <a:spcPts val="500"/>
              </a:spcAft>
            </a:pPr>
            <a:r>
              <a:rPr lang="vi-VN" sz="2400" b="1" i="1" dirty="0">
                <a:solidFill>
                  <a:schemeClr val="bg2"/>
                </a:solidFill>
                <a:effectLst/>
                <a:latin typeface="Times New Roman" panose="02020603050405020304" pitchFamily="18" charset="0"/>
                <a:ea typeface="Times New Roman" panose="02020603050405020304" pitchFamily="18" charset="0"/>
              </a:rPr>
              <a:t>Phương trình hoá học biểu diễn ngắn gọn phản ứng hoá học với chất tham gia phản ứng ở bên trái mũi tên chì chiếu phản ứng vả chất sản phẩm ở bên phải mũi tên.</a:t>
            </a:r>
            <a:endParaRPr lang="en-US" sz="2400" b="1" i="1" dirty="0">
              <a:solidFill>
                <a:schemeClr val="bg2"/>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2499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grpSp>
        <p:nvGrpSpPr>
          <p:cNvPr id="869" name="Google Shape;869;p46"/>
          <p:cNvGrpSpPr/>
          <p:nvPr/>
        </p:nvGrpSpPr>
        <p:grpSpPr>
          <a:xfrm rot="-512821">
            <a:off x="3335360" y="770855"/>
            <a:ext cx="1298629" cy="1289079"/>
            <a:chOff x="5030925" y="3821825"/>
            <a:chExt cx="1128675" cy="1120375"/>
          </a:xfrm>
        </p:grpSpPr>
        <p:sp>
          <p:nvSpPr>
            <p:cNvPr id="870" name="Google Shape;870;p46"/>
            <p:cNvSpPr/>
            <p:nvPr/>
          </p:nvSpPr>
          <p:spPr>
            <a:xfrm>
              <a:off x="5030925" y="4281850"/>
              <a:ext cx="700875" cy="660350"/>
            </a:xfrm>
            <a:custGeom>
              <a:avLst/>
              <a:gdLst/>
              <a:ahLst/>
              <a:cxnLst/>
              <a:rect l="l" t="t" r="r" b="b"/>
              <a:pathLst>
                <a:path w="28035" h="26414" extrusionOk="0">
                  <a:moveTo>
                    <a:pt x="24999" y="0"/>
                  </a:moveTo>
                  <a:cubicBezTo>
                    <a:pt x="24999" y="0"/>
                    <a:pt x="1182" y="23350"/>
                    <a:pt x="414" y="24584"/>
                  </a:cubicBezTo>
                  <a:cubicBezTo>
                    <a:pt x="1" y="25264"/>
                    <a:pt x="581" y="26414"/>
                    <a:pt x="1646" y="26414"/>
                  </a:cubicBezTo>
                  <a:cubicBezTo>
                    <a:pt x="1783" y="26414"/>
                    <a:pt x="1929" y="26394"/>
                    <a:pt x="2082" y="26352"/>
                  </a:cubicBezTo>
                  <a:cubicBezTo>
                    <a:pt x="2849" y="26085"/>
                    <a:pt x="28034" y="3269"/>
                    <a:pt x="28034" y="3269"/>
                  </a:cubicBezTo>
                  <a:cubicBezTo>
                    <a:pt x="26133" y="2502"/>
                    <a:pt x="24999" y="0"/>
                    <a:pt x="24999" y="0"/>
                  </a:cubicBez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6"/>
            <p:cNvSpPr/>
            <p:nvPr/>
          </p:nvSpPr>
          <p:spPr>
            <a:xfrm>
              <a:off x="5655875" y="4131725"/>
              <a:ext cx="238525" cy="232700"/>
            </a:xfrm>
            <a:custGeom>
              <a:avLst/>
              <a:gdLst/>
              <a:ahLst/>
              <a:cxnLst/>
              <a:rect l="l" t="t" r="r" b="b"/>
              <a:pathLst>
                <a:path w="9541" h="9308" extrusionOk="0">
                  <a:moveTo>
                    <a:pt x="4837" y="1"/>
                  </a:moveTo>
                  <a:lnTo>
                    <a:pt x="1" y="6005"/>
                  </a:lnTo>
                  <a:cubicBezTo>
                    <a:pt x="1" y="6005"/>
                    <a:pt x="1135" y="8507"/>
                    <a:pt x="3036" y="9307"/>
                  </a:cubicBezTo>
                  <a:lnTo>
                    <a:pt x="9541" y="4504"/>
                  </a:lnTo>
                  <a:cubicBezTo>
                    <a:pt x="8874" y="4371"/>
                    <a:pt x="8307" y="4137"/>
                    <a:pt x="7839" y="3837"/>
                  </a:cubicBezTo>
                  <a:cubicBezTo>
                    <a:pt x="6472" y="2970"/>
                    <a:pt x="5171" y="1669"/>
                    <a:pt x="4837" y="1"/>
                  </a:cubicBezTo>
                  <a:close/>
                </a:path>
              </a:pathLst>
            </a:custGeom>
            <a:solidFill>
              <a:schemeClr val="accent6"/>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6"/>
            <p:cNvSpPr/>
            <p:nvPr/>
          </p:nvSpPr>
          <p:spPr>
            <a:xfrm>
              <a:off x="5770950" y="3920750"/>
              <a:ext cx="371975" cy="326075"/>
            </a:xfrm>
            <a:custGeom>
              <a:avLst/>
              <a:gdLst/>
              <a:ahLst/>
              <a:cxnLst/>
              <a:rect l="l" t="t" r="r" b="b"/>
              <a:pathLst>
                <a:path w="14879" h="13043" extrusionOk="0">
                  <a:moveTo>
                    <a:pt x="8207" y="0"/>
                  </a:moveTo>
                  <a:lnTo>
                    <a:pt x="8207" y="0"/>
                  </a:lnTo>
                  <a:cubicBezTo>
                    <a:pt x="5838" y="801"/>
                    <a:pt x="2903" y="1969"/>
                    <a:pt x="1335" y="4237"/>
                  </a:cubicBezTo>
                  <a:cubicBezTo>
                    <a:pt x="234" y="5805"/>
                    <a:pt x="1" y="7239"/>
                    <a:pt x="234" y="8473"/>
                  </a:cubicBezTo>
                  <a:cubicBezTo>
                    <a:pt x="568" y="10108"/>
                    <a:pt x="1869" y="11442"/>
                    <a:pt x="3236" y="12309"/>
                  </a:cubicBezTo>
                  <a:cubicBezTo>
                    <a:pt x="3704" y="12609"/>
                    <a:pt x="4271" y="12810"/>
                    <a:pt x="4904" y="12943"/>
                  </a:cubicBezTo>
                  <a:cubicBezTo>
                    <a:pt x="5253" y="13008"/>
                    <a:pt x="5622" y="13042"/>
                    <a:pt x="6006" y="13042"/>
                  </a:cubicBezTo>
                  <a:cubicBezTo>
                    <a:pt x="8596" y="13042"/>
                    <a:pt x="11848" y="11467"/>
                    <a:pt x="13911" y="6905"/>
                  </a:cubicBezTo>
                  <a:cubicBezTo>
                    <a:pt x="14411" y="5838"/>
                    <a:pt x="14711" y="4771"/>
                    <a:pt x="14878" y="3736"/>
                  </a:cubicBezTo>
                  <a:cubicBezTo>
                    <a:pt x="14816" y="3715"/>
                    <a:pt x="14759" y="3705"/>
                    <a:pt x="14704" y="3705"/>
                  </a:cubicBezTo>
                  <a:cubicBezTo>
                    <a:pt x="14292" y="3705"/>
                    <a:pt x="14066" y="4261"/>
                    <a:pt x="13412" y="4261"/>
                  </a:cubicBezTo>
                  <a:cubicBezTo>
                    <a:pt x="13228" y="4261"/>
                    <a:pt x="13009" y="4216"/>
                    <a:pt x="12743" y="4103"/>
                  </a:cubicBezTo>
                  <a:cubicBezTo>
                    <a:pt x="11409" y="3503"/>
                    <a:pt x="11676" y="2302"/>
                    <a:pt x="11009" y="1802"/>
                  </a:cubicBezTo>
                  <a:cubicBezTo>
                    <a:pt x="10837" y="1664"/>
                    <a:pt x="10661" y="1620"/>
                    <a:pt x="10476" y="1620"/>
                  </a:cubicBezTo>
                  <a:cubicBezTo>
                    <a:pt x="10138" y="1620"/>
                    <a:pt x="9774" y="1770"/>
                    <a:pt x="9362" y="1770"/>
                  </a:cubicBezTo>
                  <a:cubicBezTo>
                    <a:pt x="9127" y="1770"/>
                    <a:pt x="8877" y="1721"/>
                    <a:pt x="8607" y="1568"/>
                  </a:cubicBezTo>
                  <a:cubicBezTo>
                    <a:pt x="7706" y="968"/>
                    <a:pt x="8173" y="101"/>
                    <a:pt x="8207" y="0"/>
                  </a:cubicBezTo>
                  <a:close/>
                </a:path>
              </a:pathLst>
            </a:cu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6"/>
            <p:cNvSpPr/>
            <p:nvPr/>
          </p:nvSpPr>
          <p:spPr>
            <a:xfrm>
              <a:off x="5964425" y="3821825"/>
              <a:ext cx="195175" cy="205450"/>
            </a:xfrm>
            <a:custGeom>
              <a:avLst/>
              <a:gdLst/>
              <a:ahLst/>
              <a:cxnLst/>
              <a:rect l="l" t="t" r="r" b="b"/>
              <a:pathLst>
                <a:path w="7807" h="8218" extrusionOk="0">
                  <a:moveTo>
                    <a:pt x="6027" y="1"/>
                  </a:moveTo>
                  <a:cubicBezTo>
                    <a:pt x="5300" y="1"/>
                    <a:pt x="4980" y="1649"/>
                    <a:pt x="4070" y="2590"/>
                  </a:cubicBezTo>
                  <a:cubicBezTo>
                    <a:pt x="3670" y="2990"/>
                    <a:pt x="2269" y="3324"/>
                    <a:pt x="534" y="3924"/>
                  </a:cubicBezTo>
                  <a:cubicBezTo>
                    <a:pt x="501" y="3991"/>
                    <a:pt x="1" y="4925"/>
                    <a:pt x="968" y="5459"/>
                  </a:cubicBezTo>
                  <a:cubicBezTo>
                    <a:pt x="1243" y="5623"/>
                    <a:pt x="1497" y="5675"/>
                    <a:pt x="1735" y="5675"/>
                  </a:cubicBezTo>
                  <a:cubicBezTo>
                    <a:pt x="2136" y="5675"/>
                    <a:pt x="2489" y="5529"/>
                    <a:pt x="2812" y="5529"/>
                  </a:cubicBezTo>
                  <a:cubicBezTo>
                    <a:pt x="2996" y="5529"/>
                    <a:pt x="3170" y="5576"/>
                    <a:pt x="3336" y="5725"/>
                  </a:cubicBezTo>
                  <a:cubicBezTo>
                    <a:pt x="3970" y="6259"/>
                    <a:pt x="3703" y="7460"/>
                    <a:pt x="5038" y="8060"/>
                  </a:cubicBezTo>
                  <a:cubicBezTo>
                    <a:pt x="5304" y="8173"/>
                    <a:pt x="5521" y="8218"/>
                    <a:pt x="5703" y="8218"/>
                  </a:cubicBezTo>
                  <a:cubicBezTo>
                    <a:pt x="6351" y="8218"/>
                    <a:pt x="6563" y="7662"/>
                    <a:pt x="6991" y="7662"/>
                  </a:cubicBezTo>
                  <a:cubicBezTo>
                    <a:pt x="7047" y="7662"/>
                    <a:pt x="7107" y="7672"/>
                    <a:pt x="7173" y="7693"/>
                  </a:cubicBezTo>
                  <a:cubicBezTo>
                    <a:pt x="7806" y="3724"/>
                    <a:pt x="6672" y="121"/>
                    <a:pt x="6172" y="21"/>
                  </a:cubicBezTo>
                  <a:cubicBezTo>
                    <a:pt x="6122" y="7"/>
                    <a:pt x="6074" y="1"/>
                    <a:pt x="6027" y="1"/>
                  </a:cubicBezTo>
                  <a:close/>
                </a:path>
              </a:pathLst>
            </a:cu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76" name="Google Shape;876;p46"/>
          <p:cNvPicPr preferRelativeResize="0"/>
          <p:nvPr/>
        </p:nvPicPr>
        <p:blipFill>
          <a:blip r:embed="rId3"/>
          <a:srcRect l="5848" r="5848"/>
          <a:stretch/>
        </p:blipFill>
        <p:spPr>
          <a:xfrm flipH="1">
            <a:off x="651612" y="794775"/>
            <a:ext cx="3018050" cy="3417773"/>
          </a:xfrm>
          <a:prstGeom prst="rect">
            <a:avLst/>
          </a:prstGeom>
          <a:noFill/>
          <a:ln>
            <a:noFill/>
          </a:ln>
        </p:spPr>
      </p:pic>
      <p:grpSp>
        <p:nvGrpSpPr>
          <p:cNvPr id="877" name="Google Shape;877;p46"/>
          <p:cNvGrpSpPr/>
          <p:nvPr/>
        </p:nvGrpSpPr>
        <p:grpSpPr>
          <a:xfrm>
            <a:off x="511425" y="707300"/>
            <a:ext cx="3298425" cy="3682225"/>
            <a:chOff x="511425" y="859700"/>
            <a:chExt cx="3298425" cy="3682225"/>
          </a:xfrm>
        </p:grpSpPr>
        <p:sp>
          <p:nvSpPr>
            <p:cNvPr id="878" name="Google Shape;878;p46"/>
            <p:cNvSpPr/>
            <p:nvPr/>
          </p:nvSpPr>
          <p:spPr>
            <a:xfrm>
              <a:off x="511425" y="859700"/>
              <a:ext cx="3249712" cy="206050"/>
            </a:xfrm>
            <a:custGeom>
              <a:avLst/>
              <a:gdLst/>
              <a:ahLst/>
              <a:cxnLst/>
              <a:rect l="l" t="t" r="r" b="b"/>
              <a:pathLst>
                <a:path w="139353" h="8242" extrusionOk="0">
                  <a:moveTo>
                    <a:pt x="55733" y="1"/>
                  </a:moveTo>
                  <a:cubicBezTo>
                    <a:pt x="53503" y="1"/>
                    <a:pt x="51073" y="14"/>
                    <a:pt x="48534" y="50"/>
                  </a:cubicBezTo>
                  <a:cubicBezTo>
                    <a:pt x="40800" y="116"/>
                    <a:pt x="33893" y="303"/>
                    <a:pt x="31086" y="303"/>
                  </a:cubicBezTo>
                  <a:cubicBezTo>
                    <a:pt x="30279" y="303"/>
                    <a:pt x="29811" y="288"/>
                    <a:pt x="29760" y="249"/>
                  </a:cubicBezTo>
                  <a:cubicBezTo>
                    <a:pt x="29736" y="226"/>
                    <a:pt x="29699" y="216"/>
                    <a:pt x="29652" y="216"/>
                  </a:cubicBezTo>
                  <a:cubicBezTo>
                    <a:pt x="29402" y="216"/>
                    <a:pt x="28870" y="502"/>
                    <a:pt x="28571" y="502"/>
                  </a:cubicBezTo>
                  <a:cubicBezTo>
                    <a:pt x="28523" y="502"/>
                    <a:pt x="28481" y="495"/>
                    <a:pt x="28447" y="478"/>
                  </a:cubicBezTo>
                  <a:cubicBezTo>
                    <a:pt x="13968" y="1240"/>
                    <a:pt x="6551" y="1794"/>
                    <a:pt x="4907" y="1794"/>
                  </a:cubicBezTo>
                  <a:cubicBezTo>
                    <a:pt x="4827" y="1794"/>
                    <a:pt x="4761" y="1793"/>
                    <a:pt x="4709" y="1790"/>
                  </a:cubicBezTo>
                  <a:cubicBezTo>
                    <a:pt x="4548" y="1786"/>
                    <a:pt x="4401" y="1784"/>
                    <a:pt x="4266" y="1784"/>
                  </a:cubicBezTo>
                  <a:cubicBezTo>
                    <a:pt x="3490" y="1784"/>
                    <a:pt x="3109" y="1861"/>
                    <a:pt x="2768" y="2104"/>
                  </a:cubicBezTo>
                  <a:cubicBezTo>
                    <a:pt x="1656" y="2931"/>
                    <a:pt x="1" y="8039"/>
                    <a:pt x="1228" y="8238"/>
                  </a:cubicBezTo>
                  <a:cubicBezTo>
                    <a:pt x="1253" y="8240"/>
                    <a:pt x="1289" y="8241"/>
                    <a:pt x="1333" y="8241"/>
                  </a:cubicBezTo>
                  <a:cubicBezTo>
                    <a:pt x="2996" y="8241"/>
                    <a:pt x="17482" y="6949"/>
                    <a:pt x="23837" y="6949"/>
                  </a:cubicBezTo>
                  <a:cubicBezTo>
                    <a:pt x="25010" y="6949"/>
                    <a:pt x="25906" y="6993"/>
                    <a:pt x="26393" y="7097"/>
                  </a:cubicBezTo>
                  <a:cubicBezTo>
                    <a:pt x="30021" y="6844"/>
                    <a:pt x="39419" y="6170"/>
                    <a:pt x="46125" y="6170"/>
                  </a:cubicBezTo>
                  <a:cubicBezTo>
                    <a:pt x="48490" y="6170"/>
                    <a:pt x="50520" y="6254"/>
                    <a:pt x="51844" y="6469"/>
                  </a:cubicBezTo>
                  <a:cubicBezTo>
                    <a:pt x="52567" y="6265"/>
                    <a:pt x="54440" y="6187"/>
                    <a:pt x="56874" y="6187"/>
                  </a:cubicBezTo>
                  <a:cubicBezTo>
                    <a:pt x="64404" y="6187"/>
                    <a:pt x="77312" y="6928"/>
                    <a:pt x="78244" y="6928"/>
                  </a:cubicBezTo>
                  <a:cubicBezTo>
                    <a:pt x="78269" y="6928"/>
                    <a:pt x="78286" y="6927"/>
                    <a:pt x="78293" y="6926"/>
                  </a:cubicBezTo>
                  <a:cubicBezTo>
                    <a:pt x="78514" y="6890"/>
                    <a:pt x="78887" y="6874"/>
                    <a:pt x="79344" y="6874"/>
                  </a:cubicBezTo>
                  <a:cubicBezTo>
                    <a:pt x="81068" y="6874"/>
                    <a:pt x="83994" y="7100"/>
                    <a:pt x="84513" y="7325"/>
                  </a:cubicBezTo>
                  <a:cubicBezTo>
                    <a:pt x="85064" y="7569"/>
                    <a:pt x="85773" y="7632"/>
                    <a:pt x="86478" y="7632"/>
                  </a:cubicBezTo>
                  <a:cubicBezTo>
                    <a:pt x="87224" y="7632"/>
                    <a:pt x="87966" y="7562"/>
                    <a:pt x="88514" y="7562"/>
                  </a:cubicBezTo>
                  <a:cubicBezTo>
                    <a:pt x="88843" y="7562"/>
                    <a:pt x="89102" y="7587"/>
                    <a:pt x="89249" y="7668"/>
                  </a:cubicBezTo>
                  <a:cubicBezTo>
                    <a:pt x="92689" y="7609"/>
                    <a:pt x="94471" y="7592"/>
                    <a:pt x="95538" y="7592"/>
                  </a:cubicBezTo>
                  <a:cubicBezTo>
                    <a:pt x="96975" y="7592"/>
                    <a:pt x="97113" y="7623"/>
                    <a:pt x="98257" y="7623"/>
                  </a:cubicBezTo>
                  <a:cubicBezTo>
                    <a:pt x="99969" y="7623"/>
                    <a:pt x="103932" y="7554"/>
                    <a:pt x="117867" y="7211"/>
                  </a:cubicBezTo>
                  <a:cubicBezTo>
                    <a:pt x="120007" y="7183"/>
                    <a:pt x="120235" y="7183"/>
                    <a:pt x="122004" y="7126"/>
                  </a:cubicBezTo>
                  <a:cubicBezTo>
                    <a:pt x="123053" y="6999"/>
                    <a:pt x="124139" y="6949"/>
                    <a:pt x="125211" y="6949"/>
                  </a:cubicBezTo>
                  <a:cubicBezTo>
                    <a:pt x="127990" y="6949"/>
                    <a:pt x="130673" y="7283"/>
                    <a:pt x="132362" y="7468"/>
                  </a:cubicBezTo>
                  <a:cubicBezTo>
                    <a:pt x="133038" y="7543"/>
                    <a:pt x="133810" y="7618"/>
                    <a:pt x="134472" y="7618"/>
                  </a:cubicBezTo>
                  <a:cubicBezTo>
                    <a:pt x="135067" y="7618"/>
                    <a:pt x="135573" y="7558"/>
                    <a:pt x="135843" y="7382"/>
                  </a:cubicBezTo>
                  <a:cubicBezTo>
                    <a:pt x="137069" y="6641"/>
                    <a:pt x="139352" y="2960"/>
                    <a:pt x="138981" y="1961"/>
                  </a:cubicBezTo>
                  <a:cubicBezTo>
                    <a:pt x="138896" y="1704"/>
                    <a:pt x="135472" y="1362"/>
                    <a:pt x="135215" y="1334"/>
                  </a:cubicBezTo>
                  <a:cubicBezTo>
                    <a:pt x="133931" y="1191"/>
                    <a:pt x="134416" y="1248"/>
                    <a:pt x="133075" y="1134"/>
                  </a:cubicBezTo>
                  <a:cubicBezTo>
                    <a:pt x="131638" y="1034"/>
                    <a:pt x="129897" y="992"/>
                    <a:pt x="128627" y="992"/>
                  </a:cubicBezTo>
                  <a:cubicBezTo>
                    <a:pt x="127728" y="992"/>
                    <a:pt x="127066" y="1013"/>
                    <a:pt x="126912" y="1048"/>
                  </a:cubicBezTo>
                  <a:cubicBezTo>
                    <a:pt x="126828" y="1064"/>
                    <a:pt x="126744" y="1071"/>
                    <a:pt x="126664" y="1071"/>
                  </a:cubicBezTo>
                  <a:cubicBezTo>
                    <a:pt x="126446" y="1071"/>
                    <a:pt x="126261" y="1018"/>
                    <a:pt x="126199" y="934"/>
                  </a:cubicBezTo>
                  <a:cubicBezTo>
                    <a:pt x="126199" y="906"/>
                    <a:pt x="124572" y="820"/>
                    <a:pt x="124515" y="820"/>
                  </a:cubicBezTo>
                  <a:cubicBezTo>
                    <a:pt x="122938" y="768"/>
                    <a:pt x="122052" y="752"/>
                    <a:pt x="121218" y="752"/>
                  </a:cubicBezTo>
                  <a:cubicBezTo>
                    <a:pt x="120211" y="752"/>
                    <a:pt x="119278" y="776"/>
                    <a:pt x="117297" y="791"/>
                  </a:cubicBezTo>
                  <a:lnTo>
                    <a:pt x="115642" y="791"/>
                  </a:lnTo>
                  <a:cubicBezTo>
                    <a:pt x="115642" y="727"/>
                    <a:pt x="115552" y="690"/>
                    <a:pt x="115397" y="690"/>
                  </a:cubicBezTo>
                  <a:cubicBezTo>
                    <a:pt x="115276" y="690"/>
                    <a:pt x="115116" y="713"/>
                    <a:pt x="114928" y="763"/>
                  </a:cubicBezTo>
                  <a:cubicBezTo>
                    <a:pt x="114072" y="963"/>
                    <a:pt x="110021" y="1248"/>
                    <a:pt x="105827" y="1419"/>
                  </a:cubicBezTo>
                  <a:cubicBezTo>
                    <a:pt x="103914" y="1511"/>
                    <a:pt x="101983" y="1548"/>
                    <a:pt x="100324" y="1548"/>
                  </a:cubicBezTo>
                  <a:cubicBezTo>
                    <a:pt x="98370" y="1548"/>
                    <a:pt x="96794" y="1496"/>
                    <a:pt x="96069" y="1419"/>
                  </a:cubicBezTo>
                  <a:cubicBezTo>
                    <a:pt x="94354" y="1235"/>
                    <a:pt x="93497" y="1170"/>
                    <a:pt x="92359" y="1170"/>
                  </a:cubicBezTo>
                  <a:cubicBezTo>
                    <a:pt x="91736" y="1170"/>
                    <a:pt x="91028" y="1189"/>
                    <a:pt x="90048" y="1219"/>
                  </a:cubicBezTo>
                  <a:cubicBezTo>
                    <a:pt x="89919" y="1222"/>
                    <a:pt x="89780" y="1223"/>
                    <a:pt x="89634" y="1223"/>
                  </a:cubicBezTo>
                  <a:cubicBezTo>
                    <a:pt x="87785" y="1223"/>
                    <a:pt x="84653" y="1060"/>
                    <a:pt x="81375" y="849"/>
                  </a:cubicBezTo>
                  <a:cubicBezTo>
                    <a:pt x="79577" y="763"/>
                    <a:pt x="77808" y="649"/>
                    <a:pt x="76125" y="563"/>
                  </a:cubicBezTo>
                  <a:cubicBezTo>
                    <a:pt x="74441" y="506"/>
                    <a:pt x="72958" y="478"/>
                    <a:pt x="71788" y="478"/>
                  </a:cubicBezTo>
                  <a:cubicBezTo>
                    <a:pt x="69562" y="478"/>
                    <a:pt x="71074" y="221"/>
                    <a:pt x="69220" y="192"/>
                  </a:cubicBezTo>
                  <a:cubicBezTo>
                    <a:pt x="68820" y="192"/>
                    <a:pt x="67936" y="135"/>
                    <a:pt x="66652" y="107"/>
                  </a:cubicBezTo>
                  <a:cubicBezTo>
                    <a:pt x="64664" y="67"/>
                    <a:pt x="60693" y="1"/>
                    <a:pt x="557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6"/>
            <p:cNvSpPr/>
            <p:nvPr/>
          </p:nvSpPr>
          <p:spPr>
            <a:xfrm>
              <a:off x="596325" y="4295175"/>
              <a:ext cx="3195325" cy="228750"/>
            </a:xfrm>
            <a:custGeom>
              <a:avLst/>
              <a:gdLst/>
              <a:ahLst/>
              <a:cxnLst/>
              <a:rect l="l" t="t" r="r" b="b"/>
              <a:pathLst>
                <a:path w="119351" h="9150" extrusionOk="0">
                  <a:moveTo>
                    <a:pt x="113952" y="0"/>
                  </a:moveTo>
                  <a:cubicBezTo>
                    <a:pt x="111096" y="0"/>
                    <a:pt x="108469" y="479"/>
                    <a:pt x="108223" y="561"/>
                  </a:cubicBezTo>
                  <a:cubicBezTo>
                    <a:pt x="108120" y="607"/>
                    <a:pt x="108013" y="625"/>
                    <a:pt x="107916" y="625"/>
                  </a:cubicBezTo>
                  <a:cubicBezTo>
                    <a:pt x="107770" y="625"/>
                    <a:pt x="107647" y="584"/>
                    <a:pt x="107595" y="533"/>
                  </a:cubicBezTo>
                  <a:lnTo>
                    <a:pt x="107225" y="533"/>
                  </a:lnTo>
                  <a:cubicBezTo>
                    <a:pt x="102574" y="818"/>
                    <a:pt x="106711" y="618"/>
                    <a:pt x="98979" y="1046"/>
                  </a:cubicBezTo>
                  <a:cubicBezTo>
                    <a:pt x="98979" y="1003"/>
                    <a:pt x="98915" y="982"/>
                    <a:pt x="98808" y="982"/>
                  </a:cubicBezTo>
                  <a:cubicBezTo>
                    <a:pt x="98701" y="982"/>
                    <a:pt x="98551" y="1003"/>
                    <a:pt x="98380" y="1046"/>
                  </a:cubicBezTo>
                  <a:cubicBezTo>
                    <a:pt x="97467" y="1389"/>
                    <a:pt x="90847" y="2245"/>
                    <a:pt x="85882" y="2330"/>
                  </a:cubicBezTo>
                  <a:cubicBezTo>
                    <a:pt x="84427" y="2330"/>
                    <a:pt x="83257" y="2330"/>
                    <a:pt x="82687" y="2302"/>
                  </a:cubicBezTo>
                  <a:cubicBezTo>
                    <a:pt x="81509" y="2227"/>
                    <a:pt x="80806" y="2184"/>
                    <a:pt x="80074" y="2184"/>
                  </a:cubicBezTo>
                  <a:cubicBezTo>
                    <a:pt x="79405" y="2184"/>
                    <a:pt x="78711" y="2220"/>
                    <a:pt x="77608" y="2302"/>
                  </a:cubicBezTo>
                  <a:cubicBezTo>
                    <a:pt x="77106" y="2341"/>
                    <a:pt x="76440" y="2357"/>
                    <a:pt x="75661" y="2357"/>
                  </a:cubicBezTo>
                  <a:cubicBezTo>
                    <a:pt x="74185" y="2357"/>
                    <a:pt x="72304" y="2301"/>
                    <a:pt x="70361" y="2245"/>
                  </a:cubicBezTo>
                  <a:cubicBezTo>
                    <a:pt x="62682" y="1974"/>
                    <a:pt x="57925" y="1877"/>
                    <a:pt x="54645" y="1877"/>
                  </a:cubicBezTo>
                  <a:cubicBezTo>
                    <a:pt x="46433" y="1877"/>
                    <a:pt x="47479" y="2483"/>
                    <a:pt x="35116" y="2483"/>
                  </a:cubicBezTo>
                  <a:cubicBezTo>
                    <a:pt x="34197" y="2483"/>
                    <a:pt x="33204" y="2480"/>
                    <a:pt x="32128" y="2473"/>
                  </a:cubicBezTo>
                  <a:cubicBezTo>
                    <a:pt x="29189" y="2444"/>
                    <a:pt x="27192" y="2444"/>
                    <a:pt x="27078" y="2330"/>
                  </a:cubicBezTo>
                  <a:cubicBezTo>
                    <a:pt x="27058" y="2306"/>
                    <a:pt x="27026" y="2296"/>
                    <a:pt x="26986" y="2296"/>
                  </a:cubicBezTo>
                  <a:cubicBezTo>
                    <a:pt x="26772" y="2296"/>
                    <a:pt x="26311" y="2583"/>
                    <a:pt x="26046" y="2583"/>
                  </a:cubicBezTo>
                  <a:cubicBezTo>
                    <a:pt x="26004" y="2583"/>
                    <a:pt x="25967" y="2575"/>
                    <a:pt x="25936" y="2558"/>
                  </a:cubicBezTo>
                  <a:cubicBezTo>
                    <a:pt x="23323" y="2665"/>
                    <a:pt x="22405" y="2846"/>
                    <a:pt x="20619" y="2846"/>
                  </a:cubicBezTo>
                  <a:cubicBezTo>
                    <a:pt x="20494" y="2846"/>
                    <a:pt x="20364" y="2846"/>
                    <a:pt x="20230" y="2844"/>
                  </a:cubicBezTo>
                  <a:cubicBezTo>
                    <a:pt x="17828" y="2767"/>
                    <a:pt x="14716" y="2370"/>
                    <a:pt x="12145" y="2370"/>
                  </a:cubicBezTo>
                  <a:cubicBezTo>
                    <a:pt x="11845" y="2370"/>
                    <a:pt x="11553" y="2375"/>
                    <a:pt x="11271" y="2387"/>
                  </a:cubicBezTo>
                  <a:cubicBezTo>
                    <a:pt x="10075" y="2434"/>
                    <a:pt x="7762" y="2616"/>
                    <a:pt x="6627" y="2616"/>
                  </a:cubicBezTo>
                  <a:cubicBezTo>
                    <a:pt x="6381" y="2616"/>
                    <a:pt x="6190" y="2607"/>
                    <a:pt x="6078" y="2587"/>
                  </a:cubicBezTo>
                  <a:cubicBezTo>
                    <a:pt x="5818" y="2553"/>
                    <a:pt x="5604" y="2535"/>
                    <a:pt x="5426" y="2535"/>
                  </a:cubicBezTo>
                  <a:cubicBezTo>
                    <a:pt x="4235" y="2535"/>
                    <a:pt x="4594" y="3336"/>
                    <a:pt x="2882" y="5668"/>
                  </a:cubicBezTo>
                  <a:cubicBezTo>
                    <a:pt x="1798" y="7152"/>
                    <a:pt x="1" y="8293"/>
                    <a:pt x="3710" y="8750"/>
                  </a:cubicBezTo>
                  <a:cubicBezTo>
                    <a:pt x="4223" y="8815"/>
                    <a:pt x="4783" y="8841"/>
                    <a:pt x="5365" y="8841"/>
                  </a:cubicBezTo>
                  <a:cubicBezTo>
                    <a:pt x="6819" y="8841"/>
                    <a:pt x="8405" y="8681"/>
                    <a:pt x="9730" y="8579"/>
                  </a:cubicBezTo>
                  <a:cubicBezTo>
                    <a:pt x="10814" y="8487"/>
                    <a:pt x="11760" y="8451"/>
                    <a:pt x="12625" y="8451"/>
                  </a:cubicBezTo>
                  <a:cubicBezTo>
                    <a:pt x="16084" y="8451"/>
                    <a:pt x="18238" y="9035"/>
                    <a:pt x="22712" y="9035"/>
                  </a:cubicBezTo>
                  <a:cubicBezTo>
                    <a:pt x="23112" y="9035"/>
                    <a:pt x="23853" y="9035"/>
                    <a:pt x="24253" y="9149"/>
                  </a:cubicBezTo>
                  <a:cubicBezTo>
                    <a:pt x="30292" y="8634"/>
                    <a:pt x="38221" y="8446"/>
                    <a:pt x="42621" y="8446"/>
                  </a:cubicBezTo>
                  <a:cubicBezTo>
                    <a:pt x="44313" y="8446"/>
                    <a:pt x="45483" y="8474"/>
                    <a:pt x="45823" y="8522"/>
                  </a:cubicBezTo>
                  <a:cubicBezTo>
                    <a:pt x="46957" y="8105"/>
                    <a:pt x="50155" y="7978"/>
                    <a:pt x="53777" y="7978"/>
                  </a:cubicBezTo>
                  <a:cubicBezTo>
                    <a:pt x="59549" y="7978"/>
                    <a:pt x="66401" y="8302"/>
                    <a:pt x="67695" y="8302"/>
                  </a:cubicBezTo>
                  <a:cubicBezTo>
                    <a:pt x="67816" y="8302"/>
                    <a:pt x="67889" y="8300"/>
                    <a:pt x="67907" y="8293"/>
                  </a:cubicBezTo>
                  <a:cubicBezTo>
                    <a:pt x="68168" y="8232"/>
                    <a:pt x="68708" y="8206"/>
                    <a:pt x="69348" y="8206"/>
                  </a:cubicBezTo>
                  <a:cubicBezTo>
                    <a:pt x="70805" y="8206"/>
                    <a:pt x="72780" y="8343"/>
                    <a:pt x="73157" y="8522"/>
                  </a:cubicBezTo>
                  <a:cubicBezTo>
                    <a:pt x="73557" y="8717"/>
                    <a:pt x="74044" y="8777"/>
                    <a:pt x="74540" y="8777"/>
                  </a:cubicBezTo>
                  <a:cubicBezTo>
                    <a:pt x="75320" y="8777"/>
                    <a:pt x="76124" y="8629"/>
                    <a:pt x="76657" y="8629"/>
                  </a:cubicBezTo>
                  <a:cubicBezTo>
                    <a:pt x="76873" y="8629"/>
                    <a:pt x="77044" y="8653"/>
                    <a:pt x="77152" y="8721"/>
                  </a:cubicBezTo>
                  <a:cubicBezTo>
                    <a:pt x="81645" y="8450"/>
                    <a:pt x="81859" y="8415"/>
                    <a:pt x="82116" y="8415"/>
                  </a:cubicBezTo>
                  <a:cubicBezTo>
                    <a:pt x="82208" y="8415"/>
                    <a:pt x="82305" y="8419"/>
                    <a:pt x="82605" y="8419"/>
                  </a:cubicBezTo>
                  <a:cubicBezTo>
                    <a:pt x="83144" y="8419"/>
                    <a:pt x="84339" y="8404"/>
                    <a:pt x="87338" y="8322"/>
                  </a:cubicBezTo>
                  <a:cubicBezTo>
                    <a:pt x="87965" y="8322"/>
                    <a:pt x="88622" y="8293"/>
                    <a:pt x="89306" y="8265"/>
                  </a:cubicBezTo>
                  <a:cubicBezTo>
                    <a:pt x="90676" y="8179"/>
                    <a:pt x="92102" y="8094"/>
                    <a:pt x="93529" y="7979"/>
                  </a:cubicBezTo>
                  <a:cubicBezTo>
                    <a:pt x="98294" y="7580"/>
                    <a:pt x="97524" y="7609"/>
                    <a:pt x="103801" y="7123"/>
                  </a:cubicBezTo>
                  <a:cubicBezTo>
                    <a:pt x="105826" y="6952"/>
                    <a:pt x="107595" y="6296"/>
                    <a:pt x="111961" y="6296"/>
                  </a:cubicBezTo>
                  <a:cubicBezTo>
                    <a:pt x="112931" y="6296"/>
                    <a:pt x="113825" y="6347"/>
                    <a:pt x="114533" y="6347"/>
                  </a:cubicBezTo>
                  <a:cubicBezTo>
                    <a:pt x="114887" y="6347"/>
                    <a:pt x="115195" y="6334"/>
                    <a:pt x="115442" y="6296"/>
                  </a:cubicBezTo>
                  <a:cubicBezTo>
                    <a:pt x="115870" y="6239"/>
                    <a:pt x="116127" y="6125"/>
                    <a:pt x="116868" y="5041"/>
                  </a:cubicBezTo>
                  <a:cubicBezTo>
                    <a:pt x="117724" y="3842"/>
                    <a:pt x="119351" y="1588"/>
                    <a:pt x="119151" y="846"/>
                  </a:cubicBezTo>
                  <a:cubicBezTo>
                    <a:pt x="119094" y="675"/>
                    <a:pt x="117496" y="304"/>
                    <a:pt x="117296" y="276"/>
                  </a:cubicBezTo>
                  <a:cubicBezTo>
                    <a:pt x="116233" y="74"/>
                    <a:pt x="115075" y="0"/>
                    <a:pt x="1139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6"/>
            <p:cNvSpPr/>
            <p:nvPr/>
          </p:nvSpPr>
          <p:spPr>
            <a:xfrm rot="5400000">
              <a:off x="1924073" y="2555727"/>
              <a:ext cx="3581804" cy="189750"/>
            </a:xfrm>
            <a:custGeom>
              <a:avLst/>
              <a:gdLst/>
              <a:ahLst/>
              <a:cxnLst/>
              <a:rect l="l" t="t" r="r" b="b"/>
              <a:pathLst>
                <a:path w="130878" h="7590" extrusionOk="0">
                  <a:moveTo>
                    <a:pt x="108635" y="0"/>
                  </a:moveTo>
                  <a:cubicBezTo>
                    <a:pt x="108534" y="0"/>
                    <a:pt x="108413" y="10"/>
                    <a:pt x="108280" y="29"/>
                  </a:cubicBezTo>
                  <a:cubicBezTo>
                    <a:pt x="107244" y="244"/>
                    <a:pt x="100302" y="365"/>
                    <a:pt x="95289" y="365"/>
                  </a:cubicBezTo>
                  <a:cubicBezTo>
                    <a:pt x="92985" y="365"/>
                    <a:pt x="91089" y="340"/>
                    <a:pt x="90362" y="286"/>
                  </a:cubicBezTo>
                  <a:cubicBezTo>
                    <a:pt x="89141" y="203"/>
                    <a:pt x="88375" y="161"/>
                    <a:pt x="87614" y="161"/>
                  </a:cubicBezTo>
                  <a:cubicBezTo>
                    <a:pt x="86792" y="161"/>
                    <a:pt x="85976" y="210"/>
                    <a:pt x="84598" y="314"/>
                  </a:cubicBezTo>
                  <a:cubicBezTo>
                    <a:pt x="81288" y="571"/>
                    <a:pt x="71816" y="343"/>
                    <a:pt x="67450" y="685"/>
                  </a:cubicBezTo>
                  <a:cubicBezTo>
                    <a:pt x="67091" y="710"/>
                    <a:pt x="66836" y="720"/>
                    <a:pt x="66651" y="720"/>
                  </a:cubicBezTo>
                  <a:cubicBezTo>
                    <a:pt x="65863" y="720"/>
                    <a:pt x="66346" y="536"/>
                    <a:pt x="65380" y="536"/>
                  </a:cubicBezTo>
                  <a:cubicBezTo>
                    <a:pt x="65278" y="536"/>
                    <a:pt x="65161" y="538"/>
                    <a:pt x="65025" y="542"/>
                  </a:cubicBezTo>
                  <a:cubicBezTo>
                    <a:pt x="56845" y="802"/>
                    <a:pt x="50748" y="1334"/>
                    <a:pt x="40749" y="1334"/>
                  </a:cubicBezTo>
                  <a:cubicBezTo>
                    <a:pt x="38646" y="1334"/>
                    <a:pt x="36371" y="1310"/>
                    <a:pt x="33868" y="1256"/>
                  </a:cubicBezTo>
                  <a:cubicBezTo>
                    <a:pt x="30615" y="1170"/>
                    <a:pt x="28447" y="1056"/>
                    <a:pt x="28333" y="970"/>
                  </a:cubicBezTo>
                  <a:cubicBezTo>
                    <a:pt x="28307" y="930"/>
                    <a:pt x="28260" y="913"/>
                    <a:pt x="28197" y="913"/>
                  </a:cubicBezTo>
                  <a:cubicBezTo>
                    <a:pt x="27960" y="913"/>
                    <a:pt x="27508" y="1147"/>
                    <a:pt x="27226" y="1147"/>
                  </a:cubicBezTo>
                  <a:cubicBezTo>
                    <a:pt x="27168" y="1147"/>
                    <a:pt x="27117" y="1137"/>
                    <a:pt x="27077" y="1113"/>
                  </a:cubicBezTo>
                  <a:lnTo>
                    <a:pt x="8902" y="1113"/>
                  </a:lnTo>
                  <a:cubicBezTo>
                    <a:pt x="6677" y="1113"/>
                    <a:pt x="5079" y="1113"/>
                    <a:pt x="4680" y="1056"/>
                  </a:cubicBezTo>
                  <a:cubicBezTo>
                    <a:pt x="4352" y="1011"/>
                    <a:pt x="4085" y="988"/>
                    <a:pt x="3861" y="988"/>
                  </a:cubicBezTo>
                  <a:cubicBezTo>
                    <a:pt x="3382" y="988"/>
                    <a:pt x="3097" y="1090"/>
                    <a:pt x="2825" y="1284"/>
                  </a:cubicBezTo>
                  <a:cubicBezTo>
                    <a:pt x="1769" y="2026"/>
                    <a:pt x="0" y="7105"/>
                    <a:pt x="1199" y="7333"/>
                  </a:cubicBezTo>
                  <a:cubicBezTo>
                    <a:pt x="1299" y="7350"/>
                    <a:pt x="1495" y="7357"/>
                    <a:pt x="1774" y="7357"/>
                  </a:cubicBezTo>
                  <a:cubicBezTo>
                    <a:pt x="2447" y="7357"/>
                    <a:pt x="3606" y="7316"/>
                    <a:pt x="5079" y="7276"/>
                  </a:cubicBezTo>
                  <a:cubicBezTo>
                    <a:pt x="6472" y="7232"/>
                    <a:pt x="10875" y="7123"/>
                    <a:pt x="15204" y="7123"/>
                  </a:cubicBezTo>
                  <a:cubicBezTo>
                    <a:pt x="19388" y="7123"/>
                    <a:pt x="23504" y="7225"/>
                    <a:pt x="24766" y="7590"/>
                  </a:cubicBezTo>
                  <a:cubicBezTo>
                    <a:pt x="32973" y="7454"/>
                    <a:pt x="39012" y="7339"/>
                    <a:pt x="43134" y="7339"/>
                  </a:cubicBezTo>
                  <a:cubicBezTo>
                    <a:pt x="45962" y="7339"/>
                    <a:pt x="47887" y="7393"/>
                    <a:pt x="48990" y="7533"/>
                  </a:cubicBezTo>
                  <a:cubicBezTo>
                    <a:pt x="50074" y="7190"/>
                    <a:pt x="59747" y="6819"/>
                    <a:pt x="62029" y="6762"/>
                  </a:cubicBezTo>
                  <a:cubicBezTo>
                    <a:pt x="67850" y="6677"/>
                    <a:pt x="73556" y="6734"/>
                    <a:pt x="73956" y="6620"/>
                  </a:cubicBezTo>
                  <a:cubicBezTo>
                    <a:pt x="74412" y="6506"/>
                    <a:pt x="75710" y="6449"/>
                    <a:pt x="76969" y="6449"/>
                  </a:cubicBezTo>
                  <a:cubicBezTo>
                    <a:pt x="78228" y="6449"/>
                    <a:pt x="79448" y="6506"/>
                    <a:pt x="79748" y="6620"/>
                  </a:cubicBezTo>
                  <a:cubicBezTo>
                    <a:pt x="80145" y="6779"/>
                    <a:pt x="80618" y="6831"/>
                    <a:pt x="81107" y="6831"/>
                  </a:cubicBezTo>
                  <a:cubicBezTo>
                    <a:pt x="82064" y="6831"/>
                    <a:pt x="83080" y="6630"/>
                    <a:pt x="83704" y="6630"/>
                  </a:cubicBezTo>
                  <a:cubicBezTo>
                    <a:pt x="83905" y="6630"/>
                    <a:pt x="84065" y="6650"/>
                    <a:pt x="84170" y="6705"/>
                  </a:cubicBezTo>
                  <a:cubicBezTo>
                    <a:pt x="88108" y="6423"/>
                    <a:pt x="88450" y="6314"/>
                    <a:pt x="92343" y="6314"/>
                  </a:cubicBezTo>
                  <a:cubicBezTo>
                    <a:pt x="94346" y="6314"/>
                    <a:pt x="97289" y="6343"/>
                    <a:pt x="102146" y="6391"/>
                  </a:cubicBezTo>
                  <a:cubicBezTo>
                    <a:pt x="105284" y="6420"/>
                    <a:pt x="114700" y="6563"/>
                    <a:pt x="114700" y="6563"/>
                  </a:cubicBezTo>
                  <a:cubicBezTo>
                    <a:pt x="115611" y="6476"/>
                    <a:pt x="116557" y="6443"/>
                    <a:pt x="117507" y="6443"/>
                  </a:cubicBezTo>
                  <a:cubicBezTo>
                    <a:pt x="120650" y="6443"/>
                    <a:pt x="123834" y="6806"/>
                    <a:pt x="125913" y="6806"/>
                  </a:cubicBezTo>
                  <a:cubicBezTo>
                    <a:pt x="126946" y="6806"/>
                    <a:pt x="127706" y="6716"/>
                    <a:pt x="128053" y="6449"/>
                  </a:cubicBezTo>
                  <a:cubicBezTo>
                    <a:pt x="129251" y="5536"/>
                    <a:pt x="130877" y="1655"/>
                    <a:pt x="130392" y="714"/>
                  </a:cubicBezTo>
                  <a:cubicBezTo>
                    <a:pt x="130317" y="518"/>
                    <a:pt x="127406" y="449"/>
                    <a:pt x="124592" y="449"/>
                  </a:cubicBezTo>
                  <a:cubicBezTo>
                    <a:pt x="122081" y="449"/>
                    <a:pt x="119648" y="504"/>
                    <a:pt x="119379" y="571"/>
                  </a:cubicBezTo>
                  <a:cubicBezTo>
                    <a:pt x="119303" y="586"/>
                    <a:pt x="119226" y="593"/>
                    <a:pt x="119154" y="593"/>
                  </a:cubicBezTo>
                  <a:cubicBezTo>
                    <a:pt x="118957" y="593"/>
                    <a:pt x="118793" y="540"/>
                    <a:pt x="118751" y="457"/>
                  </a:cubicBezTo>
                  <a:cubicBezTo>
                    <a:pt x="118694" y="428"/>
                    <a:pt x="113929" y="229"/>
                    <a:pt x="113844" y="229"/>
                  </a:cubicBezTo>
                  <a:cubicBezTo>
                    <a:pt x="109963" y="114"/>
                    <a:pt x="110791" y="143"/>
                    <a:pt x="109393" y="114"/>
                  </a:cubicBezTo>
                  <a:lnTo>
                    <a:pt x="108965" y="114"/>
                  </a:lnTo>
                  <a:cubicBezTo>
                    <a:pt x="108965" y="38"/>
                    <a:pt x="108838" y="0"/>
                    <a:pt x="108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6"/>
            <p:cNvSpPr/>
            <p:nvPr/>
          </p:nvSpPr>
          <p:spPr>
            <a:xfrm rot="-5400000">
              <a:off x="-1221171" y="2607829"/>
              <a:ext cx="3666692" cy="201500"/>
            </a:xfrm>
            <a:custGeom>
              <a:avLst/>
              <a:gdLst/>
              <a:ahLst/>
              <a:cxnLst/>
              <a:rect l="l" t="t" r="r" b="b"/>
              <a:pathLst>
                <a:path w="135728" h="8060" extrusionOk="0">
                  <a:moveTo>
                    <a:pt x="90622" y="0"/>
                  </a:moveTo>
                  <a:cubicBezTo>
                    <a:pt x="89853" y="0"/>
                    <a:pt x="89036" y="43"/>
                    <a:pt x="87765" y="122"/>
                  </a:cubicBezTo>
                  <a:cubicBezTo>
                    <a:pt x="86877" y="181"/>
                    <a:pt x="85558" y="200"/>
                    <a:pt x="84011" y="200"/>
                  </a:cubicBezTo>
                  <a:cubicBezTo>
                    <a:pt x="81280" y="200"/>
                    <a:pt x="77841" y="141"/>
                    <a:pt x="74824" y="141"/>
                  </a:cubicBezTo>
                  <a:cubicBezTo>
                    <a:pt x="72963" y="141"/>
                    <a:pt x="71263" y="164"/>
                    <a:pt x="69990" y="236"/>
                  </a:cubicBezTo>
                  <a:cubicBezTo>
                    <a:pt x="69680" y="253"/>
                    <a:pt x="69446" y="260"/>
                    <a:pt x="69266" y="260"/>
                  </a:cubicBezTo>
                  <a:cubicBezTo>
                    <a:pt x="68299" y="260"/>
                    <a:pt x="68904" y="59"/>
                    <a:pt x="67849" y="59"/>
                  </a:cubicBezTo>
                  <a:cubicBezTo>
                    <a:pt x="67743" y="59"/>
                    <a:pt x="67621" y="61"/>
                    <a:pt x="67479" y="65"/>
                  </a:cubicBezTo>
                  <a:cubicBezTo>
                    <a:pt x="55923" y="179"/>
                    <a:pt x="35123" y="636"/>
                    <a:pt x="34952" y="636"/>
                  </a:cubicBezTo>
                  <a:cubicBezTo>
                    <a:pt x="33546" y="659"/>
                    <a:pt x="32340" y="673"/>
                    <a:pt x="31400" y="673"/>
                  </a:cubicBezTo>
                  <a:cubicBezTo>
                    <a:pt x="30070" y="673"/>
                    <a:pt x="29272" y="645"/>
                    <a:pt x="29189" y="579"/>
                  </a:cubicBezTo>
                  <a:cubicBezTo>
                    <a:pt x="29169" y="555"/>
                    <a:pt x="29135" y="545"/>
                    <a:pt x="29091" y="545"/>
                  </a:cubicBezTo>
                  <a:cubicBezTo>
                    <a:pt x="28857" y="545"/>
                    <a:pt x="28327" y="831"/>
                    <a:pt x="28028" y="831"/>
                  </a:cubicBezTo>
                  <a:cubicBezTo>
                    <a:pt x="27980" y="831"/>
                    <a:pt x="27938" y="824"/>
                    <a:pt x="27905" y="807"/>
                  </a:cubicBezTo>
                  <a:cubicBezTo>
                    <a:pt x="11841" y="1492"/>
                    <a:pt x="12155" y="1492"/>
                    <a:pt x="9073" y="1606"/>
                  </a:cubicBezTo>
                  <a:cubicBezTo>
                    <a:pt x="7383" y="1670"/>
                    <a:pt x="6029" y="1702"/>
                    <a:pt x="5278" y="1702"/>
                  </a:cubicBezTo>
                  <a:cubicBezTo>
                    <a:pt x="5027" y="1702"/>
                    <a:pt x="4843" y="1699"/>
                    <a:pt x="4736" y="1691"/>
                  </a:cubicBezTo>
                  <a:cubicBezTo>
                    <a:pt x="4452" y="1668"/>
                    <a:pt x="4211" y="1655"/>
                    <a:pt x="4003" y="1655"/>
                  </a:cubicBezTo>
                  <a:cubicBezTo>
                    <a:pt x="3461" y="1655"/>
                    <a:pt x="3142" y="1742"/>
                    <a:pt x="2853" y="1948"/>
                  </a:cubicBezTo>
                  <a:cubicBezTo>
                    <a:pt x="1741" y="2747"/>
                    <a:pt x="0" y="7797"/>
                    <a:pt x="1227" y="8054"/>
                  </a:cubicBezTo>
                  <a:cubicBezTo>
                    <a:pt x="1273" y="8058"/>
                    <a:pt x="1341" y="8060"/>
                    <a:pt x="1429" y="8060"/>
                  </a:cubicBezTo>
                  <a:cubicBezTo>
                    <a:pt x="2000" y="8060"/>
                    <a:pt x="3425" y="7985"/>
                    <a:pt x="5279" y="7911"/>
                  </a:cubicBezTo>
                  <a:cubicBezTo>
                    <a:pt x="6363" y="7883"/>
                    <a:pt x="7561" y="7797"/>
                    <a:pt x="8874" y="7712"/>
                  </a:cubicBezTo>
                  <a:cubicBezTo>
                    <a:pt x="10569" y="7648"/>
                    <a:pt x="17896" y="7254"/>
                    <a:pt x="22421" y="7254"/>
                  </a:cubicBezTo>
                  <a:cubicBezTo>
                    <a:pt x="23989" y="7254"/>
                    <a:pt x="25221" y="7301"/>
                    <a:pt x="25765" y="7426"/>
                  </a:cubicBezTo>
                  <a:cubicBezTo>
                    <a:pt x="27318" y="7357"/>
                    <a:pt x="39590" y="6534"/>
                    <a:pt x="46723" y="6534"/>
                  </a:cubicBezTo>
                  <a:cubicBezTo>
                    <a:pt x="48369" y="6534"/>
                    <a:pt x="49741" y="6578"/>
                    <a:pt x="50645" y="6684"/>
                  </a:cubicBezTo>
                  <a:cubicBezTo>
                    <a:pt x="51700" y="6401"/>
                    <a:pt x="56886" y="6281"/>
                    <a:pt x="62373" y="6281"/>
                  </a:cubicBezTo>
                  <a:cubicBezTo>
                    <a:pt x="62970" y="6281"/>
                    <a:pt x="63570" y="6282"/>
                    <a:pt x="64169" y="6285"/>
                  </a:cubicBezTo>
                  <a:cubicBezTo>
                    <a:pt x="68420" y="6325"/>
                    <a:pt x="72560" y="6378"/>
                    <a:pt x="74827" y="6378"/>
                  </a:cubicBezTo>
                  <a:cubicBezTo>
                    <a:pt x="75817" y="6378"/>
                    <a:pt x="76450" y="6368"/>
                    <a:pt x="76581" y="6342"/>
                  </a:cubicBezTo>
                  <a:cubicBezTo>
                    <a:pt x="77025" y="6228"/>
                    <a:pt x="78154" y="6176"/>
                    <a:pt x="79322" y="6176"/>
                  </a:cubicBezTo>
                  <a:cubicBezTo>
                    <a:pt x="80778" y="6176"/>
                    <a:pt x="82297" y="6257"/>
                    <a:pt x="82629" y="6399"/>
                  </a:cubicBezTo>
                  <a:cubicBezTo>
                    <a:pt x="83067" y="6564"/>
                    <a:pt x="83583" y="6617"/>
                    <a:pt x="84112" y="6617"/>
                  </a:cubicBezTo>
                  <a:cubicBezTo>
                    <a:pt x="85052" y="6617"/>
                    <a:pt x="86032" y="6450"/>
                    <a:pt x="86678" y="6450"/>
                  </a:cubicBezTo>
                  <a:cubicBezTo>
                    <a:pt x="86925" y="6450"/>
                    <a:pt x="87123" y="6475"/>
                    <a:pt x="87252" y="6542"/>
                  </a:cubicBezTo>
                  <a:cubicBezTo>
                    <a:pt x="89752" y="6409"/>
                    <a:pt x="90607" y="6285"/>
                    <a:pt x="94149" y="6285"/>
                  </a:cubicBezTo>
                  <a:cubicBezTo>
                    <a:pt x="97480" y="6285"/>
                    <a:pt x="103187" y="6395"/>
                    <a:pt x="114871" y="6713"/>
                  </a:cubicBezTo>
                  <a:cubicBezTo>
                    <a:pt x="116816" y="6767"/>
                    <a:pt x="118094" y="6783"/>
                    <a:pt x="119020" y="6783"/>
                  </a:cubicBezTo>
                  <a:cubicBezTo>
                    <a:pt x="120298" y="6783"/>
                    <a:pt x="120904" y="6753"/>
                    <a:pt x="121664" y="6753"/>
                  </a:cubicBezTo>
                  <a:cubicBezTo>
                    <a:pt x="122680" y="6753"/>
                    <a:pt x="123972" y="6806"/>
                    <a:pt x="127511" y="7055"/>
                  </a:cubicBezTo>
                  <a:cubicBezTo>
                    <a:pt x="128749" y="7137"/>
                    <a:pt x="129857" y="7206"/>
                    <a:pt x="130752" y="7206"/>
                  </a:cubicBezTo>
                  <a:cubicBezTo>
                    <a:pt x="131734" y="7206"/>
                    <a:pt x="132459" y="7123"/>
                    <a:pt x="132817" y="6884"/>
                  </a:cubicBezTo>
                  <a:cubicBezTo>
                    <a:pt x="134101" y="5943"/>
                    <a:pt x="135728" y="2091"/>
                    <a:pt x="135271" y="1121"/>
                  </a:cubicBezTo>
                  <a:cubicBezTo>
                    <a:pt x="135177" y="914"/>
                    <a:pt x="130495" y="831"/>
                    <a:pt x="127152" y="831"/>
                  </a:cubicBezTo>
                  <a:cubicBezTo>
                    <a:pt x="125418" y="831"/>
                    <a:pt x="124044" y="853"/>
                    <a:pt x="123858" y="892"/>
                  </a:cubicBezTo>
                  <a:cubicBezTo>
                    <a:pt x="123782" y="908"/>
                    <a:pt x="123703" y="915"/>
                    <a:pt x="123628" y="915"/>
                  </a:cubicBezTo>
                  <a:cubicBezTo>
                    <a:pt x="123421" y="915"/>
                    <a:pt x="123236" y="862"/>
                    <a:pt x="123174" y="778"/>
                  </a:cubicBezTo>
                  <a:cubicBezTo>
                    <a:pt x="123145" y="778"/>
                    <a:pt x="123002" y="778"/>
                    <a:pt x="122717" y="750"/>
                  </a:cubicBezTo>
                  <a:cubicBezTo>
                    <a:pt x="120748" y="607"/>
                    <a:pt x="113787" y="322"/>
                    <a:pt x="113473" y="265"/>
                  </a:cubicBezTo>
                  <a:cubicBezTo>
                    <a:pt x="113187" y="236"/>
                    <a:pt x="113073" y="236"/>
                    <a:pt x="113073" y="236"/>
                  </a:cubicBezTo>
                  <a:cubicBezTo>
                    <a:pt x="113073" y="167"/>
                    <a:pt x="112948" y="129"/>
                    <a:pt x="112766" y="129"/>
                  </a:cubicBezTo>
                  <a:cubicBezTo>
                    <a:pt x="112648" y="129"/>
                    <a:pt x="112506" y="145"/>
                    <a:pt x="112360" y="179"/>
                  </a:cubicBezTo>
                  <a:cubicBezTo>
                    <a:pt x="111532" y="350"/>
                    <a:pt x="107538" y="350"/>
                    <a:pt x="103429" y="350"/>
                  </a:cubicBezTo>
                  <a:cubicBezTo>
                    <a:pt x="99321" y="350"/>
                    <a:pt x="95098" y="265"/>
                    <a:pt x="93728" y="179"/>
                  </a:cubicBezTo>
                  <a:cubicBezTo>
                    <a:pt x="92337" y="57"/>
                    <a:pt x="91511" y="0"/>
                    <a:pt x="906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2" name="Google Shape;882;p46"/>
          <p:cNvGrpSpPr/>
          <p:nvPr/>
        </p:nvGrpSpPr>
        <p:grpSpPr>
          <a:xfrm rot="3599956">
            <a:off x="2972528" y="1163478"/>
            <a:ext cx="419925" cy="222725"/>
            <a:chOff x="2951412" y="1320981"/>
            <a:chExt cx="419934" cy="222729"/>
          </a:xfrm>
        </p:grpSpPr>
        <p:sp>
          <p:nvSpPr>
            <p:cNvPr id="883" name="Google Shape;883;p46"/>
            <p:cNvSpPr/>
            <p:nvPr/>
          </p:nvSpPr>
          <p:spPr>
            <a:xfrm rot="-1677089">
              <a:off x="2986451" y="1372774"/>
              <a:ext cx="64322" cy="165517"/>
            </a:xfrm>
            <a:custGeom>
              <a:avLst/>
              <a:gdLst/>
              <a:ahLst/>
              <a:cxnLst/>
              <a:rect l="l" t="t" r="r" b="b"/>
              <a:pathLst>
                <a:path w="2573" h="6621" extrusionOk="0">
                  <a:moveTo>
                    <a:pt x="1078" y="0"/>
                  </a:moveTo>
                  <a:cubicBezTo>
                    <a:pt x="591" y="0"/>
                    <a:pt x="90" y="310"/>
                    <a:pt x="60" y="930"/>
                  </a:cubicBezTo>
                  <a:cubicBezTo>
                    <a:pt x="1" y="2618"/>
                    <a:pt x="150" y="4276"/>
                    <a:pt x="523" y="5919"/>
                  </a:cubicBezTo>
                  <a:cubicBezTo>
                    <a:pt x="637" y="6408"/>
                    <a:pt x="1003" y="6621"/>
                    <a:pt x="1385" y="6621"/>
                  </a:cubicBezTo>
                  <a:cubicBezTo>
                    <a:pt x="1960" y="6621"/>
                    <a:pt x="2573" y="6140"/>
                    <a:pt x="2420" y="5396"/>
                  </a:cubicBezTo>
                  <a:cubicBezTo>
                    <a:pt x="2077" y="3917"/>
                    <a:pt x="1972" y="2454"/>
                    <a:pt x="2017" y="930"/>
                  </a:cubicBezTo>
                  <a:cubicBezTo>
                    <a:pt x="2039" y="310"/>
                    <a:pt x="1565" y="0"/>
                    <a:pt x="10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6"/>
            <p:cNvSpPr/>
            <p:nvPr/>
          </p:nvSpPr>
          <p:spPr>
            <a:xfrm>
              <a:off x="3128925" y="1320981"/>
              <a:ext cx="49325" cy="202772"/>
            </a:xfrm>
            <a:custGeom>
              <a:avLst/>
              <a:gdLst/>
              <a:ahLst/>
              <a:cxnLst/>
              <a:rect l="l" t="t" r="r" b="b"/>
              <a:pathLst>
                <a:path w="1973" h="5456" extrusionOk="0">
                  <a:moveTo>
                    <a:pt x="987" y="0"/>
                  </a:moveTo>
                  <a:cubicBezTo>
                    <a:pt x="494" y="0"/>
                    <a:pt x="1" y="314"/>
                    <a:pt x="1" y="941"/>
                  </a:cubicBezTo>
                  <a:lnTo>
                    <a:pt x="1" y="4526"/>
                  </a:lnTo>
                  <a:cubicBezTo>
                    <a:pt x="1" y="5146"/>
                    <a:pt x="494" y="5456"/>
                    <a:pt x="987" y="5456"/>
                  </a:cubicBezTo>
                  <a:cubicBezTo>
                    <a:pt x="1479" y="5456"/>
                    <a:pt x="1972" y="5146"/>
                    <a:pt x="1972" y="4526"/>
                  </a:cubicBezTo>
                  <a:lnTo>
                    <a:pt x="1972" y="941"/>
                  </a:lnTo>
                  <a:cubicBezTo>
                    <a:pt x="1972" y="314"/>
                    <a:pt x="1479" y="0"/>
                    <a:pt x="9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6"/>
            <p:cNvSpPr/>
            <p:nvPr/>
          </p:nvSpPr>
          <p:spPr>
            <a:xfrm rot="2324420">
              <a:off x="3263449" y="1376738"/>
              <a:ext cx="65826" cy="157602"/>
            </a:xfrm>
            <a:custGeom>
              <a:avLst/>
              <a:gdLst/>
              <a:ahLst/>
              <a:cxnLst/>
              <a:rect l="l" t="t" r="r" b="b"/>
              <a:pathLst>
                <a:path w="2633" h="6304" extrusionOk="0">
                  <a:moveTo>
                    <a:pt x="1092" y="0"/>
                  </a:moveTo>
                  <a:cubicBezTo>
                    <a:pt x="601" y="0"/>
                    <a:pt x="97" y="314"/>
                    <a:pt x="75" y="941"/>
                  </a:cubicBezTo>
                  <a:cubicBezTo>
                    <a:pt x="0" y="2510"/>
                    <a:pt x="164" y="4078"/>
                    <a:pt x="553" y="5616"/>
                  </a:cubicBezTo>
                  <a:cubicBezTo>
                    <a:pt x="677" y="6096"/>
                    <a:pt x="1051" y="6303"/>
                    <a:pt x="1435" y="6303"/>
                  </a:cubicBezTo>
                  <a:cubicBezTo>
                    <a:pt x="2021" y="6303"/>
                    <a:pt x="2633" y="5823"/>
                    <a:pt x="2435" y="5093"/>
                  </a:cubicBezTo>
                  <a:cubicBezTo>
                    <a:pt x="2106" y="3719"/>
                    <a:pt x="1972" y="2360"/>
                    <a:pt x="2031" y="941"/>
                  </a:cubicBezTo>
                  <a:cubicBezTo>
                    <a:pt x="2061" y="314"/>
                    <a:pt x="1583" y="0"/>
                    <a:pt x="10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6" name="Google Shape;886;p46"/>
          <p:cNvGrpSpPr/>
          <p:nvPr/>
        </p:nvGrpSpPr>
        <p:grpSpPr>
          <a:xfrm>
            <a:off x="2688800" y="1888251"/>
            <a:ext cx="130588" cy="194506"/>
            <a:chOff x="2540775" y="2709726"/>
            <a:chExt cx="130588" cy="194506"/>
          </a:xfrm>
        </p:grpSpPr>
        <p:sp>
          <p:nvSpPr>
            <p:cNvPr id="887" name="Google Shape;887;p46"/>
            <p:cNvSpPr/>
            <p:nvPr/>
          </p:nvSpPr>
          <p:spPr>
            <a:xfrm rot="5538887">
              <a:off x="2550831" y="2785777"/>
              <a:ext cx="167583" cy="66768"/>
            </a:xfrm>
            <a:custGeom>
              <a:avLst/>
              <a:gdLst/>
              <a:ahLst/>
              <a:cxnLst/>
              <a:rect l="l" t="t" r="r" b="b"/>
              <a:pathLst>
                <a:path w="4237" h="1688" extrusionOk="0">
                  <a:moveTo>
                    <a:pt x="1373" y="0"/>
                  </a:moveTo>
                  <a:cubicBezTo>
                    <a:pt x="1108" y="0"/>
                    <a:pt x="840" y="20"/>
                    <a:pt x="568" y="59"/>
                  </a:cubicBezTo>
                  <a:cubicBezTo>
                    <a:pt x="195" y="118"/>
                    <a:pt x="1" y="567"/>
                    <a:pt x="90" y="865"/>
                  </a:cubicBezTo>
                  <a:cubicBezTo>
                    <a:pt x="179" y="1182"/>
                    <a:pt x="462" y="1327"/>
                    <a:pt x="764" y="1327"/>
                  </a:cubicBezTo>
                  <a:cubicBezTo>
                    <a:pt x="818" y="1327"/>
                    <a:pt x="873" y="1322"/>
                    <a:pt x="927" y="1313"/>
                  </a:cubicBezTo>
                  <a:cubicBezTo>
                    <a:pt x="1080" y="1292"/>
                    <a:pt x="1235" y="1282"/>
                    <a:pt x="1389" y="1282"/>
                  </a:cubicBezTo>
                  <a:cubicBezTo>
                    <a:pt x="1899" y="1282"/>
                    <a:pt x="2410" y="1394"/>
                    <a:pt x="2868" y="1612"/>
                  </a:cubicBezTo>
                  <a:cubicBezTo>
                    <a:pt x="2979" y="1664"/>
                    <a:pt x="3088" y="1687"/>
                    <a:pt x="3190" y="1687"/>
                  </a:cubicBezTo>
                  <a:cubicBezTo>
                    <a:pt x="3823" y="1687"/>
                    <a:pt x="4237" y="813"/>
                    <a:pt x="3556" y="492"/>
                  </a:cubicBezTo>
                  <a:cubicBezTo>
                    <a:pt x="2859" y="160"/>
                    <a:pt x="2129" y="0"/>
                    <a:pt x="1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6"/>
            <p:cNvSpPr/>
            <p:nvPr/>
          </p:nvSpPr>
          <p:spPr>
            <a:xfrm rot="5538887">
              <a:off x="2497436" y="2756926"/>
              <a:ext cx="143778" cy="51334"/>
            </a:xfrm>
            <a:custGeom>
              <a:avLst/>
              <a:gdLst/>
              <a:ahLst/>
              <a:cxnLst/>
              <a:rect l="l" t="t" r="r" b="b"/>
              <a:pathLst>
                <a:path w="4931" h="1680" extrusionOk="0">
                  <a:moveTo>
                    <a:pt x="1953" y="0"/>
                  </a:moveTo>
                  <a:cubicBezTo>
                    <a:pt x="1579" y="0"/>
                    <a:pt x="1200" y="38"/>
                    <a:pt x="812" y="116"/>
                  </a:cubicBezTo>
                  <a:cubicBezTo>
                    <a:pt x="0" y="298"/>
                    <a:pt x="278" y="1386"/>
                    <a:pt x="1017" y="1386"/>
                  </a:cubicBezTo>
                  <a:cubicBezTo>
                    <a:pt x="1066" y="1386"/>
                    <a:pt x="1118" y="1381"/>
                    <a:pt x="1171" y="1371"/>
                  </a:cubicBezTo>
                  <a:cubicBezTo>
                    <a:pt x="1437" y="1321"/>
                    <a:pt x="1704" y="1296"/>
                    <a:pt x="1970" y="1296"/>
                  </a:cubicBezTo>
                  <a:cubicBezTo>
                    <a:pt x="2511" y="1296"/>
                    <a:pt x="3045" y="1399"/>
                    <a:pt x="3546" y="1610"/>
                  </a:cubicBezTo>
                  <a:cubicBezTo>
                    <a:pt x="3651" y="1658"/>
                    <a:pt x="3754" y="1679"/>
                    <a:pt x="3853" y="1679"/>
                  </a:cubicBezTo>
                  <a:cubicBezTo>
                    <a:pt x="4488" y="1679"/>
                    <a:pt x="4930" y="799"/>
                    <a:pt x="4233" y="489"/>
                  </a:cubicBezTo>
                  <a:cubicBezTo>
                    <a:pt x="3486" y="166"/>
                    <a:pt x="2732" y="0"/>
                    <a:pt x="19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extBox 6">
            <a:extLst>
              <a:ext uri="{FF2B5EF4-FFF2-40B4-BE49-F238E27FC236}">
                <a16:creationId xmlns:a16="http://schemas.microsoft.com/office/drawing/2014/main" id="{2922DE22-0FB9-1FE0-40DA-B7E8D57F3347}"/>
              </a:ext>
            </a:extLst>
          </p:cNvPr>
          <p:cNvSpPr txBox="1"/>
          <p:nvPr/>
        </p:nvSpPr>
        <p:spPr>
          <a:xfrm>
            <a:off x="4090089" y="1157304"/>
            <a:ext cx="4774122" cy="1446550"/>
          </a:xfrm>
          <a:prstGeom prst="rect">
            <a:avLst/>
          </a:prstGeom>
          <a:noFill/>
        </p:spPr>
        <p:txBody>
          <a:bodyPr wrap="square">
            <a:spAutoFit/>
          </a:bodyPr>
          <a:lstStyle/>
          <a:p>
            <a:pPr algn="ctr"/>
            <a:r>
              <a:rPr lang="en" sz="4400" b="1" i="1" dirty="0">
                <a:solidFill>
                  <a:srgbClr val="00B050"/>
                </a:solidFill>
                <a:latin typeface="Times New Roman" panose="02020603050405020304" pitchFamily="18" charset="0"/>
                <a:cs typeface="Times New Roman" panose="02020603050405020304" pitchFamily="18" charset="0"/>
              </a:rPr>
              <a:t>HOẠT ĐỘNG NHÓM (5 phút)</a:t>
            </a:r>
            <a:endParaRPr lang="en-US" sz="4400" i="1" dirty="0">
              <a:solidFill>
                <a:srgbClr val="00B050"/>
              </a:solidFill>
            </a:endParaRPr>
          </a:p>
        </p:txBody>
      </p:sp>
      <p:sp>
        <p:nvSpPr>
          <p:cNvPr id="2" name="文本框 16">
            <a:extLst>
              <a:ext uri="{FF2B5EF4-FFF2-40B4-BE49-F238E27FC236}">
                <a16:creationId xmlns:a16="http://schemas.microsoft.com/office/drawing/2014/main" id="{8D92A73F-2877-0274-1E15-70F7E0ACEE83}"/>
              </a:ext>
            </a:extLst>
          </p:cNvPr>
          <p:cNvSpPr txBox="1">
            <a:spLocks noChangeArrowheads="1"/>
          </p:cNvSpPr>
          <p:nvPr/>
        </p:nvSpPr>
        <p:spPr bwMode="auto">
          <a:xfrm>
            <a:off x="4468377" y="2724173"/>
            <a:ext cx="2538479"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457200" indent="-457200"/>
            <a:r>
              <a:rPr lang="en-US" altLang="zh-CN" dirty="0" err="1">
                <a:solidFill>
                  <a:schemeClr val="bg2"/>
                </a:solidFill>
                <a:latin typeface="Times New Roman" panose="02020603050405020304" pitchFamily="18" charset="0"/>
                <a:ea typeface="微软雅黑" pitchFamily="34" charset="-122"/>
                <a:cs typeface="Times New Roman" panose="02020603050405020304" pitchFamily="18" charset="0"/>
                <a:sym typeface="微软雅黑" pitchFamily="34" charset="-122"/>
              </a:rPr>
              <a:t>Thảo</a:t>
            </a:r>
            <a:r>
              <a:rPr lang="en-US" altLang="zh-CN" dirty="0">
                <a:solidFill>
                  <a:schemeClr val="bg2"/>
                </a:solidFill>
                <a:latin typeface="Times New Roman" panose="02020603050405020304" pitchFamily="18" charset="0"/>
                <a:ea typeface="微软雅黑" pitchFamily="34" charset="-122"/>
                <a:cs typeface="Times New Roman" panose="02020603050405020304" pitchFamily="18" charset="0"/>
                <a:sym typeface="微软雅黑" pitchFamily="34" charset="-122"/>
              </a:rPr>
              <a:t> </a:t>
            </a:r>
            <a:r>
              <a:rPr lang="en-US" altLang="zh-CN" dirty="0" err="1">
                <a:solidFill>
                  <a:schemeClr val="bg2"/>
                </a:solidFill>
                <a:latin typeface="Times New Roman" panose="02020603050405020304" pitchFamily="18" charset="0"/>
                <a:ea typeface="微软雅黑" pitchFamily="34" charset="-122"/>
                <a:cs typeface="Times New Roman" panose="02020603050405020304" pitchFamily="18" charset="0"/>
                <a:sym typeface="微软雅黑" pitchFamily="34" charset="-122"/>
              </a:rPr>
              <a:t>luận</a:t>
            </a:r>
            <a:endParaRPr lang="en-US" altLang="zh-CN" dirty="0">
              <a:solidFill>
                <a:schemeClr val="bg2"/>
              </a:solidFill>
              <a:latin typeface="Times New Roman" panose="02020603050405020304" pitchFamily="18" charset="0"/>
              <a:ea typeface="微软雅黑" pitchFamily="34" charset="-122"/>
              <a:cs typeface="Times New Roman" panose="02020603050405020304" pitchFamily="18" charset="0"/>
            </a:endParaRPr>
          </a:p>
        </p:txBody>
      </p:sp>
      <p:sp>
        <p:nvSpPr>
          <p:cNvPr id="3" name="文本框 16">
            <a:extLst>
              <a:ext uri="{FF2B5EF4-FFF2-40B4-BE49-F238E27FC236}">
                <a16:creationId xmlns:a16="http://schemas.microsoft.com/office/drawing/2014/main" id="{53BB75E9-4430-60EF-4915-9E778DF2AD7E}"/>
              </a:ext>
            </a:extLst>
          </p:cNvPr>
          <p:cNvSpPr txBox="1">
            <a:spLocks noChangeArrowheads="1"/>
          </p:cNvSpPr>
          <p:nvPr/>
        </p:nvSpPr>
        <p:spPr bwMode="auto">
          <a:xfrm>
            <a:off x="4468377" y="3204304"/>
            <a:ext cx="4494870"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457200" indent="-457200"/>
            <a:r>
              <a:rPr lang="en-US" altLang="zh-CN" dirty="0" err="1">
                <a:solidFill>
                  <a:schemeClr val="bg2"/>
                </a:solidFill>
                <a:latin typeface="Times New Roman" panose="02020603050405020304" pitchFamily="18" charset="0"/>
                <a:ea typeface="微软雅黑" pitchFamily="34" charset="-122"/>
                <a:cs typeface="Times New Roman" panose="02020603050405020304" pitchFamily="18" charset="0"/>
                <a:sym typeface="微软雅黑" pitchFamily="34" charset="-122"/>
              </a:rPr>
              <a:t>Hoàn</a:t>
            </a:r>
            <a:r>
              <a:rPr lang="en-US" altLang="zh-CN" dirty="0">
                <a:solidFill>
                  <a:schemeClr val="bg2"/>
                </a:solidFill>
                <a:latin typeface="Times New Roman" panose="02020603050405020304" pitchFamily="18" charset="0"/>
                <a:ea typeface="微软雅黑" pitchFamily="34" charset="-122"/>
                <a:cs typeface="Times New Roman" panose="02020603050405020304" pitchFamily="18" charset="0"/>
                <a:sym typeface="微软雅黑" pitchFamily="34" charset="-122"/>
              </a:rPr>
              <a:t> </a:t>
            </a:r>
            <a:r>
              <a:rPr lang="en-US" altLang="zh-CN" dirty="0" err="1">
                <a:solidFill>
                  <a:schemeClr val="bg2"/>
                </a:solidFill>
                <a:latin typeface="Times New Roman" panose="02020603050405020304" pitchFamily="18" charset="0"/>
                <a:ea typeface="微软雅黑" pitchFamily="34" charset="-122"/>
                <a:cs typeface="Times New Roman" panose="02020603050405020304" pitchFamily="18" charset="0"/>
                <a:sym typeface="微软雅黑" pitchFamily="34" charset="-122"/>
              </a:rPr>
              <a:t>thành</a:t>
            </a:r>
            <a:r>
              <a:rPr lang="en-US" altLang="zh-CN" dirty="0">
                <a:solidFill>
                  <a:schemeClr val="bg2"/>
                </a:solidFill>
                <a:latin typeface="Times New Roman" panose="02020603050405020304" pitchFamily="18" charset="0"/>
                <a:ea typeface="微软雅黑" pitchFamily="34" charset="-122"/>
                <a:cs typeface="Times New Roman" panose="02020603050405020304" pitchFamily="18" charset="0"/>
                <a:sym typeface="微软雅黑" pitchFamily="34" charset="-122"/>
              </a:rPr>
              <a:t> </a:t>
            </a:r>
            <a:r>
              <a:rPr lang="en-US" altLang="zh-CN" dirty="0" err="1">
                <a:solidFill>
                  <a:schemeClr val="bg2"/>
                </a:solidFill>
                <a:latin typeface="Times New Roman" panose="02020603050405020304" pitchFamily="18" charset="0"/>
                <a:ea typeface="微软雅黑" pitchFamily="34" charset="-122"/>
                <a:cs typeface="Times New Roman" panose="02020603050405020304" pitchFamily="18" charset="0"/>
                <a:sym typeface="微软雅黑" pitchFamily="34" charset="-122"/>
              </a:rPr>
              <a:t>phiếu</a:t>
            </a:r>
            <a:r>
              <a:rPr lang="en-US" altLang="zh-CN" dirty="0">
                <a:solidFill>
                  <a:schemeClr val="bg2"/>
                </a:solidFill>
                <a:latin typeface="Times New Roman" panose="02020603050405020304" pitchFamily="18" charset="0"/>
                <a:ea typeface="微软雅黑" pitchFamily="34" charset="-122"/>
                <a:cs typeface="Times New Roman" panose="02020603050405020304" pitchFamily="18" charset="0"/>
                <a:sym typeface="微软雅黑" pitchFamily="34" charset="-122"/>
              </a:rPr>
              <a:t> </a:t>
            </a:r>
            <a:r>
              <a:rPr lang="en-US" altLang="zh-CN" dirty="0" err="1">
                <a:solidFill>
                  <a:schemeClr val="bg2"/>
                </a:solidFill>
                <a:latin typeface="Times New Roman" panose="02020603050405020304" pitchFamily="18" charset="0"/>
                <a:ea typeface="微软雅黑" pitchFamily="34" charset="-122"/>
                <a:cs typeface="Times New Roman" panose="02020603050405020304" pitchFamily="18" charset="0"/>
                <a:sym typeface="微软雅黑" pitchFamily="34" charset="-122"/>
              </a:rPr>
              <a:t>học</a:t>
            </a:r>
            <a:r>
              <a:rPr lang="en-US" altLang="zh-CN" dirty="0">
                <a:solidFill>
                  <a:schemeClr val="bg2"/>
                </a:solidFill>
                <a:latin typeface="Times New Roman" panose="02020603050405020304" pitchFamily="18" charset="0"/>
                <a:ea typeface="微软雅黑" pitchFamily="34" charset="-122"/>
                <a:cs typeface="Times New Roman" panose="02020603050405020304" pitchFamily="18" charset="0"/>
                <a:sym typeface="微软雅黑" pitchFamily="34" charset="-122"/>
              </a:rPr>
              <a:t> </a:t>
            </a:r>
            <a:r>
              <a:rPr lang="en-US" altLang="zh-CN" dirty="0" err="1">
                <a:solidFill>
                  <a:schemeClr val="bg2"/>
                </a:solidFill>
                <a:latin typeface="Times New Roman" panose="02020603050405020304" pitchFamily="18" charset="0"/>
                <a:ea typeface="微软雅黑" pitchFamily="34" charset="-122"/>
                <a:cs typeface="Times New Roman" panose="02020603050405020304" pitchFamily="18" charset="0"/>
                <a:sym typeface="微软雅黑" pitchFamily="34" charset="-122"/>
              </a:rPr>
              <a:t>tập</a:t>
            </a:r>
            <a:endParaRPr lang="en-US" altLang="zh-CN" dirty="0">
              <a:solidFill>
                <a:schemeClr val="bg2"/>
              </a:solidFill>
              <a:latin typeface="Times New Roman" panose="02020603050405020304" pitchFamily="18" charset="0"/>
              <a:ea typeface="微软雅黑" pitchFamily="34" charset="-122"/>
              <a:cs typeface="Times New Roman" panose="02020603050405020304" pitchFamily="18" charset="0"/>
            </a:endParaRPr>
          </a:p>
        </p:txBody>
      </p:sp>
      <p:sp>
        <p:nvSpPr>
          <p:cNvPr id="4" name="文本框 16">
            <a:extLst>
              <a:ext uri="{FF2B5EF4-FFF2-40B4-BE49-F238E27FC236}">
                <a16:creationId xmlns:a16="http://schemas.microsoft.com/office/drawing/2014/main" id="{D03DC059-C83C-ED06-190E-3DB0961D28FE}"/>
              </a:ext>
            </a:extLst>
          </p:cNvPr>
          <p:cNvSpPr txBox="1">
            <a:spLocks noChangeArrowheads="1"/>
          </p:cNvSpPr>
          <p:nvPr/>
        </p:nvSpPr>
        <p:spPr bwMode="auto">
          <a:xfrm>
            <a:off x="4437517" y="3732417"/>
            <a:ext cx="4017547"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457200" indent="-457200"/>
            <a:r>
              <a:rPr lang="en-US" altLang="zh-CN" dirty="0" err="1">
                <a:solidFill>
                  <a:schemeClr val="bg2"/>
                </a:solidFill>
                <a:latin typeface="Times New Roman" panose="02020603050405020304" pitchFamily="18" charset="0"/>
                <a:ea typeface="微软雅黑" pitchFamily="34" charset="-122"/>
                <a:cs typeface="Times New Roman" panose="02020603050405020304" pitchFamily="18" charset="0"/>
                <a:sym typeface="微软雅黑" pitchFamily="34" charset="-122"/>
              </a:rPr>
              <a:t>Trình</a:t>
            </a:r>
            <a:r>
              <a:rPr lang="en-US" altLang="zh-CN" dirty="0">
                <a:solidFill>
                  <a:schemeClr val="bg2"/>
                </a:solidFill>
                <a:latin typeface="Times New Roman" panose="02020603050405020304" pitchFamily="18" charset="0"/>
                <a:ea typeface="微软雅黑" pitchFamily="34" charset="-122"/>
                <a:cs typeface="Times New Roman" panose="02020603050405020304" pitchFamily="18" charset="0"/>
                <a:sym typeface="微软雅黑" pitchFamily="34" charset="-122"/>
              </a:rPr>
              <a:t> </a:t>
            </a:r>
            <a:r>
              <a:rPr lang="en-US" altLang="zh-CN" dirty="0" err="1">
                <a:solidFill>
                  <a:schemeClr val="bg2"/>
                </a:solidFill>
                <a:latin typeface="Times New Roman" panose="02020603050405020304" pitchFamily="18" charset="0"/>
                <a:ea typeface="微软雅黑" pitchFamily="34" charset="-122"/>
                <a:cs typeface="Times New Roman" panose="02020603050405020304" pitchFamily="18" charset="0"/>
                <a:sym typeface="微软雅黑" pitchFamily="34" charset="-122"/>
              </a:rPr>
              <a:t>bày</a:t>
            </a:r>
            <a:r>
              <a:rPr lang="en-US" altLang="zh-CN" dirty="0">
                <a:solidFill>
                  <a:schemeClr val="bg2"/>
                </a:solidFill>
                <a:latin typeface="Times New Roman" panose="02020603050405020304" pitchFamily="18" charset="0"/>
                <a:ea typeface="微软雅黑" pitchFamily="34" charset="-122"/>
                <a:cs typeface="Times New Roman" panose="02020603050405020304" pitchFamily="18" charset="0"/>
                <a:sym typeface="微软雅黑" pitchFamily="34" charset="-122"/>
              </a:rPr>
              <a:t> </a:t>
            </a:r>
            <a:r>
              <a:rPr lang="en-US" altLang="zh-CN" dirty="0" err="1">
                <a:solidFill>
                  <a:schemeClr val="bg2"/>
                </a:solidFill>
                <a:latin typeface="Times New Roman" panose="02020603050405020304" pitchFamily="18" charset="0"/>
                <a:ea typeface="微软雅黑" pitchFamily="34" charset="-122"/>
                <a:cs typeface="Times New Roman" panose="02020603050405020304" pitchFamily="18" charset="0"/>
                <a:sym typeface="微软雅黑" pitchFamily="34" charset="-122"/>
              </a:rPr>
              <a:t>ngẫu</a:t>
            </a:r>
            <a:r>
              <a:rPr lang="en-US" altLang="zh-CN" dirty="0">
                <a:solidFill>
                  <a:schemeClr val="bg2"/>
                </a:solidFill>
                <a:latin typeface="Times New Roman" panose="02020603050405020304" pitchFamily="18" charset="0"/>
                <a:ea typeface="微软雅黑" pitchFamily="34" charset="-122"/>
                <a:cs typeface="Times New Roman" panose="02020603050405020304" pitchFamily="18" charset="0"/>
                <a:sym typeface="微软雅黑" pitchFamily="34" charset="-122"/>
              </a:rPr>
              <a:t> </a:t>
            </a:r>
            <a:r>
              <a:rPr lang="en-US" altLang="zh-CN" dirty="0" err="1">
                <a:solidFill>
                  <a:schemeClr val="bg2"/>
                </a:solidFill>
                <a:latin typeface="Times New Roman" panose="02020603050405020304" pitchFamily="18" charset="0"/>
                <a:ea typeface="微软雅黑" pitchFamily="34" charset="-122"/>
                <a:cs typeface="Times New Roman" panose="02020603050405020304" pitchFamily="18" charset="0"/>
                <a:sym typeface="微软雅黑" pitchFamily="34" charset="-122"/>
              </a:rPr>
              <a:t>nhiên</a:t>
            </a:r>
            <a:endParaRPr lang="en-US" altLang="zh-CN" dirty="0">
              <a:solidFill>
                <a:schemeClr val="bg2"/>
              </a:solidFill>
              <a:latin typeface="Times New Roman" panose="02020603050405020304" pitchFamily="18" charset="0"/>
              <a:ea typeface="微软雅黑" pitchFamily="34" charset="-122"/>
              <a:cs typeface="Times New Roman" panose="02020603050405020304" pitchFamily="18" charset="0"/>
            </a:endParaRPr>
          </a:p>
        </p:txBody>
      </p:sp>
    </p:spTree>
    <p:extLst>
      <p:ext uri="{BB962C8B-B14F-4D97-AF65-F5344CB8AC3E}">
        <p14:creationId xmlns:p14="http://schemas.microsoft.com/office/powerpoint/2010/main" val="286285679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38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38000">
                                          <p:cBhvr additive="base">
                                            <p:cTn id="7" dur="500" fill="hold"/>
                                            <p:tgtEl>
                                              <p:spTgt spid="2"/>
                                            </p:tgtEl>
                                            <p:attrNameLst>
                                              <p:attrName>ppt_x</p:attrName>
                                            </p:attrNameLst>
                                          </p:cBhvr>
                                          <p:tavLst>
                                            <p:tav tm="0">
                                              <p:val>
                                                <p:strVal val="0-#ppt_w/2"/>
                                              </p:val>
                                            </p:tav>
                                            <p:tav tm="100000">
                                              <p:val>
                                                <p:strVal val="#ppt_x"/>
                                              </p:val>
                                            </p:tav>
                                          </p:tavLst>
                                        </p:anim>
                                        <p:anim calcmode="lin" valueType="num" p14:bounceEnd="38000">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38000">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14:bounceEnd="38000">
                                          <p:cBhvr additive="base">
                                            <p:cTn id="12" dur="500" fill="hold"/>
                                            <p:tgtEl>
                                              <p:spTgt spid="3"/>
                                            </p:tgtEl>
                                            <p:attrNameLst>
                                              <p:attrName>ppt_x</p:attrName>
                                            </p:attrNameLst>
                                          </p:cBhvr>
                                          <p:tavLst>
                                            <p:tav tm="0">
                                              <p:val>
                                                <p:strVal val="0-#ppt_w/2"/>
                                              </p:val>
                                            </p:tav>
                                            <p:tav tm="100000">
                                              <p:val>
                                                <p:strVal val="#ppt_x"/>
                                              </p:val>
                                            </p:tav>
                                          </p:tavLst>
                                        </p:anim>
                                        <p:anim calcmode="lin" valueType="num" p14:bounceEnd="38000">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14:presetBounceEnd="38000">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14:bounceEnd="38000">
                                          <p:cBhvr additive="base">
                                            <p:cTn id="17" dur="500" fill="hold"/>
                                            <p:tgtEl>
                                              <p:spTgt spid="4"/>
                                            </p:tgtEl>
                                            <p:attrNameLst>
                                              <p:attrName>ppt_x</p:attrName>
                                            </p:attrNameLst>
                                          </p:cBhvr>
                                          <p:tavLst>
                                            <p:tav tm="0">
                                              <p:val>
                                                <p:strVal val="0-#ppt_w/2"/>
                                              </p:val>
                                            </p:tav>
                                            <p:tav tm="100000">
                                              <p:val>
                                                <p:strVal val="#ppt_x"/>
                                              </p:val>
                                            </p:tav>
                                          </p:tavLst>
                                        </p:anim>
                                        <p:anim calcmode="lin" valueType="num" p14:bounceEnd="38000">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29"/>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997757D3-D178-0A68-1802-6CA871800CCF}"/>
              </a:ext>
            </a:extLst>
          </p:cNvPr>
          <p:cNvGraphicFramePr>
            <a:graphicFrameLocks noGrp="1"/>
          </p:cNvGraphicFramePr>
          <p:nvPr>
            <p:extLst>
              <p:ext uri="{D42A27DB-BD31-4B8C-83A1-F6EECF244321}">
                <p14:modId xmlns:p14="http://schemas.microsoft.com/office/powerpoint/2010/main" val="507047109"/>
              </p:ext>
            </p:extLst>
          </p:nvPr>
        </p:nvGraphicFramePr>
        <p:xfrm>
          <a:off x="1137683" y="1103277"/>
          <a:ext cx="7028122" cy="2560320"/>
        </p:xfrm>
        <a:graphic>
          <a:graphicData uri="http://schemas.openxmlformats.org/drawingml/2006/table">
            <a:tbl>
              <a:tblPr firstRow="1" bandRow="1">
                <a:tableStyleId>{4B061065-EB31-4510-986E-063C7E918EFA}</a:tableStyleId>
              </a:tblPr>
              <a:tblGrid>
                <a:gridCol w="7028122">
                  <a:extLst>
                    <a:ext uri="{9D8B030D-6E8A-4147-A177-3AD203B41FA5}">
                      <a16:colId xmlns:a16="http://schemas.microsoft.com/office/drawing/2014/main" val="1496433798"/>
                    </a:ext>
                  </a:extLst>
                </a:gridCol>
              </a:tblGrid>
              <a:tr h="370840">
                <a:tc>
                  <a:txBody>
                    <a:bodyPr/>
                    <a:lstStyle/>
                    <a:p>
                      <a:pPr algn="ctr"/>
                      <a:r>
                        <a:rPr lang="en-US" sz="2400" b="1" dirty="0">
                          <a:solidFill>
                            <a:srgbClr val="00B050"/>
                          </a:solidFill>
                          <a:latin typeface="Times New Roman" panose="02020603050405020304" pitchFamily="18" charset="0"/>
                          <a:cs typeface="Times New Roman" panose="02020603050405020304" pitchFamily="18" charset="0"/>
                        </a:rPr>
                        <a:t>PHIẾU HỌC TẬP</a:t>
                      </a:r>
                    </a:p>
                  </a:txBody>
                  <a:tcPr>
                    <a:solidFill>
                      <a:schemeClr val="bg2"/>
                    </a:solidFill>
                  </a:tcPr>
                </a:tc>
                <a:extLst>
                  <a:ext uri="{0D108BD9-81ED-4DB2-BD59-A6C34878D82A}">
                    <a16:rowId xmlns:a16="http://schemas.microsoft.com/office/drawing/2014/main" val="2674376115"/>
                  </a:ext>
                </a:extLst>
              </a:tr>
              <a:tr h="370840">
                <a:tc>
                  <a:txBody>
                    <a:bodyPr/>
                    <a:lstStyle/>
                    <a:p>
                      <a:r>
                        <a:rPr lang="en-US" sz="2400" dirty="0">
                          <a:solidFill>
                            <a:schemeClr val="tx1"/>
                          </a:solidFill>
                          <a:latin typeface="Times New Roman" panose="02020603050405020304" pitchFamily="18" charset="0"/>
                          <a:cs typeface="Times New Roman" panose="02020603050405020304" pitchFamily="18" charset="0"/>
                        </a:rPr>
                        <a:t>1. </a:t>
                      </a:r>
                      <a:r>
                        <a:rPr lang="vi-VN" sz="2400" dirty="0">
                          <a:solidFill>
                            <a:schemeClr val="tx1"/>
                          </a:solidFill>
                          <a:latin typeface="Times New Roman" panose="02020603050405020304" pitchFamily="18" charset="0"/>
                          <a:cs typeface="Times New Roman" panose="02020603050405020304" pitchFamily="18" charset="0"/>
                        </a:rPr>
                        <a:t>Nêu các bước để lập phương trình hóa học</a:t>
                      </a:r>
                    </a:p>
                  </a:txBody>
                  <a:tcPr>
                    <a:solidFill>
                      <a:schemeClr val="bg2"/>
                    </a:solidFill>
                  </a:tcPr>
                </a:tc>
                <a:extLst>
                  <a:ext uri="{0D108BD9-81ED-4DB2-BD59-A6C34878D82A}">
                    <a16:rowId xmlns:a16="http://schemas.microsoft.com/office/drawing/2014/main" val="3375772314"/>
                  </a:ext>
                </a:extLst>
              </a:tr>
              <a:tr h="370840">
                <a:tc>
                  <a:txBody>
                    <a:bodyPr/>
                    <a:lstStyle/>
                    <a:p>
                      <a:r>
                        <a:rPr lang="en-US" sz="2400" dirty="0">
                          <a:solidFill>
                            <a:schemeClr val="tx1"/>
                          </a:solidFill>
                          <a:latin typeface="Times New Roman" panose="02020603050405020304" pitchFamily="18" charset="0"/>
                          <a:cs typeface="Times New Roman" panose="02020603050405020304" pitchFamily="18" charset="0"/>
                        </a:rPr>
                        <a:t>2. </a:t>
                      </a:r>
                      <a:r>
                        <a:rPr lang="vi-VN" sz="2400" dirty="0">
                          <a:solidFill>
                            <a:schemeClr val="tx1"/>
                          </a:solidFill>
                          <a:latin typeface="Times New Roman" panose="02020603050405020304" pitchFamily="18" charset="0"/>
                          <a:cs typeface="Times New Roman" panose="02020603050405020304" pitchFamily="18" charset="0"/>
                        </a:rPr>
                        <a:t>Lập phương trình hoá học của phản ứng giữa nhôm (aluminium) và oxygen, tạo thành aluminium oxide.</a:t>
                      </a:r>
                    </a:p>
                  </a:txBody>
                  <a:tcPr>
                    <a:solidFill>
                      <a:schemeClr val="bg2"/>
                    </a:solidFill>
                  </a:tcPr>
                </a:tc>
                <a:extLst>
                  <a:ext uri="{0D108BD9-81ED-4DB2-BD59-A6C34878D82A}">
                    <a16:rowId xmlns:a16="http://schemas.microsoft.com/office/drawing/2014/main" val="2527249094"/>
                  </a:ext>
                </a:extLst>
              </a:tr>
              <a:tr h="370840">
                <a:tc>
                  <a:txBody>
                    <a:bodyPr/>
                    <a:lstStyle/>
                    <a:p>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nhóm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dựa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sgk</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phiếu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học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tập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ví</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dụ</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đã</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hoàn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thành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bảng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sau</a:t>
                      </a:r>
                      <a:r>
                        <a:rPr lang="en-US" sz="2400" dirty="0">
                          <a:solidFill>
                            <a:schemeClr val="tx1"/>
                          </a:solidFill>
                          <a:latin typeface="Times New Roman" panose="02020603050405020304" pitchFamily="18" charset="0"/>
                          <a:cs typeface="Times New Roman" panose="02020603050405020304" pitchFamily="18" charset="0"/>
                        </a:rPr>
                        <a:t>:</a:t>
                      </a:r>
                    </a:p>
                  </a:txBody>
                  <a:tcPr>
                    <a:solidFill>
                      <a:schemeClr val="bg2"/>
                    </a:solidFill>
                  </a:tcPr>
                </a:tc>
                <a:extLst>
                  <a:ext uri="{0D108BD9-81ED-4DB2-BD59-A6C34878D82A}">
                    <a16:rowId xmlns:a16="http://schemas.microsoft.com/office/drawing/2014/main" val="2218027378"/>
                  </a:ext>
                </a:extLst>
              </a:tr>
            </a:tbl>
          </a:graphicData>
        </a:graphic>
      </p:graphicFrame>
    </p:spTree>
    <p:extLst>
      <p:ext uri="{BB962C8B-B14F-4D97-AF65-F5344CB8AC3E}">
        <p14:creationId xmlns:p14="http://schemas.microsoft.com/office/powerpoint/2010/main" val="35519346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2">
            <a:extLst>
              <a:ext uri="{FF2B5EF4-FFF2-40B4-BE49-F238E27FC236}">
                <a16:creationId xmlns:a16="http://schemas.microsoft.com/office/drawing/2014/main" id="{C15ECD46-56E0-4984-AC65-D3B0007CF3F7}"/>
              </a:ext>
            </a:extLst>
          </p:cNvPr>
          <p:cNvGraphicFramePr>
            <a:graphicFrameLocks/>
          </p:cNvGraphicFramePr>
          <p:nvPr>
            <p:extLst>
              <p:ext uri="{D42A27DB-BD31-4B8C-83A1-F6EECF244321}">
                <p14:modId xmlns:p14="http://schemas.microsoft.com/office/powerpoint/2010/main" val="4031920132"/>
              </p:ext>
            </p:extLst>
          </p:nvPr>
        </p:nvGraphicFramePr>
        <p:xfrm>
          <a:off x="767442" y="628642"/>
          <a:ext cx="7919602" cy="4080275"/>
        </p:xfrm>
        <a:graphic>
          <a:graphicData uri="http://schemas.openxmlformats.org/drawingml/2006/table">
            <a:tbl>
              <a:tblPr/>
              <a:tblGrid>
                <a:gridCol w="2245179">
                  <a:extLst>
                    <a:ext uri="{9D8B030D-6E8A-4147-A177-3AD203B41FA5}">
                      <a16:colId xmlns:a16="http://schemas.microsoft.com/office/drawing/2014/main" val="20000"/>
                    </a:ext>
                  </a:extLst>
                </a:gridCol>
                <a:gridCol w="2979965">
                  <a:extLst>
                    <a:ext uri="{9D8B030D-6E8A-4147-A177-3AD203B41FA5}">
                      <a16:colId xmlns:a16="http://schemas.microsoft.com/office/drawing/2014/main" val="20001"/>
                    </a:ext>
                  </a:extLst>
                </a:gridCol>
                <a:gridCol w="2694458">
                  <a:extLst>
                    <a:ext uri="{9D8B030D-6E8A-4147-A177-3AD203B41FA5}">
                      <a16:colId xmlns:a16="http://schemas.microsoft.com/office/drawing/2014/main" val="20002"/>
                    </a:ext>
                  </a:extLst>
                </a:gridCol>
              </a:tblGrid>
              <a:tr h="800102">
                <a:tc>
                  <a:txBody>
                    <a:body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1" i="0" u="none" strike="noStrike" cap="none" normalizeH="0" baseline="0" dirty="0" err="1">
                          <a:ln>
                            <a:noFill/>
                          </a:ln>
                          <a:solidFill>
                            <a:srgbClr val="00B050"/>
                          </a:solidFill>
                          <a:effectLst/>
                          <a:latin typeface="Times New Roman" panose="02020603050405020304" pitchFamily="18" charset="0"/>
                          <a:cs typeface="Times New Roman" panose="02020603050405020304" pitchFamily="18" charset="0"/>
                        </a:rPr>
                        <a:t>Các</a:t>
                      </a:r>
                      <a:r>
                        <a:rPr kumimoji="0" lang="en-US" sz="2400" b="1"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B050"/>
                          </a:solidFill>
                          <a:effectLst/>
                          <a:latin typeface="Times New Roman" panose="02020603050405020304" pitchFamily="18" charset="0"/>
                          <a:cs typeface="Times New Roman" panose="02020603050405020304" pitchFamily="18" charset="0"/>
                        </a:rPr>
                        <a:t>bước</a:t>
                      </a:r>
                      <a:r>
                        <a:rPr kumimoji="0" lang="en-US" sz="2400" b="1"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B050"/>
                          </a:solidFill>
                          <a:effectLst/>
                          <a:latin typeface="Times New Roman" panose="02020603050405020304" pitchFamily="18" charset="0"/>
                          <a:cs typeface="Times New Roman" panose="02020603050405020304" pitchFamily="18" charset="0"/>
                        </a:rPr>
                        <a:t>lập</a:t>
                      </a:r>
                      <a:r>
                        <a:rPr kumimoji="0" lang="en-US" sz="2400" b="1"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 PTHH</a:t>
                      </a:r>
                    </a:p>
                  </a:txBody>
                  <a:tcPr marL="68580" marR="68580" marT="34291" marB="342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1" i="0" u="none" strike="noStrike" cap="none" normalizeH="0" baseline="0" dirty="0" err="1">
                          <a:ln>
                            <a:noFill/>
                          </a:ln>
                          <a:solidFill>
                            <a:srgbClr val="00B050"/>
                          </a:solidFill>
                          <a:effectLst/>
                          <a:latin typeface="Times New Roman" panose="02020603050405020304" pitchFamily="18" charset="0"/>
                          <a:cs typeface="Times New Roman" panose="02020603050405020304" pitchFamily="18" charset="0"/>
                        </a:rPr>
                        <a:t>Nội</a:t>
                      </a:r>
                      <a:r>
                        <a:rPr kumimoji="0" lang="en-US" sz="2400" b="1"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 dung </a:t>
                      </a:r>
                      <a:r>
                        <a:rPr kumimoji="0" lang="en-US" sz="2400" b="1" i="0" u="none" strike="noStrike" cap="none" normalizeH="0" baseline="0" dirty="0" err="1">
                          <a:ln>
                            <a:noFill/>
                          </a:ln>
                          <a:solidFill>
                            <a:srgbClr val="00B050"/>
                          </a:solidFill>
                          <a:effectLst/>
                          <a:latin typeface="Times New Roman" panose="02020603050405020304" pitchFamily="18" charset="0"/>
                          <a:cs typeface="Times New Roman" panose="02020603050405020304" pitchFamily="18" charset="0"/>
                        </a:rPr>
                        <a:t>công</a:t>
                      </a:r>
                      <a:r>
                        <a:rPr kumimoji="0" lang="en-US" sz="2400" b="1"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B050"/>
                          </a:solidFill>
                          <a:effectLst/>
                          <a:latin typeface="Times New Roman" panose="02020603050405020304" pitchFamily="18" charset="0"/>
                          <a:cs typeface="Times New Roman" panose="02020603050405020304" pitchFamily="18" charset="0"/>
                        </a:rPr>
                        <a:t>việc</a:t>
                      </a:r>
                      <a:endParaRPr kumimoji="0" lang="en-US" sz="2400" b="1"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endParaRPr>
                    </a:p>
                  </a:txBody>
                  <a:tcPr marL="68580" marR="68580" marT="34291" marB="3429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1" i="0" u="none" strike="noStrike" cap="none" normalizeH="0" baseline="0" dirty="0" err="1">
                          <a:ln>
                            <a:noFill/>
                          </a:ln>
                          <a:solidFill>
                            <a:srgbClr val="00B050"/>
                          </a:solidFill>
                          <a:effectLst/>
                          <a:latin typeface="Times New Roman" panose="02020603050405020304" pitchFamily="18" charset="0"/>
                          <a:cs typeface="Times New Roman" panose="02020603050405020304" pitchFamily="18" charset="0"/>
                        </a:rPr>
                        <a:t>Ví</a:t>
                      </a:r>
                      <a:r>
                        <a:rPr kumimoji="0" lang="en-US" sz="2400" b="1"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B050"/>
                          </a:solidFill>
                          <a:effectLst/>
                          <a:latin typeface="Times New Roman" panose="02020603050405020304" pitchFamily="18" charset="0"/>
                          <a:cs typeface="Times New Roman" panose="02020603050405020304" pitchFamily="18" charset="0"/>
                        </a:rPr>
                        <a:t>dụ</a:t>
                      </a:r>
                      <a:endParaRPr kumimoji="0" lang="en-US" sz="2400" b="1"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endParaRPr>
                    </a:p>
                  </a:txBody>
                  <a:tcPr marL="68580" marR="68580" marT="34291" marB="34291" anchor="ctr" anchorCtr="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1048609">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100" b="0" i="0" u="none" strike="noStrike" cap="none" normalizeH="0" baseline="0">
                        <a:ln>
                          <a:noFill/>
                        </a:ln>
                        <a:solidFill>
                          <a:schemeClr val="tx1"/>
                        </a:solidFill>
                        <a:effectLst/>
                        <a:latin typeface="Arial" charset="0"/>
                      </a:endParaRPr>
                    </a:p>
                  </a:txBody>
                  <a:tcPr marL="68580" marR="68580" marT="34291" marB="342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just"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1800" b="0" i="0" u="none" strike="noStrike" cap="none" normalizeH="0" baseline="0" dirty="0">
                        <a:ln>
                          <a:noFill/>
                        </a:ln>
                        <a:solidFill>
                          <a:schemeClr val="tx1"/>
                        </a:solidFill>
                        <a:effectLst/>
                        <a:latin typeface="Arial" charset="0"/>
                      </a:endParaRPr>
                    </a:p>
                  </a:txBody>
                  <a:tcPr marL="68580" marR="68580" marT="34291" marB="342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100" b="0" i="0" u="none" strike="noStrike" cap="none" normalizeH="0" baseline="0" dirty="0">
                        <a:ln>
                          <a:noFill/>
                        </a:ln>
                        <a:solidFill>
                          <a:schemeClr val="tx1"/>
                        </a:solidFill>
                        <a:effectLst/>
                        <a:latin typeface="Arial" charset="0"/>
                      </a:endParaRPr>
                    </a:p>
                  </a:txBody>
                  <a:tcPr marL="68580" marR="68580" marT="34291" marB="3429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1177010">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100" b="0" i="0" u="none" strike="noStrike" cap="none" normalizeH="0" baseline="0" dirty="0">
                        <a:ln>
                          <a:noFill/>
                        </a:ln>
                        <a:solidFill>
                          <a:schemeClr val="tx1"/>
                        </a:solidFill>
                        <a:effectLst/>
                        <a:latin typeface="Arial" charset="0"/>
                      </a:endParaRPr>
                    </a:p>
                  </a:txBody>
                  <a:tcPr marL="68580" marR="68580" marT="34291" marB="342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100" b="0" i="0" u="none" strike="noStrike" cap="none" normalizeH="0" baseline="0">
                        <a:ln>
                          <a:noFill/>
                        </a:ln>
                        <a:solidFill>
                          <a:schemeClr val="tx1"/>
                        </a:solidFill>
                        <a:effectLst/>
                        <a:latin typeface="Arial" charset="0"/>
                      </a:endParaRPr>
                    </a:p>
                  </a:txBody>
                  <a:tcPr marL="68580" marR="68580" marT="34291" marB="342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100" b="0" i="0" u="none" strike="noStrike" cap="none" normalizeH="0" baseline="0">
                        <a:ln>
                          <a:noFill/>
                        </a:ln>
                        <a:solidFill>
                          <a:schemeClr val="tx1"/>
                        </a:solidFill>
                        <a:effectLst/>
                        <a:latin typeface="Arial" charset="0"/>
                      </a:endParaRPr>
                    </a:p>
                  </a:txBody>
                  <a:tcPr marL="68580" marR="68580" marT="34291" marB="3429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1054554">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100" b="0" i="0" u="none" strike="noStrike" cap="none" normalizeH="0" baseline="0" dirty="0">
                        <a:ln>
                          <a:noFill/>
                        </a:ln>
                        <a:solidFill>
                          <a:schemeClr val="tx1"/>
                        </a:solidFill>
                        <a:effectLst/>
                        <a:latin typeface="Arial" charset="0"/>
                      </a:endParaRPr>
                    </a:p>
                  </a:txBody>
                  <a:tcPr marL="68580" marR="68580" marT="34291" marB="342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100" b="0" i="0" u="none" strike="noStrike" cap="none" normalizeH="0" baseline="0" dirty="0">
                        <a:ln>
                          <a:noFill/>
                        </a:ln>
                        <a:solidFill>
                          <a:schemeClr val="tx1"/>
                        </a:solidFill>
                        <a:effectLst/>
                        <a:latin typeface="Arial" charset="0"/>
                      </a:endParaRPr>
                    </a:p>
                  </a:txBody>
                  <a:tcPr marL="68580" marR="68580" marT="34291" marB="342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100" b="0" i="0" u="none" strike="noStrike" cap="none" normalizeH="0" baseline="0" dirty="0">
                        <a:ln>
                          <a:noFill/>
                        </a:ln>
                        <a:solidFill>
                          <a:schemeClr val="tx1"/>
                        </a:solidFill>
                        <a:effectLst/>
                        <a:latin typeface="Arial" charset="0"/>
                      </a:endParaRPr>
                    </a:p>
                  </a:txBody>
                  <a:tcPr marL="68580" marR="68580" marT="34291" marB="3429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bl>
          </a:graphicData>
        </a:graphic>
      </p:graphicFrame>
      <p:sp>
        <p:nvSpPr>
          <p:cNvPr id="12" name="Rectangle 28">
            <a:extLst>
              <a:ext uri="{FF2B5EF4-FFF2-40B4-BE49-F238E27FC236}">
                <a16:creationId xmlns:a16="http://schemas.microsoft.com/office/drawing/2014/main" id="{84D12DDC-313F-4A27-BF74-77FA25C16F1B}"/>
              </a:ext>
            </a:extLst>
          </p:cNvPr>
          <p:cNvSpPr>
            <a:spLocks noChangeArrowheads="1"/>
          </p:cNvSpPr>
          <p:nvPr/>
        </p:nvSpPr>
        <p:spPr bwMode="auto">
          <a:xfrm>
            <a:off x="803852" y="1489236"/>
            <a:ext cx="2072222" cy="87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100" b="1" dirty="0" err="1">
                <a:solidFill>
                  <a:srgbClr val="FF0000"/>
                </a:solidFill>
                <a:latin typeface="Times New Roman" panose="02020603050405020304" pitchFamily="18" charset="0"/>
                <a:cs typeface="Times New Roman" panose="02020603050405020304" pitchFamily="18" charset="0"/>
              </a:rPr>
              <a:t>Bước</a:t>
            </a:r>
            <a:r>
              <a:rPr lang="en-US" sz="2100" b="1" dirty="0">
                <a:solidFill>
                  <a:srgbClr val="FF0000"/>
                </a:solidFill>
                <a:latin typeface="Times New Roman" panose="02020603050405020304" pitchFamily="18" charset="0"/>
                <a:cs typeface="Times New Roman" panose="02020603050405020304" pitchFamily="18" charset="0"/>
              </a:rPr>
              <a:t> 1:</a:t>
            </a:r>
            <a:r>
              <a:rPr lang="en-US" sz="2100" b="1" dirty="0">
                <a:latin typeface="Times New Roman" panose="02020603050405020304" pitchFamily="18" charset="0"/>
                <a:cs typeface="Times New Roman" panose="02020603050405020304" pitchFamily="18" charset="0"/>
              </a:rPr>
              <a:t> </a:t>
            </a:r>
          </a:p>
          <a:p>
            <a:pPr algn="ctr">
              <a:defRPr/>
            </a:pPr>
            <a:r>
              <a:rPr lang="en-US" sz="2100" b="1" dirty="0" err="1">
                <a:solidFill>
                  <a:schemeClr val="tx1"/>
                </a:solidFill>
                <a:latin typeface="Times New Roman" panose="02020603050405020304" pitchFamily="18" charset="0"/>
                <a:cs typeface="Times New Roman" panose="02020603050405020304" pitchFamily="18" charset="0"/>
              </a:rPr>
              <a:t>Viết</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sơ</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đồ</a:t>
            </a:r>
            <a:endParaRPr lang="en-US" sz="2100" b="1" dirty="0">
              <a:solidFill>
                <a:schemeClr val="tx1"/>
              </a:solidFill>
              <a:latin typeface="Times New Roman" panose="02020603050405020304" pitchFamily="18" charset="0"/>
              <a:cs typeface="Times New Roman" panose="02020603050405020304" pitchFamily="18" charset="0"/>
            </a:endParaRPr>
          </a:p>
          <a:p>
            <a:pPr algn="ctr">
              <a:defRPr/>
            </a:pPr>
            <a:r>
              <a:rPr lang="en-US" sz="2100" b="1" dirty="0" err="1">
                <a:solidFill>
                  <a:schemeClr val="tx1"/>
                </a:solidFill>
                <a:latin typeface="Times New Roman" panose="02020603050405020304" pitchFamily="18" charset="0"/>
                <a:cs typeface="Times New Roman" panose="02020603050405020304" pitchFamily="18" charset="0"/>
              </a:rPr>
              <a:t>của</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phản</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ứng</a:t>
            </a:r>
            <a:endParaRPr lang="en-US" sz="2100" b="1" dirty="0">
              <a:solidFill>
                <a:schemeClr val="tx1"/>
              </a:solidFill>
              <a:latin typeface="Times New Roman" panose="02020603050405020304" pitchFamily="18" charset="0"/>
              <a:cs typeface="Times New Roman" panose="02020603050405020304" pitchFamily="18" charset="0"/>
            </a:endParaRPr>
          </a:p>
        </p:txBody>
      </p:sp>
      <p:sp>
        <p:nvSpPr>
          <p:cNvPr id="13" name="Rectangle 29">
            <a:extLst>
              <a:ext uri="{FF2B5EF4-FFF2-40B4-BE49-F238E27FC236}">
                <a16:creationId xmlns:a16="http://schemas.microsoft.com/office/drawing/2014/main" id="{9C6EE6CC-4263-4D60-B86B-5669DF082D73}"/>
              </a:ext>
            </a:extLst>
          </p:cNvPr>
          <p:cNvSpPr>
            <a:spLocks noChangeArrowheads="1"/>
          </p:cNvSpPr>
          <p:nvPr/>
        </p:nvSpPr>
        <p:spPr bwMode="auto">
          <a:xfrm>
            <a:off x="6139664" y="1489236"/>
            <a:ext cx="2343150" cy="87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100" b="1" dirty="0">
                <a:latin typeface="Times New Roman" panose="02020603050405020304" pitchFamily="18" charset="0"/>
                <a:cs typeface="Times New Roman" panose="02020603050405020304" pitchFamily="18" charset="0"/>
              </a:rPr>
              <a:t>Al  </a:t>
            </a:r>
            <a:r>
              <a:rPr lang="en-US" sz="2100" b="1" dirty="0">
                <a:solidFill>
                  <a:srgbClr val="FF0000"/>
                </a:solidFill>
                <a:latin typeface="Times New Roman" panose="02020603050405020304" pitchFamily="18" charset="0"/>
                <a:cs typeface="Times New Roman" panose="02020603050405020304" pitchFamily="18" charset="0"/>
              </a:rPr>
              <a:t>+</a:t>
            </a:r>
            <a:r>
              <a:rPr lang="en-US" sz="2100" b="1" dirty="0">
                <a:latin typeface="Times New Roman" panose="02020603050405020304" pitchFamily="18" charset="0"/>
                <a:cs typeface="Times New Roman" panose="02020603050405020304" pitchFamily="18" charset="0"/>
              </a:rPr>
              <a:t>  O</a:t>
            </a:r>
            <a:r>
              <a:rPr lang="en-US" sz="2100" b="1" baseline="-25000" dirty="0">
                <a:latin typeface="Times New Roman" panose="02020603050405020304" pitchFamily="18" charset="0"/>
                <a:cs typeface="Times New Roman" panose="02020603050405020304" pitchFamily="18" charset="0"/>
              </a:rPr>
              <a:t>2</a:t>
            </a:r>
            <a:r>
              <a:rPr lang="en-US" sz="2100" b="1" dirty="0">
                <a:latin typeface="Times New Roman" panose="02020603050405020304" pitchFamily="18" charset="0"/>
                <a:cs typeface="Times New Roman" panose="02020603050405020304" pitchFamily="18" charset="0"/>
              </a:rPr>
              <a:t> </a:t>
            </a:r>
            <a:r>
              <a:rPr lang="en-US" sz="2100" b="1" dirty="0">
                <a:solidFill>
                  <a:srgbClr val="FF0000"/>
                </a:solidFill>
                <a:latin typeface="Times New Roman" panose="02020603050405020304" pitchFamily="18" charset="0"/>
                <a:cs typeface="Times New Roman" panose="02020603050405020304" pitchFamily="18" charset="0"/>
              </a:rPr>
              <a:t>--&gt;</a:t>
            </a:r>
            <a:r>
              <a:rPr lang="en-US" sz="2100" b="1" dirty="0">
                <a:latin typeface="Times New Roman" panose="02020603050405020304" pitchFamily="18" charset="0"/>
                <a:cs typeface="Times New Roman" panose="02020603050405020304" pitchFamily="18" charset="0"/>
                <a:sym typeface="Wingdings 3" pitchFamily="18" charset="2"/>
              </a:rPr>
              <a:t> Al</a:t>
            </a:r>
            <a:r>
              <a:rPr lang="en-US" sz="2100" b="1" baseline="-25000" dirty="0">
                <a:latin typeface="Times New Roman" panose="02020603050405020304" pitchFamily="18" charset="0"/>
                <a:cs typeface="Times New Roman" panose="02020603050405020304" pitchFamily="18" charset="0"/>
                <a:sym typeface="Wingdings 3" pitchFamily="18" charset="2"/>
              </a:rPr>
              <a:t>2</a:t>
            </a:r>
            <a:r>
              <a:rPr lang="en-US" sz="2100" b="1" dirty="0">
                <a:latin typeface="Times New Roman" panose="02020603050405020304" pitchFamily="18" charset="0"/>
                <a:cs typeface="Times New Roman" panose="02020603050405020304" pitchFamily="18" charset="0"/>
                <a:sym typeface="Wingdings 3" pitchFamily="18" charset="2"/>
              </a:rPr>
              <a:t>O</a:t>
            </a:r>
            <a:r>
              <a:rPr lang="en-US" sz="2100" b="1" baseline="-25000" dirty="0">
                <a:latin typeface="Times New Roman" panose="02020603050405020304" pitchFamily="18" charset="0"/>
                <a:cs typeface="Times New Roman" panose="02020603050405020304" pitchFamily="18" charset="0"/>
                <a:sym typeface="Wingdings 3" pitchFamily="18" charset="2"/>
              </a:rPr>
              <a:t>3</a:t>
            </a:r>
            <a:endParaRPr lang="en-US" sz="2100" b="1" dirty="0">
              <a:latin typeface="Times New Roman" panose="02020603050405020304" pitchFamily="18" charset="0"/>
              <a:cs typeface="Times New Roman" panose="02020603050405020304" pitchFamily="18" charset="0"/>
              <a:sym typeface="Wingdings 3" pitchFamily="18" charset="2"/>
            </a:endParaRPr>
          </a:p>
        </p:txBody>
      </p:sp>
      <p:sp>
        <p:nvSpPr>
          <p:cNvPr id="14" name="Rectangle 30">
            <a:extLst>
              <a:ext uri="{FF2B5EF4-FFF2-40B4-BE49-F238E27FC236}">
                <a16:creationId xmlns:a16="http://schemas.microsoft.com/office/drawing/2014/main" id="{BBC57E18-B2A0-4DD4-A42F-15CD57AF1936}"/>
              </a:ext>
            </a:extLst>
          </p:cNvPr>
          <p:cNvSpPr>
            <a:spLocks noChangeArrowheads="1"/>
          </p:cNvSpPr>
          <p:nvPr/>
        </p:nvSpPr>
        <p:spPr bwMode="auto">
          <a:xfrm>
            <a:off x="3180300" y="1450677"/>
            <a:ext cx="2726872" cy="948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20000"/>
              </a:spcBef>
              <a:buClr>
                <a:srgbClr val="FFFF00"/>
              </a:buClr>
              <a:buSzPct val="80000"/>
              <a:buFont typeface="Wingdings" pitchFamily="2" charset="2"/>
              <a:buNone/>
              <a:defRPr/>
            </a:pPr>
            <a:r>
              <a:rPr lang="en-US" sz="2100" b="1" dirty="0" err="1">
                <a:solidFill>
                  <a:srgbClr val="7030A0"/>
                </a:solidFill>
                <a:latin typeface="Times New Roman" panose="02020603050405020304" pitchFamily="18" charset="0"/>
                <a:cs typeface="Times New Roman" panose="02020603050405020304" pitchFamily="18" charset="0"/>
              </a:rPr>
              <a:t>Viết</a:t>
            </a:r>
            <a:r>
              <a:rPr lang="en-US" sz="2100" b="1" dirty="0">
                <a:solidFill>
                  <a:srgbClr val="7030A0"/>
                </a:solidFill>
                <a:latin typeface="Times New Roman" panose="02020603050405020304" pitchFamily="18" charset="0"/>
                <a:cs typeface="Times New Roman" panose="02020603050405020304" pitchFamily="18" charset="0"/>
              </a:rPr>
              <a:t> CTHH </a:t>
            </a:r>
            <a:r>
              <a:rPr lang="en-US" sz="2100" b="1" dirty="0" err="1">
                <a:solidFill>
                  <a:srgbClr val="7030A0"/>
                </a:solidFill>
                <a:latin typeface="Times New Roman" panose="02020603050405020304" pitchFamily="18" charset="0"/>
                <a:cs typeface="Times New Roman" panose="02020603050405020304" pitchFamily="18" charset="0"/>
              </a:rPr>
              <a:t>của</a:t>
            </a:r>
            <a:r>
              <a:rPr lang="en-US" sz="2100" b="1" dirty="0">
                <a:solidFill>
                  <a:srgbClr val="7030A0"/>
                </a:solidFill>
                <a:latin typeface="Times New Roman" panose="02020603050405020304" pitchFamily="18" charset="0"/>
                <a:cs typeface="Times New Roman" panose="02020603050405020304" pitchFamily="18" charset="0"/>
              </a:rPr>
              <a:t> </a:t>
            </a:r>
          </a:p>
          <a:p>
            <a:pPr algn="ctr">
              <a:spcBef>
                <a:spcPct val="20000"/>
              </a:spcBef>
              <a:buClr>
                <a:srgbClr val="FFFF00"/>
              </a:buClr>
              <a:buSzPct val="80000"/>
              <a:buFont typeface="Wingdings" pitchFamily="2" charset="2"/>
              <a:buNone/>
              <a:defRPr/>
            </a:pPr>
            <a:r>
              <a:rPr lang="en-US" sz="2100" b="1" dirty="0" err="1">
                <a:solidFill>
                  <a:srgbClr val="7030A0"/>
                </a:solidFill>
                <a:latin typeface="Times New Roman" panose="02020603050405020304" pitchFamily="18" charset="0"/>
                <a:cs typeface="Times New Roman" panose="02020603050405020304" pitchFamily="18" charset="0"/>
              </a:rPr>
              <a:t>các</a:t>
            </a:r>
            <a:r>
              <a:rPr lang="en-US" sz="2100" b="1" dirty="0">
                <a:solidFill>
                  <a:srgbClr val="7030A0"/>
                </a:solidFill>
                <a:latin typeface="Times New Roman" panose="02020603050405020304" pitchFamily="18" charset="0"/>
                <a:cs typeface="Times New Roman" panose="02020603050405020304" pitchFamily="18" charset="0"/>
              </a:rPr>
              <a:t> </a:t>
            </a:r>
            <a:r>
              <a:rPr lang="en-US" sz="2100" b="1" dirty="0" err="1">
                <a:solidFill>
                  <a:srgbClr val="7030A0"/>
                </a:solidFill>
                <a:latin typeface="Times New Roman" panose="02020603050405020304" pitchFamily="18" charset="0"/>
                <a:cs typeface="Times New Roman" panose="02020603050405020304" pitchFamily="18" charset="0"/>
              </a:rPr>
              <a:t>chất</a:t>
            </a:r>
            <a:r>
              <a:rPr lang="en-US" sz="2100" b="1" dirty="0">
                <a:solidFill>
                  <a:srgbClr val="7030A0"/>
                </a:solidFill>
                <a:latin typeface="Times New Roman" panose="02020603050405020304" pitchFamily="18" charset="0"/>
                <a:cs typeface="Times New Roman" panose="02020603050405020304" pitchFamily="18" charset="0"/>
              </a:rPr>
              <a:t> </a:t>
            </a:r>
            <a:r>
              <a:rPr lang="en-US" sz="2100" b="1" dirty="0" err="1">
                <a:solidFill>
                  <a:srgbClr val="7030A0"/>
                </a:solidFill>
                <a:latin typeface="Times New Roman" panose="02020603050405020304" pitchFamily="18" charset="0"/>
                <a:cs typeface="Times New Roman" panose="02020603050405020304" pitchFamily="18" charset="0"/>
              </a:rPr>
              <a:t>phản</a:t>
            </a:r>
            <a:r>
              <a:rPr lang="en-US" sz="2100" b="1" dirty="0">
                <a:solidFill>
                  <a:srgbClr val="7030A0"/>
                </a:solidFill>
                <a:latin typeface="Times New Roman" panose="02020603050405020304" pitchFamily="18" charset="0"/>
                <a:cs typeface="Times New Roman" panose="02020603050405020304" pitchFamily="18" charset="0"/>
              </a:rPr>
              <a:t> </a:t>
            </a:r>
            <a:r>
              <a:rPr lang="en-US" sz="2100" b="1" dirty="0" err="1">
                <a:solidFill>
                  <a:srgbClr val="7030A0"/>
                </a:solidFill>
                <a:latin typeface="Times New Roman" panose="02020603050405020304" pitchFamily="18" charset="0"/>
                <a:cs typeface="Times New Roman" panose="02020603050405020304" pitchFamily="18" charset="0"/>
              </a:rPr>
              <a:t>ứng</a:t>
            </a:r>
            <a:r>
              <a:rPr lang="en-US" sz="2100" b="1" dirty="0">
                <a:solidFill>
                  <a:srgbClr val="7030A0"/>
                </a:solidFill>
                <a:latin typeface="Times New Roman" panose="02020603050405020304" pitchFamily="18" charset="0"/>
                <a:cs typeface="Times New Roman" panose="02020603050405020304" pitchFamily="18" charset="0"/>
              </a:rPr>
              <a:t> </a:t>
            </a:r>
          </a:p>
          <a:p>
            <a:pPr algn="ctr">
              <a:spcBef>
                <a:spcPct val="20000"/>
              </a:spcBef>
              <a:buClr>
                <a:srgbClr val="FFFF00"/>
              </a:buClr>
              <a:buSzPct val="80000"/>
              <a:buFont typeface="Wingdings" pitchFamily="2" charset="2"/>
              <a:buNone/>
              <a:defRPr/>
            </a:pPr>
            <a:r>
              <a:rPr lang="en-US" sz="2100" b="1" dirty="0" err="1">
                <a:solidFill>
                  <a:srgbClr val="7030A0"/>
                </a:solidFill>
                <a:latin typeface="Times New Roman" panose="02020603050405020304" pitchFamily="18" charset="0"/>
                <a:cs typeface="Times New Roman" panose="02020603050405020304" pitchFamily="18" charset="0"/>
              </a:rPr>
              <a:t>và</a:t>
            </a:r>
            <a:r>
              <a:rPr lang="en-US" sz="2100" b="1" dirty="0">
                <a:solidFill>
                  <a:srgbClr val="7030A0"/>
                </a:solidFill>
                <a:latin typeface="Times New Roman" panose="02020603050405020304" pitchFamily="18" charset="0"/>
                <a:cs typeface="Times New Roman" panose="02020603050405020304" pitchFamily="18" charset="0"/>
              </a:rPr>
              <a:t> </a:t>
            </a:r>
            <a:r>
              <a:rPr lang="en-US" sz="2100" b="1" dirty="0" err="1">
                <a:solidFill>
                  <a:srgbClr val="7030A0"/>
                </a:solidFill>
                <a:latin typeface="Times New Roman" panose="02020603050405020304" pitchFamily="18" charset="0"/>
                <a:cs typeface="Times New Roman" panose="02020603050405020304" pitchFamily="18" charset="0"/>
              </a:rPr>
              <a:t>sản</a:t>
            </a:r>
            <a:r>
              <a:rPr lang="en-US" sz="2100" b="1" dirty="0">
                <a:solidFill>
                  <a:srgbClr val="7030A0"/>
                </a:solidFill>
                <a:latin typeface="Times New Roman" panose="02020603050405020304" pitchFamily="18" charset="0"/>
                <a:cs typeface="Times New Roman" panose="02020603050405020304" pitchFamily="18" charset="0"/>
              </a:rPr>
              <a:t> </a:t>
            </a:r>
            <a:r>
              <a:rPr lang="en-US" sz="2100" b="1" dirty="0" err="1">
                <a:solidFill>
                  <a:srgbClr val="7030A0"/>
                </a:solidFill>
                <a:latin typeface="Times New Roman" panose="02020603050405020304" pitchFamily="18" charset="0"/>
                <a:cs typeface="Times New Roman" panose="02020603050405020304" pitchFamily="18" charset="0"/>
              </a:rPr>
              <a:t>phẩm</a:t>
            </a:r>
            <a:r>
              <a:rPr lang="en-US" sz="2100" b="1" dirty="0">
                <a:solidFill>
                  <a:srgbClr val="7030A0"/>
                </a:solidFill>
                <a:latin typeface="Times New Roman" panose="02020603050405020304" pitchFamily="18" charset="0"/>
                <a:cs typeface="Times New Roman" panose="02020603050405020304" pitchFamily="18" charset="0"/>
              </a:rPr>
              <a:t>.</a:t>
            </a:r>
          </a:p>
        </p:txBody>
      </p:sp>
      <p:sp>
        <p:nvSpPr>
          <p:cNvPr id="15" name="Rectangle 31">
            <a:extLst>
              <a:ext uri="{FF2B5EF4-FFF2-40B4-BE49-F238E27FC236}">
                <a16:creationId xmlns:a16="http://schemas.microsoft.com/office/drawing/2014/main" id="{C5CFC05A-C8BE-43E3-89AA-6D428373B6EA}"/>
              </a:ext>
            </a:extLst>
          </p:cNvPr>
          <p:cNvSpPr>
            <a:spLocks noChangeArrowheads="1"/>
          </p:cNvSpPr>
          <p:nvPr/>
        </p:nvSpPr>
        <p:spPr bwMode="auto">
          <a:xfrm>
            <a:off x="707074" y="2571750"/>
            <a:ext cx="2265777"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000" b="1" dirty="0" err="1">
                <a:solidFill>
                  <a:srgbClr val="FF0000"/>
                </a:solidFill>
                <a:latin typeface="Times New Roman" panose="02020603050405020304" pitchFamily="18" charset="0"/>
                <a:cs typeface="Times New Roman" panose="02020603050405020304" pitchFamily="18" charset="0"/>
              </a:rPr>
              <a:t>Bước</a:t>
            </a:r>
            <a:r>
              <a:rPr lang="en-US" sz="2000" b="1" dirty="0">
                <a:solidFill>
                  <a:srgbClr val="FF0000"/>
                </a:solidFill>
                <a:latin typeface="Times New Roman" panose="02020603050405020304" pitchFamily="18" charset="0"/>
                <a:cs typeface="Times New Roman" panose="02020603050405020304" pitchFamily="18" charset="0"/>
              </a:rPr>
              <a:t> 2: </a:t>
            </a:r>
            <a:r>
              <a:rPr lang="en-US" sz="2000" b="1" dirty="0">
                <a:latin typeface="Times New Roman" panose="02020603050405020304" pitchFamily="18" charset="0"/>
                <a:cs typeface="Times New Roman" panose="02020603050405020304" pitchFamily="18" charset="0"/>
              </a:rPr>
              <a:t> </a:t>
            </a:r>
          </a:p>
          <a:p>
            <a:pPr algn="ctr">
              <a:defRPr/>
            </a:pPr>
            <a:r>
              <a:rPr lang="en-US" sz="2000" b="1" dirty="0" err="1">
                <a:solidFill>
                  <a:schemeClr val="tx1"/>
                </a:solidFill>
                <a:latin typeface="Times New Roman" panose="02020603050405020304" pitchFamily="18" charset="0"/>
                <a:cs typeface="Times New Roman" panose="02020603050405020304" pitchFamily="18" charset="0"/>
              </a:rPr>
              <a:t>Cân</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bằng</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số</a:t>
            </a:r>
            <a:endParaRPr lang="en-US" sz="2000" b="1" dirty="0">
              <a:solidFill>
                <a:schemeClr val="tx1"/>
              </a:solidFill>
              <a:latin typeface="Times New Roman" panose="02020603050405020304" pitchFamily="18" charset="0"/>
              <a:cs typeface="Times New Roman" panose="02020603050405020304" pitchFamily="18" charset="0"/>
            </a:endParaRPr>
          </a:p>
          <a:p>
            <a:pPr algn="ctr">
              <a:defRPr/>
            </a:pPr>
            <a:r>
              <a:rPr lang="en-US" sz="2000" b="1" dirty="0" err="1">
                <a:solidFill>
                  <a:schemeClr val="tx1"/>
                </a:solidFill>
                <a:latin typeface="Times New Roman" panose="02020603050405020304" pitchFamily="18" charset="0"/>
                <a:cs typeface="Times New Roman" panose="02020603050405020304" pitchFamily="18" charset="0"/>
              </a:rPr>
              <a:t>nguyên</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tử</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mỗi</a:t>
            </a:r>
            <a:endParaRPr lang="en-US" sz="2000" b="1" dirty="0">
              <a:solidFill>
                <a:schemeClr val="tx1"/>
              </a:solidFill>
              <a:latin typeface="Times New Roman" panose="02020603050405020304" pitchFamily="18" charset="0"/>
              <a:cs typeface="Times New Roman" panose="02020603050405020304" pitchFamily="18" charset="0"/>
            </a:endParaRPr>
          </a:p>
          <a:p>
            <a:pPr algn="ctr">
              <a:defRPr/>
            </a:pPr>
            <a:r>
              <a:rPr lang="en-US" sz="2000" b="1" dirty="0" err="1">
                <a:solidFill>
                  <a:schemeClr val="tx1"/>
                </a:solidFill>
                <a:latin typeface="Times New Roman" panose="02020603050405020304" pitchFamily="18" charset="0"/>
                <a:cs typeface="Times New Roman" panose="02020603050405020304" pitchFamily="18" charset="0"/>
              </a:rPr>
              <a:t>nguyên</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tố</a:t>
            </a:r>
            <a:r>
              <a:rPr lang="en-US" sz="2000" b="1" dirty="0">
                <a:solidFill>
                  <a:schemeClr val="tx1"/>
                </a:solidFill>
                <a:latin typeface="Times New Roman" panose="02020603050405020304" pitchFamily="18" charset="0"/>
                <a:cs typeface="Times New Roman" panose="02020603050405020304" pitchFamily="18" charset="0"/>
              </a:rPr>
              <a:t> </a:t>
            </a:r>
          </a:p>
        </p:txBody>
      </p:sp>
      <p:sp>
        <p:nvSpPr>
          <p:cNvPr id="16" name="Rectangle 32">
            <a:extLst>
              <a:ext uri="{FF2B5EF4-FFF2-40B4-BE49-F238E27FC236}">
                <a16:creationId xmlns:a16="http://schemas.microsoft.com/office/drawing/2014/main" id="{104C123C-3D0B-48F0-A856-CF35D5C20B8C}"/>
              </a:ext>
            </a:extLst>
          </p:cNvPr>
          <p:cNvSpPr>
            <a:spLocks noChangeArrowheads="1"/>
          </p:cNvSpPr>
          <p:nvPr/>
        </p:nvSpPr>
        <p:spPr bwMode="auto">
          <a:xfrm>
            <a:off x="3180298" y="2571750"/>
            <a:ext cx="2628899"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20000"/>
              </a:spcBef>
              <a:buClr>
                <a:srgbClr val="FFFF00"/>
              </a:buClr>
              <a:buSzPct val="80000"/>
              <a:buFont typeface="Wingdings" pitchFamily="2" charset="2"/>
              <a:buNone/>
            </a:pPr>
            <a:r>
              <a:rPr lang="en-US" sz="2100" b="1" dirty="0" err="1">
                <a:solidFill>
                  <a:srgbClr val="7030A0"/>
                </a:solidFill>
                <a:latin typeface="Times New Roman" panose="02020603050405020304" pitchFamily="18" charset="0"/>
                <a:cs typeface="Times New Roman" panose="02020603050405020304" pitchFamily="18" charset="0"/>
              </a:rPr>
              <a:t>Tìm</a:t>
            </a:r>
            <a:r>
              <a:rPr lang="en-US" sz="2100" b="1" dirty="0">
                <a:solidFill>
                  <a:srgbClr val="7030A0"/>
                </a:solidFill>
                <a:latin typeface="Times New Roman" panose="02020603050405020304" pitchFamily="18" charset="0"/>
                <a:cs typeface="Times New Roman" panose="02020603050405020304" pitchFamily="18" charset="0"/>
              </a:rPr>
              <a:t> </a:t>
            </a:r>
            <a:r>
              <a:rPr lang="en-US" sz="2100" b="1" dirty="0" err="1">
                <a:solidFill>
                  <a:srgbClr val="7030A0"/>
                </a:solidFill>
                <a:latin typeface="Times New Roman" panose="02020603050405020304" pitchFamily="18" charset="0"/>
                <a:cs typeface="Times New Roman" panose="02020603050405020304" pitchFamily="18" charset="0"/>
              </a:rPr>
              <a:t>hệ</a:t>
            </a:r>
            <a:r>
              <a:rPr lang="en-US" sz="2100" b="1" dirty="0">
                <a:solidFill>
                  <a:srgbClr val="7030A0"/>
                </a:solidFill>
                <a:latin typeface="Times New Roman" panose="02020603050405020304" pitchFamily="18" charset="0"/>
                <a:cs typeface="Times New Roman" panose="02020603050405020304" pitchFamily="18" charset="0"/>
              </a:rPr>
              <a:t> </a:t>
            </a:r>
            <a:r>
              <a:rPr lang="en-US" sz="2100" b="1" dirty="0" err="1">
                <a:solidFill>
                  <a:srgbClr val="7030A0"/>
                </a:solidFill>
                <a:latin typeface="Times New Roman" panose="02020603050405020304" pitchFamily="18" charset="0"/>
                <a:cs typeface="Times New Roman" panose="02020603050405020304" pitchFamily="18" charset="0"/>
              </a:rPr>
              <a:t>số</a:t>
            </a:r>
            <a:r>
              <a:rPr lang="en-US" sz="2100" b="1" dirty="0">
                <a:solidFill>
                  <a:srgbClr val="7030A0"/>
                </a:solidFill>
                <a:latin typeface="Times New Roman" panose="02020603050405020304" pitchFamily="18" charset="0"/>
                <a:cs typeface="Times New Roman" panose="02020603050405020304" pitchFamily="18" charset="0"/>
              </a:rPr>
              <a:t> </a:t>
            </a:r>
            <a:r>
              <a:rPr lang="en-US" sz="2100" b="1" dirty="0" err="1">
                <a:solidFill>
                  <a:srgbClr val="7030A0"/>
                </a:solidFill>
                <a:latin typeface="Times New Roman" panose="02020603050405020304" pitchFamily="18" charset="0"/>
                <a:cs typeface="Times New Roman" panose="02020603050405020304" pitchFamily="18" charset="0"/>
              </a:rPr>
              <a:t>thích</a:t>
            </a:r>
            <a:r>
              <a:rPr lang="en-US" sz="2100" b="1" dirty="0">
                <a:solidFill>
                  <a:srgbClr val="7030A0"/>
                </a:solidFill>
                <a:latin typeface="Times New Roman" panose="02020603050405020304" pitchFamily="18" charset="0"/>
                <a:cs typeface="Times New Roman" panose="02020603050405020304" pitchFamily="18" charset="0"/>
              </a:rPr>
              <a:t> </a:t>
            </a:r>
            <a:r>
              <a:rPr lang="en-US" sz="2100" b="1" dirty="0" err="1">
                <a:solidFill>
                  <a:srgbClr val="7030A0"/>
                </a:solidFill>
                <a:latin typeface="Times New Roman" panose="02020603050405020304" pitchFamily="18" charset="0"/>
                <a:cs typeface="Times New Roman" panose="02020603050405020304" pitchFamily="18" charset="0"/>
              </a:rPr>
              <a:t>hợp</a:t>
            </a:r>
            <a:r>
              <a:rPr lang="en-US" sz="2100" b="1" dirty="0">
                <a:solidFill>
                  <a:srgbClr val="7030A0"/>
                </a:solidFill>
                <a:latin typeface="Times New Roman" panose="02020603050405020304" pitchFamily="18" charset="0"/>
                <a:cs typeface="Times New Roman" panose="02020603050405020304" pitchFamily="18" charset="0"/>
              </a:rPr>
              <a:t> </a:t>
            </a:r>
            <a:r>
              <a:rPr lang="en-US" sz="2100" b="1" dirty="0" err="1">
                <a:solidFill>
                  <a:srgbClr val="7030A0"/>
                </a:solidFill>
                <a:latin typeface="Times New Roman" panose="02020603050405020304" pitchFamily="18" charset="0"/>
                <a:cs typeface="Times New Roman" panose="02020603050405020304" pitchFamily="18" charset="0"/>
              </a:rPr>
              <a:t>đ</a:t>
            </a:r>
            <a:r>
              <a:rPr lang="en-US" sz="2400" b="1" dirty="0" err="1">
                <a:solidFill>
                  <a:srgbClr val="7030A0"/>
                </a:solidFill>
                <a:latin typeface="Times New Roman" panose="02020603050405020304" pitchFamily="18" charset="0"/>
                <a:ea typeface="Tahoma" panose="020B0604030504040204" pitchFamily="34" charset="0"/>
                <a:cs typeface="Times New Roman" panose="02020603050405020304" pitchFamily="18" charset="0"/>
              </a:rPr>
              <a:t>ặ</a:t>
            </a:r>
            <a:r>
              <a:rPr lang="en-US" sz="2100" b="1" dirty="0" err="1">
                <a:solidFill>
                  <a:srgbClr val="7030A0"/>
                </a:solidFill>
                <a:latin typeface="Times New Roman" panose="02020603050405020304" pitchFamily="18" charset="0"/>
                <a:cs typeface="Times New Roman" panose="02020603050405020304" pitchFamily="18" charset="0"/>
              </a:rPr>
              <a:t>t</a:t>
            </a:r>
            <a:r>
              <a:rPr lang="en-US" sz="2100" b="1" dirty="0">
                <a:solidFill>
                  <a:srgbClr val="7030A0"/>
                </a:solidFill>
                <a:latin typeface="Times New Roman" panose="02020603050405020304" pitchFamily="18" charset="0"/>
                <a:cs typeface="Times New Roman" panose="02020603050405020304" pitchFamily="18" charset="0"/>
              </a:rPr>
              <a:t> </a:t>
            </a:r>
          </a:p>
          <a:p>
            <a:pPr algn="ctr">
              <a:spcBef>
                <a:spcPct val="20000"/>
              </a:spcBef>
              <a:buClr>
                <a:srgbClr val="FFFF00"/>
              </a:buClr>
              <a:buSzPct val="80000"/>
              <a:buFont typeface="Wingdings" pitchFamily="2" charset="2"/>
              <a:buNone/>
            </a:pPr>
            <a:r>
              <a:rPr lang="en-US" sz="2100" b="1" dirty="0" err="1">
                <a:solidFill>
                  <a:srgbClr val="7030A0"/>
                </a:solidFill>
                <a:latin typeface="Times New Roman" panose="02020603050405020304" pitchFamily="18" charset="0"/>
                <a:cs typeface="Times New Roman" panose="02020603050405020304" pitchFamily="18" charset="0"/>
              </a:rPr>
              <a:t>trước</a:t>
            </a:r>
            <a:r>
              <a:rPr lang="en-US" sz="2100" b="1" dirty="0">
                <a:solidFill>
                  <a:srgbClr val="7030A0"/>
                </a:solidFill>
                <a:latin typeface="Times New Roman" panose="02020603050405020304" pitchFamily="18" charset="0"/>
                <a:cs typeface="Times New Roman" panose="02020603050405020304" pitchFamily="18" charset="0"/>
              </a:rPr>
              <a:t> </a:t>
            </a:r>
            <a:r>
              <a:rPr lang="en-US" sz="2100" b="1" dirty="0" err="1">
                <a:solidFill>
                  <a:srgbClr val="7030A0"/>
                </a:solidFill>
                <a:latin typeface="Times New Roman" panose="02020603050405020304" pitchFamily="18" charset="0"/>
                <a:cs typeface="Times New Roman" panose="02020603050405020304" pitchFamily="18" charset="0"/>
              </a:rPr>
              <a:t>các</a:t>
            </a:r>
            <a:r>
              <a:rPr lang="en-US" sz="2100" b="1" dirty="0">
                <a:solidFill>
                  <a:srgbClr val="7030A0"/>
                </a:solidFill>
                <a:latin typeface="Times New Roman" panose="02020603050405020304" pitchFamily="18" charset="0"/>
                <a:cs typeface="Times New Roman" panose="02020603050405020304" pitchFamily="18" charset="0"/>
              </a:rPr>
              <a:t> </a:t>
            </a:r>
            <a:r>
              <a:rPr lang="en-US" sz="2100" b="1" dirty="0" err="1">
                <a:solidFill>
                  <a:srgbClr val="7030A0"/>
                </a:solidFill>
                <a:latin typeface="Times New Roman" panose="02020603050405020304" pitchFamily="18" charset="0"/>
                <a:cs typeface="Times New Roman" panose="02020603050405020304" pitchFamily="18" charset="0"/>
              </a:rPr>
              <a:t>công</a:t>
            </a:r>
            <a:r>
              <a:rPr lang="en-US" sz="2100" b="1" dirty="0">
                <a:solidFill>
                  <a:srgbClr val="7030A0"/>
                </a:solidFill>
                <a:latin typeface="Times New Roman" panose="02020603050405020304" pitchFamily="18" charset="0"/>
                <a:cs typeface="Times New Roman" panose="02020603050405020304" pitchFamily="18" charset="0"/>
              </a:rPr>
              <a:t> </a:t>
            </a:r>
            <a:r>
              <a:rPr lang="en-US" sz="2100" b="1" dirty="0" err="1">
                <a:solidFill>
                  <a:srgbClr val="7030A0"/>
                </a:solidFill>
                <a:latin typeface="Times New Roman" panose="02020603050405020304" pitchFamily="18" charset="0"/>
                <a:cs typeface="Times New Roman" panose="02020603050405020304" pitchFamily="18" charset="0"/>
              </a:rPr>
              <a:t>thức</a:t>
            </a:r>
            <a:r>
              <a:rPr lang="en-US" sz="2100" b="1" dirty="0">
                <a:solidFill>
                  <a:srgbClr val="7030A0"/>
                </a:solidFill>
                <a:latin typeface="Times New Roman" panose="02020603050405020304" pitchFamily="18" charset="0"/>
                <a:cs typeface="Times New Roman" panose="02020603050405020304" pitchFamily="18" charset="0"/>
              </a:rPr>
              <a:t>.</a:t>
            </a:r>
          </a:p>
        </p:txBody>
      </p:sp>
      <p:sp>
        <p:nvSpPr>
          <p:cNvPr id="17" name="Rectangle 33">
            <a:extLst>
              <a:ext uri="{FF2B5EF4-FFF2-40B4-BE49-F238E27FC236}">
                <a16:creationId xmlns:a16="http://schemas.microsoft.com/office/drawing/2014/main" id="{3B700C70-4417-493A-AD24-13B1616B9B34}"/>
              </a:ext>
            </a:extLst>
          </p:cNvPr>
          <p:cNvSpPr>
            <a:spLocks noChangeArrowheads="1"/>
          </p:cNvSpPr>
          <p:nvPr/>
        </p:nvSpPr>
        <p:spPr bwMode="auto">
          <a:xfrm>
            <a:off x="6139664" y="2668779"/>
            <a:ext cx="2457450" cy="87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100" b="1" dirty="0">
                <a:solidFill>
                  <a:srgbClr val="FF6600"/>
                </a:solidFill>
                <a:latin typeface="Times New Roman" panose="02020603050405020304" pitchFamily="18" charset="0"/>
                <a:cs typeface="Times New Roman" panose="02020603050405020304" pitchFamily="18" charset="0"/>
              </a:rPr>
              <a:t>4</a:t>
            </a:r>
            <a:r>
              <a:rPr lang="en-US" sz="2100" b="1" dirty="0">
                <a:latin typeface="Times New Roman" panose="02020603050405020304" pitchFamily="18" charset="0"/>
                <a:cs typeface="Times New Roman" panose="02020603050405020304" pitchFamily="18" charset="0"/>
              </a:rPr>
              <a:t> Al  </a:t>
            </a:r>
            <a:r>
              <a:rPr lang="en-US" sz="2100" b="1" dirty="0">
                <a:solidFill>
                  <a:srgbClr val="FF0000"/>
                </a:solidFill>
                <a:latin typeface="Times New Roman" panose="02020603050405020304" pitchFamily="18" charset="0"/>
                <a:cs typeface="Times New Roman" panose="02020603050405020304" pitchFamily="18" charset="0"/>
              </a:rPr>
              <a:t>+</a:t>
            </a:r>
            <a:r>
              <a:rPr lang="en-US" sz="2100" b="1" dirty="0">
                <a:latin typeface="Times New Roman" panose="02020603050405020304" pitchFamily="18" charset="0"/>
                <a:cs typeface="Times New Roman" panose="02020603050405020304" pitchFamily="18" charset="0"/>
              </a:rPr>
              <a:t>  </a:t>
            </a:r>
            <a:r>
              <a:rPr lang="en-US" sz="2100" b="1" dirty="0">
                <a:solidFill>
                  <a:srgbClr val="FF6600"/>
                </a:solidFill>
                <a:latin typeface="Times New Roman" panose="02020603050405020304" pitchFamily="18" charset="0"/>
                <a:cs typeface="Times New Roman" panose="02020603050405020304" pitchFamily="18" charset="0"/>
              </a:rPr>
              <a:t>3</a:t>
            </a:r>
            <a:r>
              <a:rPr lang="en-US" sz="2100" b="1" dirty="0">
                <a:latin typeface="Times New Roman" panose="02020603050405020304" pitchFamily="18" charset="0"/>
                <a:cs typeface="Times New Roman" panose="02020603050405020304" pitchFamily="18" charset="0"/>
              </a:rPr>
              <a:t>O</a:t>
            </a:r>
            <a:r>
              <a:rPr lang="en-US" sz="2100" b="1" baseline="-25000" dirty="0">
                <a:latin typeface="Times New Roman" panose="02020603050405020304" pitchFamily="18" charset="0"/>
                <a:cs typeface="Times New Roman" panose="02020603050405020304" pitchFamily="18" charset="0"/>
              </a:rPr>
              <a:t>2</a:t>
            </a:r>
            <a:r>
              <a:rPr lang="en-US" sz="2100" b="1" dirty="0">
                <a:latin typeface="Times New Roman" panose="02020603050405020304" pitchFamily="18" charset="0"/>
                <a:cs typeface="Times New Roman" panose="02020603050405020304" pitchFamily="18" charset="0"/>
              </a:rPr>
              <a:t> </a:t>
            </a:r>
            <a:r>
              <a:rPr lang="en-US" sz="2100" b="1" dirty="0">
                <a:solidFill>
                  <a:srgbClr val="FF0000"/>
                </a:solidFill>
                <a:latin typeface="Times New Roman" panose="02020603050405020304" pitchFamily="18" charset="0"/>
                <a:cs typeface="Times New Roman" panose="02020603050405020304" pitchFamily="18" charset="0"/>
              </a:rPr>
              <a:t> --&gt; </a:t>
            </a:r>
            <a:r>
              <a:rPr lang="en-US" sz="2100" b="1" dirty="0">
                <a:solidFill>
                  <a:srgbClr val="FF6600"/>
                </a:solidFill>
                <a:latin typeface="Times New Roman" panose="02020603050405020304" pitchFamily="18" charset="0"/>
                <a:cs typeface="Times New Roman" panose="02020603050405020304" pitchFamily="18" charset="0"/>
                <a:sym typeface="Wingdings 3" pitchFamily="18" charset="2"/>
              </a:rPr>
              <a:t>2</a:t>
            </a:r>
            <a:r>
              <a:rPr lang="en-US" sz="2100" b="1" dirty="0">
                <a:latin typeface="Times New Roman" panose="02020603050405020304" pitchFamily="18" charset="0"/>
                <a:cs typeface="Times New Roman" panose="02020603050405020304" pitchFamily="18" charset="0"/>
                <a:sym typeface="Wingdings 3" pitchFamily="18" charset="2"/>
              </a:rPr>
              <a:t> </a:t>
            </a:r>
            <a:r>
              <a:rPr lang="en-US" sz="2100" b="1" dirty="0">
                <a:latin typeface="Times New Roman" panose="02020603050405020304" pitchFamily="18" charset="0"/>
                <a:cs typeface="Times New Roman" panose="02020603050405020304" pitchFamily="18" charset="0"/>
              </a:rPr>
              <a:t>Al</a:t>
            </a:r>
            <a:r>
              <a:rPr lang="en-US" sz="2100" b="1" baseline="-25000" dirty="0">
                <a:latin typeface="Times New Roman" panose="02020603050405020304" pitchFamily="18" charset="0"/>
                <a:cs typeface="Times New Roman" panose="02020603050405020304" pitchFamily="18" charset="0"/>
                <a:sym typeface="Wingdings 3" pitchFamily="18" charset="2"/>
              </a:rPr>
              <a:t>2</a:t>
            </a:r>
            <a:r>
              <a:rPr lang="en-US" sz="2100" b="1" dirty="0">
                <a:latin typeface="Times New Roman" panose="02020603050405020304" pitchFamily="18" charset="0"/>
                <a:cs typeface="Times New Roman" panose="02020603050405020304" pitchFamily="18" charset="0"/>
                <a:sym typeface="Wingdings 3" pitchFamily="18" charset="2"/>
              </a:rPr>
              <a:t>O</a:t>
            </a:r>
            <a:r>
              <a:rPr lang="en-US" sz="2100" b="1" baseline="-25000" dirty="0">
                <a:latin typeface="Times New Roman" panose="02020603050405020304" pitchFamily="18" charset="0"/>
                <a:cs typeface="Times New Roman" panose="02020603050405020304" pitchFamily="18" charset="0"/>
                <a:sym typeface="Wingdings 3" pitchFamily="18" charset="2"/>
              </a:rPr>
              <a:t>3</a:t>
            </a:r>
            <a:endParaRPr lang="en-US" sz="2100" b="1" dirty="0">
              <a:latin typeface="Times New Roman" panose="02020603050405020304" pitchFamily="18" charset="0"/>
              <a:cs typeface="Times New Roman" panose="02020603050405020304" pitchFamily="18" charset="0"/>
              <a:sym typeface="Wingdings 3" pitchFamily="18" charset="2"/>
            </a:endParaRPr>
          </a:p>
        </p:txBody>
      </p:sp>
      <p:sp>
        <p:nvSpPr>
          <p:cNvPr id="18" name="Rectangle 34">
            <a:extLst>
              <a:ext uri="{FF2B5EF4-FFF2-40B4-BE49-F238E27FC236}">
                <a16:creationId xmlns:a16="http://schemas.microsoft.com/office/drawing/2014/main" id="{680FBE02-52F6-4988-BD71-7435B5848F14}"/>
              </a:ext>
            </a:extLst>
          </p:cNvPr>
          <p:cNvSpPr>
            <a:spLocks noChangeArrowheads="1"/>
          </p:cNvSpPr>
          <p:nvPr/>
        </p:nvSpPr>
        <p:spPr bwMode="auto">
          <a:xfrm>
            <a:off x="884625" y="3725388"/>
            <a:ext cx="1991449" cy="87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100" b="1" dirty="0" err="1">
                <a:solidFill>
                  <a:srgbClr val="FF0000"/>
                </a:solidFill>
                <a:latin typeface="Times New Roman" panose="02020603050405020304" pitchFamily="18" charset="0"/>
                <a:cs typeface="Times New Roman" panose="02020603050405020304" pitchFamily="18" charset="0"/>
              </a:rPr>
              <a:t>Bước</a:t>
            </a:r>
            <a:r>
              <a:rPr lang="en-US" sz="2100" b="1" dirty="0">
                <a:solidFill>
                  <a:srgbClr val="FF0000"/>
                </a:solidFill>
                <a:latin typeface="Times New Roman" panose="02020603050405020304" pitchFamily="18" charset="0"/>
                <a:cs typeface="Times New Roman" panose="02020603050405020304" pitchFamily="18" charset="0"/>
              </a:rPr>
              <a:t> 3:</a:t>
            </a:r>
            <a:r>
              <a:rPr lang="en-US" sz="2100" b="1" dirty="0">
                <a:latin typeface="Times New Roman" panose="02020603050405020304" pitchFamily="18" charset="0"/>
                <a:cs typeface="Times New Roman" panose="02020603050405020304" pitchFamily="18" charset="0"/>
              </a:rPr>
              <a:t> </a:t>
            </a:r>
          </a:p>
          <a:p>
            <a:pPr algn="ctr">
              <a:defRPr/>
            </a:pPr>
            <a:r>
              <a:rPr lang="en-US" sz="2100" b="1" dirty="0" err="1">
                <a:latin typeface="Times New Roman" panose="02020603050405020304" pitchFamily="18" charset="0"/>
                <a:cs typeface="Times New Roman" panose="02020603050405020304" pitchFamily="18" charset="0"/>
              </a:rPr>
              <a:t>Viết</a:t>
            </a:r>
            <a:r>
              <a:rPr lang="en-US" sz="2100" b="1" dirty="0">
                <a:latin typeface="Times New Roman" panose="02020603050405020304" pitchFamily="18" charset="0"/>
                <a:cs typeface="Times New Roman" panose="02020603050405020304" pitchFamily="18" charset="0"/>
              </a:rPr>
              <a:t> PTHH</a:t>
            </a:r>
          </a:p>
        </p:txBody>
      </p:sp>
      <p:sp>
        <p:nvSpPr>
          <p:cNvPr id="19" name="Rectangle 35">
            <a:extLst>
              <a:ext uri="{FF2B5EF4-FFF2-40B4-BE49-F238E27FC236}">
                <a16:creationId xmlns:a16="http://schemas.microsoft.com/office/drawing/2014/main" id="{77EBAB16-6031-4771-A99F-27A4A60A781F}"/>
              </a:ext>
            </a:extLst>
          </p:cNvPr>
          <p:cNvSpPr>
            <a:spLocks noChangeArrowheads="1"/>
          </p:cNvSpPr>
          <p:nvPr/>
        </p:nvSpPr>
        <p:spPr bwMode="auto">
          <a:xfrm>
            <a:off x="3414712" y="3671895"/>
            <a:ext cx="2314575" cy="84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20000"/>
              </a:spcBef>
              <a:buClr>
                <a:srgbClr val="FFFF00"/>
              </a:buClr>
              <a:buSzPct val="80000"/>
              <a:buFont typeface="Wingdings" pitchFamily="2" charset="2"/>
              <a:buNone/>
            </a:pPr>
            <a:r>
              <a:rPr lang="en-US" sz="2100" b="1" dirty="0" err="1">
                <a:solidFill>
                  <a:srgbClr val="7030A0"/>
                </a:solidFill>
                <a:latin typeface="Times New Roman" panose="02020603050405020304" pitchFamily="18" charset="0"/>
                <a:cs typeface="Times New Roman" panose="02020603050405020304" pitchFamily="18" charset="0"/>
              </a:rPr>
              <a:t>Thay</a:t>
            </a:r>
            <a:r>
              <a:rPr lang="en-US" sz="2100" b="1" dirty="0">
                <a:solidFill>
                  <a:srgbClr val="7030A0"/>
                </a:solidFill>
                <a:latin typeface="Times New Roman" panose="02020603050405020304" pitchFamily="18" charset="0"/>
                <a:cs typeface="Times New Roman" panose="02020603050405020304" pitchFamily="18" charset="0"/>
              </a:rPr>
              <a:t> </a:t>
            </a:r>
            <a:r>
              <a:rPr lang="en-US" sz="2100" b="1" dirty="0" err="1">
                <a:solidFill>
                  <a:srgbClr val="7030A0"/>
                </a:solidFill>
                <a:latin typeface="Times New Roman" panose="02020603050405020304" pitchFamily="18" charset="0"/>
                <a:cs typeface="Times New Roman" panose="02020603050405020304" pitchFamily="18" charset="0"/>
              </a:rPr>
              <a:t>dấu</a:t>
            </a:r>
            <a:r>
              <a:rPr lang="en-US" sz="2100" b="1" dirty="0">
                <a:solidFill>
                  <a:srgbClr val="7030A0"/>
                </a:solidFill>
                <a:latin typeface="Times New Roman" panose="02020603050405020304" pitchFamily="18" charset="0"/>
                <a:cs typeface="Times New Roman" panose="02020603050405020304" pitchFamily="18" charset="0"/>
              </a:rPr>
              <a:t> </a:t>
            </a:r>
            <a:r>
              <a:rPr lang="en-US" sz="2100" b="1" dirty="0" err="1">
                <a:solidFill>
                  <a:srgbClr val="7030A0"/>
                </a:solidFill>
                <a:latin typeface="Times New Roman" panose="02020603050405020304" pitchFamily="18" charset="0"/>
                <a:cs typeface="Times New Roman" panose="02020603050405020304" pitchFamily="18" charset="0"/>
              </a:rPr>
              <a:t>mũi</a:t>
            </a:r>
            <a:r>
              <a:rPr lang="en-US" sz="2100" b="1" dirty="0">
                <a:solidFill>
                  <a:srgbClr val="7030A0"/>
                </a:solidFill>
                <a:latin typeface="Times New Roman" panose="02020603050405020304" pitchFamily="18" charset="0"/>
                <a:cs typeface="Times New Roman" panose="02020603050405020304" pitchFamily="18" charset="0"/>
              </a:rPr>
              <a:t> </a:t>
            </a:r>
            <a:r>
              <a:rPr lang="en-US" sz="2100" b="1" dirty="0" err="1">
                <a:solidFill>
                  <a:srgbClr val="7030A0"/>
                </a:solidFill>
                <a:latin typeface="Times New Roman" panose="02020603050405020304" pitchFamily="18" charset="0"/>
                <a:cs typeface="Times New Roman" panose="02020603050405020304" pitchFamily="18" charset="0"/>
              </a:rPr>
              <a:t>tên</a:t>
            </a:r>
            <a:r>
              <a:rPr lang="en-US" sz="2100" b="1" dirty="0">
                <a:solidFill>
                  <a:srgbClr val="7030A0"/>
                </a:solidFill>
                <a:latin typeface="Times New Roman" panose="02020603050405020304" pitchFamily="18" charset="0"/>
                <a:cs typeface="Times New Roman" panose="02020603050405020304" pitchFamily="18" charset="0"/>
              </a:rPr>
              <a:t> </a:t>
            </a:r>
            <a:r>
              <a:rPr lang="en-US" sz="2100" b="1" dirty="0">
                <a:solidFill>
                  <a:srgbClr val="7030A0"/>
                </a:solidFill>
                <a:latin typeface="Times New Roman" panose="02020603050405020304" pitchFamily="18" charset="0"/>
                <a:cs typeface="Times New Roman" panose="02020603050405020304" pitchFamily="18" charset="0"/>
                <a:sym typeface="Wingdings 3" pitchFamily="18" charset="2"/>
              </a:rPr>
              <a:t> </a:t>
            </a:r>
          </a:p>
          <a:p>
            <a:pPr algn="ctr">
              <a:spcBef>
                <a:spcPct val="20000"/>
              </a:spcBef>
              <a:buClr>
                <a:srgbClr val="FFFF00"/>
              </a:buClr>
              <a:buSzPct val="80000"/>
              <a:buFont typeface="Wingdings" pitchFamily="2" charset="2"/>
              <a:buNone/>
            </a:pPr>
            <a:r>
              <a:rPr lang="en-US" sz="2100" b="1" dirty="0" err="1">
                <a:solidFill>
                  <a:srgbClr val="7030A0"/>
                </a:solidFill>
                <a:latin typeface="Times New Roman" panose="02020603050405020304" pitchFamily="18" charset="0"/>
                <a:cs typeface="Times New Roman" panose="02020603050405020304" pitchFamily="18" charset="0"/>
                <a:sym typeface="Wingdings 3" pitchFamily="18" charset="2"/>
              </a:rPr>
              <a:t>bằng</a:t>
            </a:r>
            <a:r>
              <a:rPr lang="en-US" sz="2100" b="1" dirty="0">
                <a:solidFill>
                  <a:srgbClr val="7030A0"/>
                </a:solidFill>
                <a:latin typeface="Times New Roman" panose="02020603050405020304" pitchFamily="18" charset="0"/>
                <a:cs typeface="Times New Roman" panose="02020603050405020304" pitchFamily="18" charset="0"/>
                <a:sym typeface="Wingdings 3" pitchFamily="18" charset="2"/>
              </a:rPr>
              <a:t> </a:t>
            </a:r>
            <a:r>
              <a:rPr lang="en-US" sz="2100" b="1" dirty="0" err="1">
                <a:solidFill>
                  <a:srgbClr val="7030A0"/>
                </a:solidFill>
                <a:latin typeface="Times New Roman" panose="02020603050405020304" pitchFamily="18" charset="0"/>
                <a:cs typeface="Times New Roman" panose="02020603050405020304" pitchFamily="18" charset="0"/>
                <a:sym typeface="Wingdings 3" pitchFamily="18" charset="2"/>
              </a:rPr>
              <a:t>dấu</a:t>
            </a:r>
            <a:r>
              <a:rPr lang="en-US" sz="2100" b="1" dirty="0">
                <a:solidFill>
                  <a:srgbClr val="7030A0"/>
                </a:solidFill>
                <a:latin typeface="Times New Roman" panose="02020603050405020304" pitchFamily="18" charset="0"/>
                <a:cs typeface="Times New Roman" panose="02020603050405020304" pitchFamily="18" charset="0"/>
                <a:sym typeface="Wingdings 3" pitchFamily="18" charset="2"/>
              </a:rPr>
              <a:t> </a:t>
            </a:r>
            <a:r>
              <a:rPr lang="en-US" sz="2100" b="1" dirty="0" err="1">
                <a:solidFill>
                  <a:srgbClr val="7030A0"/>
                </a:solidFill>
                <a:latin typeface="Times New Roman" panose="02020603050405020304" pitchFamily="18" charset="0"/>
                <a:cs typeface="Times New Roman" panose="02020603050405020304" pitchFamily="18" charset="0"/>
                <a:sym typeface="Wingdings 3" pitchFamily="18" charset="2"/>
              </a:rPr>
              <a:t>mũi</a:t>
            </a:r>
            <a:r>
              <a:rPr lang="en-US" sz="2100" b="1" dirty="0">
                <a:solidFill>
                  <a:srgbClr val="7030A0"/>
                </a:solidFill>
                <a:latin typeface="Times New Roman" panose="02020603050405020304" pitchFamily="18" charset="0"/>
                <a:cs typeface="Times New Roman" panose="02020603050405020304" pitchFamily="18" charset="0"/>
                <a:sym typeface="Wingdings 3" pitchFamily="18" charset="2"/>
              </a:rPr>
              <a:t> </a:t>
            </a:r>
            <a:r>
              <a:rPr lang="en-US" sz="2100" b="1" dirty="0" err="1">
                <a:solidFill>
                  <a:srgbClr val="7030A0"/>
                </a:solidFill>
                <a:latin typeface="Times New Roman" panose="02020603050405020304" pitchFamily="18" charset="0"/>
                <a:cs typeface="Times New Roman" panose="02020603050405020304" pitchFamily="18" charset="0"/>
                <a:sym typeface="Wingdings 3" pitchFamily="18" charset="2"/>
              </a:rPr>
              <a:t>tên</a:t>
            </a:r>
            <a:r>
              <a:rPr lang="en-US" sz="2100" b="1" dirty="0">
                <a:solidFill>
                  <a:srgbClr val="7030A0"/>
                </a:solidFill>
                <a:latin typeface="Times New Roman" panose="02020603050405020304" pitchFamily="18" charset="0"/>
                <a:cs typeface="Times New Roman" panose="02020603050405020304" pitchFamily="18" charset="0"/>
                <a:sym typeface="Wingdings 3" pitchFamily="18" charset="2"/>
              </a:rPr>
              <a:t> </a:t>
            </a:r>
          </a:p>
        </p:txBody>
      </p:sp>
      <p:sp>
        <p:nvSpPr>
          <p:cNvPr id="20" name="Rectangle 36">
            <a:extLst>
              <a:ext uri="{FF2B5EF4-FFF2-40B4-BE49-F238E27FC236}">
                <a16:creationId xmlns:a16="http://schemas.microsoft.com/office/drawing/2014/main" id="{15BAA857-5F33-4DF9-8839-2656AE8DD2C5}"/>
              </a:ext>
            </a:extLst>
          </p:cNvPr>
          <p:cNvSpPr>
            <a:spLocks noChangeArrowheads="1"/>
          </p:cNvSpPr>
          <p:nvPr/>
        </p:nvSpPr>
        <p:spPr bwMode="auto">
          <a:xfrm>
            <a:off x="6025364" y="3725388"/>
            <a:ext cx="2457450" cy="87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100" b="1" dirty="0">
                <a:solidFill>
                  <a:srgbClr val="FF6600"/>
                </a:solidFill>
                <a:latin typeface="Times New Roman" panose="02020603050405020304" pitchFamily="18" charset="0"/>
                <a:cs typeface="Times New Roman" panose="02020603050405020304" pitchFamily="18" charset="0"/>
              </a:rPr>
              <a:t>4</a:t>
            </a:r>
            <a:r>
              <a:rPr lang="en-US" sz="2100" b="1" dirty="0">
                <a:latin typeface="Times New Roman" panose="02020603050405020304" pitchFamily="18" charset="0"/>
                <a:cs typeface="Times New Roman" panose="02020603050405020304" pitchFamily="18" charset="0"/>
              </a:rPr>
              <a:t> Al  </a:t>
            </a:r>
            <a:r>
              <a:rPr lang="en-US" sz="2100" b="1" dirty="0">
                <a:solidFill>
                  <a:srgbClr val="FF0000"/>
                </a:solidFill>
                <a:latin typeface="Times New Roman" panose="02020603050405020304" pitchFamily="18" charset="0"/>
                <a:cs typeface="Times New Roman" panose="02020603050405020304" pitchFamily="18" charset="0"/>
              </a:rPr>
              <a:t>+</a:t>
            </a:r>
            <a:r>
              <a:rPr lang="en-US" sz="2100" b="1" dirty="0">
                <a:latin typeface="Times New Roman" panose="02020603050405020304" pitchFamily="18" charset="0"/>
                <a:cs typeface="Times New Roman" panose="02020603050405020304" pitchFamily="18" charset="0"/>
              </a:rPr>
              <a:t>  </a:t>
            </a:r>
            <a:r>
              <a:rPr lang="en-US" sz="2100" b="1" dirty="0">
                <a:solidFill>
                  <a:srgbClr val="FF6600"/>
                </a:solidFill>
                <a:latin typeface="Times New Roman" panose="02020603050405020304" pitchFamily="18" charset="0"/>
                <a:cs typeface="Times New Roman" panose="02020603050405020304" pitchFamily="18" charset="0"/>
              </a:rPr>
              <a:t>3</a:t>
            </a:r>
            <a:r>
              <a:rPr lang="en-US" sz="2100" b="1" dirty="0">
                <a:latin typeface="Times New Roman" panose="02020603050405020304" pitchFamily="18" charset="0"/>
                <a:cs typeface="Times New Roman" panose="02020603050405020304" pitchFamily="18" charset="0"/>
              </a:rPr>
              <a:t>O</a:t>
            </a:r>
            <a:r>
              <a:rPr lang="en-US" sz="2100" b="1" baseline="-25000" dirty="0">
                <a:latin typeface="Times New Roman" panose="02020603050405020304" pitchFamily="18" charset="0"/>
                <a:cs typeface="Times New Roman" panose="02020603050405020304" pitchFamily="18" charset="0"/>
              </a:rPr>
              <a:t>2</a:t>
            </a:r>
            <a:r>
              <a:rPr lang="en-US" sz="2100" b="1" dirty="0">
                <a:latin typeface="Times New Roman" panose="02020603050405020304" pitchFamily="18" charset="0"/>
                <a:cs typeface="Times New Roman" panose="02020603050405020304" pitchFamily="18" charset="0"/>
              </a:rPr>
              <a:t>  </a:t>
            </a:r>
            <a:r>
              <a:rPr lang="en-US" sz="2100" b="1" dirty="0">
                <a:solidFill>
                  <a:srgbClr val="FF0000"/>
                </a:solidFill>
                <a:latin typeface="Times New Roman" panose="02020603050405020304" pitchFamily="18" charset="0"/>
                <a:cs typeface="Times New Roman" panose="02020603050405020304" pitchFamily="18" charset="0"/>
                <a:sym typeface="Wingdings 3" pitchFamily="18" charset="2"/>
              </a:rPr>
              <a:t></a:t>
            </a:r>
            <a:r>
              <a:rPr lang="en-US" sz="2100" b="1" dirty="0">
                <a:latin typeface="Times New Roman" panose="02020603050405020304" pitchFamily="18" charset="0"/>
                <a:cs typeface="Times New Roman" panose="02020603050405020304" pitchFamily="18" charset="0"/>
                <a:sym typeface="Wingdings 3" pitchFamily="18" charset="2"/>
              </a:rPr>
              <a:t>  </a:t>
            </a:r>
            <a:r>
              <a:rPr lang="en-US" sz="2100" b="1" dirty="0">
                <a:solidFill>
                  <a:srgbClr val="FF6600"/>
                </a:solidFill>
                <a:latin typeface="Times New Roman" panose="02020603050405020304" pitchFamily="18" charset="0"/>
                <a:cs typeface="Times New Roman" panose="02020603050405020304" pitchFamily="18" charset="0"/>
                <a:sym typeface="Wingdings 3" pitchFamily="18" charset="2"/>
              </a:rPr>
              <a:t>2</a:t>
            </a:r>
            <a:r>
              <a:rPr lang="en-US" sz="2100" b="1" dirty="0">
                <a:latin typeface="Times New Roman" panose="02020603050405020304" pitchFamily="18" charset="0"/>
                <a:cs typeface="Times New Roman" panose="02020603050405020304" pitchFamily="18" charset="0"/>
                <a:sym typeface="Wingdings 3" pitchFamily="18" charset="2"/>
              </a:rPr>
              <a:t> </a:t>
            </a:r>
            <a:r>
              <a:rPr lang="en-US" sz="2100" b="1" dirty="0">
                <a:latin typeface="Times New Roman" panose="02020603050405020304" pitchFamily="18" charset="0"/>
                <a:cs typeface="Times New Roman" panose="02020603050405020304" pitchFamily="18" charset="0"/>
              </a:rPr>
              <a:t>Al</a:t>
            </a:r>
            <a:r>
              <a:rPr lang="en-US" sz="2100" b="1" baseline="-25000" dirty="0">
                <a:latin typeface="Times New Roman" panose="02020603050405020304" pitchFamily="18" charset="0"/>
                <a:cs typeface="Times New Roman" panose="02020603050405020304" pitchFamily="18" charset="0"/>
                <a:sym typeface="Wingdings 3" pitchFamily="18" charset="2"/>
              </a:rPr>
              <a:t>2</a:t>
            </a:r>
            <a:r>
              <a:rPr lang="en-US" sz="2100" b="1" dirty="0">
                <a:latin typeface="Times New Roman" panose="02020603050405020304" pitchFamily="18" charset="0"/>
                <a:cs typeface="Times New Roman" panose="02020603050405020304" pitchFamily="18" charset="0"/>
                <a:sym typeface="Wingdings 3" pitchFamily="18" charset="2"/>
              </a:rPr>
              <a:t>O</a:t>
            </a:r>
            <a:r>
              <a:rPr lang="en-US" sz="2100" b="1" baseline="-25000" dirty="0">
                <a:latin typeface="Times New Roman" panose="02020603050405020304" pitchFamily="18" charset="0"/>
                <a:cs typeface="Times New Roman" panose="02020603050405020304" pitchFamily="18" charset="0"/>
                <a:sym typeface="Wingdings 3" pitchFamily="18" charset="2"/>
              </a:rPr>
              <a:t>3</a:t>
            </a:r>
            <a:endParaRPr lang="en-US" sz="2100" b="1" dirty="0">
              <a:latin typeface="Times New Roman" panose="02020603050405020304" pitchFamily="18" charset="0"/>
              <a:cs typeface="Times New Roman" panose="02020603050405020304" pitchFamily="18" charset="0"/>
              <a:sym typeface="Wingdings 3" pitchFamily="18" charset="2"/>
            </a:endParaRPr>
          </a:p>
        </p:txBody>
      </p:sp>
    </p:spTree>
    <p:extLst>
      <p:ext uri="{BB962C8B-B14F-4D97-AF65-F5344CB8AC3E}">
        <p14:creationId xmlns:p14="http://schemas.microsoft.com/office/powerpoint/2010/main" val="9634508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75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childTnLst>
                          </p:cTn>
                        </p:par>
                        <p:par>
                          <p:cTn id="14" fill="hold">
                            <p:stCondLst>
                              <p:cond delay="500"/>
                            </p:stCondLst>
                            <p:childTnLst>
                              <p:par>
                                <p:cTn id="15" presetID="3"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par>
                          <p:cTn id="18" fill="hold">
                            <p:stCondLst>
                              <p:cond delay="1000"/>
                            </p:stCondLst>
                            <p:childTnLst>
                              <p:par>
                                <p:cTn id="19" presetID="3" presetClass="entr" presetSubtype="1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linds(horizont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linds(horizontal)">
                                      <p:cBhvr>
                                        <p:cTn id="26" dur="500"/>
                                        <p:tgtEl>
                                          <p:spTgt spid="15"/>
                                        </p:tgtEl>
                                      </p:cBhvr>
                                    </p:animEffect>
                                  </p:childTnLst>
                                </p:cTn>
                              </p:par>
                            </p:childTnLst>
                          </p:cTn>
                        </p:par>
                        <p:par>
                          <p:cTn id="27" fill="hold">
                            <p:stCondLst>
                              <p:cond delay="500"/>
                            </p:stCondLst>
                            <p:childTnLst>
                              <p:par>
                                <p:cTn id="28" presetID="3" presetClass="entr" presetSubtype="1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linds(horizontal)">
                                      <p:cBhvr>
                                        <p:cTn id="30" dur="500"/>
                                        <p:tgtEl>
                                          <p:spTgt spid="16"/>
                                        </p:tgtEl>
                                      </p:cBhvr>
                                    </p:animEffect>
                                  </p:childTnLst>
                                </p:cTn>
                              </p:par>
                            </p:childTnLst>
                          </p:cTn>
                        </p:par>
                        <p:par>
                          <p:cTn id="31" fill="hold">
                            <p:stCondLst>
                              <p:cond delay="1000"/>
                            </p:stCondLst>
                            <p:childTnLst>
                              <p:par>
                                <p:cTn id="32" presetID="3" presetClass="entr" presetSubtype="1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linds(horizontal)">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linds(horizontal)">
                                      <p:cBhvr>
                                        <p:cTn id="39" dur="500"/>
                                        <p:tgtEl>
                                          <p:spTgt spid="18"/>
                                        </p:tgtEl>
                                      </p:cBhvr>
                                    </p:animEffect>
                                  </p:childTnLst>
                                </p:cTn>
                              </p:par>
                            </p:childTnLst>
                          </p:cTn>
                        </p:par>
                        <p:par>
                          <p:cTn id="40" fill="hold">
                            <p:stCondLst>
                              <p:cond delay="500"/>
                            </p:stCondLst>
                            <p:childTnLst>
                              <p:par>
                                <p:cTn id="41" presetID="3" presetClass="entr" presetSubtype="10"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linds(horizontal)">
                                      <p:cBhvr>
                                        <p:cTn id="43" dur="500"/>
                                        <p:tgtEl>
                                          <p:spTgt spid="19"/>
                                        </p:tgtEl>
                                      </p:cBhvr>
                                    </p:animEffect>
                                  </p:childTnLst>
                                </p:cTn>
                              </p:par>
                            </p:childTnLst>
                          </p:cTn>
                        </p:par>
                        <p:par>
                          <p:cTn id="44" fill="hold">
                            <p:stCondLst>
                              <p:cond delay="1000"/>
                            </p:stCondLst>
                            <p:childTnLst>
                              <p:par>
                                <p:cTn id="45" presetID="3" presetClass="entr" presetSubtype="1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linds(horizontal)">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P spid="13" grpId="0" autoUpdateAnimBg="0"/>
      <p:bldP spid="14" grpId="0" autoUpdateAnimBg="0"/>
      <p:bldP spid="15" grpId="0" autoUpdateAnimBg="0"/>
      <p:bldP spid="16" grpId="0" autoUpdateAnimBg="0"/>
      <p:bldP spid="17" grpId="0" autoUpdateAnimBg="0"/>
      <p:bldP spid="18" grpId="0" autoUpdateAnimBg="0"/>
      <p:bldP spid="19" grpId="0" autoUpdateAnimBg="0"/>
      <p:bldP spid="20"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251"/>
        <p:cNvGrpSpPr/>
        <p:nvPr/>
      </p:nvGrpSpPr>
      <p:grpSpPr>
        <a:xfrm>
          <a:off x="0" y="0"/>
          <a:ext cx="0" cy="0"/>
          <a:chOff x="0" y="0"/>
          <a:chExt cx="0" cy="0"/>
        </a:xfrm>
      </p:grpSpPr>
      <p:pic>
        <p:nvPicPr>
          <p:cNvPr id="2252" name="Google Shape;2252;p68"/>
          <p:cNvPicPr preferRelativeResize="0"/>
          <p:nvPr/>
        </p:nvPicPr>
        <p:blipFill>
          <a:blip r:embed="rId3"/>
          <a:srcRect l="1360" r="1360"/>
          <a:stretch/>
        </p:blipFill>
        <p:spPr>
          <a:xfrm>
            <a:off x="5330575" y="938875"/>
            <a:ext cx="3744900" cy="3849600"/>
          </a:xfrm>
          <a:prstGeom prst="ellipse">
            <a:avLst/>
          </a:prstGeom>
          <a:noFill/>
          <a:ln>
            <a:noFill/>
          </a:ln>
        </p:spPr>
      </p:pic>
      <p:sp>
        <p:nvSpPr>
          <p:cNvPr id="2253" name="Google Shape;2253;p68"/>
          <p:cNvSpPr/>
          <p:nvPr/>
        </p:nvSpPr>
        <p:spPr>
          <a:xfrm>
            <a:off x="5174925" y="764975"/>
            <a:ext cx="3993912" cy="4066498"/>
          </a:xfrm>
          <a:custGeom>
            <a:avLst/>
            <a:gdLst/>
            <a:ahLst/>
            <a:cxnLst/>
            <a:rect l="l" t="t" r="r" b="b"/>
            <a:pathLst>
              <a:path w="30538" h="31093" extrusionOk="0">
                <a:moveTo>
                  <a:pt x="30427" y="15787"/>
                </a:moveTo>
                <a:cubicBezTo>
                  <a:pt x="30427" y="15011"/>
                  <a:pt x="30279" y="14234"/>
                  <a:pt x="30316" y="13643"/>
                </a:cubicBezTo>
                <a:lnTo>
                  <a:pt x="30279" y="13384"/>
                </a:lnTo>
                <a:cubicBezTo>
                  <a:pt x="30242" y="12940"/>
                  <a:pt x="29946" y="12349"/>
                  <a:pt x="30057" y="12016"/>
                </a:cubicBezTo>
                <a:cubicBezTo>
                  <a:pt x="29761" y="11424"/>
                  <a:pt x="29909" y="11092"/>
                  <a:pt x="29614" y="10537"/>
                </a:cubicBezTo>
                <a:cubicBezTo>
                  <a:pt x="29540" y="10315"/>
                  <a:pt x="29429" y="10056"/>
                  <a:pt x="29318" y="9835"/>
                </a:cubicBezTo>
                <a:lnTo>
                  <a:pt x="29244" y="9687"/>
                </a:lnTo>
                <a:cubicBezTo>
                  <a:pt x="28948" y="9132"/>
                  <a:pt x="28874" y="8762"/>
                  <a:pt x="28615" y="8282"/>
                </a:cubicBezTo>
                <a:cubicBezTo>
                  <a:pt x="28246" y="7912"/>
                  <a:pt x="28394" y="7247"/>
                  <a:pt x="27913" y="7210"/>
                </a:cubicBezTo>
                <a:lnTo>
                  <a:pt x="27691" y="6877"/>
                </a:lnTo>
                <a:cubicBezTo>
                  <a:pt x="27691" y="6655"/>
                  <a:pt x="27211" y="5953"/>
                  <a:pt x="27137" y="5990"/>
                </a:cubicBezTo>
                <a:cubicBezTo>
                  <a:pt x="26767" y="5657"/>
                  <a:pt x="26804" y="5435"/>
                  <a:pt x="26471" y="5176"/>
                </a:cubicBezTo>
                <a:lnTo>
                  <a:pt x="26397" y="5065"/>
                </a:lnTo>
                <a:cubicBezTo>
                  <a:pt x="26027" y="4696"/>
                  <a:pt x="25658" y="4326"/>
                  <a:pt x="25214" y="4030"/>
                </a:cubicBezTo>
                <a:cubicBezTo>
                  <a:pt x="25140" y="3919"/>
                  <a:pt x="25029" y="3845"/>
                  <a:pt x="24918" y="3771"/>
                </a:cubicBezTo>
                <a:cubicBezTo>
                  <a:pt x="24770" y="3365"/>
                  <a:pt x="24216" y="3328"/>
                  <a:pt x="24031" y="2995"/>
                </a:cubicBezTo>
                <a:cubicBezTo>
                  <a:pt x="23661" y="2773"/>
                  <a:pt x="23292" y="2551"/>
                  <a:pt x="22922" y="2367"/>
                </a:cubicBezTo>
                <a:lnTo>
                  <a:pt x="22441" y="2108"/>
                </a:lnTo>
                <a:lnTo>
                  <a:pt x="22072" y="1923"/>
                </a:lnTo>
                <a:cubicBezTo>
                  <a:pt x="21776" y="1553"/>
                  <a:pt x="21036" y="1368"/>
                  <a:pt x="20408" y="1146"/>
                </a:cubicBezTo>
                <a:cubicBezTo>
                  <a:pt x="20223" y="1110"/>
                  <a:pt x="20001" y="999"/>
                  <a:pt x="19816" y="962"/>
                </a:cubicBezTo>
                <a:lnTo>
                  <a:pt x="19668" y="925"/>
                </a:lnTo>
                <a:cubicBezTo>
                  <a:pt x="19262" y="777"/>
                  <a:pt x="18855" y="703"/>
                  <a:pt x="18448" y="592"/>
                </a:cubicBezTo>
                <a:cubicBezTo>
                  <a:pt x="18448" y="444"/>
                  <a:pt x="18264" y="444"/>
                  <a:pt x="18079" y="407"/>
                </a:cubicBezTo>
                <a:cubicBezTo>
                  <a:pt x="17820" y="370"/>
                  <a:pt x="17635" y="370"/>
                  <a:pt x="17413" y="333"/>
                </a:cubicBezTo>
                <a:lnTo>
                  <a:pt x="17265" y="333"/>
                </a:lnTo>
                <a:cubicBezTo>
                  <a:pt x="16711" y="222"/>
                  <a:pt x="16526" y="37"/>
                  <a:pt x="16119" y="222"/>
                </a:cubicBezTo>
                <a:cubicBezTo>
                  <a:pt x="15602" y="222"/>
                  <a:pt x="15380" y="0"/>
                  <a:pt x="14825" y="74"/>
                </a:cubicBezTo>
                <a:lnTo>
                  <a:pt x="14714" y="74"/>
                </a:lnTo>
                <a:cubicBezTo>
                  <a:pt x="14234" y="148"/>
                  <a:pt x="13864" y="74"/>
                  <a:pt x="13494" y="37"/>
                </a:cubicBezTo>
                <a:lnTo>
                  <a:pt x="13494" y="148"/>
                </a:lnTo>
                <a:cubicBezTo>
                  <a:pt x="13162" y="74"/>
                  <a:pt x="12903" y="37"/>
                  <a:pt x="12422" y="148"/>
                </a:cubicBezTo>
                <a:cubicBezTo>
                  <a:pt x="11979" y="148"/>
                  <a:pt x="11942" y="407"/>
                  <a:pt x="11646" y="259"/>
                </a:cubicBezTo>
                <a:lnTo>
                  <a:pt x="11498" y="333"/>
                </a:lnTo>
                <a:cubicBezTo>
                  <a:pt x="11091" y="407"/>
                  <a:pt x="10685" y="518"/>
                  <a:pt x="10241" y="629"/>
                </a:cubicBezTo>
                <a:cubicBezTo>
                  <a:pt x="10204" y="555"/>
                  <a:pt x="10130" y="555"/>
                  <a:pt x="9982" y="592"/>
                </a:cubicBezTo>
                <a:cubicBezTo>
                  <a:pt x="9243" y="814"/>
                  <a:pt x="8540" y="1073"/>
                  <a:pt x="8245" y="1110"/>
                </a:cubicBezTo>
                <a:cubicBezTo>
                  <a:pt x="7764" y="1331"/>
                  <a:pt x="7357" y="1479"/>
                  <a:pt x="6988" y="1553"/>
                </a:cubicBezTo>
                <a:lnTo>
                  <a:pt x="6618" y="1738"/>
                </a:lnTo>
                <a:cubicBezTo>
                  <a:pt x="6359" y="1886"/>
                  <a:pt x="6137" y="1997"/>
                  <a:pt x="5915" y="2108"/>
                </a:cubicBezTo>
                <a:cubicBezTo>
                  <a:pt x="5878" y="2071"/>
                  <a:pt x="5768" y="2071"/>
                  <a:pt x="5620" y="2182"/>
                </a:cubicBezTo>
                <a:cubicBezTo>
                  <a:pt x="4510" y="2847"/>
                  <a:pt x="3586" y="3291"/>
                  <a:pt x="2625" y="4141"/>
                </a:cubicBezTo>
                <a:cubicBezTo>
                  <a:pt x="2403" y="4215"/>
                  <a:pt x="1664" y="4585"/>
                  <a:pt x="1701" y="4770"/>
                </a:cubicBezTo>
                <a:lnTo>
                  <a:pt x="1627" y="4844"/>
                </a:lnTo>
                <a:lnTo>
                  <a:pt x="1331" y="5139"/>
                </a:lnTo>
                <a:cubicBezTo>
                  <a:pt x="961" y="5583"/>
                  <a:pt x="776" y="5213"/>
                  <a:pt x="629" y="5768"/>
                </a:cubicBezTo>
                <a:cubicBezTo>
                  <a:pt x="370" y="6101"/>
                  <a:pt x="74" y="6101"/>
                  <a:pt x="222" y="6470"/>
                </a:cubicBezTo>
                <a:cubicBezTo>
                  <a:pt x="37" y="6655"/>
                  <a:pt x="148" y="6803"/>
                  <a:pt x="0" y="6988"/>
                </a:cubicBezTo>
                <a:cubicBezTo>
                  <a:pt x="74" y="7579"/>
                  <a:pt x="222" y="7727"/>
                  <a:pt x="592" y="7653"/>
                </a:cubicBezTo>
                <a:cubicBezTo>
                  <a:pt x="518" y="7395"/>
                  <a:pt x="1738" y="7210"/>
                  <a:pt x="1664" y="6618"/>
                </a:cubicBezTo>
                <a:lnTo>
                  <a:pt x="1886" y="6322"/>
                </a:lnTo>
                <a:cubicBezTo>
                  <a:pt x="2255" y="6064"/>
                  <a:pt x="2625" y="5768"/>
                  <a:pt x="2995" y="5324"/>
                </a:cubicBezTo>
                <a:cubicBezTo>
                  <a:pt x="3180" y="5139"/>
                  <a:pt x="3401" y="4881"/>
                  <a:pt x="3660" y="4696"/>
                </a:cubicBezTo>
                <a:cubicBezTo>
                  <a:pt x="3993" y="4770"/>
                  <a:pt x="4400" y="4104"/>
                  <a:pt x="4806" y="3919"/>
                </a:cubicBezTo>
                <a:cubicBezTo>
                  <a:pt x="5213" y="3513"/>
                  <a:pt x="5509" y="3587"/>
                  <a:pt x="5915" y="3328"/>
                </a:cubicBezTo>
                <a:cubicBezTo>
                  <a:pt x="6322" y="3032"/>
                  <a:pt x="6655" y="3106"/>
                  <a:pt x="7172" y="2736"/>
                </a:cubicBezTo>
                <a:cubicBezTo>
                  <a:pt x="7505" y="2551"/>
                  <a:pt x="7801" y="2403"/>
                  <a:pt x="8171" y="2256"/>
                </a:cubicBezTo>
                <a:cubicBezTo>
                  <a:pt x="8282" y="2477"/>
                  <a:pt x="8688" y="2071"/>
                  <a:pt x="8910" y="2071"/>
                </a:cubicBezTo>
                <a:cubicBezTo>
                  <a:pt x="9575" y="1812"/>
                  <a:pt x="10167" y="1627"/>
                  <a:pt x="10722" y="1627"/>
                </a:cubicBezTo>
                <a:cubicBezTo>
                  <a:pt x="10869" y="1553"/>
                  <a:pt x="11054" y="1516"/>
                  <a:pt x="11202" y="1479"/>
                </a:cubicBezTo>
                <a:lnTo>
                  <a:pt x="11313" y="1442"/>
                </a:lnTo>
                <a:cubicBezTo>
                  <a:pt x="11498" y="1664"/>
                  <a:pt x="12126" y="1294"/>
                  <a:pt x="12422" y="1331"/>
                </a:cubicBezTo>
                <a:cubicBezTo>
                  <a:pt x="13162" y="1183"/>
                  <a:pt x="13642" y="1146"/>
                  <a:pt x="14382" y="1146"/>
                </a:cubicBezTo>
                <a:cubicBezTo>
                  <a:pt x="14640" y="1368"/>
                  <a:pt x="15380" y="1146"/>
                  <a:pt x="15861" y="1257"/>
                </a:cubicBezTo>
                <a:cubicBezTo>
                  <a:pt x="16304" y="1257"/>
                  <a:pt x="16748" y="1294"/>
                  <a:pt x="17191" y="1331"/>
                </a:cubicBezTo>
                <a:cubicBezTo>
                  <a:pt x="17154" y="1553"/>
                  <a:pt x="17598" y="1442"/>
                  <a:pt x="17783" y="1516"/>
                </a:cubicBezTo>
                <a:cubicBezTo>
                  <a:pt x="18411" y="1516"/>
                  <a:pt x="18448" y="1664"/>
                  <a:pt x="19077" y="1812"/>
                </a:cubicBezTo>
                <a:lnTo>
                  <a:pt x="19225" y="1849"/>
                </a:lnTo>
                <a:cubicBezTo>
                  <a:pt x="19558" y="2071"/>
                  <a:pt x="19890" y="1923"/>
                  <a:pt x="20371" y="2219"/>
                </a:cubicBezTo>
                <a:lnTo>
                  <a:pt x="20519" y="2256"/>
                </a:lnTo>
                <a:cubicBezTo>
                  <a:pt x="20889" y="2293"/>
                  <a:pt x="20778" y="2588"/>
                  <a:pt x="21184" y="2625"/>
                </a:cubicBezTo>
                <a:cubicBezTo>
                  <a:pt x="21480" y="2551"/>
                  <a:pt x="21850" y="2847"/>
                  <a:pt x="22035" y="3032"/>
                </a:cubicBezTo>
                <a:lnTo>
                  <a:pt x="22146" y="3106"/>
                </a:lnTo>
                <a:cubicBezTo>
                  <a:pt x="22478" y="3291"/>
                  <a:pt x="22774" y="3402"/>
                  <a:pt x="23107" y="3660"/>
                </a:cubicBezTo>
                <a:cubicBezTo>
                  <a:pt x="23144" y="3882"/>
                  <a:pt x="23587" y="4067"/>
                  <a:pt x="23846" y="4289"/>
                </a:cubicBezTo>
                <a:cubicBezTo>
                  <a:pt x="24179" y="4511"/>
                  <a:pt x="24512" y="4770"/>
                  <a:pt x="24807" y="5028"/>
                </a:cubicBezTo>
                <a:lnTo>
                  <a:pt x="25177" y="5361"/>
                </a:lnTo>
                <a:cubicBezTo>
                  <a:pt x="25214" y="5398"/>
                  <a:pt x="25325" y="5435"/>
                  <a:pt x="25362" y="5546"/>
                </a:cubicBezTo>
                <a:lnTo>
                  <a:pt x="25658" y="5768"/>
                </a:lnTo>
                <a:cubicBezTo>
                  <a:pt x="25843" y="6064"/>
                  <a:pt x="25954" y="6359"/>
                  <a:pt x="26323" y="6470"/>
                </a:cubicBezTo>
                <a:cubicBezTo>
                  <a:pt x="26323" y="6729"/>
                  <a:pt x="26767" y="7062"/>
                  <a:pt x="26952" y="7395"/>
                </a:cubicBezTo>
                <a:cubicBezTo>
                  <a:pt x="26915" y="7616"/>
                  <a:pt x="27211" y="7949"/>
                  <a:pt x="27395" y="8282"/>
                </a:cubicBezTo>
                <a:cubicBezTo>
                  <a:pt x="27432" y="8319"/>
                  <a:pt x="27506" y="8393"/>
                  <a:pt x="27543" y="8467"/>
                </a:cubicBezTo>
                <a:cubicBezTo>
                  <a:pt x="27950" y="8910"/>
                  <a:pt x="27950" y="9576"/>
                  <a:pt x="28283" y="9687"/>
                </a:cubicBezTo>
                <a:cubicBezTo>
                  <a:pt x="28283" y="9946"/>
                  <a:pt x="28320" y="10130"/>
                  <a:pt x="28431" y="10352"/>
                </a:cubicBezTo>
                <a:cubicBezTo>
                  <a:pt x="28504" y="10574"/>
                  <a:pt x="28615" y="10870"/>
                  <a:pt x="28689" y="11129"/>
                </a:cubicBezTo>
                <a:cubicBezTo>
                  <a:pt x="28874" y="11646"/>
                  <a:pt x="29059" y="12164"/>
                  <a:pt x="29059" y="12607"/>
                </a:cubicBezTo>
                <a:cubicBezTo>
                  <a:pt x="29096" y="12755"/>
                  <a:pt x="29170" y="12940"/>
                  <a:pt x="29207" y="13088"/>
                </a:cubicBezTo>
                <a:cubicBezTo>
                  <a:pt x="29244" y="13273"/>
                  <a:pt x="29281" y="13458"/>
                  <a:pt x="29355" y="13680"/>
                </a:cubicBezTo>
                <a:cubicBezTo>
                  <a:pt x="29244" y="14012"/>
                  <a:pt x="29761" y="14123"/>
                  <a:pt x="29281" y="14197"/>
                </a:cubicBezTo>
                <a:cubicBezTo>
                  <a:pt x="29281" y="14308"/>
                  <a:pt x="29392" y="14419"/>
                  <a:pt x="29429" y="14493"/>
                </a:cubicBezTo>
                <a:cubicBezTo>
                  <a:pt x="29281" y="14752"/>
                  <a:pt x="29429" y="15195"/>
                  <a:pt x="29392" y="15565"/>
                </a:cubicBezTo>
                <a:cubicBezTo>
                  <a:pt x="29429" y="16268"/>
                  <a:pt x="29392" y="16896"/>
                  <a:pt x="29281" y="17598"/>
                </a:cubicBezTo>
                <a:cubicBezTo>
                  <a:pt x="29022" y="17746"/>
                  <a:pt x="29170" y="18449"/>
                  <a:pt x="29022" y="18745"/>
                </a:cubicBezTo>
                <a:cubicBezTo>
                  <a:pt x="28911" y="19262"/>
                  <a:pt x="28726" y="19262"/>
                  <a:pt x="28800" y="19669"/>
                </a:cubicBezTo>
                <a:cubicBezTo>
                  <a:pt x="28504" y="19669"/>
                  <a:pt x="28541" y="20334"/>
                  <a:pt x="28431" y="20556"/>
                </a:cubicBezTo>
                <a:cubicBezTo>
                  <a:pt x="28283" y="20963"/>
                  <a:pt x="28098" y="21406"/>
                  <a:pt x="27950" y="21776"/>
                </a:cubicBezTo>
                <a:cubicBezTo>
                  <a:pt x="27691" y="21887"/>
                  <a:pt x="27543" y="22516"/>
                  <a:pt x="27247" y="22885"/>
                </a:cubicBezTo>
                <a:cubicBezTo>
                  <a:pt x="27174" y="23292"/>
                  <a:pt x="26989" y="23477"/>
                  <a:pt x="26804" y="23699"/>
                </a:cubicBezTo>
                <a:cubicBezTo>
                  <a:pt x="26656" y="23883"/>
                  <a:pt x="26508" y="24105"/>
                  <a:pt x="26434" y="24290"/>
                </a:cubicBezTo>
                <a:cubicBezTo>
                  <a:pt x="26286" y="24660"/>
                  <a:pt x="26064" y="24475"/>
                  <a:pt x="25917" y="24808"/>
                </a:cubicBezTo>
                <a:cubicBezTo>
                  <a:pt x="25843" y="25140"/>
                  <a:pt x="25695" y="25177"/>
                  <a:pt x="25325" y="25547"/>
                </a:cubicBezTo>
                <a:cubicBezTo>
                  <a:pt x="24992" y="26065"/>
                  <a:pt x="24623" y="26065"/>
                  <a:pt x="24253" y="26508"/>
                </a:cubicBezTo>
                <a:cubicBezTo>
                  <a:pt x="23920" y="26841"/>
                  <a:pt x="23550" y="27174"/>
                  <a:pt x="23181" y="27507"/>
                </a:cubicBezTo>
                <a:cubicBezTo>
                  <a:pt x="23107" y="27396"/>
                  <a:pt x="22996" y="27507"/>
                  <a:pt x="22885" y="27581"/>
                </a:cubicBezTo>
                <a:cubicBezTo>
                  <a:pt x="22737" y="27728"/>
                  <a:pt x="22589" y="27876"/>
                  <a:pt x="22515" y="27913"/>
                </a:cubicBezTo>
                <a:lnTo>
                  <a:pt x="22146" y="28172"/>
                </a:lnTo>
                <a:cubicBezTo>
                  <a:pt x="21702" y="28320"/>
                  <a:pt x="20704" y="28838"/>
                  <a:pt x="20482" y="29022"/>
                </a:cubicBezTo>
                <a:cubicBezTo>
                  <a:pt x="20297" y="28985"/>
                  <a:pt x="20149" y="29022"/>
                  <a:pt x="19927" y="29170"/>
                </a:cubicBezTo>
                <a:cubicBezTo>
                  <a:pt x="19595" y="29281"/>
                  <a:pt x="19262" y="29429"/>
                  <a:pt x="18966" y="29540"/>
                </a:cubicBezTo>
                <a:cubicBezTo>
                  <a:pt x="18485" y="29429"/>
                  <a:pt x="17746" y="29873"/>
                  <a:pt x="17154" y="29947"/>
                </a:cubicBezTo>
                <a:cubicBezTo>
                  <a:pt x="17118" y="29725"/>
                  <a:pt x="16748" y="29984"/>
                  <a:pt x="16563" y="29947"/>
                </a:cubicBezTo>
                <a:lnTo>
                  <a:pt x="16230" y="29984"/>
                </a:lnTo>
                <a:cubicBezTo>
                  <a:pt x="16045" y="30168"/>
                  <a:pt x="15528" y="29984"/>
                  <a:pt x="15084" y="30095"/>
                </a:cubicBezTo>
                <a:cubicBezTo>
                  <a:pt x="15084" y="29836"/>
                  <a:pt x="14640" y="30021"/>
                  <a:pt x="14456" y="29984"/>
                </a:cubicBezTo>
                <a:cubicBezTo>
                  <a:pt x="14012" y="30095"/>
                  <a:pt x="14049" y="29984"/>
                  <a:pt x="13531" y="29947"/>
                </a:cubicBezTo>
                <a:cubicBezTo>
                  <a:pt x="13605" y="29725"/>
                  <a:pt x="13125" y="29836"/>
                  <a:pt x="12977" y="29799"/>
                </a:cubicBezTo>
                <a:lnTo>
                  <a:pt x="12903" y="29799"/>
                </a:lnTo>
                <a:cubicBezTo>
                  <a:pt x="12311" y="29651"/>
                  <a:pt x="12126" y="29799"/>
                  <a:pt x="11646" y="29614"/>
                </a:cubicBezTo>
                <a:cubicBezTo>
                  <a:pt x="10869" y="29614"/>
                  <a:pt x="10352" y="28948"/>
                  <a:pt x="9797" y="29059"/>
                </a:cubicBezTo>
                <a:lnTo>
                  <a:pt x="9723" y="29022"/>
                </a:lnTo>
                <a:cubicBezTo>
                  <a:pt x="9575" y="28690"/>
                  <a:pt x="8836" y="28616"/>
                  <a:pt x="8503" y="28357"/>
                </a:cubicBezTo>
                <a:lnTo>
                  <a:pt x="8392" y="28320"/>
                </a:lnTo>
                <a:lnTo>
                  <a:pt x="7431" y="27765"/>
                </a:lnTo>
                <a:cubicBezTo>
                  <a:pt x="7172" y="27581"/>
                  <a:pt x="6914" y="27433"/>
                  <a:pt x="6692" y="27248"/>
                </a:cubicBezTo>
                <a:cubicBezTo>
                  <a:pt x="6544" y="27174"/>
                  <a:pt x="6359" y="26989"/>
                  <a:pt x="6285" y="27063"/>
                </a:cubicBezTo>
                <a:lnTo>
                  <a:pt x="6174" y="26989"/>
                </a:lnTo>
                <a:cubicBezTo>
                  <a:pt x="6137" y="26693"/>
                  <a:pt x="5398" y="26065"/>
                  <a:pt x="5176" y="26065"/>
                </a:cubicBezTo>
                <a:lnTo>
                  <a:pt x="5065" y="25954"/>
                </a:lnTo>
                <a:cubicBezTo>
                  <a:pt x="5176" y="25732"/>
                  <a:pt x="4658" y="25436"/>
                  <a:pt x="4510" y="25214"/>
                </a:cubicBezTo>
                <a:lnTo>
                  <a:pt x="4437" y="25140"/>
                </a:lnTo>
                <a:cubicBezTo>
                  <a:pt x="4289" y="24993"/>
                  <a:pt x="4215" y="24845"/>
                  <a:pt x="4067" y="24660"/>
                </a:cubicBezTo>
                <a:lnTo>
                  <a:pt x="3882" y="24438"/>
                </a:lnTo>
                <a:lnTo>
                  <a:pt x="3734" y="24253"/>
                </a:lnTo>
                <a:cubicBezTo>
                  <a:pt x="3586" y="24031"/>
                  <a:pt x="3475" y="23847"/>
                  <a:pt x="3327" y="23588"/>
                </a:cubicBezTo>
                <a:cubicBezTo>
                  <a:pt x="3217" y="23477"/>
                  <a:pt x="3180" y="23329"/>
                  <a:pt x="3143" y="23181"/>
                </a:cubicBezTo>
                <a:cubicBezTo>
                  <a:pt x="2921" y="22922"/>
                  <a:pt x="2921" y="22257"/>
                  <a:pt x="2588" y="22183"/>
                </a:cubicBezTo>
                <a:cubicBezTo>
                  <a:pt x="2625" y="22035"/>
                  <a:pt x="2551" y="21332"/>
                  <a:pt x="2292" y="21296"/>
                </a:cubicBezTo>
                <a:cubicBezTo>
                  <a:pt x="2033" y="20593"/>
                  <a:pt x="2070" y="19484"/>
                  <a:pt x="1812" y="18966"/>
                </a:cubicBezTo>
                <a:lnTo>
                  <a:pt x="1812" y="18855"/>
                </a:lnTo>
                <a:cubicBezTo>
                  <a:pt x="1996" y="18486"/>
                  <a:pt x="1738" y="17672"/>
                  <a:pt x="1996" y="17266"/>
                </a:cubicBezTo>
                <a:lnTo>
                  <a:pt x="1996" y="16896"/>
                </a:lnTo>
                <a:cubicBezTo>
                  <a:pt x="1996" y="16452"/>
                  <a:pt x="2033" y="16009"/>
                  <a:pt x="2070" y="15565"/>
                </a:cubicBezTo>
                <a:cubicBezTo>
                  <a:pt x="2107" y="15084"/>
                  <a:pt x="2181" y="14604"/>
                  <a:pt x="2255" y="14123"/>
                </a:cubicBezTo>
                <a:lnTo>
                  <a:pt x="2292" y="13901"/>
                </a:lnTo>
                <a:cubicBezTo>
                  <a:pt x="2440" y="12792"/>
                  <a:pt x="2921" y="11646"/>
                  <a:pt x="3143" y="10833"/>
                </a:cubicBezTo>
                <a:cubicBezTo>
                  <a:pt x="3327" y="10352"/>
                  <a:pt x="3512" y="9872"/>
                  <a:pt x="3734" y="9428"/>
                </a:cubicBezTo>
                <a:cubicBezTo>
                  <a:pt x="3882" y="8910"/>
                  <a:pt x="4474" y="8319"/>
                  <a:pt x="4474" y="7875"/>
                </a:cubicBezTo>
                <a:cubicBezTo>
                  <a:pt x="4658" y="7653"/>
                  <a:pt x="4695" y="7468"/>
                  <a:pt x="4695" y="7321"/>
                </a:cubicBezTo>
                <a:cubicBezTo>
                  <a:pt x="4954" y="7395"/>
                  <a:pt x="5139" y="6840"/>
                  <a:pt x="5398" y="6655"/>
                </a:cubicBezTo>
                <a:lnTo>
                  <a:pt x="5509" y="6544"/>
                </a:lnTo>
                <a:cubicBezTo>
                  <a:pt x="5804" y="6174"/>
                  <a:pt x="6137" y="5842"/>
                  <a:pt x="6507" y="5583"/>
                </a:cubicBezTo>
                <a:cubicBezTo>
                  <a:pt x="6618" y="5065"/>
                  <a:pt x="7209" y="5546"/>
                  <a:pt x="7246" y="5213"/>
                </a:cubicBezTo>
                <a:cubicBezTo>
                  <a:pt x="7579" y="4917"/>
                  <a:pt x="7468" y="4991"/>
                  <a:pt x="7912" y="4733"/>
                </a:cubicBezTo>
                <a:lnTo>
                  <a:pt x="7690" y="4511"/>
                </a:lnTo>
                <a:lnTo>
                  <a:pt x="7801" y="4474"/>
                </a:lnTo>
                <a:cubicBezTo>
                  <a:pt x="8134" y="3993"/>
                  <a:pt x="7431" y="3697"/>
                  <a:pt x="6840" y="3956"/>
                </a:cubicBezTo>
                <a:cubicBezTo>
                  <a:pt x="6618" y="4067"/>
                  <a:pt x="6470" y="4178"/>
                  <a:pt x="6433" y="4326"/>
                </a:cubicBezTo>
                <a:cubicBezTo>
                  <a:pt x="5841" y="4326"/>
                  <a:pt x="5509" y="4991"/>
                  <a:pt x="4806" y="5546"/>
                </a:cubicBezTo>
                <a:lnTo>
                  <a:pt x="4695" y="5620"/>
                </a:lnTo>
                <a:cubicBezTo>
                  <a:pt x="4326" y="6101"/>
                  <a:pt x="3660" y="6692"/>
                  <a:pt x="3660" y="7136"/>
                </a:cubicBezTo>
                <a:cubicBezTo>
                  <a:pt x="3327" y="7616"/>
                  <a:pt x="3032" y="8134"/>
                  <a:pt x="2810" y="8578"/>
                </a:cubicBezTo>
                <a:lnTo>
                  <a:pt x="2736" y="8799"/>
                </a:lnTo>
                <a:cubicBezTo>
                  <a:pt x="2403" y="9317"/>
                  <a:pt x="2033" y="10648"/>
                  <a:pt x="1738" y="11313"/>
                </a:cubicBezTo>
                <a:cubicBezTo>
                  <a:pt x="1664" y="11535"/>
                  <a:pt x="1627" y="11831"/>
                  <a:pt x="1516" y="12053"/>
                </a:cubicBezTo>
                <a:lnTo>
                  <a:pt x="1368" y="12570"/>
                </a:lnTo>
                <a:cubicBezTo>
                  <a:pt x="1294" y="12903"/>
                  <a:pt x="1257" y="13199"/>
                  <a:pt x="1146" y="13569"/>
                </a:cubicBezTo>
                <a:cubicBezTo>
                  <a:pt x="1109" y="13827"/>
                  <a:pt x="1072" y="14086"/>
                  <a:pt x="998" y="14308"/>
                </a:cubicBezTo>
                <a:cubicBezTo>
                  <a:pt x="924" y="14863"/>
                  <a:pt x="887" y="15417"/>
                  <a:pt x="813" y="15935"/>
                </a:cubicBezTo>
                <a:lnTo>
                  <a:pt x="776" y="16304"/>
                </a:lnTo>
                <a:cubicBezTo>
                  <a:pt x="776" y="16526"/>
                  <a:pt x="776" y="16822"/>
                  <a:pt x="739" y="17044"/>
                </a:cubicBezTo>
                <a:lnTo>
                  <a:pt x="739" y="17192"/>
                </a:lnTo>
                <a:lnTo>
                  <a:pt x="739" y="18190"/>
                </a:lnTo>
                <a:cubicBezTo>
                  <a:pt x="555" y="18116"/>
                  <a:pt x="592" y="18818"/>
                  <a:pt x="776" y="18708"/>
                </a:cubicBezTo>
                <a:cubicBezTo>
                  <a:pt x="924" y="20149"/>
                  <a:pt x="998" y="20926"/>
                  <a:pt x="1442" y="22183"/>
                </a:cubicBezTo>
                <a:cubicBezTo>
                  <a:pt x="1331" y="22220"/>
                  <a:pt x="1368" y="22442"/>
                  <a:pt x="1516" y="22405"/>
                </a:cubicBezTo>
                <a:cubicBezTo>
                  <a:pt x="1812" y="23255"/>
                  <a:pt x="2218" y="24031"/>
                  <a:pt x="2662" y="24771"/>
                </a:cubicBezTo>
                <a:cubicBezTo>
                  <a:pt x="3180" y="25436"/>
                  <a:pt x="3734" y="26139"/>
                  <a:pt x="4400" y="26730"/>
                </a:cubicBezTo>
                <a:cubicBezTo>
                  <a:pt x="4621" y="26989"/>
                  <a:pt x="4843" y="27211"/>
                  <a:pt x="5139" y="27396"/>
                </a:cubicBezTo>
                <a:cubicBezTo>
                  <a:pt x="5398" y="27618"/>
                  <a:pt x="5694" y="27876"/>
                  <a:pt x="5989" y="28098"/>
                </a:cubicBezTo>
                <a:cubicBezTo>
                  <a:pt x="5952" y="28246"/>
                  <a:pt x="6100" y="28246"/>
                  <a:pt x="6174" y="28246"/>
                </a:cubicBezTo>
                <a:cubicBezTo>
                  <a:pt x="6433" y="28431"/>
                  <a:pt x="6655" y="28542"/>
                  <a:pt x="6914" y="28690"/>
                </a:cubicBezTo>
                <a:lnTo>
                  <a:pt x="7025" y="28727"/>
                </a:lnTo>
                <a:cubicBezTo>
                  <a:pt x="7542" y="29022"/>
                  <a:pt x="8060" y="29281"/>
                  <a:pt x="8540" y="29540"/>
                </a:cubicBezTo>
                <a:cubicBezTo>
                  <a:pt x="8392" y="29651"/>
                  <a:pt x="9021" y="29947"/>
                  <a:pt x="9021" y="29725"/>
                </a:cubicBezTo>
                <a:lnTo>
                  <a:pt x="9686" y="29984"/>
                </a:lnTo>
                <a:cubicBezTo>
                  <a:pt x="9834" y="30316"/>
                  <a:pt x="10574" y="30316"/>
                  <a:pt x="10943" y="30501"/>
                </a:cubicBezTo>
                <a:cubicBezTo>
                  <a:pt x="11091" y="30538"/>
                  <a:pt x="11276" y="30575"/>
                  <a:pt x="11424" y="30575"/>
                </a:cubicBezTo>
                <a:cubicBezTo>
                  <a:pt x="12016" y="30575"/>
                  <a:pt x="12459" y="31019"/>
                  <a:pt x="12866" y="30797"/>
                </a:cubicBezTo>
                <a:cubicBezTo>
                  <a:pt x="13273" y="31093"/>
                  <a:pt x="14234" y="30908"/>
                  <a:pt x="14714" y="31093"/>
                </a:cubicBezTo>
                <a:cubicBezTo>
                  <a:pt x="15380" y="31093"/>
                  <a:pt x="16082" y="30982"/>
                  <a:pt x="16785" y="30871"/>
                </a:cubicBezTo>
                <a:cubicBezTo>
                  <a:pt x="16785" y="30908"/>
                  <a:pt x="16822" y="30982"/>
                  <a:pt x="16896" y="30945"/>
                </a:cubicBezTo>
                <a:cubicBezTo>
                  <a:pt x="17081" y="30908"/>
                  <a:pt x="17339" y="30871"/>
                  <a:pt x="17524" y="30797"/>
                </a:cubicBezTo>
                <a:cubicBezTo>
                  <a:pt x="17820" y="30723"/>
                  <a:pt x="18153" y="30686"/>
                  <a:pt x="18485" y="30538"/>
                </a:cubicBezTo>
                <a:cubicBezTo>
                  <a:pt x="18707" y="30686"/>
                  <a:pt x="19668" y="30279"/>
                  <a:pt x="19668" y="30205"/>
                </a:cubicBezTo>
                <a:lnTo>
                  <a:pt x="20001" y="30095"/>
                </a:lnTo>
                <a:cubicBezTo>
                  <a:pt x="20297" y="30279"/>
                  <a:pt x="20852" y="29762"/>
                  <a:pt x="21147" y="29614"/>
                </a:cubicBezTo>
                <a:cubicBezTo>
                  <a:pt x="21517" y="29281"/>
                  <a:pt x="21776" y="29429"/>
                  <a:pt x="22072" y="29207"/>
                </a:cubicBezTo>
                <a:lnTo>
                  <a:pt x="22035" y="29096"/>
                </a:lnTo>
                <a:cubicBezTo>
                  <a:pt x="22404" y="28911"/>
                  <a:pt x="22737" y="28875"/>
                  <a:pt x="23144" y="28505"/>
                </a:cubicBezTo>
                <a:cubicBezTo>
                  <a:pt x="23957" y="28172"/>
                  <a:pt x="24364" y="27470"/>
                  <a:pt x="25177" y="26989"/>
                </a:cubicBezTo>
                <a:cubicBezTo>
                  <a:pt x="25177" y="26693"/>
                  <a:pt x="25658" y="26656"/>
                  <a:pt x="25880" y="26250"/>
                </a:cubicBezTo>
                <a:cubicBezTo>
                  <a:pt x="26064" y="26065"/>
                  <a:pt x="26212" y="25880"/>
                  <a:pt x="26360" y="25658"/>
                </a:cubicBezTo>
                <a:cubicBezTo>
                  <a:pt x="26656" y="25658"/>
                  <a:pt x="26952" y="24919"/>
                  <a:pt x="27284" y="24586"/>
                </a:cubicBezTo>
                <a:cubicBezTo>
                  <a:pt x="27469" y="24364"/>
                  <a:pt x="27580" y="24068"/>
                  <a:pt x="27728" y="23847"/>
                </a:cubicBezTo>
                <a:lnTo>
                  <a:pt x="27765" y="23736"/>
                </a:lnTo>
                <a:cubicBezTo>
                  <a:pt x="27950" y="23440"/>
                  <a:pt x="28135" y="23107"/>
                  <a:pt x="28320" y="22737"/>
                </a:cubicBezTo>
                <a:cubicBezTo>
                  <a:pt x="28578" y="22774"/>
                  <a:pt x="28652" y="22183"/>
                  <a:pt x="28800" y="21998"/>
                </a:cubicBezTo>
                <a:lnTo>
                  <a:pt x="28874" y="21776"/>
                </a:lnTo>
                <a:cubicBezTo>
                  <a:pt x="29059" y="21296"/>
                  <a:pt x="29244" y="20778"/>
                  <a:pt x="29392" y="20334"/>
                </a:cubicBezTo>
                <a:cubicBezTo>
                  <a:pt x="29688" y="20297"/>
                  <a:pt x="29688" y="19595"/>
                  <a:pt x="29798" y="19262"/>
                </a:cubicBezTo>
                <a:lnTo>
                  <a:pt x="29909" y="18745"/>
                </a:lnTo>
                <a:cubicBezTo>
                  <a:pt x="29983" y="18338"/>
                  <a:pt x="30057" y="17931"/>
                  <a:pt x="30094" y="17525"/>
                </a:cubicBezTo>
                <a:cubicBezTo>
                  <a:pt x="30538" y="17192"/>
                  <a:pt x="30353" y="16304"/>
                  <a:pt x="30427" y="157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68"/>
          <p:cNvSpPr/>
          <p:nvPr/>
        </p:nvSpPr>
        <p:spPr>
          <a:xfrm>
            <a:off x="7116350" y="1790275"/>
            <a:ext cx="2526070" cy="3497556"/>
          </a:xfrm>
          <a:custGeom>
            <a:avLst/>
            <a:gdLst/>
            <a:ahLst/>
            <a:cxnLst/>
            <a:rect l="l" t="t" r="r" b="b"/>
            <a:pathLst>
              <a:path w="91268" h="128386" extrusionOk="0">
                <a:moveTo>
                  <a:pt x="70698" y="0"/>
                </a:moveTo>
                <a:cubicBezTo>
                  <a:pt x="63406" y="0"/>
                  <a:pt x="57439" y="3978"/>
                  <a:pt x="57530" y="14724"/>
                </a:cubicBezTo>
                <a:cubicBezTo>
                  <a:pt x="57609" y="23656"/>
                  <a:pt x="64711" y="30638"/>
                  <a:pt x="64353" y="39351"/>
                </a:cubicBezTo>
                <a:cubicBezTo>
                  <a:pt x="63995" y="47209"/>
                  <a:pt x="53730" y="47945"/>
                  <a:pt x="51244" y="55166"/>
                </a:cubicBezTo>
                <a:cubicBezTo>
                  <a:pt x="48200" y="64038"/>
                  <a:pt x="55401" y="73308"/>
                  <a:pt x="51045" y="81524"/>
                </a:cubicBezTo>
                <a:cubicBezTo>
                  <a:pt x="45196" y="92525"/>
                  <a:pt x="0" y="76292"/>
                  <a:pt x="9966" y="111622"/>
                </a:cubicBezTo>
                <a:cubicBezTo>
                  <a:pt x="13190" y="123066"/>
                  <a:pt x="31585" y="128386"/>
                  <a:pt x="48574" y="128386"/>
                </a:cubicBezTo>
                <a:cubicBezTo>
                  <a:pt x="59580" y="128386"/>
                  <a:pt x="69996" y="126153"/>
                  <a:pt x="75314" y="121906"/>
                </a:cubicBezTo>
                <a:cubicBezTo>
                  <a:pt x="83967" y="114964"/>
                  <a:pt x="83868" y="99050"/>
                  <a:pt x="84902" y="89123"/>
                </a:cubicBezTo>
                <a:cubicBezTo>
                  <a:pt x="87647" y="63382"/>
                  <a:pt x="78616" y="32727"/>
                  <a:pt x="91268" y="8617"/>
                </a:cubicBezTo>
                <a:cubicBezTo>
                  <a:pt x="86019" y="3711"/>
                  <a:pt x="77741" y="0"/>
                  <a:pt x="706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61" name="Google Shape;2261;p68"/>
          <p:cNvGrpSpPr/>
          <p:nvPr/>
        </p:nvGrpSpPr>
        <p:grpSpPr>
          <a:xfrm rot="-2700000" flipH="1">
            <a:off x="1039042" y="935163"/>
            <a:ext cx="521045" cy="371346"/>
            <a:chOff x="4920225" y="1759925"/>
            <a:chExt cx="521050" cy="371350"/>
          </a:xfrm>
        </p:grpSpPr>
        <p:sp>
          <p:nvSpPr>
            <p:cNvPr id="2262" name="Google Shape;2262;p68"/>
            <p:cNvSpPr/>
            <p:nvPr/>
          </p:nvSpPr>
          <p:spPr>
            <a:xfrm>
              <a:off x="4925300" y="1789500"/>
              <a:ext cx="515975" cy="339250"/>
            </a:xfrm>
            <a:custGeom>
              <a:avLst/>
              <a:gdLst/>
              <a:ahLst/>
              <a:cxnLst/>
              <a:rect l="l" t="t" r="r" b="b"/>
              <a:pathLst>
                <a:path w="20639" h="13570" extrusionOk="0">
                  <a:moveTo>
                    <a:pt x="14309" y="1"/>
                  </a:moveTo>
                  <a:cubicBezTo>
                    <a:pt x="14157" y="1"/>
                    <a:pt x="14062" y="246"/>
                    <a:pt x="14215" y="381"/>
                  </a:cubicBezTo>
                  <a:cubicBezTo>
                    <a:pt x="16007" y="1745"/>
                    <a:pt x="17745" y="3126"/>
                    <a:pt x="19884" y="3919"/>
                  </a:cubicBezTo>
                  <a:lnTo>
                    <a:pt x="19884" y="3919"/>
                  </a:lnTo>
                  <a:cubicBezTo>
                    <a:pt x="13109" y="6595"/>
                    <a:pt x="6552" y="9691"/>
                    <a:pt x="196" y="13186"/>
                  </a:cubicBezTo>
                  <a:cubicBezTo>
                    <a:pt x="1" y="13310"/>
                    <a:pt x="106" y="13570"/>
                    <a:pt x="283" y="13570"/>
                  </a:cubicBezTo>
                  <a:cubicBezTo>
                    <a:pt x="315" y="13570"/>
                    <a:pt x="349" y="13561"/>
                    <a:pt x="384" y="13542"/>
                  </a:cubicBezTo>
                  <a:cubicBezTo>
                    <a:pt x="6871" y="9964"/>
                    <a:pt x="13566" y="6805"/>
                    <a:pt x="20471" y="4085"/>
                  </a:cubicBezTo>
                  <a:cubicBezTo>
                    <a:pt x="20638" y="4022"/>
                    <a:pt x="20638" y="3771"/>
                    <a:pt x="20471" y="3729"/>
                  </a:cubicBezTo>
                  <a:cubicBezTo>
                    <a:pt x="18169" y="2976"/>
                    <a:pt x="16328" y="1469"/>
                    <a:pt x="14424" y="46"/>
                  </a:cubicBezTo>
                  <a:cubicBezTo>
                    <a:pt x="14384" y="14"/>
                    <a:pt x="14345" y="1"/>
                    <a:pt x="1430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68"/>
            <p:cNvSpPr/>
            <p:nvPr/>
          </p:nvSpPr>
          <p:spPr>
            <a:xfrm>
              <a:off x="4920225" y="1759925"/>
              <a:ext cx="312825" cy="369950"/>
            </a:xfrm>
            <a:custGeom>
              <a:avLst/>
              <a:gdLst/>
              <a:ahLst/>
              <a:cxnLst/>
              <a:rect l="l" t="t" r="r" b="b"/>
              <a:pathLst>
                <a:path w="12513" h="14798" extrusionOk="0">
                  <a:moveTo>
                    <a:pt x="10085" y="0"/>
                  </a:moveTo>
                  <a:cubicBezTo>
                    <a:pt x="9668" y="0"/>
                    <a:pt x="9276" y="68"/>
                    <a:pt x="8957" y="246"/>
                  </a:cubicBezTo>
                  <a:cubicBezTo>
                    <a:pt x="8350" y="560"/>
                    <a:pt x="7848" y="1459"/>
                    <a:pt x="7450" y="1983"/>
                  </a:cubicBezTo>
                  <a:cubicBezTo>
                    <a:pt x="6906" y="2736"/>
                    <a:pt x="6383" y="3489"/>
                    <a:pt x="5860" y="4284"/>
                  </a:cubicBezTo>
                  <a:cubicBezTo>
                    <a:pt x="3684" y="7548"/>
                    <a:pt x="1843" y="11001"/>
                    <a:pt x="85" y="14516"/>
                  </a:cubicBezTo>
                  <a:cubicBezTo>
                    <a:pt x="0" y="14657"/>
                    <a:pt x="125" y="14798"/>
                    <a:pt x="247" y="14798"/>
                  </a:cubicBezTo>
                  <a:cubicBezTo>
                    <a:pt x="306" y="14798"/>
                    <a:pt x="365" y="14765"/>
                    <a:pt x="399" y="14683"/>
                  </a:cubicBezTo>
                  <a:cubicBezTo>
                    <a:pt x="1843" y="11817"/>
                    <a:pt x="3349" y="8992"/>
                    <a:pt x="5044" y="6230"/>
                  </a:cubicBezTo>
                  <a:cubicBezTo>
                    <a:pt x="5860" y="4912"/>
                    <a:pt x="6718" y="3594"/>
                    <a:pt x="7659" y="2338"/>
                  </a:cubicBezTo>
                  <a:cubicBezTo>
                    <a:pt x="8266" y="1501"/>
                    <a:pt x="8768" y="539"/>
                    <a:pt x="9919" y="434"/>
                  </a:cubicBezTo>
                  <a:cubicBezTo>
                    <a:pt x="10033" y="421"/>
                    <a:pt x="10148" y="415"/>
                    <a:pt x="10266" y="415"/>
                  </a:cubicBezTo>
                  <a:cubicBezTo>
                    <a:pt x="10908" y="415"/>
                    <a:pt x="11599" y="592"/>
                    <a:pt x="12200" y="769"/>
                  </a:cubicBezTo>
                  <a:cubicBezTo>
                    <a:pt x="12222" y="777"/>
                    <a:pt x="12242" y="781"/>
                    <a:pt x="12262" y="781"/>
                  </a:cubicBezTo>
                  <a:cubicBezTo>
                    <a:pt x="12447" y="781"/>
                    <a:pt x="12513" y="451"/>
                    <a:pt x="12304" y="413"/>
                  </a:cubicBezTo>
                  <a:cubicBezTo>
                    <a:pt x="11683" y="224"/>
                    <a:pt x="10844" y="0"/>
                    <a:pt x="1008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68"/>
            <p:cNvSpPr/>
            <p:nvPr/>
          </p:nvSpPr>
          <p:spPr>
            <a:xfrm>
              <a:off x="4945450" y="1769200"/>
              <a:ext cx="306100" cy="332950"/>
            </a:xfrm>
            <a:custGeom>
              <a:avLst/>
              <a:gdLst/>
              <a:ahLst/>
              <a:cxnLst/>
              <a:rect l="l" t="t" r="r" b="b"/>
              <a:pathLst>
                <a:path w="12244" h="13318" extrusionOk="0">
                  <a:moveTo>
                    <a:pt x="11200" y="1"/>
                  </a:moveTo>
                  <a:cubicBezTo>
                    <a:pt x="11124" y="1"/>
                    <a:pt x="11051" y="45"/>
                    <a:pt x="11023" y="147"/>
                  </a:cubicBezTo>
                  <a:cubicBezTo>
                    <a:pt x="11020" y="162"/>
                    <a:pt x="11017" y="177"/>
                    <a:pt x="11013" y="192"/>
                  </a:cubicBezTo>
                  <a:lnTo>
                    <a:pt x="11013" y="192"/>
                  </a:lnTo>
                  <a:cubicBezTo>
                    <a:pt x="11009" y="191"/>
                    <a:pt x="11006" y="190"/>
                    <a:pt x="11003" y="189"/>
                  </a:cubicBezTo>
                  <a:lnTo>
                    <a:pt x="11003" y="189"/>
                  </a:lnTo>
                  <a:cubicBezTo>
                    <a:pt x="11004" y="199"/>
                    <a:pt x="11005" y="209"/>
                    <a:pt x="11007" y="218"/>
                  </a:cubicBezTo>
                  <a:lnTo>
                    <a:pt x="11007" y="218"/>
                  </a:lnTo>
                  <a:cubicBezTo>
                    <a:pt x="10650" y="1669"/>
                    <a:pt x="9459" y="2780"/>
                    <a:pt x="8492" y="3829"/>
                  </a:cubicBezTo>
                  <a:cubicBezTo>
                    <a:pt x="7571" y="4855"/>
                    <a:pt x="6629" y="5817"/>
                    <a:pt x="5688" y="6822"/>
                  </a:cubicBezTo>
                  <a:cubicBezTo>
                    <a:pt x="3784" y="8809"/>
                    <a:pt x="1838" y="10797"/>
                    <a:pt x="143" y="12952"/>
                  </a:cubicBezTo>
                  <a:cubicBezTo>
                    <a:pt x="1" y="13111"/>
                    <a:pt x="134" y="13317"/>
                    <a:pt x="271" y="13317"/>
                  </a:cubicBezTo>
                  <a:cubicBezTo>
                    <a:pt x="315" y="13317"/>
                    <a:pt x="359" y="13296"/>
                    <a:pt x="394" y="13245"/>
                  </a:cubicBezTo>
                  <a:cubicBezTo>
                    <a:pt x="2298" y="10839"/>
                    <a:pt x="4453" y="8663"/>
                    <a:pt x="6546" y="6466"/>
                  </a:cubicBezTo>
                  <a:cubicBezTo>
                    <a:pt x="7571" y="5399"/>
                    <a:pt x="8596" y="4353"/>
                    <a:pt x="9559" y="3223"/>
                  </a:cubicBezTo>
                  <a:cubicBezTo>
                    <a:pt x="10175" y="2524"/>
                    <a:pt x="10804" y="1811"/>
                    <a:pt x="11162" y="949"/>
                  </a:cubicBezTo>
                  <a:lnTo>
                    <a:pt x="11162" y="949"/>
                  </a:lnTo>
                  <a:cubicBezTo>
                    <a:pt x="11298" y="1406"/>
                    <a:pt x="11511" y="1821"/>
                    <a:pt x="11839" y="2218"/>
                  </a:cubicBezTo>
                  <a:cubicBezTo>
                    <a:pt x="11875" y="2269"/>
                    <a:pt x="11919" y="2290"/>
                    <a:pt x="11964" y="2290"/>
                  </a:cubicBezTo>
                  <a:cubicBezTo>
                    <a:pt x="12102" y="2290"/>
                    <a:pt x="12243" y="2084"/>
                    <a:pt x="12132" y="1925"/>
                  </a:cubicBezTo>
                  <a:cubicBezTo>
                    <a:pt x="11735" y="1423"/>
                    <a:pt x="11505" y="816"/>
                    <a:pt x="11421" y="189"/>
                  </a:cubicBezTo>
                  <a:cubicBezTo>
                    <a:pt x="11398" y="72"/>
                    <a:pt x="11296" y="1"/>
                    <a:pt x="1120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68"/>
            <p:cNvSpPr/>
            <p:nvPr/>
          </p:nvSpPr>
          <p:spPr>
            <a:xfrm>
              <a:off x="4924750" y="1948000"/>
              <a:ext cx="378950" cy="183275"/>
            </a:xfrm>
            <a:custGeom>
              <a:avLst/>
              <a:gdLst/>
              <a:ahLst/>
              <a:cxnLst/>
              <a:rect l="l" t="t" r="r" b="b"/>
              <a:pathLst>
                <a:path w="15158" h="7331" extrusionOk="0">
                  <a:moveTo>
                    <a:pt x="14573" y="1"/>
                  </a:moveTo>
                  <a:cubicBezTo>
                    <a:pt x="14499" y="1"/>
                    <a:pt x="14433" y="40"/>
                    <a:pt x="14425" y="130"/>
                  </a:cubicBezTo>
                  <a:cubicBezTo>
                    <a:pt x="14341" y="548"/>
                    <a:pt x="14572" y="695"/>
                    <a:pt x="14551" y="1113"/>
                  </a:cubicBezTo>
                  <a:cubicBezTo>
                    <a:pt x="14530" y="2348"/>
                    <a:pt x="13421" y="2557"/>
                    <a:pt x="12500" y="2892"/>
                  </a:cubicBezTo>
                  <a:cubicBezTo>
                    <a:pt x="11182" y="3415"/>
                    <a:pt x="9822" y="3917"/>
                    <a:pt x="8462" y="4398"/>
                  </a:cubicBezTo>
                  <a:cubicBezTo>
                    <a:pt x="5742" y="5340"/>
                    <a:pt x="2980" y="6177"/>
                    <a:pt x="218" y="6951"/>
                  </a:cubicBezTo>
                  <a:cubicBezTo>
                    <a:pt x="0" y="7010"/>
                    <a:pt x="82" y="7331"/>
                    <a:pt x="286" y="7331"/>
                  </a:cubicBezTo>
                  <a:cubicBezTo>
                    <a:pt x="297" y="7331"/>
                    <a:pt x="310" y="7330"/>
                    <a:pt x="323" y="7328"/>
                  </a:cubicBezTo>
                  <a:cubicBezTo>
                    <a:pt x="3691" y="6386"/>
                    <a:pt x="7018" y="5340"/>
                    <a:pt x="10303" y="4147"/>
                  </a:cubicBezTo>
                  <a:cubicBezTo>
                    <a:pt x="11621" y="3687"/>
                    <a:pt x="13191" y="3289"/>
                    <a:pt x="14362" y="2557"/>
                  </a:cubicBezTo>
                  <a:cubicBezTo>
                    <a:pt x="14676" y="2348"/>
                    <a:pt x="14990" y="2139"/>
                    <a:pt x="15074" y="1741"/>
                  </a:cubicBezTo>
                  <a:cubicBezTo>
                    <a:pt x="15157" y="1197"/>
                    <a:pt x="14676" y="799"/>
                    <a:pt x="14781" y="234"/>
                  </a:cubicBezTo>
                  <a:cubicBezTo>
                    <a:pt x="14819" y="94"/>
                    <a:pt x="14687" y="1"/>
                    <a:pt x="1457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6" name="Google Shape;2266;p68"/>
          <p:cNvGrpSpPr/>
          <p:nvPr/>
        </p:nvGrpSpPr>
        <p:grpSpPr>
          <a:xfrm rot="-2700000" flipH="1">
            <a:off x="1039042" y="2184363"/>
            <a:ext cx="521045" cy="371346"/>
            <a:chOff x="4920225" y="1759925"/>
            <a:chExt cx="521050" cy="371350"/>
          </a:xfrm>
        </p:grpSpPr>
        <p:sp>
          <p:nvSpPr>
            <p:cNvPr id="2267" name="Google Shape;2267;p68"/>
            <p:cNvSpPr/>
            <p:nvPr/>
          </p:nvSpPr>
          <p:spPr>
            <a:xfrm>
              <a:off x="4925300" y="1789500"/>
              <a:ext cx="515975" cy="339250"/>
            </a:xfrm>
            <a:custGeom>
              <a:avLst/>
              <a:gdLst/>
              <a:ahLst/>
              <a:cxnLst/>
              <a:rect l="l" t="t" r="r" b="b"/>
              <a:pathLst>
                <a:path w="20639" h="13570" extrusionOk="0">
                  <a:moveTo>
                    <a:pt x="14309" y="1"/>
                  </a:moveTo>
                  <a:cubicBezTo>
                    <a:pt x="14157" y="1"/>
                    <a:pt x="14062" y="246"/>
                    <a:pt x="14215" y="381"/>
                  </a:cubicBezTo>
                  <a:cubicBezTo>
                    <a:pt x="16007" y="1745"/>
                    <a:pt x="17745" y="3126"/>
                    <a:pt x="19884" y="3919"/>
                  </a:cubicBezTo>
                  <a:lnTo>
                    <a:pt x="19884" y="3919"/>
                  </a:lnTo>
                  <a:cubicBezTo>
                    <a:pt x="13109" y="6595"/>
                    <a:pt x="6552" y="9691"/>
                    <a:pt x="196" y="13186"/>
                  </a:cubicBezTo>
                  <a:cubicBezTo>
                    <a:pt x="1" y="13310"/>
                    <a:pt x="106" y="13570"/>
                    <a:pt x="283" y="13570"/>
                  </a:cubicBezTo>
                  <a:cubicBezTo>
                    <a:pt x="315" y="13570"/>
                    <a:pt x="349" y="13561"/>
                    <a:pt x="384" y="13542"/>
                  </a:cubicBezTo>
                  <a:cubicBezTo>
                    <a:pt x="6871" y="9964"/>
                    <a:pt x="13566" y="6805"/>
                    <a:pt x="20471" y="4085"/>
                  </a:cubicBezTo>
                  <a:cubicBezTo>
                    <a:pt x="20638" y="4022"/>
                    <a:pt x="20638" y="3771"/>
                    <a:pt x="20471" y="3729"/>
                  </a:cubicBezTo>
                  <a:cubicBezTo>
                    <a:pt x="18169" y="2976"/>
                    <a:pt x="16328" y="1469"/>
                    <a:pt x="14424" y="46"/>
                  </a:cubicBezTo>
                  <a:cubicBezTo>
                    <a:pt x="14384" y="14"/>
                    <a:pt x="14345" y="1"/>
                    <a:pt x="1430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68"/>
            <p:cNvSpPr/>
            <p:nvPr/>
          </p:nvSpPr>
          <p:spPr>
            <a:xfrm>
              <a:off x="4920225" y="1759925"/>
              <a:ext cx="312825" cy="369950"/>
            </a:xfrm>
            <a:custGeom>
              <a:avLst/>
              <a:gdLst/>
              <a:ahLst/>
              <a:cxnLst/>
              <a:rect l="l" t="t" r="r" b="b"/>
              <a:pathLst>
                <a:path w="12513" h="14798" extrusionOk="0">
                  <a:moveTo>
                    <a:pt x="10085" y="0"/>
                  </a:moveTo>
                  <a:cubicBezTo>
                    <a:pt x="9668" y="0"/>
                    <a:pt x="9276" y="68"/>
                    <a:pt x="8957" y="246"/>
                  </a:cubicBezTo>
                  <a:cubicBezTo>
                    <a:pt x="8350" y="560"/>
                    <a:pt x="7848" y="1459"/>
                    <a:pt x="7450" y="1983"/>
                  </a:cubicBezTo>
                  <a:cubicBezTo>
                    <a:pt x="6906" y="2736"/>
                    <a:pt x="6383" y="3489"/>
                    <a:pt x="5860" y="4284"/>
                  </a:cubicBezTo>
                  <a:cubicBezTo>
                    <a:pt x="3684" y="7548"/>
                    <a:pt x="1843" y="11001"/>
                    <a:pt x="85" y="14516"/>
                  </a:cubicBezTo>
                  <a:cubicBezTo>
                    <a:pt x="0" y="14657"/>
                    <a:pt x="125" y="14798"/>
                    <a:pt x="247" y="14798"/>
                  </a:cubicBezTo>
                  <a:cubicBezTo>
                    <a:pt x="306" y="14798"/>
                    <a:pt x="365" y="14765"/>
                    <a:pt x="399" y="14683"/>
                  </a:cubicBezTo>
                  <a:cubicBezTo>
                    <a:pt x="1843" y="11817"/>
                    <a:pt x="3349" y="8992"/>
                    <a:pt x="5044" y="6230"/>
                  </a:cubicBezTo>
                  <a:cubicBezTo>
                    <a:pt x="5860" y="4912"/>
                    <a:pt x="6718" y="3594"/>
                    <a:pt x="7659" y="2338"/>
                  </a:cubicBezTo>
                  <a:cubicBezTo>
                    <a:pt x="8266" y="1501"/>
                    <a:pt x="8768" y="539"/>
                    <a:pt x="9919" y="434"/>
                  </a:cubicBezTo>
                  <a:cubicBezTo>
                    <a:pt x="10033" y="421"/>
                    <a:pt x="10148" y="415"/>
                    <a:pt x="10266" y="415"/>
                  </a:cubicBezTo>
                  <a:cubicBezTo>
                    <a:pt x="10908" y="415"/>
                    <a:pt x="11599" y="592"/>
                    <a:pt x="12200" y="769"/>
                  </a:cubicBezTo>
                  <a:cubicBezTo>
                    <a:pt x="12222" y="777"/>
                    <a:pt x="12242" y="781"/>
                    <a:pt x="12262" y="781"/>
                  </a:cubicBezTo>
                  <a:cubicBezTo>
                    <a:pt x="12447" y="781"/>
                    <a:pt x="12513" y="451"/>
                    <a:pt x="12304" y="413"/>
                  </a:cubicBezTo>
                  <a:cubicBezTo>
                    <a:pt x="11683" y="224"/>
                    <a:pt x="10844" y="0"/>
                    <a:pt x="1008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68"/>
            <p:cNvSpPr/>
            <p:nvPr/>
          </p:nvSpPr>
          <p:spPr>
            <a:xfrm>
              <a:off x="4945450" y="1769200"/>
              <a:ext cx="306100" cy="332950"/>
            </a:xfrm>
            <a:custGeom>
              <a:avLst/>
              <a:gdLst/>
              <a:ahLst/>
              <a:cxnLst/>
              <a:rect l="l" t="t" r="r" b="b"/>
              <a:pathLst>
                <a:path w="12244" h="13318" extrusionOk="0">
                  <a:moveTo>
                    <a:pt x="11200" y="1"/>
                  </a:moveTo>
                  <a:cubicBezTo>
                    <a:pt x="11124" y="1"/>
                    <a:pt x="11051" y="45"/>
                    <a:pt x="11023" y="147"/>
                  </a:cubicBezTo>
                  <a:cubicBezTo>
                    <a:pt x="11020" y="162"/>
                    <a:pt x="11017" y="177"/>
                    <a:pt x="11013" y="192"/>
                  </a:cubicBezTo>
                  <a:lnTo>
                    <a:pt x="11013" y="192"/>
                  </a:lnTo>
                  <a:cubicBezTo>
                    <a:pt x="11009" y="191"/>
                    <a:pt x="11006" y="190"/>
                    <a:pt x="11003" y="189"/>
                  </a:cubicBezTo>
                  <a:lnTo>
                    <a:pt x="11003" y="189"/>
                  </a:lnTo>
                  <a:cubicBezTo>
                    <a:pt x="11004" y="199"/>
                    <a:pt x="11005" y="209"/>
                    <a:pt x="11007" y="218"/>
                  </a:cubicBezTo>
                  <a:lnTo>
                    <a:pt x="11007" y="218"/>
                  </a:lnTo>
                  <a:cubicBezTo>
                    <a:pt x="10650" y="1669"/>
                    <a:pt x="9459" y="2780"/>
                    <a:pt x="8492" y="3829"/>
                  </a:cubicBezTo>
                  <a:cubicBezTo>
                    <a:pt x="7571" y="4855"/>
                    <a:pt x="6629" y="5817"/>
                    <a:pt x="5688" y="6822"/>
                  </a:cubicBezTo>
                  <a:cubicBezTo>
                    <a:pt x="3784" y="8809"/>
                    <a:pt x="1838" y="10797"/>
                    <a:pt x="143" y="12952"/>
                  </a:cubicBezTo>
                  <a:cubicBezTo>
                    <a:pt x="1" y="13111"/>
                    <a:pt x="134" y="13317"/>
                    <a:pt x="271" y="13317"/>
                  </a:cubicBezTo>
                  <a:cubicBezTo>
                    <a:pt x="315" y="13317"/>
                    <a:pt x="359" y="13296"/>
                    <a:pt x="394" y="13245"/>
                  </a:cubicBezTo>
                  <a:cubicBezTo>
                    <a:pt x="2298" y="10839"/>
                    <a:pt x="4453" y="8663"/>
                    <a:pt x="6546" y="6466"/>
                  </a:cubicBezTo>
                  <a:cubicBezTo>
                    <a:pt x="7571" y="5399"/>
                    <a:pt x="8596" y="4353"/>
                    <a:pt x="9559" y="3223"/>
                  </a:cubicBezTo>
                  <a:cubicBezTo>
                    <a:pt x="10175" y="2524"/>
                    <a:pt x="10804" y="1811"/>
                    <a:pt x="11162" y="949"/>
                  </a:cubicBezTo>
                  <a:lnTo>
                    <a:pt x="11162" y="949"/>
                  </a:lnTo>
                  <a:cubicBezTo>
                    <a:pt x="11298" y="1406"/>
                    <a:pt x="11511" y="1821"/>
                    <a:pt x="11839" y="2218"/>
                  </a:cubicBezTo>
                  <a:cubicBezTo>
                    <a:pt x="11875" y="2269"/>
                    <a:pt x="11919" y="2290"/>
                    <a:pt x="11964" y="2290"/>
                  </a:cubicBezTo>
                  <a:cubicBezTo>
                    <a:pt x="12102" y="2290"/>
                    <a:pt x="12243" y="2084"/>
                    <a:pt x="12132" y="1925"/>
                  </a:cubicBezTo>
                  <a:cubicBezTo>
                    <a:pt x="11735" y="1423"/>
                    <a:pt x="11505" y="816"/>
                    <a:pt x="11421" y="189"/>
                  </a:cubicBezTo>
                  <a:cubicBezTo>
                    <a:pt x="11398" y="72"/>
                    <a:pt x="11296" y="1"/>
                    <a:pt x="1120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68"/>
            <p:cNvSpPr/>
            <p:nvPr/>
          </p:nvSpPr>
          <p:spPr>
            <a:xfrm>
              <a:off x="4924750" y="1948000"/>
              <a:ext cx="378950" cy="183275"/>
            </a:xfrm>
            <a:custGeom>
              <a:avLst/>
              <a:gdLst/>
              <a:ahLst/>
              <a:cxnLst/>
              <a:rect l="l" t="t" r="r" b="b"/>
              <a:pathLst>
                <a:path w="15158" h="7331" extrusionOk="0">
                  <a:moveTo>
                    <a:pt x="14573" y="1"/>
                  </a:moveTo>
                  <a:cubicBezTo>
                    <a:pt x="14499" y="1"/>
                    <a:pt x="14433" y="40"/>
                    <a:pt x="14425" y="130"/>
                  </a:cubicBezTo>
                  <a:cubicBezTo>
                    <a:pt x="14341" y="548"/>
                    <a:pt x="14572" y="695"/>
                    <a:pt x="14551" y="1113"/>
                  </a:cubicBezTo>
                  <a:cubicBezTo>
                    <a:pt x="14530" y="2348"/>
                    <a:pt x="13421" y="2557"/>
                    <a:pt x="12500" y="2892"/>
                  </a:cubicBezTo>
                  <a:cubicBezTo>
                    <a:pt x="11182" y="3415"/>
                    <a:pt x="9822" y="3917"/>
                    <a:pt x="8462" y="4398"/>
                  </a:cubicBezTo>
                  <a:cubicBezTo>
                    <a:pt x="5742" y="5340"/>
                    <a:pt x="2980" y="6177"/>
                    <a:pt x="218" y="6951"/>
                  </a:cubicBezTo>
                  <a:cubicBezTo>
                    <a:pt x="0" y="7010"/>
                    <a:pt x="82" y="7331"/>
                    <a:pt x="286" y="7331"/>
                  </a:cubicBezTo>
                  <a:cubicBezTo>
                    <a:pt x="297" y="7331"/>
                    <a:pt x="310" y="7330"/>
                    <a:pt x="323" y="7328"/>
                  </a:cubicBezTo>
                  <a:cubicBezTo>
                    <a:pt x="3691" y="6386"/>
                    <a:pt x="7018" y="5340"/>
                    <a:pt x="10303" y="4147"/>
                  </a:cubicBezTo>
                  <a:cubicBezTo>
                    <a:pt x="11621" y="3687"/>
                    <a:pt x="13191" y="3289"/>
                    <a:pt x="14362" y="2557"/>
                  </a:cubicBezTo>
                  <a:cubicBezTo>
                    <a:pt x="14676" y="2348"/>
                    <a:pt x="14990" y="2139"/>
                    <a:pt x="15074" y="1741"/>
                  </a:cubicBezTo>
                  <a:cubicBezTo>
                    <a:pt x="15157" y="1197"/>
                    <a:pt x="14676" y="799"/>
                    <a:pt x="14781" y="234"/>
                  </a:cubicBezTo>
                  <a:cubicBezTo>
                    <a:pt x="14819" y="94"/>
                    <a:pt x="14687" y="1"/>
                    <a:pt x="1457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1" name="Google Shape;2271;p68"/>
          <p:cNvGrpSpPr/>
          <p:nvPr/>
        </p:nvGrpSpPr>
        <p:grpSpPr>
          <a:xfrm rot="-2700000" flipH="1">
            <a:off x="1039042" y="3462113"/>
            <a:ext cx="521045" cy="371346"/>
            <a:chOff x="4920225" y="1759925"/>
            <a:chExt cx="521050" cy="371350"/>
          </a:xfrm>
        </p:grpSpPr>
        <p:sp>
          <p:nvSpPr>
            <p:cNvPr id="2272" name="Google Shape;2272;p68"/>
            <p:cNvSpPr/>
            <p:nvPr/>
          </p:nvSpPr>
          <p:spPr>
            <a:xfrm>
              <a:off x="4925300" y="1789500"/>
              <a:ext cx="515975" cy="339250"/>
            </a:xfrm>
            <a:custGeom>
              <a:avLst/>
              <a:gdLst/>
              <a:ahLst/>
              <a:cxnLst/>
              <a:rect l="l" t="t" r="r" b="b"/>
              <a:pathLst>
                <a:path w="20639" h="13570" extrusionOk="0">
                  <a:moveTo>
                    <a:pt x="14309" y="1"/>
                  </a:moveTo>
                  <a:cubicBezTo>
                    <a:pt x="14157" y="1"/>
                    <a:pt x="14062" y="246"/>
                    <a:pt x="14215" y="381"/>
                  </a:cubicBezTo>
                  <a:cubicBezTo>
                    <a:pt x="16007" y="1745"/>
                    <a:pt x="17745" y="3126"/>
                    <a:pt x="19884" y="3919"/>
                  </a:cubicBezTo>
                  <a:lnTo>
                    <a:pt x="19884" y="3919"/>
                  </a:lnTo>
                  <a:cubicBezTo>
                    <a:pt x="13109" y="6595"/>
                    <a:pt x="6552" y="9691"/>
                    <a:pt x="196" y="13186"/>
                  </a:cubicBezTo>
                  <a:cubicBezTo>
                    <a:pt x="1" y="13310"/>
                    <a:pt x="106" y="13570"/>
                    <a:pt x="283" y="13570"/>
                  </a:cubicBezTo>
                  <a:cubicBezTo>
                    <a:pt x="315" y="13570"/>
                    <a:pt x="349" y="13561"/>
                    <a:pt x="384" y="13542"/>
                  </a:cubicBezTo>
                  <a:cubicBezTo>
                    <a:pt x="6871" y="9964"/>
                    <a:pt x="13566" y="6805"/>
                    <a:pt x="20471" y="4085"/>
                  </a:cubicBezTo>
                  <a:cubicBezTo>
                    <a:pt x="20638" y="4022"/>
                    <a:pt x="20638" y="3771"/>
                    <a:pt x="20471" y="3729"/>
                  </a:cubicBezTo>
                  <a:cubicBezTo>
                    <a:pt x="18169" y="2976"/>
                    <a:pt x="16328" y="1469"/>
                    <a:pt x="14424" y="46"/>
                  </a:cubicBezTo>
                  <a:cubicBezTo>
                    <a:pt x="14384" y="14"/>
                    <a:pt x="14345" y="1"/>
                    <a:pt x="1430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68"/>
            <p:cNvSpPr/>
            <p:nvPr/>
          </p:nvSpPr>
          <p:spPr>
            <a:xfrm>
              <a:off x="4920225" y="1759925"/>
              <a:ext cx="312825" cy="369950"/>
            </a:xfrm>
            <a:custGeom>
              <a:avLst/>
              <a:gdLst/>
              <a:ahLst/>
              <a:cxnLst/>
              <a:rect l="l" t="t" r="r" b="b"/>
              <a:pathLst>
                <a:path w="12513" h="14798" extrusionOk="0">
                  <a:moveTo>
                    <a:pt x="10085" y="0"/>
                  </a:moveTo>
                  <a:cubicBezTo>
                    <a:pt x="9668" y="0"/>
                    <a:pt x="9276" y="68"/>
                    <a:pt x="8957" y="246"/>
                  </a:cubicBezTo>
                  <a:cubicBezTo>
                    <a:pt x="8350" y="560"/>
                    <a:pt x="7848" y="1459"/>
                    <a:pt x="7450" y="1983"/>
                  </a:cubicBezTo>
                  <a:cubicBezTo>
                    <a:pt x="6906" y="2736"/>
                    <a:pt x="6383" y="3489"/>
                    <a:pt x="5860" y="4284"/>
                  </a:cubicBezTo>
                  <a:cubicBezTo>
                    <a:pt x="3684" y="7548"/>
                    <a:pt x="1843" y="11001"/>
                    <a:pt x="85" y="14516"/>
                  </a:cubicBezTo>
                  <a:cubicBezTo>
                    <a:pt x="0" y="14657"/>
                    <a:pt x="125" y="14798"/>
                    <a:pt x="247" y="14798"/>
                  </a:cubicBezTo>
                  <a:cubicBezTo>
                    <a:pt x="306" y="14798"/>
                    <a:pt x="365" y="14765"/>
                    <a:pt x="399" y="14683"/>
                  </a:cubicBezTo>
                  <a:cubicBezTo>
                    <a:pt x="1843" y="11817"/>
                    <a:pt x="3349" y="8992"/>
                    <a:pt x="5044" y="6230"/>
                  </a:cubicBezTo>
                  <a:cubicBezTo>
                    <a:pt x="5860" y="4912"/>
                    <a:pt x="6718" y="3594"/>
                    <a:pt x="7659" y="2338"/>
                  </a:cubicBezTo>
                  <a:cubicBezTo>
                    <a:pt x="8266" y="1501"/>
                    <a:pt x="8768" y="539"/>
                    <a:pt x="9919" y="434"/>
                  </a:cubicBezTo>
                  <a:cubicBezTo>
                    <a:pt x="10033" y="421"/>
                    <a:pt x="10148" y="415"/>
                    <a:pt x="10266" y="415"/>
                  </a:cubicBezTo>
                  <a:cubicBezTo>
                    <a:pt x="10908" y="415"/>
                    <a:pt x="11599" y="592"/>
                    <a:pt x="12200" y="769"/>
                  </a:cubicBezTo>
                  <a:cubicBezTo>
                    <a:pt x="12222" y="777"/>
                    <a:pt x="12242" y="781"/>
                    <a:pt x="12262" y="781"/>
                  </a:cubicBezTo>
                  <a:cubicBezTo>
                    <a:pt x="12447" y="781"/>
                    <a:pt x="12513" y="451"/>
                    <a:pt x="12304" y="413"/>
                  </a:cubicBezTo>
                  <a:cubicBezTo>
                    <a:pt x="11683" y="224"/>
                    <a:pt x="10844" y="0"/>
                    <a:pt x="1008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68"/>
            <p:cNvSpPr/>
            <p:nvPr/>
          </p:nvSpPr>
          <p:spPr>
            <a:xfrm>
              <a:off x="4945450" y="1769200"/>
              <a:ext cx="306100" cy="332950"/>
            </a:xfrm>
            <a:custGeom>
              <a:avLst/>
              <a:gdLst/>
              <a:ahLst/>
              <a:cxnLst/>
              <a:rect l="l" t="t" r="r" b="b"/>
              <a:pathLst>
                <a:path w="12244" h="13318" extrusionOk="0">
                  <a:moveTo>
                    <a:pt x="11200" y="1"/>
                  </a:moveTo>
                  <a:cubicBezTo>
                    <a:pt x="11124" y="1"/>
                    <a:pt x="11051" y="45"/>
                    <a:pt x="11023" y="147"/>
                  </a:cubicBezTo>
                  <a:cubicBezTo>
                    <a:pt x="11020" y="162"/>
                    <a:pt x="11017" y="177"/>
                    <a:pt x="11013" y="192"/>
                  </a:cubicBezTo>
                  <a:lnTo>
                    <a:pt x="11013" y="192"/>
                  </a:lnTo>
                  <a:cubicBezTo>
                    <a:pt x="11009" y="191"/>
                    <a:pt x="11006" y="190"/>
                    <a:pt x="11003" y="189"/>
                  </a:cubicBezTo>
                  <a:lnTo>
                    <a:pt x="11003" y="189"/>
                  </a:lnTo>
                  <a:cubicBezTo>
                    <a:pt x="11004" y="199"/>
                    <a:pt x="11005" y="209"/>
                    <a:pt x="11007" y="218"/>
                  </a:cubicBezTo>
                  <a:lnTo>
                    <a:pt x="11007" y="218"/>
                  </a:lnTo>
                  <a:cubicBezTo>
                    <a:pt x="10650" y="1669"/>
                    <a:pt x="9459" y="2780"/>
                    <a:pt x="8492" y="3829"/>
                  </a:cubicBezTo>
                  <a:cubicBezTo>
                    <a:pt x="7571" y="4855"/>
                    <a:pt x="6629" y="5817"/>
                    <a:pt x="5688" y="6822"/>
                  </a:cubicBezTo>
                  <a:cubicBezTo>
                    <a:pt x="3784" y="8809"/>
                    <a:pt x="1838" y="10797"/>
                    <a:pt x="143" y="12952"/>
                  </a:cubicBezTo>
                  <a:cubicBezTo>
                    <a:pt x="1" y="13111"/>
                    <a:pt x="134" y="13317"/>
                    <a:pt x="271" y="13317"/>
                  </a:cubicBezTo>
                  <a:cubicBezTo>
                    <a:pt x="315" y="13317"/>
                    <a:pt x="359" y="13296"/>
                    <a:pt x="394" y="13245"/>
                  </a:cubicBezTo>
                  <a:cubicBezTo>
                    <a:pt x="2298" y="10839"/>
                    <a:pt x="4453" y="8663"/>
                    <a:pt x="6546" y="6466"/>
                  </a:cubicBezTo>
                  <a:cubicBezTo>
                    <a:pt x="7571" y="5399"/>
                    <a:pt x="8596" y="4353"/>
                    <a:pt x="9559" y="3223"/>
                  </a:cubicBezTo>
                  <a:cubicBezTo>
                    <a:pt x="10175" y="2524"/>
                    <a:pt x="10804" y="1811"/>
                    <a:pt x="11162" y="949"/>
                  </a:cubicBezTo>
                  <a:lnTo>
                    <a:pt x="11162" y="949"/>
                  </a:lnTo>
                  <a:cubicBezTo>
                    <a:pt x="11298" y="1406"/>
                    <a:pt x="11511" y="1821"/>
                    <a:pt x="11839" y="2218"/>
                  </a:cubicBezTo>
                  <a:cubicBezTo>
                    <a:pt x="11875" y="2269"/>
                    <a:pt x="11919" y="2290"/>
                    <a:pt x="11964" y="2290"/>
                  </a:cubicBezTo>
                  <a:cubicBezTo>
                    <a:pt x="12102" y="2290"/>
                    <a:pt x="12243" y="2084"/>
                    <a:pt x="12132" y="1925"/>
                  </a:cubicBezTo>
                  <a:cubicBezTo>
                    <a:pt x="11735" y="1423"/>
                    <a:pt x="11505" y="816"/>
                    <a:pt x="11421" y="189"/>
                  </a:cubicBezTo>
                  <a:cubicBezTo>
                    <a:pt x="11398" y="72"/>
                    <a:pt x="11296" y="1"/>
                    <a:pt x="1120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68"/>
            <p:cNvSpPr/>
            <p:nvPr/>
          </p:nvSpPr>
          <p:spPr>
            <a:xfrm>
              <a:off x="4924750" y="1948000"/>
              <a:ext cx="378950" cy="183275"/>
            </a:xfrm>
            <a:custGeom>
              <a:avLst/>
              <a:gdLst/>
              <a:ahLst/>
              <a:cxnLst/>
              <a:rect l="l" t="t" r="r" b="b"/>
              <a:pathLst>
                <a:path w="15158" h="7331" extrusionOk="0">
                  <a:moveTo>
                    <a:pt x="14573" y="1"/>
                  </a:moveTo>
                  <a:cubicBezTo>
                    <a:pt x="14499" y="1"/>
                    <a:pt x="14433" y="40"/>
                    <a:pt x="14425" y="130"/>
                  </a:cubicBezTo>
                  <a:cubicBezTo>
                    <a:pt x="14341" y="548"/>
                    <a:pt x="14572" y="695"/>
                    <a:pt x="14551" y="1113"/>
                  </a:cubicBezTo>
                  <a:cubicBezTo>
                    <a:pt x="14530" y="2348"/>
                    <a:pt x="13421" y="2557"/>
                    <a:pt x="12500" y="2892"/>
                  </a:cubicBezTo>
                  <a:cubicBezTo>
                    <a:pt x="11182" y="3415"/>
                    <a:pt x="9822" y="3917"/>
                    <a:pt x="8462" y="4398"/>
                  </a:cubicBezTo>
                  <a:cubicBezTo>
                    <a:pt x="5742" y="5340"/>
                    <a:pt x="2980" y="6177"/>
                    <a:pt x="218" y="6951"/>
                  </a:cubicBezTo>
                  <a:cubicBezTo>
                    <a:pt x="0" y="7010"/>
                    <a:pt x="82" y="7331"/>
                    <a:pt x="286" y="7331"/>
                  </a:cubicBezTo>
                  <a:cubicBezTo>
                    <a:pt x="297" y="7331"/>
                    <a:pt x="310" y="7330"/>
                    <a:pt x="323" y="7328"/>
                  </a:cubicBezTo>
                  <a:cubicBezTo>
                    <a:pt x="3691" y="6386"/>
                    <a:pt x="7018" y="5340"/>
                    <a:pt x="10303" y="4147"/>
                  </a:cubicBezTo>
                  <a:cubicBezTo>
                    <a:pt x="11621" y="3687"/>
                    <a:pt x="13191" y="3289"/>
                    <a:pt x="14362" y="2557"/>
                  </a:cubicBezTo>
                  <a:cubicBezTo>
                    <a:pt x="14676" y="2348"/>
                    <a:pt x="14990" y="2139"/>
                    <a:pt x="15074" y="1741"/>
                  </a:cubicBezTo>
                  <a:cubicBezTo>
                    <a:pt x="15157" y="1197"/>
                    <a:pt x="14676" y="799"/>
                    <a:pt x="14781" y="234"/>
                  </a:cubicBezTo>
                  <a:cubicBezTo>
                    <a:pt x="14819" y="94"/>
                    <a:pt x="14687" y="1"/>
                    <a:pt x="1457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76" name="Google Shape;2276;p68"/>
          <p:cNvSpPr/>
          <p:nvPr/>
        </p:nvSpPr>
        <p:spPr>
          <a:xfrm>
            <a:off x="298075" y="826149"/>
            <a:ext cx="827000" cy="459725"/>
          </a:xfrm>
          <a:custGeom>
            <a:avLst/>
            <a:gdLst/>
            <a:ahLst/>
            <a:cxnLst/>
            <a:rect l="l" t="t" r="r" b="b"/>
            <a:pathLst>
              <a:path w="33080" h="18389" extrusionOk="0">
                <a:moveTo>
                  <a:pt x="33080" y="10522"/>
                </a:moveTo>
                <a:cubicBezTo>
                  <a:pt x="30727" y="9648"/>
                  <a:pt x="23465" y="5614"/>
                  <a:pt x="18960" y="5278"/>
                </a:cubicBezTo>
                <a:cubicBezTo>
                  <a:pt x="14455" y="4942"/>
                  <a:pt x="7799" y="6354"/>
                  <a:pt x="6051" y="8505"/>
                </a:cubicBezTo>
                <a:cubicBezTo>
                  <a:pt x="4303" y="10657"/>
                  <a:pt x="6791" y="17380"/>
                  <a:pt x="8472" y="18187"/>
                </a:cubicBezTo>
                <a:cubicBezTo>
                  <a:pt x="10153" y="18994"/>
                  <a:pt x="15532" y="15968"/>
                  <a:pt x="16137" y="13346"/>
                </a:cubicBezTo>
                <a:cubicBezTo>
                  <a:pt x="16742" y="10724"/>
                  <a:pt x="13716" y="4606"/>
                  <a:pt x="12102" y="2454"/>
                </a:cubicBezTo>
                <a:cubicBezTo>
                  <a:pt x="10488" y="303"/>
                  <a:pt x="8472" y="-370"/>
                  <a:pt x="6455" y="437"/>
                </a:cubicBezTo>
                <a:cubicBezTo>
                  <a:pt x="4438" y="1244"/>
                  <a:pt x="1076" y="6152"/>
                  <a:pt x="0" y="7295"/>
                </a:cubicBezTo>
              </a:path>
            </a:pathLst>
          </a:custGeom>
          <a:noFill/>
          <a:ln w="19050" cap="flat" cmpd="sng">
            <a:solidFill>
              <a:schemeClr val="dk2"/>
            </a:solidFill>
            <a:prstDash val="dash"/>
            <a:round/>
            <a:headEnd type="none" w="med" len="med"/>
            <a:tailEnd type="none" w="med" len="med"/>
          </a:ln>
        </p:spPr>
        <p:txBody>
          <a:bodyPr/>
          <a:lstStyle/>
          <a:p>
            <a:endParaRPr lang="en-US"/>
          </a:p>
        </p:txBody>
      </p:sp>
      <p:sp>
        <p:nvSpPr>
          <p:cNvPr id="2277" name="Google Shape;2277;p68"/>
          <p:cNvSpPr/>
          <p:nvPr/>
        </p:nvSpPr>
        <p:spPr>
          <a:xfrm>
            <a:off x="263137" y="3472493"/>
            <a:ext cx="851850" cy="417500"/>
          </a:xfrm>
          <a:custGeom>
            <a:avLst/>
            <a:gdLst/>
            <a:ahLst/>
            <a:cxnLst/>
            <a:rect l="l" t="t" r="r" b="b"/>
            <a:pathLst>
              <a:path w="34074" h="16700" extrusionOk="0">
                <a:moveTo>
                  <a:pt x="34074" y="5925"/>
                </a:moveTo>
                <a:cubicBezTo>
                  <a:pt x="28695" y="5723"/>
                  <a:pt x="6440" y="2967"/>
                  <a:pt x="1801" y="4715"/>
                </a:cubicBezTo>
                <a:cubicBezTo>
                  <a:pt x="-2838" y="6463"/>
                  <a:pt x="2877" y="15271"/>
                  <a:pt x="6239" y="16414"/>
                </a:cubicBezTo>
                <a:cubicBezTo>
                  <a:pt x="9601" y="17557"/>
                  <a:pt x="20493" y="14128"/>
                  <a:pt x="21972" y="11573"/>
                </a:cubicBezTo>
                <a:cubicBezTo>
                  <a:pt x="23451" y="9018"/>
                  <a:pt x="17669" y="2967"/>
                  <a:pt x="15114" y="1084"/>
                </a:cubicBezTo>
                <a:cubicBezTo>
                  <a:pt x="12559" y="-799"/>
                  <a:pt x="8054" y="412"/>
                  <a:pt x="6642" y="277"/>
                </a:cubicBezTo>
              </a:path>
            </a:pathLst>
          </a:custGeom>
          <a:noFill/>
          <a:ln w="19050" cap="flat" cmpd="sng">
            <a:solidFill>
              <a:schemeClr val="dk2"/>
            </a:solidFill>
            <a:prstDash val="dash"/>
            <a:round/>
            <a:headEnd type="none" w="med" len="med"/>
            <a:tailEnd type="none" w="med" len="med"/>
          </a:ln>
        </p:spPr>
        <p:txBody>
          <a:bodyPr/>
          <a:lstStyle/>
          <a:p>
            <a:endParaRPr lang="en-US"/>
          </a:p>
        </p:txBody>
      </p:sp>
      <p:sp>
        <p:nvSpPr>
          <p:cNvPr id="2278" name="Google Shape;2278;p68"/>
          <p:cNvSpPr/>
          <p:nvPr/>
        </p:nvSpPr>
        <p:spPr>
          <a:xfrm>
            <a:off x="268447" y="2120436"/>
            <a:ext cx="856625" cy="521925"/>
          </a:xfrm>
          <a:custGeom>
            <a:avLst/>
            <a:gdLst/>
            <a:ahLst/>
            <a:cxnLst/>
            <a:rect l="l" t="t" r="r" b="b"/>
            <a:pathLst>
              <a:path w="34265" h="20877" extrusionOk="0">
                <a:moveTo>
                  <a:pt x="34265" y="8775"/>
                </a:moveTo>
                <a:cubicBezTo>
                  <a:pt x="29491" y="9784"/>
                  <a:pt x="11271" y="15431"/>
                  <a:pt x="5623" y="14826"/>
                </a:cubicBezTo>
                <a:cubicBezTo>
                  <a:pt x="-25" y="14221"/>
                  <a:pt x="-563" y="7565"/>
                  <a:pt x="378" y="5144"/>
                </a:cubicBezTo>
                <a:cubicBezTo>
                  <a:pt x="1319" y="2724"/>
                  <a:pt x="8850" y="-907"/>
                  <a:pt x="11270" y="303"/>
                </a:cubicBezTo>
                <a:cubicBezTo>
                  <a:pt x="13691" y="1513"/>
                  <a:pt x="14565" y="9245"/>
                  <a:pt x="14901" y="12405"/>
                </a:cubicBezTo>
                <a:cubicBezTo>
                  <a:pt x="15237" y="15565"/>
                  <a:pt x="15170" y="17851"/>
                  <a:pt x="13287" y="19263"/>
                </a:cubicBezTo>
                <a:cubicBezTo>
                  <a:pt x="11405" y="20675"/>
                  <a:pt x="5220" y="20608"/>
                  <a:pt x="3606" y="20877"/>
                </a:cubicBezTo>
              </a:path>
            </a:pathLst>
          </a:custGeom>
          <a:noFill/>
          <a:ln w="19050" cap="flat" cmpd="sng">
            <a:solidFill>
              <a:schemeClr val="dk2"/>
            </a:solidFill>
            <a:prstDash val="dash"/>
            <a:round/>
            <a:headEnd type="none" w="med" len="med"/>
            <a:tailEnd type="none" w="med" len="med"/>
          </a:ln>
        </p:spPr>
        <p:txBody>
          <a:bodyPr/>
          <a:lstStyle/>
          <a:p>
            <a:endParaRPr lang="en-US"/>
          </a:p>
        </p:txBody>
      </p:sp>
      <p:grpSp>
        <p:nvGrpSpPr>
          <p:cNvPr id="2279" name="Google Shape;2279;p68"/>
          <p:cNvGrpSpPr/>
          <p:nvPr/>
        </p:nvGrpSpPr>
        <p:grpSpPr>
          <a:xfrm rot="2135458">
            <a:off x="7572926" y="2750116"/>
            <a:ext cx="490679" cy="454279"/>
            <a:chOff x="1737775" y="1260125"/>
            <a:chExt cx="490675" cy="454275"/>
          </a:xfrm>
        </p:grpSpPr>
        <p:sp>
          <p:nvSpPr>
            <p:cNvPr id="2280" name="Google Shape;2280;p68"/>
            <p:cNvSpPr/>
            <p:nvPr/>
          </p:nvSpPr>
          <p:spPr>
            <a:xfrm>
              <a:off x="1737775" y="1433175"/>
              <a:ext cx="183100" cy="229125"/>
            </a:xfrm>
            <a:custGeom>
              <a:avLst/>
              <a:gdLst/>
              <a:ahLst/>
              <a:cxnLst/>
              <a:rect l="l" t="t" r="r" b="b"/>
              <a:pathLst>
                <a:path w="7324" h="9165" extrusionOk="0">
                  <a:moveTo>
                    <a:pt x="3581" y="591"/>
                  </a:moveTo>
                  <a:cubicBezTo>
                    <a:pt x="3635" y="591"/>
                    <a:pt x="3684" y="598"/>
                    <a:pt x="3725" y="615"/>
                  </a:cubicBezTo>
                  <a:cubicBezTo>
                    <a:pt x="4185" y="824"/>
                    <a:pt x="4499" y="2017"/>
                    <a:pt x="4708" y="2519"/>
                  </a:cubicBezTo>
                  <a:cubicBezTo>
                    <a:pt x="5105" y="3419"/>
                    <a:pt x="5482" y="4298"/>
                    <a:pt x="5838" y="5218"/>
                  </a:cubicBezTo>
                  <a:cubicBezTo>
                    <a:pt x="6089" y="5846"/>
                    <a:pt x="6570" y="6620"/>
                    <a:pt x="6654" y="7290"/>
                  </a:cubicBezTo>
                  <a:cubicBezTo>
                    <a:pt x="6758" y="8064"/>
                    <a:pt x="6026" y="8022"/>
                    <a:pt x="5357" y="8273"/>
                  </a:cubicBezTo>
                  <a:cubicBezTo>
                    <a:pt x="5024" y="8397"/>
                    <a:pt x="4793" y="8578"/>
                    <a:pt x="4591" y="8578"/>
                  </a:cubicBezTo>
                  <a:cubicBezTo>
                    <a:pt x="4449" y="8578"/>
                    <a:pt x="4322" y="8489"/>
                    <a:pt x="4185" y="8231"/>
                  </a:cubicBezTo>
                  <a:cubicBezTo>
                    <a:pt x="3871" y="7646"/>
                    <a:pt x="3766" y="6788"/>
                    <a:pt x="3578" y="6160"/>
                  </a:cubicBezTo>
                  <a:cubicBezTo>
                    <a:pt x="3348" y="5407"/>
                    <a:pt x="3139" y="4612"/>
                    <a:pt x="2908" y="3858"/>
                  </a:cubicBezTo>
                  <a:cubicBezTo>
                    <a:pt x="2872" y="3757"/>
                    <a:pt x="2794" y="3712"/>
                    <a:pt x="2717" y="3712"/>
                  </a:cubicBezTo>
                  <a:cubicBezTo>
                    <a:pt x="2619" y="3712"/>
                    <a:pt x="2523" y="3783"/>
                    <a:pt x="2511" y="3900"/>
                  </a:cubicBezTo>
                  <a:cubicBezTo>
                    <a:pt x="2510" y="3920"/>
                    <a:pt x="2508" y="3940"/>
                    <a:pt x="2506" y="3960"/>
                  </a:cubicBezTo>
                  <a:lnTo>
                    <a:pt x="2506" y="3960"/>
                  </a:lnTo>
                  <a:cubicBezTo>
                    <a:pt x="2501" y="3961"/>
                    <a:pt x="2495" y="3962"/>
                    <a:pt x="2490" y="3963"/>
                  </a:cubicBezTo>
                  <a:cubicBezTo>
                    <a:pt x="2494" y="3976"/>
                    <a:pt x="2498" y="3990"/>
                    <a:pt x="2502" y="4003"/>
                  </a:cubicBezTo>
                  <a:lnTo>
                    <a:pt x="2502" y="4003"/>
                  </a:lnTo>
                  <a:cubicBezTo>
                    <a:pt x="2476" y="4262"/>
                    <a:pt x="2425" y="4520"/>
                    <a:pt x="2406" y="4779"/>
                  </a:cubicBezTo>
                  <a:cubicBezTo>
                    <a:pt x="2340" y="5275"/>
                    <a:pt x="2157" y="5522"/>
                    <a:pt x="1835" y="5522"/>
                  </a:cubicBezTo>
                  <a:cubicBezTo>
                    <a:pt x="1750" y="5522"/>
                    <a:pt x="1654" y="5505"/>
                    <a:pt x="1548" y="5470"/>
                  </a:cubicBezTo>
                  <a:cubicBezTo>
                    <a:pt x="1364" y="5509"/>
                    <a:pt x="1219" y="5530"/>
                    <a:pt x="1106" y="5530"/>
                  </a:cubicBezTo>
                  <a:cubicBezTo>
                    <a:pt x="798" y="5530"/>
                    <a:pt x="727" y="5371"/>
                    <a:pt x="712" y="4988"/>
                  </a:cubicBezTo>
                  <a:cubicBezTo>
                    <a:pt x="691" y="4507"/>
                    <a:pt x="1046" y="3837"/>
                    <a:pt x="1151" y="3335"/>
                  </a:cubicBezTo>
                  <a:cubicBezTo>
                    <a:pt x="1256" y="2833"/>
                    <a:pt x="1276" y="2331"/>
                    <a:pt x="1339" y="1850"/>
                  </a:cubicBezTo>
                  <a:cubicBezTo>
                    <a:pt x="1339" y="1818"/>
                    <a:pt x="1333" y="1791"/>
                    <a:pt x="1322" y="1768"/>
                  </a:cubicBezTo>
                  <a:lnTo>
                    <a:pt x="1322" y="1768"/>
                  </a:lnTo>
                  <a:cubicBezTo>
                    <a:pt x="1435" y="1715"/>
                    <a:pt x="1501" y="1559"/>
                    <a:pt x="1381" y="1452"/>
                  </a:cubicBezTo>
                  <a:lnTo>
                    <a:pt x="1381" y="1452"/>
                  </a:lnTo>
                  <a:cubicBezTo>
                    <a:pt x="1391" y="1461"/>
                    <a:pt x="1406" y="1465"/>
                    <a:pt x="1425" y="1465"/>
                  </a:cubicBezTo>
                  <a:cubicBezTo>
                    <a:pt x="1712" y="1465"/>
                    <a:pt x="3000" y="591"/>
                    <a:pt x="3581" y="591"/>
                  </a:cubicBezTo>
                  <a:close/>
                  <a:moveTo>
                    <a:pt x="3873" y="1"/>
                  </a:moveTo>
                  <a:cubicBezTo>
                    <a:pt x="3855" y="1"/>
                    <a:pt x="3839" y="4"/>
                    <a:pt x="3829" y="8"/>
                  </a:cubicBezTo>
                  <a:cubicBezTo>
                    <a:pt x="3076" y="280"/>
                    <a:pt x="1256" y="636"/>
                    <a:pt x="984" y="1473"/>
                  </a:cubicBezTo>
                  <a:cubicBezTo>
                    <a:pt x="942" y="1515"/>
                    <a:pt x="984" y="1620"/>
                    <a:pt x="1025" y="1661"/>
                  </a:cubicBezTo>
                  <a:lnTo>
                    <a:pt x="1053" y="1682"/>
                  </a:lnTo>
                  <a:lnTo>
                    <a:pt x="1053" y="1682"/>
                  </a:lnTo>
                  <a:cubicBezTo>
                    <a:pt x="984" y="1711"/>
                    <a:pt x="928" y="1773"/>
                    <a:pt x="921" y="1871"/>
                  </a:cubicBezTo>
                  <a:cubicBezTo>
                    <a:pt x="816" y="3168"/>
                    <a:pt x="523" y="4381"/>
                    <a:pt x="63" y="5574"/>
                  </a:cubicBezTo>
                  <a:cubicBezTo>
                    <a:pt x="0" y="5721"/>
                    <a:pt x="147" y="5825"/>
                    <a:pt x="251" y="5825"/>
                  </a:cubicBezTo>
                  <a:cubicBezTo>
                    <a:pt x="587" y="5838"/>
                    <a:pt x="1162" y="5963"/>
                    <a:pt x="1671" y="5963"/>
                  </a:cubicBezTo>
                  <a:cubicBezTo>
                    <a:pt x="1986" y="5963"/>
                    <a:pt x="2277" y="5915"/>
                    <a:pt x="2469" y="5762"/>
                  </a:cubicBezTo>
                  <a:cubicBezTo>
                    <a:pt x="2662" y="5616"/>
                    <a:pt x="2754" y="5329"/>
                    <a:pt x="2802" y="5013"/>
                  </a:cubicBezTo>
                  <a:lnTo>
                    <a:pt x="2802" y="5013"/>
                  </a:lnTo>
                  <a:cubicBezTo>
                    <a:pt x="3199" y="6352"/>
                    <a:pt x="3594" y="7683"/>
                    <a:pt x="3976" y="9027"/>
                  </a:cubicBezTo>
                  <a:cubicBezTo>
                    <a:pt x="4003" y="9122"/>
                    <a:pt x="4075" y="9165"/>
                    <a:pt x="4151" y="9165"/>
                  </a:cubicBezTo>
                  <a:cubicBezTo>
                    <a:pt x="4191" y="9165"/>
                    <a:pt x="4232" y="9153"/>
                    <a:pt x="4269" y="9131"/>
                  </a:cubicBezTo>
                  <a:cubicBezTo>
                    <a:pt x="5210" y="8713"/>
                    <a:pt x="6152" y="8378"/>
                    <a:pt x="7156" y="8127"/>
                  </a:cubicBezTo>
                  <a:cubicBezTo>
                    <a:pt x="7261" y="8085"/>
                    <a:pt x="7323" y="7980"/>
                    <a:pt x="7282" y="7876"/>
                  </a:cubicBezTo>
                  <a:cubicBezTo>
                    <a:pt x="6256" y="5239"/>
                    <a:pt x="5189" y="2645"/>
                    <a:pt x="4038" y="92"/>
                  </a:cubicBezTo>
                  <a:cubicBezTo>
                    <a:pt x="4022" y="28"/>
                    <a:pt x="3933" y="1"/>
                    <a:pt x="387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68"/>
            <p:cNvSpPr/>
            <p:nvPr/>
          </p:nvSpPr>
          <p:spPr>
            <a:xfrm>
              <a:off x="1938625" y="1470375"/>
              <a:ext cx="201950" cy="244025"/>
            </a:xfrm>
            <a:custGeom>
              <a:avLst/>
              <a:gdLst/>
              <a:ahLst/>
              <a:cxnLst/>
              <a:rect l="l" t="t" r="r" b="b"/>
              <a:pathLst>
                <a:path w="8078" h="9761" extrusionOk="0">
                  <a:moveTo>
                    <a:pt x="4105" y="387"/>
                  </a:moveTo>
                  <a:cubicBezTo>
                    <a:pt x="4986" y="387"/>
                    <a:pt x="5846" y="664"/>
                    <a:pt x="6571" y="1345"/>
                  </a:cubicBezTo>
                  <a:cubicBezTo>
                    <a:pt x="7471" y="2203"/>
                    <a:pt x="7826" y="3730"/>
                    <a:pt x="7115" y="4818"/>
                  </a:cubicBezTo>
                  <a:cubicBezTo>
                    <a:pt x="6529" y="5760"/>
                    <a:pt x="5378" y="6074"/>
                    <a:pt x="4395" y="6367"/>
                  </a:cubicBezTo>
                  <a:cubicBezTo>
                    <a:pt x="4227" y="6430"/>
                    <a:pt x="4206" y="6639"/>
                    <a:pt x="4332" y="6743"/>
                  </a:cubicBezTo>
                  <a:cubicBezTo>
                    <a:pt x="4520" y="6869"/>
                    <a:pt x="5755" y="7287"/>
                    <a:pt x="5859" y="7392"/>
                  </a:cubicBezTo>
                  <a:cubicBezTo>
                    <a:pt x="6090" y="7727"/>
                    <a:pt x="5441" y="9045"/>
                    <a:pt x="5169" y="9150"/>
                  </a:cubicBezTo>
                  <a:cubicBezTo>
                    <a:pt x="5119" y="9168"/>
                    <a:pt x="5063" y="9176"/>
                    <a:pt x="5002" y="9176"/>
                  </a:cubicBezTo>
                  <a:cubicBezTo>
                    <a:pt x="4509" y="9176"/>
                    <a:pt x="3715" y="8622"/>
                    <a:pt x="3286" y="8417"/>
                  </a:cubicBezTo>
                  <a:cubicBezTo>
                    <a:pt x="2637" y="8103"/>
                    <a:pt x="2009" y="7790"/>
                    <a:pt x="1382" y="7476"/>
                  </a:cubicBezTo>
                  <a:cubicBezTo>
                    <a:pt x="398" y="6974"/>
                    <a:pt x="670" y="6890"/>
                    <a:pt x="1110" y="6032"/>
                  </a:cubicBezTo>
                  <a:cubicBezTo>
                    <a:pt x="1361" y="5488"/>
                    <a:pt x="1382" y="5446"/>
                    <a:pt x="2009" y="5425"/>
                  </a:cubicBezTo>
                  <a:cubicBezTo>
                    <a:pt x="2805" y="5404"/>
                    <a:pt x="3474" y="5279"/>
                    <a:pt x="4018" y="4651"/>
                  </a:cubicBezTo>
                  <a:cubicBezTo>
                    <a:pt x="4541" y="4044"/>
                    <a:pt x="5106" y="2370"/>
                    <a:pt x="4395" y="1680"/>
                  </a:cubicBezTo>
                  <a:cubicBezTo>
                    <a:pt x="4214" y="1509"/>
                    <a:pt x="3983" y="1436"/>
                    <a:pt x="3738" y="1436"/>
                  </a:cubicBezTo>
                  <a:cubicBezTo>
                    <a:pt x="3092" y="1436"/>
                    <a:pt x="2348" y="1946"/>
                    <a:pt x="2159" y="2533"/>
                  </a:cubicBezTo>
                  <a:lnTo>
                    <a:pt x="2159" y="2533"/>
                  </a:lnTo>
                  <a:cubicBezTo>
                    <a:pt x="1632" y="2247"/>
                    <a:pt x="1176" y="1951"/>
                    <a:pt x="739" y="1568"/>
                  </a:cubicBezTo>
                  <a:lnTo>
                    <a:pt x="739" y="1568"/>
                  </a:lnTo>
                  <a:cubicBezTo>
                    <a:pt x="1718" y="881"/>
                    <a:pt x="2930" y="387"/>
                    <a:pt x="4105" y="387"/>
                  </a:cubicBezTo>
                  <a:close/>
                  <a:moveTo>
                    <a:pt x="4149" y="0"/>
                  </a:moveTo>
                  <a:cubicBezTo>
                    <a:pt x="2856" y="0"/>
                    <a:pt x="1498" y="513"/>
                    <a:pt x="461" y="1261"/>
                  </a:cubicBezTo>
                  <a:cubicBezTo>
                    <a:pt x="402" y="1308"/>
                    <a:pt x="377" y="1368"/>
                    <a:pt x="375" y="1427"/>
                  </a:cubicBezTo>
                  <a:lnTo>
                    <a:pt x="375" y="1427"/>
                  </a:lnTo>
                  <a:cubicBezTo>
                    <a:pt x="287" y="1492"/>
                    <a:pt x="241" y="1627"/>
                    <a:pt x="336" y="1722"/>
                  </a:cubicBezTo>
                  <a:cubicBezTo>
                    <a:pt x="921" y="2245"/>
                    <a:pt x="1549" y="2621"/>
                    <a:pt x="2219" y="2998"/>
                  </a:cubicBezTo>
                  <a:cubicBezTo>
                    <a:pt x="2253" y="3008"/>
                    <a:pt x="2288" y="3013"/>
                    <a:pt x="2320" y="3013"/>
                  </a:cubicBezTo>
                  <a:cubicBezTo>
                    <a:pt x="2426" y="3013"/>
                    <a:pt x="2512" y="2959"/>
                    <a:pt x="2512" y="2831"/>
                  </a:cubicBezTo>
                  <a:cubicBezTo>
                    <a:pt x="2512" y="2336"/>
                    <a:pt x="3114" y="1936"/>
                    <a:pt x="3634" y="1936"/>
                  </a:cubicBezTo>
                  <a:cubicBezTo>
                    <a:pt x="3883" y="1936"/>
                    <a:pt x="4113" y="2028"/>
                    <a:pt x="4248" y="2245"/>
                  </a:cubicBezTo>
                  <a:cubicBezTo>
                    <a:pt x="4374" y="2454"/>
                    <a:pt x="4290" y="2935"/>
                    <a:pt x="4248" y="3186"/>
                  </a:cubicBezTo>
                  <a:cubicBezTo>
                    <a:pt x="4068" y="4299"/>
                    <a:pt x="3274" y="5041"/>
                    <a:pt x="2245" y="5041"/>
                  </a:cubicBezTo>
                  <a:cubicBezTo>
                    <a:pt x="1959" y="5041"/>
                    <a:pt x="1654" y="4983"/>
                    <a:pt x="1340" y="4860"/>
                  </a:cubicBezTo>
                  <a:cubicBezTo>
                    <a:pt x="1318" y="4847"/>
                    <a:pt x="1295" y="4841"/>
                    <a:pt x="1274" y="4841"/>
                  </a:cubicBezTo>
                  <a:cubicBezTo>
                    <a:pt x="1194" y="4841"/>
                    <a:pt x="1126" y="4920"/>
                    <a:pt x="1110" y="4986"/>
                  </a:cubicBezTo>
                  <a:cubicBezTo>
                    <a:pt x="838" y="5718"/>
                    <a:pt x="503" y="6388"/>
                    <a:pt x="64" y="7015"/>
                  </a:cubicBezTo>
                  <a:cubicBezTo>
                    <a:pt x="1" y="7099"/>
                    <a:pt x="22" y="7267"/>
                    <a:pt x="126" y="7287"/>
                  </a:cubicBezTo>
                  <a:cubicBezTo>
                    <a:pt x="1842" y="8145"/>
                    <a:pt x="3537" y="8961"/>
                    <a:pt x="5253" y="9736"/>
                  </a:cubicBezTo>
                  <a:cubicBezTo>
                    <a:pt x="5293" y="9753"/>
                    <a:pt x="5330" y="9761"/>
                    <a:pt x="5364" y="9761"/>
                  </a:cubicBezTo>
                  <a:cubicBezTo>
                    <a:pt x="5452" y="9761"/>
                    <a:pt x="5515" y="9707"/>
                    <a:pt x="5546" y="9631"/>
                  </a:cubicBezTo>
                  <a:cubicBezTo>
                    <a:pt x="5859" y="8857"/>
                    <a:pt x="6173" y="8103"/>
                    <a:pt x="6487" y="7308"/>
                  </a:cubicBezTo>
                  <a:cubicBezTo>
                    <a:pt x="6508" y="7225"/>
                    <a:pt x="6445" y="7078"/>
                    <a:pt x="6362" y="7078"/>
                  </a:cubicBezTo>
                  <a:cubicBezTo>
                    <a:pt x="5836" y="6999"/>
                    <a:pt x="5395" y="6858"/>
                    <a:pt x="4955" y="6629"/>
                  </a:cubicBezTo>
                  <a:lnTo>
                    <a:pt x="4955" y="6629"/>
                  </a:lnTo>
                  <a:cubicBezTo>
                    <a:pt x="5984" y="6309"/>
                    <a:pt x="7007" y="5863"/>
                    <a:pt x="7554" y="4860"/>
                  </a:cubicBezTo>
                  <a:cubicBezTo>
                    <a:pt x="8077" y="3856"/>
                    <a:pt x="7973" y="2601"/>
                    <a:pt x="7345" y="1659"/>
                  </a:cubicBezTo>
                  <a:cubicBezTo>
                    <a:pt x="6567" y="471"/>
                    <a:pt x="5388" y="0"/>
                    <a:pt x="414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68"/>
            <p:cNvSpPr/>
            <p:nvPr/>
          </p:nvSpPr>
          <p:spPr>
            <a:xfrm>
              <a:off x="1961400" y="1260125"/>
              <a:ext cx="267050" cy="242825"/>
            </a:xfrm>
            <a:custGeom>
              <a:avLst/>
              <a:gdLst/>
              <a:ahLst/>
              <a:cxnLst/>
              <a:rect l="l" t="t" r="r" b="b"/>
              <a:pathLst>
                <a:path w="10682" h="9713" extrusionOk="0">
                  <a:moveTo>
                    <a:pt x="115" y="2863"/>
                  </a:moveTo>
                  <a:cubicBezTo>
                    <a:pt x="115" y="2863"/>
                    <a:pt x="115" y="2866"/>
                    <a:pt x="115" y="2871"/>
                  </a:cubicBezTo>
                  <a:cubicBezTo>
                    <a:pt x="115" y="2869"/>
                    <a:pt x="115" y="2866"/>
                    <a:pt x="116" y="2864"/>
                  </a:cubicBezTo>
                  <a:lnTo>
                    <a:pt x="116" y="2864"/>
                  </a:lnTo>
                  <a:cubicBezTo>
                    <a:pt x="116" y="2864"/>
                    <a:pt x="116" y="2863"/>
                    <a:pt x="115" y="2863"/>
                  </a:cubicBezTo>
                  <a:close/>
                  <a:moveTo>
                    <a:pt x="3575" y="387"/>
                  </a:moveTo>
                  <a:cubicBezTo>
                    <a:pt x="3939" y="387"/>
                    <a:pt x="4301" y="451"/>
                    <a:pt x="4655" y="570"/>
                  </a:cubicBezTo>
                  <a:cubicBezTo>
                    <a:pt x="5597" y="925"/>
                    <a:pt x="7166" y="2076"/>
                    <a:pt x="6015" y="3436"/>
                  </a:cubicBezTo>
                  <a:cubicBezTo>
                    <a:pt x="5896" y="3576"/>
                    <a:pt x="6004" y="3772"/>
                    <a:pt x="6178" y="3772"/>
                  </a:cubicBezTo>
                  <a:cubicBezTo>
                    <a:pt x="6186" y="3772"/>
                    <a:pt x="6195" y="3772"/>
                    <a:pt x="6204" y="3771"/>
                  </a:cubicBezTo>
                  <a:cubicBezTo>
                    <a:pt x="6671" y="3688"/>
                    <a:pt x="7169" y="3613"/>
                    <a:pt x="7649" y="3613"/>
                  </a:cubicBezTo>
                  <a:cubicBezTo>
                    <a:pt x="8502" y="3613"/>
                    <a:pt x="9300" y="3849"/>
                    <a:pt x="9782" y="4692"/>
                  </a:cubicBezTo>
                  <a:cubicBezTo>
                    <a:pt x="10430" y="5780"/>
                    <a:pt x="10054" y="7328"/>
                    <a:pt x="9217" y="8249"/>
                  </a:cubicBezTo>
                  <a:cubicBezTo>
                    <a:pt x="8798" y="8709"/>
                    <a:pt x="8212" y="9044"/>
                    <a:pt x="7606" y="9211"/>
                  </a:cubicBezTo>
                  <a:cubicBezTo>
                    <a:pt x="7419" y="9266"/>
                    <a:pt x="7252" y="9292"/>
                    <a:pt x="7099" y="9292"/>
                  </a:cubicBezTo>
                  <a:cubicBezTo>
                    <a:pt x="6548" y="9292"/>
                    <a:pt x="6172" y="8956"/>
                    <a:pt x="5681" y="8416"/>
                  </a:cubicBezTo>
                  <a:cubicBezTo>
                    <a:pt x="5158" y="7872"/>
                    <a:pt x="5492" y="7998"/>
                    <a:pt x="5995" y="7663"/>
                  </a:cubicBezTo>
                  <a:cubicBezTo>
                    <a:pt x="7111" y="6932"/>
                    <a:pt x="7164" y="5315"/>
                    <a:pt x="5637" y="5315"/>
                  </a:cubicBezTo>
                  <a:cubicBezTo>
                    <a:pt x="5590" y="5315"/>
                    <a:pt x="5542" y="5316"/>
                    <a:pt x="5492" y="5319"/>
                  </a:cubicBezTo>
                  <a:cubicBezTo>
                    <a:pt x="5196" y="5339"/>
                    <a:pt x="4638" y="5658"/>
                    <a:pt x="4383" y="5658"/>
                  </a:cubicBezTo>
                  <a:cubicBezTo>
                    <a:pt x="4368" y="5658"/>
                    <a:pt x="4354" y="5656"/>
                    <a:pt x="4342" y="5654"/>
                  </a:cubicBezTo>
                  <a:cubicBezTo>
                    <a:pt x="3400" y="5424"/>
                    <a:pt x="4216" y="4545"/>
                    <a:pt x="4425" y="4210"/>
                  </a:cubicBezTo>
                  <a:cubicBezTo>
                    <a:pt x="4781" y="3666"/>
                    <a:pt x="4844" y="3018"/>
                    <a:pt x="4363" y="2516"/>
                  </a:cubicBezTo>
                  <a:cubicBezTo>
                    <a:pt x="4025" y="2134"/>
                    <a:pt x="3462" y="1825"/>
                    <a:pt x="2918" y="1825"/>
                  </a:cubicBezTo>
                  <a:cubicBezTo>
                    <a:pt x="2685" y="1825"/>
                    <a:pt x="2456" y="1882"/>
                    <a:pt x="2249" y="2013"/>
                  </a:cubicBezTo>
                  <a:cubicBezTo>
                    <a:pt x="1956" y="2202"/>
                    <a:pt x="1789" y="2537"/>
                    <a:pt x="1622" y="2829"/>
                  </a:cubicBezTo>
                  <a:cubicBezTo>
                    <a:pt x="1580" y="2955"/>
                    <a:pt x="1496" y="3394"/>
                    <a:pt x="1391" y="3541"/>
                  </a:cubicBezTo>
                  <a:cubicBezTo>
                    <a:pt x="1391" y="3645"/>
                    <a:pt x="1370" y="3750"/>
                    <a:pt x="1370" y="3855"/>
                  </a:cubicBezTo>
                  <a:cubicBezTo>
                    <a:pt x="1049" y="3694"/>
                    <a:pt x="743" y="3503"/>
                    <a:pt x="466" y="3282"/>
                  </a:cubicBezTo>
                  <a:lnTo>
                    <a:pt x="466" y="3282"/>
                  </a:lnTo>
                  <a:cubicBezTo>
                    <a:pt x="477" y="3266"/>
                    <a:pt x="485" y="3248"/>
                    <a:pt x="492" y="3227"/>
                  </a:cubicBezTo>
                  <a:cubicBezTo>
                    <a:pt x="500" y="3206"/>
                    <a:pt x="504" y="3184"/>
                    <a:pt x="506" y="3160"/>
                  </a:cubicBezTo>
                  <a:lnTo>
                    <a:pt x="506" y="3160"/>
                  </a:lnTo>
                  <a:cubicBezTo>
                    <a:pt x="515" y="3162"/>
                    <a:pt x="524" y="3163"/>
                    <a:pt x="534" y="3164"/>
                  </a:cubicBezTo>
                  <a:cubicBezTo>
                    <a:pt x="450" y="1930"/>
                    <a:pt x="1642" y="821"/>
                    <a:pt x="2730" y="507"/>
                  </a:cubicBezTo>
                  <a:cubicBezTo>
                    <a:pt x="3013" y="425"/>
                    <a:pt x="3295" y="387"/>
                    <a:pt x="3575" y="387"/>
                  </a:cubicBezTo>
                  <a:close/>
                  <a:moveTo>
                    <a:pt x="3640" y="1"/>
                  </a:moveTo>
                  <a:cubicBezTo>
                    <a:pt x="2056" y="1"/>
                    <a:pt x="247" y="1185"/>
                    <a:pt x="119" y="2845"/>
                  </a:cubicBezTo>
                  <a:lnTo>
                    <a:pt x="119" y="2845"/>
                  </a:lnTo>
                  <a:cubicBezTo>
                    <a:pt x="117" y="2851"/>
                    <a:pt x="116" y="2858"/>
                    <a:pt x="116" y="2864"/>
                  </a:cubicBezTo>
                  <a:lnTo>
                    <a:pt x="116" y="2864"/>
                  </a:lnTo>
                  <a:cubicBezTo>
                    <a:pt x="116" y="2865"/>
                    <a:pt x="116" y="2868"/>
                    <a:pt x="117" y="2872"/>
                  </a:cubicBezTo>
                  <a:lnTo>
                    <a:pt x="117" y="2872"/>
                  </a:lnTo>
                  <a:cubicBezTo>
                    <a:pt x="112" y="2945"/>
                    <a:pt x="110" y="3020"/>
                    <a:pt x="112" y="3096"/>
                  </a:cubicBezTo>
                  <a:lnTo>
                    <a:pt x="112" y="3096"/>
                  </a:lnTo>
                  <a:cubicBezTo>
                    <a:pt x="36" y="3145"/>
                    <a:pt x="1" y="3261"/>
                    <a:pt x="115" y="3353"/>
                  </a:cubicBezTo>
                  <a:cubicBezTo>
                    <a:pt x="575" y="3750"/>
                    <a:pt x="1036" y="4001"/>
                    <a:pt x="1601" y="4231"/>
                  </a:cubicBezTo>
                  <a:cubicBezTo>
                    <a:pt x="1620" y="4243"/>
                    <a:pt x="1642" y="4248"/>
                    <a:pt x="1664" y="4248"/>
                  </a:cubicBezTo>
                  <a:cubicBezTo>
                    <a:pt x="1760" y="4248"/>
                    <a:pt x="1865" y="4149"/>
                    <a:pt x="1831" y="4064"/>
                  </a:cubicBezTo>
                  <a:cubicBezTo>
                    <a:pt x="1778" y="3212"/>
                    <a:pt x="2115" y="2225"/>
                    <a:pt x="3023" y="2225"/>
                  </a:cubicBezTo>
                  <a:cubicBezTo>
                    <a:pt x="3186" y="2225"/>
                    <a:pt x="3367" y="2257"/>
                    <a:pt x="3567" y="2327"/>
                  </a:cubicBezTo>
                  <a:cubicBezTo>
                    <a:pt x="4760" y="2767"/>
                    <a:pt x="4174" y="4064"/>
                    <a:pt x="3442" y="4629"/>
                  </a:cubicBezTo>
                  <a:cubicBezTo>
                    <a:pt x="3358" y="4692"/>
                    <a:pt x="3358" y="4796"/>
                    <a:pt x="3400" y="4859"/>
                  </a:cubicBezTo>
                  <a:cubicBezTo>
                    <a:pt x="3651" y="5236"/>
                    <a:pt x="3860" y="5633"/>
                    <a:pt x="4091" y="5989"/>
                  </a:cubicBezTo>
                  <a:cubicBezTo>
                    <a:pt x="4121" y="6050"/>
                    <a:pt x="4197" y="6089"/>
                    <a:pt x="4268" y="6089"/>
                  </a:cubicBezTo>
                  <a:cubicBezTo>
                    <a:pt x="4294" y="6089"/>
                    <a:pt x="4319" y="6084"/>
                    <a:pt x="4342" y="6073"/>
                  </a:cubicBezTo>
                  <a:cubicBezTo>
                    <a:pt x="4593" y="5905"/>
                    <a:pt x="4844" y="5801"/>
                    <a:pt x="5137" y="5738"/>
                  </a:cubicBezTo>
                  <a:cubicBezTo>
                    <a:pt x="5303" y="5671"/>
                    <a:pt x="5450" y="5637"/>
                    <a:pt x="5579" y="5637"/>
                  </a:cubicBezTo>
                  <a:cubicBezTo>
                    <a:pt x="6052" y="5637"/>
                    <a:pt x="6274" y="6089"/>
                    <a:pt x="6225" y="6993"/>
                  </a:cubicBezTo>
                  <a:cubicBezTo>
                    <a:pt x="6078" y="7307"/>
                    <a:pt x="5430" y="7558"/>
                    <a:pt x="5095" y="7642"/>
                  </a:cubicBezTo>
                  <a:cubicBezTo>
                    <a:pt x="4969" y="7663"/>
                    <a:pt x="4927" y="7830"/>
                    <a:pt x="4990" y="7935"/>
                  </a:cubicBezTo>
                  <a:cubicBezTo>
                    <a:pt x="5638" y="9015"/>
                    <a:pt x="5943" y="9713"/>
                    <a:pt x="6891" y="9713"/>
                  </a:cubicBezTo>
                  <a:cubicBezTo>
                    <a:pt x="7136" y="9713"/>
                    <a:pt x="7425" y="9666"/>
                    <a:pt x="7773" y="9567"/>
                  </a:cubicBezTo>
                  <a:cubicBezTo>
                    <a:pt x="8945" y="9232"/>
                    <a:pt x="9865" y="8353"/>
                    <a:pt x="10284" y="7223"/>
                  </a:cubicBezTo>
                  <a:cubicBezTo>
                    <a:pt x="10681" y="6177"/>
                    <a:pt x="10681" y="4796"/>
                    <a:pt x="9845" y="3959"/>
                  </a:cubicBezTo>
                  <a:cubicBezTo>
                    <a:pt x="9269" y="3372"/>
                    <a:pt x="8508" y="3200"/>
                    <a:pt x="7733" y="3200"/>
                  </a:cubicBezTo>
                  <a:cubicBezTo>
                    <a:pt x="7350" y="3200"/>
                    <a:pt x="6964" y="3242"/>
                    <a:pt x="6595" y="3296"/>
                  </a:cubicBezTo>
                  <a:lnTo>
                    <a:pt x="6595" y="3296"/>
                  </a:lnTo>
                  <a:cubicBezTo>
                    <a:pt x="7423" y="1751"/>
                    <a:pt x="5584" y="218"/>
                    <a:pt x="4028" y="26"/>
                  </a:cubicBezTo>
                  <a:cubicBezTo>
                    <a:pt x="3901" y="9"/>
                    <a:pt x="3771" y="1"/>
                    <a:pt x="364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3" name="Google Shape;2283;p68"/>
          <p:cNvGrpSpPr/>
          <p:nvPr/>
        </p:nvGrpSpPr>
        <p:grpSpPr>
          <a:xfrm rot="2066121">
            <a:off x="7285767" y="3084495"/>
            <a:ext cx="245985" cy="222159"/>
            <a:chOff x="4947100" y="881950"/>
            <a:chExt cx="245975" cy="222150"/>
          </a:xfrm>
        </p:grpSpPr>
        <p:sp>
          <p:nvSpPr>
            <p:cNvPr id="2284" name="Google Shape;2284;p68"/>
            <p:cNvSpPr/>
            <p:nvPr/>
          </p:nvSpPr>
          <p:spPr>
            <a:xfrm>
              <a:off x="5166350" y="881950"/>
              <a:ext cx="26725" cy="152625"/>
            </a:xfrm>
            <a:custGeom>
              <a:avLst/>
              <a:gdLst/>
              <a:ahLst/>
              <a:cxnLst/>
              <a:rect l="l" t="t" r="r" b="b"/>
              <a:pathLst>
                <a:path w="1069" h="6105" extrusionOk="0">
                  <a:moveTo>
                    <a:pt x="461" y="1"/>
                  </a:moveTo>
                  <a:cubicBezTo>
                    <a:pt x="335" y="1"/>
                    <a:pt x="205" y="69"/>
                    <a:pt x="168" y="199"/>
                  </a:cubicBezTo>
                  <a:cubicBezTo>
                    <a:pt x="1" y="599"/>
                    <a:pt x="68" y="1133"/>
                    <a:pt x="101" y="1600"/>
                  </a:cubicBezTo>
                  <a:lnTo>
                    <a:pt x="234" y="3101"/>
                  </a:lnTo>
                  <a:cubicBezTo>
                    <a:pt x="334" y="4068"/>
                    <a:pt x="535" y="5036"/>
                    <a:pt x="735" y="5970"/>
                  </a:cubicBezTo>
                  <a:cubicBezTo>
                    <a:pt x="750" y="6061"/>
                    <a:pt x="822" y="6104"/>
                    <a:pt x="894" y="6104"/>
                  </a:cubicBezTo>
                  <a:cubicBezTo>
                    <a:pt x="980" y="6104"/>
                    <a:pt x="1068" y="6045"/>
                    <a:pt x="1068" y="5936"/>
                  </a:cubicBezTo>
                  <a:cubicBezTo>
                    <a:pt x="1035" y="4969"/>
                    <a:pt x="1035" y="4035"/>
                    <a:pt x="935" y="3034"/>
                  </a:cubicBezTo>
                  <a:cubicBezTo>
                    <a:pt x="902" y="2534"/>
                    <a:pt x="902" y="2067"/>
                    <a:pt x="868" y="1567"/>
                  </a:cubicBezTo>
                  <a:cubicBezTo>
                    <a:pt x="868" y="1100"/>
                    <a:pt x="902" y="566"/>
                    <a:pt x="701" y="132"/>
                  </a:cubicBezTo>
                  <a:cubicBezTo>
                    <a:pt x="657" y="44"/>
                    <a:pt x="561" y="1"/>
                    <a:pt x="46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68"/>
            <p:cNvSpPr/>
            <p:nvPr/>
          </p:nvSpPr>
          <p:spPr>
            <a:xfrm>
              <a:off x="5046275" y="939575"/>
              <a:ext cx="78175" cy="118175"/>
            </a:xfrm>
            <a:custGeom>
              <a:avLst/>
              <a:gdLst/>
              <a:ahLst/>
              <a:cxnLst/>
              <a:rect l="l" t="t" r="r" b="b"/>
              <a:pathLst>
                <a:path w="3127" h="4727" extrusionOk="0">
                  <a:moveTo>
                    <a:pt x="163" y="1"/>
                  </a:moveTo>
                  <a:cubicBezTo>
                    <a:pt x="75" y="1"/>
                    <a:pt x="0" y="73"/>
                    <a:pt x="0" y="196"/>
                  </a:cubicBezTo>
                  <a:cubicBezTo>
                    <a:pt x="0" y="1029"/>
                    <a:pt x="501" y="1797"/>
                    <a:pt x="968" y="2464"/>
                  </a:cubicBezTo>
                  <a:cubicBezTo>
                    <a:pt x="1502" y="3198"/>
                    <a:pt x="2035" y="3965"/>
                    <a:pt x="2636" y="4665"/>
                  </a:cubicBezTo>
                  <a:cubicBezTo>
                    <a:pt x="2687" y="4708"/>
                    <a:pt x="2748" y="4727"/>
                    <a:pt x="2806" y="4727"/>
                  </a:cubicBezTo>
                  <a:cubicBezTo>
                    <a:pt x="2974" y="4727"/>
                    <a:pt x="3126" y="4572"/>
                    <a:pt x="3003" y="4399"/>
                  </a:cubicBezTo>
                  <a:cubicBezTo>
                    <a:pt x="2536" y="3598"/>
                    <a:pt x="2035" y="2831"/>
                    <a:pt x="1568" y="2097"/>
                  </a:cubicBezTo>
                  <a:lnTo>
                    <a:pt x="968" y="1096"/>
                  </a:lnTo>
                  <a:cubicBezTo>
                    <a:pt x="734" y="763"/>
                    <a:pt x="568" y="362"/>
                    <a:pt x="334" y="95"/>
                  </a:cubicBezTo>
                  <a:cubicBezTo>
                    <a:pt x="282" y="30"/>
                    <a:pt x="220" y="1"/>
                    <a:pt x="16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68"/>
            <p:cNvSpPr/>
            <p:nvPr/>
          </p:nvSpPr>
          <p:spPr>
            <a:xfrm>
              <a:off x="4947100" y="1017725"/>
              <a:ext cx="137100" cy="86375"/>
            </a:xfrm>
            <a:custGeom>
              <a:avLst/>
              <a:gdLst/>
              <a:ahLst/>
              <a:cxnLst/>
              <a:rect l="l" t="t" r="r" b="b"/>
              <a:pathLst>
                <a:path w="5484" h="3455" extrusionOk="0">
                  <a:moveTo>
                    <a:pt x="223" y="1"/>
                  </a:moveTo>
                  <a:cubicBezTo>
                    <a:pt x="82" y="1"/>
                    <a:pt x="1" y="153"/>
                    <a:pt x="31" y="305"/>
                  </a:cubicBezTo>
                  <a:cubicBezTo>
                    <a:pt x="298" y="705"/>
                    <a:pt x="799" y="1006"/>
                    <a:pt x="1199" y="1273"/>
                  </a:cubicBezTo>
                  <a:cubicBezTo>
                    <a:pt x="1632" y="1539"/>
                    <a:pt x="2033" y="1806"/>
                    <a:pt x="2466" y="2040"/>
                  </a:cubicBezTo>
                  <a:cubicBezTo>
                    <a:pt x="3334" y="2607"/>
                    <a:pt x="4268" y="3107"/>
                    <a:pt x="5268" y="3441"/>
                  </a:cubicBezTo>
                  <a:cubicBezTo>
                    <a:pt x="5291" y="3450"/>
                    <a:pt x="5313" y="3454"/>
                    <a:pt x="5332" y="3454"/>
                  </a:cubicBezTo>
                  <a:cubicBezTo>
                    <a:pt x="5450" y="3454"/>
                    <a:pt x="5483" y="3294"/>
                    <a:pt x="5368" y="3207"/>
                  </a:cubicBezTo>
                  <a:cubicBezTo>
                    <a:pt x="4535" y="2640"/>
                    <a:pt x="3667" y="2140"/>
                    <a:pt x="2800" y="1573"/>
                  </a:cubicBezTo>
                  <a:cubicBezTo>
                    <a:pt x="2366" y="1339"/>
                    <a:pt x="1966" y="1039"/>
                    <a:pt x="1532" y="739"/>
                  </a:cubicBezTo>
                  <a:cubicBezTo>
                    <a:pt x="1165" y="505"/>
                    <a:pt x="698" y="138"/>
                    <a:pt x="265" y="5"/>
                  </a:cubicBezTo>
                  <a:cubicBezTo>
                    <a:pt x="250" y="2"/>
                    <a:pt x="236" y="1"/>
                    <a:pt x="22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chenying0907 4">
            <a:extLst>
              <a:ext uri="{FF2B5EF4-FFF2-40B4-BE49-F238E27FC236}">
                <a16:creationId xmlns:a16="http://schemas.microsoft.com/office/drawing/2014/main" id="{CD60DA47-A61D-2F35-86F1-BDC8AEFFCD07}"/>
              </a:ext>
            </a:extLst>
          </p:cNvPr>
          <p:cNvGrpSpPr/>
          <p:nvPr/>
        </p:nvGrpSpPr>
        <p:grpSpPr>
          <a:xfrm>
            <a:off x="2598752" y="434148"/>
            <a:ext cx="2345388" cy="1104507"/>
            <a:chOff x="1718065" y="3787955"/>
            <a:chExt cx="2346112" cy="1104506"/>
          </a:xfrm>
        </p:grpSpPr>
        <p:sp>
          <p:nvSpPr>
            <p:cNvPr id="15" name="文本框 5">
              <a:extLst>
                <a:ext uri="{FF2B5EF4-FFF2-40B4-BE49-F238E27FC236}">
                  <a16:creationId xmlns:a16="http://schemas.microsoft.com/office/drawing/2014/main" id="{5F49D84F-4464-3A80-6669-C3BFEC08EF18}"/>
                </a:ext>
              </a:extLst>
            </p:cNvPr>
            <p:cNvSpPr txBox="1"/>
            <p:nvPr/>
          </p:nvSpPr>
          <p:spPr>
            <a:xfrm>
              <a:off x="1836739" y="3787955"/>
              <a:ext cx="1827212" cy="400110"/>
            </a:xfrm>
            <a:prstGeom prst="rect">
              <a:avLst/>
            </a:prstGeom>
            <a:noFill/>
          </p:spPr>
          <p:txBody>
            <a:bodyPr>
              <a:spAutoFit/>
            </a:bodyPr>
            <a:lstStyle/>
            <a:p>
              <a:pPr algn="ctr"/>
              <a:r>
                <a:rPr lang="en-US" altLang="zh-CN" sz="2000" b="1" dirty="0" err="1">
                  <a:solidFill>
                    <a:schemeClr val="bg2"/>
                  </a:solidFill>
                  <a:latin typeface="Times New Roman" panose="02020603050405020304" pitchFamily="18" charset="0"/>
                  <a:ea typeface="微软雅黑" panose="020B0503020204020204" pitchFamily="34" charset="-122"/>
                  <a:cs typeface="Times New Roman" panose="02020603050405020304" pitchFamily="18" charset="0"/>
                </a:rPr>
                <a:t>Viết</a:t>
              </a:r>
              <a:r>
                <a:rPr lang="en-US" altLang="zh-CN" sz="2000" b="1" dirty="0">
                  <a:solidFill>
                    <a:schemeClr val="bg2"/>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000" b="1" dirty="0" err="1">
                  <a:solidFill>
                    <a:schemeClr val="bg2"/>
                  </a:solidFill>
                  <a:latin typeface="Times New Roman" panose="02020603050405020304" pitchFamily="18" charset="0"/>
                  <a:ea typeface="微软雅黑" panose="020B0503020204020204" pitchFamily="34" charset="-122"/>
                  <a:cs typeface="Times New Roman" panose="02020603050405020304" pitchFamily="18" charset="0"/>
                </a:rPr>
                <a:t>Sơ</a:t>
              </a:r>
              <a:r>
                <a:rPr lang="en-US" altLang="zh-CN" sz="2000" b="1" dirty="0">
                  <a:solidFill>
                    <a:schemeClr val="bg2"/>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000" b="1" dirty="0" err="1">
                  <a:solidFill>
                    <a:schemeClr val="bg2"/>
                  </a:solidFill>
                  <a:latin typeface="Times New Roman" panose="02020603050405020304" pitchFamily="18" charset="0"/>
                  <a:ea typeface="微软雅黑" panose="020B0503020204020204" pitchFamily="34" charset="-122"/>
                  <a:cs typeface="Times New Roman" panose="02020603050405020304" pitchFamily="18" charset="0"/>
                </a:rPr>
                <a:t>Đồ</a:t>
              </a:r>
              <a:endParaRPr lang="zh-CN" altLang="en-US" sz="2000" b="1" dirty="0">
                <a:solidFill>
                  <a:schemeClr val="bg2"/>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6" name="文本框 86">
              <a:extLst>
                <a:ext uri="{FF2B5EF4-FFF2-40B4-BE49-F238E27FC236}">
                  <a16:creationId xmlns:a16="http://schemas.microsoft.com/office/drawing/2014/main" id="{1933BFA7-7B77-1353-2D25-917E3FD7E8CE}"/>
                </a:ext>
              </a:extLst>
            </p:cNvPr>
            <p:cNvSpPr txBox="1">
              <a:spLocks noChangeArrowheads="1"/>
            </p:cNvSpPr>
            <p:nvPr/>
          </p:nvSpPr>
          <p:spPr bwMode="auto">
            <a:xfrm>
              <a:off x="1718065" y="4184576"/>
              <a:ext cx="2346112" cy="707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2000" dirty="0">
                  <a:solidFill>
                    <a:schemeClr val="bg2"/>
                  </a:solidFill>
                  <a:latin typeface="Times New Roman" panose="02020603050405020304" pitchFamily="18" charset="0"/>
                  <a:ea typeface="微软雅黑" panose="020B0503020204020204" pitchFamily="34" charset="-122"/>
                  <a:cs typeface="Times New Roman" panose="02020603050405020304" pitchFamily="18" charset="0"/>
                  <a:sym typeface="微软雅黑" pitchFamily="34" charset="-122"/>
                </a:rPr>
                <a:t>CTHH </a:t>
              </a:r>
              <a:r>
                <a:rPr lang="en-US" altLang="zh-CN" sz="2000" dirty="0" err="1">
                  <a:solidFill>
                    <a:schemeClr val="bg2"/>
                  </a:solidFill>
                  <a:latin typeface="Times New Roman" panose="02020603050405020304" pitchFamily="18" charset="0"/>
                  <a:ea typeface="微软雅黑" panose="020B0503020204020204" pitchFamily="34" charset="-122"/>
                  <a:cs typeface="Times New Roman" panose="02020603050405020304" pitchFamily="18" charset="0"/>
                  <a:sym typeface="微软雅黑" pitchFamily="34" charset="-122"/>
                </a:rPr>
                <a:t>chất</a:t>
              </a:r>
              <a:r>
                <a:rPr lang="en-US" altLang="zh-CN" sz="2000" dirty="0">
                  <a:solidFill>
                    <a:schemeClr val="bg2"/>
                  </a:solidFill>
                  <a:latin typeface="Times New Roman" panose="02020603050405020304" pitchFamily="18" charset="0"/>
                  <a:ea typeface="微软雅黑" panose="020B0503020204020204" pitchFamily="34" charset="-122"/>
                  <a:cs typeface="Times New Roman" panose="02020603050405020304" pitchFamily="18" charset="0"/>
                  <a:sym typeface="微软雅黑" pitchFamily="34" charset="-122"/>
                </a:rPr>
                <a:t> </a:t>
              </a:r>
              <a:r>
                <a:rPr lang="en-US" altLang="zh-CN" sz="2000" dirty="0" err="1">
                  <a:solidFill>
                    <a:schemeClr val="bg2"/>
                  </a:solidFill>
                  <a:latin typeface="Times New Roman" panose="02020603050405020304" pitchFamily="18" charset="0"/>
                  <a:ea typeface="微软雅黑" panose="020B0503020204020204" pitchFamily="34" charset="-122"/>
                  <a:cs typeface="Times New Roman" panose="02020603050405020304" pitchFamily="18" charset="0"/>
                  <a:sym typeface="微软雅黑" pitchFamily="34" charset="-122"/>
                </a:rPr>
                <a:t>tham</a:t>
              </a:r>
              <a:r>
                <a:rPr lang="en-US" altLang="zh-CN" sz="2000" dirty="0">
                  <a:solidFill>
                    <a:schemeClr val="bg2"/>
                  </a:solidFill>
                  <a:latin typeface="Times New Roman" panose="02020603050405020304" pitchFamily="18" charset="0"/>
                  <a:ea typeface="微软雅黑" panose="020B0503020204020204" pitchFamily="34" charset="-122"/>
                  <a:cs typeface="Times New Roman" panose="02020603050405020304" pitchFamily="18" charset="0"/>
                  <a:sym typeface="微软雅黑" pitchFamily="34" charset="-122"/>
                </a:rPr>
                <a:t> </a:t>
              </a:r>
              <a:r>
                <a:rPr lang="en-US" altLang="zh-CN" sz="2000" dirty="0" err="1">
                  <a:solidFill>
                    <a:schemeClr val="bg2"/>
                  </a:solidFill>
                  <a:latin typeface="Times New Roman" panose="02020603050405020304" pitchFamily="18" charset="0"/>
                  <a:ea typeface="微软雅黑" panose="020B0503020204020204" pitchFamily="34" charset="-122"/>
                  <a:cs typeface="Times New Roman" panose="02020603050405020304" pitchFamily="18" charset="0"/>
                  <a:sym typeface="微软雅黑" pitchFamily="34" charset="-122"/>
                </a:rPr>
                <a:t>gia</a:t>
              </a:r>
              <a:r>
                <a:rPr lang="en-US" altLang="zh-CN" sz="2000" dirty="0">
                  <a:solidFill>
                    <a:schemeClr val="bg2"/>
                  </a:solidFill>
                  <a:latin typeface="Times New Roman" panose="02020603050405020304" pitchFamily="18" charset="0"/>
                  <a:ea typeface="微软雅黑" panose="020B0503020204020204" pitchFamily="34" charset="-122"/>
                  <a:cs typeface="Times New Roman" panose="02020603050405020304" pitchFamily="18" charset="0"/>
                  <a:sym typeface="微软雅黑" pitchFamily="34" charset="-122"/>
                </a:rPr>
                <a:t> </a:t>
              </a:r>
              <a:r>
                <a:rPr lang="en-US" altLang="zh-CN" sz="2000" dirty="0" err="1">
                  <a:solidFill>
                    <a:schemeClr val="bg2"/>
                  </a:solidFill>
                  <a:latin typeface="Times New Roman" panose="02020603050405020304" pitchFamily="18" charset="0"/>
                  <a:ea typeface="微软雅黑" panose="020B0503020204020204" pitchFamily="34" charset="-122"/>
                  <a:cs typeface="Times New Roman" panose="02020603050405020304" pitchFamily="18" charset="0"/>
                  <a:sym typeface="微软雅黑" pitchFamily="34" charset="-122"/>
                </a:rPr>
                <a:t>và</a:t>
              </a:r>
              <a:r>
                <a:rPr lang="en-US" altLang="zh-CN" sz="2000" dirty="0">
                  <a:solidFill>
                    <a:schemeClr val="bg2"/>
                  </a:solidFill>
                  <a:latin typeface="Times New Roman" panose="02020603050405020304" pitchFamily="18" charset="0"/>
                  <a:ea typeface="微软雅黑" panose="020B0503020204020204" pitchFamily="34" charset="-122"/>
                  <a:cs typeface="Times New Roman" panose="02020603050405020304" pitchFamily="18" charset="0"/>
                  <a:sym typeface="微软雅黑" pitchFamily="34" charset="-122"/>
                </a:rPr>
                <a:t> </a:t>
              </a:r>
              <a:r>
                <a:rPr lang="en-US" altLang="zh-CN" sz="2000" dirty="0" err="1">
                  <a:solidFill>
                    <a:schemeClr val="bg2"/>
                  </a:solidFill>
                  <a:latin typeface="Times New Roman" panose="02020603050405020304" pitchFamily="18" charset="0"/>
                  <a:ea typeface="微软雅黑" panose="020B0503020204020204" pitchFamily="34" charset="-122"/>
                  <a:cs typeface="Times New Roman" panose="02020603050405020304" pitchFamily="18" charset="0"/>
                  <a:sym typeface="微软雅黑" pitchFamily="34" charset="-122"/>
                </a:rPr>
                <a:t>chất</a:t>
              </a:r>
              <a:r>
                <a:rPr lang="en-US" altLang="zh-CN" sz="2000" dirty="0">
                  <a:solidFill>
                    <a:schemeClr val="bg2"/>
                  </a:solidFill>
                  <a:latin typeface="Times New Roman" panose="02020603050405020304" pitchFamily="18" charset="0"/>
                  <a:ea typeface="微软雅黑" panose="020B0503020204020204" pitchFamily="34" charset="-122"/>
                  <a:cs typeface="Times New Roman" panose="02020603050405020304" pitchFamily="18" charset="0"/>
                  <a:sym typeface="微软雅黑" pitchFamily="34" charset="-122"/>
                </a:rPr>
                <a:t> </a:t>
              </a:r>
              <a:r>
                <a:rPr lang="en-US" altLang="zh-CN" sz="2000" dirty="0" err="1">
                  <a:solidFill>
                    <a:schemeClr val="bg2"/>
                  </a:solidFill>
                  <a:latin typeface="Times New Roman" panose="02020603050405020304" pitchFamily="18" charset="0"/>
                  <a:ea typeface="微软雅黑" panose="020B0503020204020204" pitchFamily="34" charset="-122"/>
                  <a:cs typeface="Times New Roman" panose="02020603050405020304" pitchFamily="18" charset="0"/>
                  <a:sym typeface="微软雅黑" pitchFamily="34" charset="-122"/>
                </a:rPr>
                <a:t>sản</a:t>
              </a:r>
              <a:r>
                <a:rPr lang="en-US" altLang="zh-CN" sz="2000" dirty="0">
                  <a:solidFill>
                    <a:schemeClr val="bg2"/>
                  </a:solidFill>
                  <a:latin typeface="Times New Roman" panose="02020603050405020304" pitchFamily="18" charset="0"/>
                  <a:ea typeface="微软雅黑" panose="020B0503020204020204" pitchFamily="34" charset="-122"/>
                  <a:cs typeface="Times New Roman" panose="02020603050405020304" pitchFamily="18" charset="0"/>
                  <a:sym typeface="微软雅黑" pitchFamily="34" charset="-122"/>
                </a:rPr>
                <a:t> </a:t>
              </a:r>
              <a:r>
                <a:rPr lang="en-US" altLang="zh-CN" sz="2000" dirty="0" err="1">
                  <a:solidFill>
                    <a:schemeClr val="bg2"/>
                  </a:solidFill>
                  <a:latin typeface="Times New Roman" panose="02020603050405020304" pitchFamily="18" charset="0"/>
                  <a:ea typeface="微软雅黑" panose="020B0503020204020204" pitchFamily="34" charset="-122"/>
                  <a:cs typeface="Times New Roman" panose="02020603050405020304" pitchFamily="18" charset="0"/>
                  <a:sym typeface="微软雅黑" pitchFamily="34" charset="-122"/>
                </a:rPr>
                <a:t>phẩm</a:t>
              </a:r>
              <a:endParaRPr lang="en-US" altLang="zh-CN" sz="2000" dirty="0">
                <a:solidFill>
                  <a:schemeClr val="bg2"/>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17" name="文本框 88">
            <a:extLst>
              <a:ext uri="{FF2B5EF4-FFF2-40B4-BE49-F238E27FC236}">
                <a16:creationId xmlns:a16="http://schemas.microsoft.com/office/drawing/2014/main" id="{B8556F3F-0C4C-30D2-7E51-088AA6247427}"/>
              </a:ext>
            </a:extLst>
          </p:cNvPr>
          <p:cNvSpPr txBox="1">
            <a:spLocks noChangeArrowheads="1"/>
          </p:cNvSpPr>
          <p:nvPr/>
        </p:nvSpPr>
        <p:spPr bwMode="auto">
          <a:xfrm>
            <a:off x="1422414" y="854930"/>
            <a:ext cx="1382287" cy="400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06" rIns="91412" bIns="45706">
            <a:spAutoFit/>
          </a:bodyPr>
          <a:lstStyle/>
          <a:p>
            <a:pPr algn="ctr"/>
            <a:r>
              <a:rPr lang="en-US" altLang="zh-CN" sz="2000" b="1" dirty="0" err="1">
                <a:solidFill>
                  <a:schemeClr val="bg2"/>
                </a:solidFill>
                <a:latin typeface="Times New Roman" panose="02020603050405020304" pitchFamily="18" charset="0"/>
                <a:ea typeface="微软雅黑" panose="020B0503020204020204" pitchFamily="34" charset="-122"/>
                <a:cs typeface="Times New Roman" panose="02020603050405020304" pitchFamily="18" charset="0"/>
              </a:rPr>
              <a:t>Bước</a:t>
            </a:r>
            <a:r>
              <a:rPr lang="en-US" altLang="zh-CN" sz="2000" b="1" dirty="0">
                <a:solidFill>
                  <a:schemeClr val="bg2"/>
                </a:solidFill>
                <a:latin typeface="Times New Roman" panose="02020603050405020304" pitchFamily="18" charset="0"/>
                <a:ea typeface="微软雅黑" panose="020B0503020204020204" pitchFamily="34" charset="-122"/>
                <a:cs typeface="Times New Roman" panose="02020603050405020304" pitchFamily="18" charset="0"/>
              </a:rPr>
              <a:t> 1</a:t>
            </a:r>
            <a:endParaRPr lang="zh-CN" altLang="en-US" sz="2000" b="1" dirty="0">
              <a:solidFill>
                <a:schemeClr val="bg2"/>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8" name="文本框 145">
            <a:extLst>
              <a:ext uri="{FF2B5EF4-FFF2-40B4-BE49-F238E27FC236}">
                <a16:creationId xmlns:a16="http://schemas.microsoft.com/office/drawing/2014/main" id="{05789939-59B6-D7A7-732D-7D5436F7E0B7}"/>
              </a:ext>
            </a:extLst>
          </p:cNvPr>
          <p:cNvSpPr txBox="1">
            <a:spLocks noChangeArrowheads="1"/>
          </p:cNvSpPr>
          <p:nvPr/>
        </p:nvSpPr>
        <p:spPr bwMode="auto">
          <a:xfrm>
            <a:off x="1413098" y="2072127"/>
            <a:ext cx="1382287" cy="400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06" rIns="91412" bIns="45706">
            <a:spAutoFit/>
          </a:bodyPr>
          <a:lstStyle>
            <a:defPPr>
              <a:defRPr lang="zh-CN"/>
            </a:defPPr>
            <a:lvl1pPr algn="ctr">
              <a:defRPr sz="2800" b="1">
                <a:solidFill>
                  <a:schemeClr val="tx1">
                    <a:lumMod val="75000"/>
                    <a:lumOff val="25000"/>
                  </a:schemeClr>
                </a:solidFill>
                <a:latin typeface="UTM Azuki" panose="02040603050506020204" pitchFamily="18" charset="0"/>
                <a:ea typeface="微软雅黑" panose="020B0503020204020204" pitchFamily="34" charset="-122"/>
                <a:cs typeface="方正静蕾简体" panose="03000509000000000000" pitchFamily="65" charset="-122"/>
              </a:defRPr>
            </a:lvl1pPr>
          </a:lstStyle>
          <a:p>
            <a:r>
              <a:rPr lang="en-US" altLang="zh-CN" sz="2000" dirty="0" err="1">
                <a:solidFill>
                  <a:schemeClr val="bg2"/>
                </a:solidFill>
                <a:latin typeface="Times New Roman" panose="02020603050405020304" pitchFamily="18" charset="0"/>
                <a:cs typeface="Times New Roman" panose="02020603050405020304" pitchFamily="18" charset="0"/>
              </a:rPr>
              <a:t>Bước</a:t>
            </a:r>
            <a:r>
              <a:rPr lang="en-US" altLang="zh-CN" sz="2000" dirty="0">
                <a:solidFill>
                  <a:schemeClr val="bg2"/>
                </a:solidFill>
                <a:latin typeface="Times New Roman" panose="02020603050405020304" pitchFamily="18" charset="0"/>
                <a:cs typeface="Times New Roman" panose="02020603050405020304" pitchFamily="18" charset="0"/>
              </a:rPr>
              <a:t> 2</a:t>
            </a:r>
            <a:endParaRPr lang="zh-CN" altLang="en-US" sz="2000" dirty="0">
              <a:solidFill>
                <a:schemeClr val="bg2"/>
              </a:solidFill>
              <a:latin typeface="Times New Roman" panose="02020603050405020304" pitchFamily="18" charset="0"/>
              <a:cs typeface="Times New Roman" panose="02020603050405020304" pitchFamily="18" charset="0"/>
            </a:endParaRPr>
          </a:p>
        </p:txBody>
      </p:sp>
      <p:sp>
        <p:nvSpPr>
          <p:cNvPr id="19" name="文本框 157">
            <a:extLst>
              <a:ext uri="{FF2B5EF4-FFF2-40B4-BE49-F238E27FC236}">
                <a16:creationId xmlns:a16="http://schemas.microsoft.com/office/drawing/2014/main" id="{6A3D2A7F-ED03-B4C8-47D2-F327D4D430C5}"/>
              </a:ext>
            </a:extLst>
          </p:cNvPr>
          <p:cNvSpPr txBox="1">
            <a:spLocks noChangeArrowheads="1"/>
          </p:cNvSpPr>
          <p:nvPr/>
        </p:nvSpPr>
        <p:spPr bwMode="auto">
          <a:xfrm>
            <a:off x="1422416" y="3358744"/>
            <a:ext cx="1382285" cy="400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06" rIns="91412" bIns="45706">
            <a:spAutoFit/>
          </a:bodyPr>
          <a:lstStyle/>
          <a:p>
            <a:pPr algn="ctr"/>
            <a:r>
              <a:rPr lang="en-US" altLang="zh-CN" sz="2000" b="1" dirty="0" err="1">
                <a:solidFill>
                  <a:schemeClr val="bg2"/>
                </a:solidFill>
                <a:latin typeface="Times New Roman" panose="02020603050405020304" pitchFamily="18" charset="0"/>
                <a:ea typeface="微软雅黑" panose="020B0503020204020204" pitchFamily="34" charset="-122"/>
                <a:cs typeface="Times New Roman" panose="02020603050405020304" pitchFamily="18" charset="0"/>
              </a:rPr>
              <a:t>Bước</a:t>
            </a:r>
            <a:r>
              <a:rPr lang="en-US" altLang="zh-CN" sz="2000" b="1" dirty="0">
                <a:solidFill>
                  <a:schemeClr val="bg2"/>
                </a:solidFill>
                <a:latin typeface="Times New Roman" panose="02020603050405020304" pitchFamily="18" charset="0"/>
                <a:ea typeface="微软雅黑" panose="020B0503020204020204" pitchFamily="34" charset="-122"/>
                <a:cs typeface="Times New Roman" panose="02020603050405020304" pitchFamily="18" charset="0"/>
              </a:rPr>
              <a:t> 3</a:t>
            </a:r>
            <a:endParaRPr lang="zh-CN" altLang="en-US" sz="2000" b="1" dirty="0">
              <a:solidFill>
                <a:schemeClr val="bg2"/>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20" name="chenying0907 40">
            <a:extLst>
              <a:ext uri="{FF2B5EF4-FFF2-40B4-BE49-F238E27FC236}">
                <a16:creationId xmlns:a16="http://schemas.microsoft.com/office/drawing/2014/main" id="{7E64B480-E387-CE8D-6D4A-0751B9CEC178}"/>
              </a:ext>
            </a:extLst>
          </p:cNvPr>
          <p:cNvGrpSpPr/>
          <p:nvPr/>
        </p:nvGrpSpPr>
        <p:grpSpPr>
          <a:xfrm>
            <a:off x="2442923" y="1869443"/>
            <a:ext cx="2501216" cy="1412308"/>
            <a:chOff x="5072063" y="3766114"/>
            <a:chExt cx="2501988" cy="1412307"/>
          </a:xfrm>
        </p:grpSpPr>
        <p:sp>
          <p:nvSpPr>
            <p:cNvPr id="21" name="文本框 41">
              <a:extLst>
                <a:ext uri="{FF2B5EF4-FFF2-40B4-BE49-F238E27FC236}">
                  <a16:creationId xmlns:a16="http://schemas.microsoft.com/office/drawing/2014/main" id="{86E8A33C-8BD4-D7B9-469C-4747357024F2}"/>
                </a:ext>
              </a:extLst>
            </p:cNvPr>
            <p:cNvSpPr txBox="1"/>
            <p:nvPr/>
          </p:nvSpPr>
          <p:spPr>
            <a:xfrm>
              <a:off x="5423166" y="3766114"/>
              <a:ext cx="1827212" cy="400110"/>
            </a:xfrm>
            <a:prstGeom prst="rect">
              <a:avLst/>
            </a:prstGeom>
            <a:noFill/>
          </p:spPr>
          <p:txBody>
            <a:bodyPr>
              <a:spAutoFit/>
            </a:bodyPr>
            <a:lstStyle>
              <a:defPPr>
                <a:defRPr lang="zh-CN"/>
              </a:defPPr>
              <a:lvl1pPr algn="ctr">
                <a:defRPr sz="2800" b="1">
                  <a:solidFill>
                    <a:schemeClr val="accent2"/>
                  </a:solidFill>
                  <a:latin typeface="UTM Azuki" panose="02040603050506020204" pitchFamily="18" charset="0"/>
                  <a:ea typeface="微软雅黑" panose="020B0503020204020204" pitchFamily="34" charset="-122"/>
                </a:defRPr>
              </a:lvl1pPr>
            </a:lstStyle>
            <a:p>
              <a:r>
                <a:rPr lang="en-US" altLang="zh-CN" sz="2000" dirty="0" err="1">
                  <a:solidFill>
                    <a:schemeClr val="bg2"/>
                  </a:solidFill>
                  <a:latin typeface="Times New Roman" panose="02020603050405020304" pitchFamily="18" charset="0"/>
                  <a:cs typeface="Times New Roman" panose="02020603050405020304" pitchFamily="18" charset="0"/>
                </a:rPr>
                <a:t>Cân</a:t>
              </a:r>
              <a:r>
                <a:rPr lang="en-US" altLang="zh-CN" sz="2000" dirty="0">
                  <a:solidFill>
                    <a:schemeClr val="bg2"/>
                  </a:solidFill>
                  <a:latin typeface="Times New Roman" panose="02020603050405020304" pitchFamily="18" charset="0"/>
                  <a:cs typeface="Times New Roman" panose="02020603050405020304" pitchFamily="18" charset="0"/>
                </a:rPr>
                <a:t> </a:t>
              </a:r>
              <a:r>
                <a:rPr lang="en-US" altLang="zh-CN" sz="2000" dirty="0" err="1">
                  <a:solidFill>
                    <a:schemeClr val="bg2"/>
                  </a:solidFill>
                  <a:latin typeface="Times New Roman" panose="02020603050405020304" pitchFamily="18" charset="0"/>
                  <a:cs typeface="Times New Roman" panose="02020603050405020304" pitchFamily="18" charset="0"/>
                </a:rPr>
                <a:t>Bằng</a:t>
              </a:r>
              <a:endParaRPr lang="zh-CN" altLang="en-US" sz="2000" dirty="0">
                <a:solidFill>
                  <a:schemeClr val="bg2"/>
                </a:solidFill>
                <a:latin typeface="Times New Roman" panose="02020603050405020304" pitchFamily="18" charset="0"/>
                <a:cs typeface="Times New Roman" panose="02020603050405020304" pitchFamily="18" charset="0"/>
              </a:endParaRPr>
            </a:p>
          </p:txBody>
        </p:sp>
        <p:sp>
          <p:nvSpPr>
            <p:cNvPr id="22" name="文本框 86">
              <a:extLst>
                <a:ext uri="{FF2B5EF4-FFF2-40B4-BE49-F238E27FC236}">
                  <a16:creationId xmlns:a16="http://schemas.microsoft.com/office/drawing/2014/main" id="{5DD45843-7ABD-B9DA-BACC-64E78A2ADE41}"/>
                </a:ext>
              </a:extLst>
            </p:cNvPr>
            <p:cNvSpPr txBox="1">
              <a:spLocks noChangeArrowheads="1"/>
            </p:cNvSpPr>
            <p:nvPr/>
          </p:nvSpPr>
          <p:spPr bwMode="auto">
            <a:xfrm>
              <a:off x="5072063" y="4162759"/>
              <a:ext cx="2501988" cy="101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defRPr sz="2000">
                  <a:solidFill>
                    <a:schemeClr val="tx1">
                      <a:lumMod val="85000"/>
                      <a:lumOff val="15000"/>
                    </a:schemeClr>
                  </a:solidFill>
                  <a:latin typeface="UTM Nyala" panose="02040603050506020204" pitchFamily="18" charset="0"/>
                  <a:ea typeface="微软雅黑" panose="020B0503020204020204" pitchFamily="34" charset="-122"/>
                </a:defRPr>
              </a:lvl1pPr>
            </a:lstStyle>
            <a:p>
              <a:r>
                <a:rPr lang="en-US" altLang="zh-CN" dirty="0" err="1">
                  <a:solidFill>
                    <a:schemeClr val="bg2"/>
                  </a:solidFill>
                  <a:latin typeface="Times New Roman" panose="02020603050405020304" pitchFamily="18" charset="0"/>
                  <a:cs typeface="Times New Roman" panose="02020603050405020304" pitchFamily="18" charset="0"/>
                  <a:sym typeface="微软雅黑" pitchFamily="34" charset="-122"/>
                </a:rPr>
                <a:t>Hệ</a:t>
              </a:r>
              <a:r>
                <a:rPr lang="en-US" altLang="zh-CN" dirty="0">
                  <a:solidFill>
                    <a:schemeClr val="bg2"/>
                  </a:solidFill>
                  <a:latin typeface="Times New Roman" panose="02020603050405020304" pitchFamily="18" charset="0"/>
                  <a:cs typeface="Times New Roman" panose="02020603050405020304" pitchFamily="18" charset="0"/>
                  <a:sym typeface="微软雅黑" pitchFamily="34" charset="-122"/>
                </a:rPr>
                <a:t> </a:t>
              </a:r>
              <a:r>
                <a:rPr lang="en-US" altLang="zh-CN" dirty="0" err="1">
                  <a:solidFill>
                    <a:schemeClr val="bg2"/>
                  </a:solidFill>
                  <a:latin typeface="Times New Roman" panose="02020603050405020304" pitchFamily="18" charset="0"/>
                  <a:cs typeface="Times New Roman" panose="02020603050405020304" pitchFamily="18" charset="0"/>
                  <a:sym typeface="微软雅黑" pitchFamily="34" charset="-122"/>
                </a:rPr>
                <a:t>số</a:t>
              </a:r>
              <a:r>
                <a:rPr lang="en-US" altLang="zh-CN" dirty="0">
                  <a:solidFill>
                    <a:schemeClr val="bg2"/>
                  </a:solidFill>
                  <a:latin typeface="Times New Roman" panose="02020603050405020304" pitchFamily="18" charset="0"/>
                  <a:cs typeface="Times New Roman" panose="02020603050405020304" pitchFamily="18" charset="0"/>
                  <a:sym typeface="微软雅黑" pitchFamily="34" charset="-122"/>
                </a:rPr>
                <a:t> </a:t>
              </a:r>
              <a:r>
                <a:rPr lang="en-US" altLang="zh-CN" dirty="0" err="1">
                  <a:solidFill>
                    <a:schemeClr val="bg2"/>
                  </a:solidFill>
                  <a:latin typeface="Times New Roman" panose="02020603050405020304" pitchFamily="18" charset="0"/>
                  <a:cs typeface="Times New Roman" panose="02020603050405020304" pitchFamily="18" charset="0"/>
                  <a:sym typeface="微软雅黑" pitchFamily="34" charset="-122"/>
                </a:rPr>
                <a:t>thích</a:t>
              </a:r>
              <a:r>
                <a:rPr lang="en-US" altLang="zh-CN" dirty="0">
                  <a:solidFill>
                    <a:schemeClr val="bg2"/>
                  </a:solidFill>
                  <a:latin typeface="Times New Roman" panose="02020603050405020304" pitchFamily="18" charset="0"/>
                  <a:cs typeface="Times New Roman" panose="02020603050405020304" pitchFamily="18" charset="0"/>
                  <a:sym typeface="微软雅黑" pitchFamily="34" charset="-122"/>
                </a:rPr>
                <a:t> </a:t>
              </a:r>
              <a:r>
                <a:rPr lang="en-US" altLang="zh-CN" dirty="0" err="1">
                  <a:solidFill>
                    <a:schemeClr val="bg2"/>
                  </a:solidFill>
                  <a:latin typeface="Times New Roman" panose="02020603050405020304" pitchFamily="18" charset="0"/>
                  <a:cs typeface="Times New Roman" panose="02020603050405020304" pitchFamily="18" charset="0"/>
                  <a:sym typeface="微软雅黑" pitchFamily="34" charset="-122"/>
                </a:rPr>
                <a:t>hợp</a:t>
              </a:r>
              <a:r>
                <a:rPr lang="en-US" altLang="zh-CN" dirty="0">
                  <a:solidFill>
                    <a:schemeClr val="bg2"/>
                  </a:solidFill>
                  <a:latin typeface="Times New Roman" panose="02020603050405020304" pitchFamily="18" charset="0"/>
                  <a:cs typeface="Times New Roman" panose="02020603050405020304" pitchFamily="18" charset="0"/>
                  <a:sym typeface="微软雅黑" pitchFamily="34" charset="-122"/>
                </a:rPr>
                <a:t> </a:t>
              </a:r>
              <a:r>
                <a:rPr lang="en-US" altLang="zh-CN" dirty="0" err="1">
                  <a:solidFill>
                    <a:schemeClr val="bg2"/>
                  </a:solidFill>
                  <a:latin typeface="Times New Roman" panose="02020603050405020304" pitchFamily="18" charset="0"/>
                  <a:cs typeface="Times New Roman" panose="02020603050405020304" pitchFamily="18" charset="0"/>
                  <a:sym typeface="微软雅黑" pitchFamily="34" charset="-122"/>
                </a:rPr>
                <a:t>đặt</a:t>
              </a:r>
              <a:r>
                <a:rPr lang="en-US" altLang="zh-CN" dirty="0">
                  <a:solidFill>
                    <a:schemeClr val="bg2"/>
                  </a:solidFill>
                  <a:latin typeface="Times New Roman" panose="02020603050405020304" pitchFamily="18" charset="0"/>
                  <a:cs typeface="Times New Roman" panose="02020603050405020304" pitchFamily="18" charset="0"/>
                  <a:sym typeface="微软雅黑" pitchFamily="34" charset="-122"/>
                </a:rPr>
                <a:t> </a:t>
              </a:r>
              <a:r>
                <a:rPr lang="en-US" altLang="zh-CN" dirty="0" err="1">
                  <a:solidFill>
                    <a:schemeClr val="bg2"/>
                  </a:solidFill>
                  <a:latin typeface="Times New Roman" panose="02020603050405020304" pitchFamily="18" charset="0"/>
                  <a:cs typeface="Times New Roman" panose="02020603050405020304" pitchFamily="18" charset="0"/>
                  <a:sym typeface="微软雅黑" pitchFamily="34" charset="-122"/>
                </a:rPr>
                <a:t>trước</a:t>
              </a:r>
              <a:r>
                <a:rPr lang="en-US" altLang="zh-CN" dirty="0">
                  <a:solidFill>
                    <a:schemeClr val="bg2"/>
                  </a:solidFill>
                  <a:latin typeface="Times New Roman" panose="02020603050405020304" pitchFamily="18" charset="0"/>
                  <a:cs typeface="Times New Roman" panose="02020603050405020304" pitchFamily="18" charset="0"/>
                  <a:sym typeface="微软雅黑" pitchFamily="34" charset="-122"/>
                </a:rPr>
                <a:t> CTHH</a:t>
              </a:r>
            </a:p>
            <a:p>
              <a:r>
                <a:rPr lang="en-US" altLang="zh-CN" dirty="0">
                  <a:solidFill>
                    <a:schemeClr val="bg2"/>
                  </a:solidFill>
                  <a:latin typeface="Times New Roman" panose="02020603050405020304" pitchFamily="18" charset="0"/>
                  <a:cs typeface="Times New Roman" panose="02020603050405020304" pitchFamily="18" charset="0"/>
                  <a:sym typeface="微软雅黑" pitchFamily="34" charset="-122"/>
                </a:rPr>
                <a:t>(</a:t>
              </a:r>
              <a:r>
                <a:rPr lang="en-US" altLang="zh-CN" dirty="0" err="1">
                  <a:solidFill>
                    <a:schemeClr val="bg2"/>
                  </a:solidFill>
                  <a:latin typeface="Times New Roman" panose="02020603050405020304" pitchFamily="18" charset="0"/>
                  <a:cs typeface="Times New Roman" panose="02020603050405020304" pitchFamily="18" charset="0"/>
                  <a:sym typeface="微软雅黑" pitchFamily="34" charset="-122"/>
                </a:rPr>
                <a:t>trước</a:t>
              </a:r>
              <a:r>
                <a:rPr lang="en-US" altLang="zh-CN" dirty="0">
                  <a:solidFill>
                    <a:schemeClr val="bg2"/>
                  </a:solidFill>
                  <a:latin typeface="Times New Roman" panose="02020603050405020304" pitchFamily="18" charset="0"/>
                  <a:cs typeface="Times New Roman" panose="02020603050405020304" pitchFamily="18" charset="0"/>
                  <a:sym typeface="微软雅黑" pitchFamily="34" charset="-122"/>
                </a:rPr>
                <a:t> = </a:t>
              </a:r>
              <a:r>
                <a:rPr lang="en-US" altLang="zh-CN" dirty="0" err="1">
                  <a:solidFill>
                    <a:schemeClr val="bg2"/>
                  </a:solidFill>
                  <a:latin typeface="Times New Roman" panose="02020603050405020304" pitchFamily="18" charset="0"/>
                  <a:cs typeface="Times New Roman" panose="02020603050405020304" pitchFamily="18" charset="0"/>
                  <a:sym typeface="微软雅黑" pitchFamily="34" charset="-122"/>
                </a:rPr>
                <a:t>sau</a:t>
              </a:r>
              <a:r>
                <a:rPr lang="en-US" altLang="zh-CN" dirty="0">
                  <a:solidFill>
                    <a:schemeClr val="bg2"/>
                  </a:solidFill>
                  <a:latin typeface="Times New Roman" panose="02020603050405020304" pitchFamily="18" charset="0"/>
                  <a:cs typeface="Times New Roman" panose="02020603050405020304" pitchFamily="18" charset="0"/>
                  <a:sym typeface="微软雅黑" pitchFamily="34" charset="-122"/>
                </a:rPr>
                <a:t>)</a:t>
              </a:r>
              <a:endParaRPr lang="en-US" altLang="zh-CN" dirty="0">
                <a:solidFill>
                  <a:schemeClr val="bg2"/>
                </a:solidFill>
                <a:latin typeface="Times New Roman" panose="02020603050405020304" pitchFamily="18" charset="0"/>
                <a:cs typeface="Times New Roman" panose="02020603050405020304" pitchFamily="18" charset="0"/>
              </a:endParaRPr>
            </a:p>
          </p:txBody>
        </p:sp>
      </p:grpSp>
      <p:grpSp>
        <p:nvGrpSpPr>
          <p:cNvPr id="23" name="chenying0907 43">
            <a:extLst>
              <a:ext uri="{FF2B5EF4-FFF2-40B4-BE49-F238E27FC236}">
                <a16:creationId xmlns:a16="http://schemas.microsoft.com/office/drawing/2014/main" id="{51FF33FC-F425-6D1C-B8B2-5CF7923E3F0B}"/>
              </a:ext>
            </a:extLst>
          </p:cNvPr>
          <p:cNvGrpSpPr/>
          <p:nvPr/>
        </p:nvGrpSpPr>
        <p:grpSpPr>
          <a:xfrm>
            <a:off x="2620902" y="3332278"/>
            <a:ext cx="2055178" cy="1134433"/>
            <a:chOff x="8112889" y="3808363"/>
            <a:chExt cx="2055812" cy="1134433"/>
          </a:xfrm>
        </p:grpSpPr>
        <p:sp>
          <p:nvSpPr>
            <p:cNvPr id="24" name="文本框 44">
              <a:extLst>
                <a:ext uri="{FF2B5EF4-FFF2-40B4-BE49-F238E27FC236}">
                  <a16:creationId xmlns:a16="http://schemas.microsoft.com/office/drawing/2014/main" id="{21B689B5-1D34-3411-EAB1-E3EEDAF8783C}"/>
                </a:ext>
              </a:extLst>
            </p:cNvPr>
            <p:cNvSpPr txBox="1"/>
            <p:nvPr/>
          </p:nvSpPr>
          <p:spPr>
            <a:xfrm>
              <a:off x="8285955" y="3808363"/>
              <a:ext cx="1827213" cy="400110"/>
            </a:xfrm>
            <a:prstGeom prst="rect">
              <a:avLst/>
            </a:prstGeom>
            <a:noFill/>
          </p:spPr>
          <p:txBody>
            <a:bodyPr>
              <a:spAutoFit/>
            </a:bodyPr>
            <a:lstStyle>
              <a:defPPr>
                <a:defRPr lang="zh-CN"/>
              </a:defPPr>
              <a:lvl1pPr algn="ctr">
                <a:defRPr sz="2800" b="1">
                  <a:solidFill>
                    <a:schemeClr val="accent2"/>
                  </a:solidFill>
                  <a:latin typeface="UTM Azuki" panose="02040603050506020204" pitchFamily="18" charset="0"/>
                  <a:ea typeface="微软雅黑" panose="020B0503020204020204" pitchFamily="34" charset="-122"/>
                </a:defRPr>
              </a:lvl1pPr>
            </a:lstStyle>
            <a:p>
              <a:r>
                <a:rPr lang="en-US" altLang="zh-CN" sz="2000" dirty="0" err="1">
                  <a:solidFill>
                    <a:schemeClr val="bg2"/>
                  </a:solidFill>
                  <a:latin typeface="Times New Roman" panose="02020603050405020304" pitchFamily="18" charset="0"/>
                  <a:cs typeface="Times New Roman" panose="02020603050405020304" pitchFamily="18" charset="0"/>
                </a:rPr>
                <a:t>Viết</a:t>
              </a:r>
              <a:r>
                <a:rPr lang="en-US" altLang="zh-CN" sz="2000" dirty="0">
                  <a:solidFill>
                    <a:schemeClr val="bg2"/>
                  </a:solidFill>
                  <a:latin typeface="Times New Roman" panose="02020603050405020304" pitchFamily="18" charset="0"/>
                  <a:cs typeface="Times New Roman" panose="02020603050405020304" pitchFamily="18" charset="0"/>
                </a:rPr>
                <a:t> PTHH</a:t>
              </a:r>
              <a:endParaRPr lang="zh-CN" altLang="en-US" sz="2000" dirty="0">
                <a:solidFill>
                  <a:schemeClr val="bg2"/>
                </a:solidFill>
                <a:latin typeface="Times New Roman" panose="02020603050405020304" pitchFamily="18" charset="0"/>
                <a:cs typeface="Times New Roman" panose="02020603050405020304" pitchFamily="18" charset="0"/>
              </a:endParaRPr>
            </a:p>
          </p:txBody>
        </p:sp>
        <p:sp>
          <p:nvSpPr>
            <p:cNvPr id="25" name="文本框 86">
              <a:extLst>
                <a:ext uri="{FF2B5EF4-FFF2-40B4-BE49-F238E27FC236}">
                  <a16:creationId xmlns:a16="http://schemas.microsoft.com/office/drawing/2014/main" id="{3B9D3EFA-60AB-A8E1-8985-6454BFBDFF83}"/>
                </a:ext>
              </a:extLst>
            </p:cNvPr>
            <p:cNvSpPr txBox="1">
              <a:spLocks noChangeArrowheads="1"/>
            </p:cNvSpPr>
            <p:nvPr/>
          </p:nvSpPr>
          <p:spPr bwMode="auto">
            <a:xfrm>
              <a:off x="8112889" y="4234910"/>
              <a:ext cx="20558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defRPr sz="2000">
                  <a:solidFill>
                    <a:schemeClr val="tx1">
                      <a:lumMod val="85000"/>
                      <a:lumOff val="15000"/>
                    </a:schemeClr>
                  </a:solidFill>
                  <a:latin typeface="UTM Nyala" panose="02040603050506020204" pitchFamily="18" charset="0"/>
                  <a:ea typeface="微软雅黑" panose="020B0503020204020204" pitchFamily="34" charset="-122"/>
                </a:defRPr>
              </a:lvl1pPr>
            </a:lstStyle>
            <a:p>
              <a:r>
                <a:rPr lang="en-US" altLang="zh-CN" dirty="0" err="1">
                  <a:solidFill>
                    <a:schemeClr val="bg2"/>
                  </a:solidFill>
                  <a:latin typeface="Times New Roman" panose="02020603050405020304" pitchFamily="18" charset="0"/>
                  <a:cs typeface="Times New Roman" panose="02020603050405020304" pitchFamily="18" charset="0"/>
                  <a:sym typeface="微软雅黑" pitchFamily="34" charset="-122"/>
                </a:rPr>
                <a:t>Thay</a:t>
              </a:r>
              <a:r>
                <a:rPr lang="en-US" altLang="zh-CN" dirty="0">
                  <a:solidFill>
                    <a:schemeClr val="bg2"/>
                  </a:solidFill>
                  <a:latin typeface="Times New Roman" panose="02020603050405020304" pitchFamily="18" charset="0"/>
                  <a:cs typeface="Times New Roman" panose="02020603050405020304" pitchFamily="18" charset="0"/>
                  <a:sym typeface="微软雅黑" pitchFamily="34" charset="-122"/>
                </a:rPr>
                <a:t> </a:t>
              </a:r>
              <a:r>
                <a:rPr lang="en-US" altLang="zh-CN" dirty="0" err="1">
                  <a:solidFill>
                    <a:schemeClr val="bg2"/>
                  </a:solidFill>
                  <a:latin typeface="Times New Roman" panose="02020603050405020304" pitchFamily="18" charset="0"/>
                  <a:cs typeface="Times New Roman" panose="02020603050405020304" pitchFamily="18" charset="0"/>
                  <a:sym typeface="微软雅黑" pitchFamily="34" charset="-122"/>
                </a:rPr>
                <a:t>dấu</a:t>
              </a:r>
              <a:r>
                <a:rPr lang="en-US" altLang="zh-CN" dirty="0">
                  <a:solidFill>
                    <a:schemeClr val="bg2"/>
                  </a:solidFill>
                  <a:latin typeface="Times New Roman" panose="02020603050405020304" pitchFamily="18" charset="0"/>
                  <a:cs typeface="Times New Roman" panose="02020603050405020304" pitchFamily="18" charset="0"/>
                  <a:sym typeface="微软雅黑" pitchFamily="34" charset="-122"/>
                </a:rPr>
                <a:t> --&gt; </a:t>
              </a:r>
            </a:p>
            <a:p>
              <a:r>
                <a:rPr lang="en-US" altLang="zh-CN" dirty="0" err="1">
                  <a:solidFill>
                    <a:schemeClr val="bg2"/>
                  </a:solidFill>
                  <a:latin typeface="Times New Roman" panose="02020603050405020304" pitchFamily="18" charset="0"/>
                  <a:cs typeface="Times New Roman" panose="02020603050405020304" pitchFamily="18" charset="0"/>
                  <a:sym typeface="微软雅黑" pitchFamily="34" charset="-122"/>
                </a:rPr>
                <a:t>bằng</a:t>
              </a:r>
              <a:r>
                <a:rPr lang="en-US" altLang="zh-CN" dirty="0">
                  <a:solidFill>
                    <a:schemeClr val="bg2"/>
                  </a:solidFill>
                  <a:latin typeface="Times New Roman" panose="02020603050405020304" pitchFamily="18" charset="0"/>
                  <a:cs typeface="Times New Roman" panose="02020603050405020304" pitchFamily="18" charset="0"/>
                  <a:sym typeface="微软雅黑" pitchFamily="34" charset="-122"/>
                </a:rPr>
                <a:t> </a:t>
              </a:r>
              <a:r>
                <a:rPr lang="en-US" altLang="zh-CN" dirty="0" err="1">
                  <a:solidFill>
                    <a:schemeClr val="bg2"/>
                  </a:solidFill>
                  <a:latin typeface="Times New Roman" panose="02020603050405020304" pitchFamily="18" charset="0"/>
                  <a:cs typeface="Times New Roman" panose="02020603050405020304" pitchFamily="18" charset="0"/>
                  <a:sym typeface="微软雅黑" pitchFamily="34" charset="-122"/>
                </a:rPr>
                <a:t>dấu</a:t>
              </a:r>
              <a:r>
                <a:rPr lang="en-US" altLang="zh-CN" dirty="0">
                  <a:solidFill>
                    <a:schemeClr val="bg2"/>
                  </a:solidFill>
                  <a:latin typeface="Times New Roman" panose="02020603050405020304" pitchFamily="18" charset="0"/>
                  <a:cs typeface="Times New Roman" panose="02020603050405020304" pitchFamily="18" charset="0"/>
                  <a:sym typeface="微软雅黑" pitchFamily="34" charset="-122"/>
                </a:rPr>
                <a:t>  </a:t>
              </a:r>
              <a:r>
                <a:rPr lang="en-US" altLang="zh-CN" dirty="0">
                  <a:solidFill>
                    <a:schemeClr val="bg2"/>
                  </a:solidFill>
                  <a:latin typeface="Times New Roman" panose="02020603050405020304" pitchFamily="18" charset="0"/>
                  <a:cs typeface="Times New Roman" panose="02020603050405020304" pitchFamily="18" charset="0"/>
                  <a:sym typeface="Symbol" panose="05050102010706020507" pitchFamily="18" charset="2"/>
                </a:rPr>
                <a:t></a:t>
              </a:r>
              <a:r>
                <a:rPr lang="en-US" altLang="zh-CN" dirty="0">
                  <a:solidFill>
                    <a:schemeClr val="bg2"/>
                  </a:solidFill>
                  <a:latin typeface="Times New Roman" panose="02020603050405020304" pitchFamily="18" charset="0"/>
                  <a:cs typeface="Times New Roman" panose="02020603050405020304" pitchFamily="18" charset="0"/>
                  <a:sym typeface="微软雅黑" pitchFamily="34" charset="-122"/>
                </a:rPr>
                <a:t> </a:t>
              </a:r>
              <a:endParaRPr lang="en-US" altLang="zh-CN" dirty="0">
                <a:solidFill>
                  <a:schemeClr val="bg2"/>
                </a:solidFill>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1000" fill="hold"/>
                                        <p:tgtEl>
                                          <p:spTgt spid="19"/>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1000"/>
                                        <p:tgtEl>
                                          <p:spTgt spid="23"/>
                                        </p:tgtEl>
                                      </p:cBhvr>
                                    </p:animEffect>
                                    <p:anim calcmode="lin" valueType="num">
                                      <p:cBhvr>
                                        <p:cTn id="37" dur="1000" fill="hold"/>
                                        <p:tgtEl>
                                          <p:spTgt spid="23"/>
                                        </p:tgtEl>
                                        <p:attrNameLst>
                                          <p:attrName>ppt_x</p:attrName>
                                        </p:attrNameLst>
                                      </p:cBhvr>
                                      <p:tavLst>
                                        <p:tav tm="0">
                                          <p:val>
                                            <p:strVal val="#ppt_x"/>
                                          </p:val>
                                        </p:tav>
                                        <p:tav tm="100000">
                                          <p:val>
                                            <p:strVal val="#ppt_x"/>
                                          </p:val>
                                        </p:tav>
                                      </p:tavLst>
                                    </p:anim>
                                    <p:anim calcmode="lin" valueType="num">
                                      <p:cBhvr>
                                        <p:cTn id="38" dur="1000" fill="hold"/>
                                        <p:tgtEl>
                                          <p:spTgt spid="23"/>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261"/>
                                        </p:tgtEl>
                                        <p:attrNameLst>
                                          <p:attrName>style.visibility</p:attrName>
                                        </p:attrNameLst>
                                      </p:cBhvr>
                                      <p:to>
                                        <p:strVal val="visible"/>
                                      </p:to>
                                    </p:set>
                                    <p:animEffect transition="in" filter="fade">
                                      <p:cBhvr>
                                        <p:cTn id="41" dur="1000"/>
                                        <p:tgtEl>
                                          <p:spTgt spid="2261"/>
                                        </p:tgtEl>
                                      </p:cBhvr>
                                    </p:animEffect>
                                    <p:anim calcmode="lin" valueType="num">
                                      <p:cBhvr>
                                        <p:cTn id="42" dur="1000" fill="hold"/>
                                        <p:tgtEl>
                                          <p:spTgt spid="2261"/>
                                        </p:tgtEl>
                                        <p:attrNameLst>
                                          <p:attrName>ppt_x</p:attrName>
                                        </p:attrNameLst>
                                      </p:cBhvr>
                                      <p:tavLst>
                                        <p:tav tm="0">
                                          <p:val>
                                            <p:strVal val="#ppt_x"/>
                                          </p:val>
                                        </p:tav>
                                        <p:tav tm="100000">
                                          <p:val>
                                            <p:strVal val="#ppt_x"/>
                                          </p:val>
                                        </p:tav>
                                      </p:tavLst>
                                    </p:anim>
                                    <p:anim calcmode="lin" valueType="num">
                                      <p:cBhvr>
                                        <p:cTn id="43" dur="1000" fill="hold"/>
                                        <p:tgtEl>
                                          <p:spTgt spid="2261"/>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276"/>
                                        </p:tgtEl>
                                        <p:attrNameLst>
                                          <p:attrName>style.visibility</p:attrName>
                                        </p:attrNameLst>
                                      </p:cBhvr>
                                      <p:to>
                                        <p:strVal val="visible"/>
                                      </p:to>
                                    </p:set>
                                    <p:animEffect transition="in" filter="fade">
                                      <p:cBhvr>
                                        <p:cTn id="46" dur="1000"/>
                                        <p:tgtEl>
                                          <p:spTgt spid="2276"/>
                                        </p:tgtEl>
                                      </p:cBhvr>
                                    </p:animEffect>
                                    <p:anim calcmode="lin" valueType="num">
                                      <p:cBhvr>
                                        <p:cTn id="47" dur="1000" fill="hold"/>
                                        <p:tgtEl>
                                          <p:spTgt spid="2276"/>
                                        </p:tgtEl>
                                        <p:attrNameLst>
                                          <p:attrName>ppt_x</p:attrName>
                                        </p:attrNameLst>
                                      </p:cBhvr>
                                      <p:tavLst>
                                        <p:tav tm="0">
                                          <p:val>
                                            <p:strVal val="#ppt_x"/>
                                          </p:val>
                                        </p:tav>
                                        <p:tav tm="100000">
                                          <p:val>
                                            <p:strVal val="#ppt_x"/>
                                          </p:val>
                                        </p:tav>
                                      </p:tavLst>
                                    </p:anim>
                                    <p:anim calcmode="lin" valueType="num">
                                      <p:cBhvr>
                                        <p:cTn id="48" dur="1000" fill="hold"/>
                                        <p:tgtEl>
                                          <p:spTgt spid="2276"/>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266"/>
                                        </p:tgtEl>
                                        <p:attrNameLst>
                                          <p:attrName>style.visibility</p:attrName>
                                        </p:attrNameLst>
                                      </p:cBhvr>
                                      <p:to>
                                        <p:strVal val="visible"/>
                                      </p:to>
                                    </p:set>
                                    <p:animEffect transition="in" filter="fade">
                                      <p:cBhvr>
                                        <p:cTn id="51" dur="1000"/>
                                        <p:tgtEl>
                                          <p:spTgt spid="2266"/>
                                        </p:tgtEl>
                                      </p:cBhvr>
                                    </p:animEffect>
                                    <p:anim calcmode="lin" valueType="num">
                                      <p:cBhvr>
                                        <p:cTn id="52" dur="1000" fill="hold"/>
                                        <p:tgtEl>
                                          <p:spTgt spid="2266"/>
                                        </p:tgtEl>
                                        <p:attrNameLst>
                                          <p:attrName>ppt_x</p:attrName>
                                        </p:attrNameLst>
                                      </p:cBhvr>
                                      <p:tavLst>
                                        <p:tav tm="0">
                                          <p:val>
                                            <p:strVal val="#ppt_x"/>
                                          </p:val>
                                        </p:tav>
                                        <p:tav tm="100000">
                                          <p:val>
                                            <p:strVal val="#ppt_x"/>
                                          </p:val>
                                        </p:tav>
                                      </p:tavLst>
                                    </p:anim>
                                    <p:anim calcmode="lin" valueType="num">
                                      <p:cBhvr>
                                        <p:cTn id="53" dur="1000" fill="hold"/>
                                        <p:tgtEl>
                                          <p:spTgt spid="2266"/>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2278"/>
                                        </p:tgtEl>
                                        <p:attrNameLst>
                                          <p:attrName>style.visibility</p:attrName>
                                        </p:attrNameLst>
                                      </p:cBhvr>
                                      <p:to>
                                        <p:strVal val="visible"/>
                                      </p:to>
                                    </p:set>
                                    <p:animEffect transition="in" filter="fade">
                                      <p:cBhvr>
                                        <p:cTn id="56" dur="1000"/>
                                        <p:tgtEl>
                                          <p:spTgt spid="2278"/>
                                        </p:tgtEl>
                                      </p:cBhvr>
                                    </p:animEffect>
                                    <p:anim calcmode="lin" valueType="num">
                                      <p:cBhvr>
                                        <p:cTn id="57" dur="1000" fill="hold"/>
                                        <p:tgtEl>
                                          <p:spTgt spid="2278"/>
                                        </p:tgtEl>
                                        <p:attrNameLst>
                                          <p:attrName>ppt_x</p:attrName>
                                        </p:attrNameLst>
                                      </p:cBhvr>
                                      <p:tavLst>
                                        <p:tav tm="0">
                                          <p:val>
                                            <p:strVal val="#ppt_x"/>
                                          </p:val>
                                        </p:tav>
                                        <p:tav tm="100000">
                                          <p:val>
                                            <p:strVal val="#ppt_x"/>
                                          </p:val>
                                        </p:tav>
                                      </p:tavLst>
                                    </p:anim>
                                    <p:anim calcmode="lin" valueType="num">
                                      <p:cBhvr>
                                        <p:cTn id="58" dur="1000" fill="hold"/>
                                        <p:tgtEl>
                                          <p:spTgt spid="2278"/>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2271"/>
                                        </p:tgtEl>
                                        <p:attrNameLst>
                                          <p:attrName>style.visibility</p:attrName>
                                        </p:attrNameLst>
                                      </p:cBhvr>
                                      <p:to>
                                        <p:strVal val="visible"/>
                                      </p:to>
                                    </p:set>
                                    <p:animEffect transition="in" filter="fade">
                                      <p:cBhvr>
                                        <p:cTn id="61" dur="1000"/>
                                        <p:tgtEl>
                                          <p:spTgt spid="2271"/>
                                        </p:tgtEl>
                                      </p:cBhvr>
                                    </p:animEffect>
                                    <p:anim calcmode="lin" valueType="num">
                                      <p:cBhvr>
                                        <p:cTn id="62" dur="1000" fill="hold"/>
                                        <p:tgtEl>
                                          <p:spTgt spid="2271"/>
                                        </p:tgtEl>
                                        <p:attrNameLst>
                                          <p:attrName>ppt_x</p:attrName>
                                        </p:attrNameLst>
                                      </p:cBhvr>
                                      <p:tavLst>
                                        <p:tav tm="0">
                                          <p:val>
                                            <p:strVal val="#ppt_x"/>
                                          </p:val>
                                        </p:tav>
                                        <p:tav tm="100000">
                                          <p:val>
                                            <p:strVal val="#ppt_x"/>
                                          </p:val>
                                        </p:tav>
                                      </p:tavLst>
                                    </p:anim>
                                    <p:anim calcmode="lin" valueType="num">
                                      <p:cBhvr>
                                        <p:cTn id="63" dur="1000" fill="hold"/>
                                        <p:tgtEl>
                                          <p:spTgt spid="2271"/>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2277"/>
                                        </p:tgtEl>
                                        <p:attrNameLst>
                                          <p:attrName>style.visibility</p:attrName>
                                        </p:attrNameLst>
                                      </p:cBhvr>
                                      <p:to>
                                        <p:strVal val="visible"/>
                                      </p:to>
                                    </p:set>
                                    <p:animEffect transition="in" filter="fade">
                                      <p:cBhvr>
                                        <p:cTn id="66" dur="1000"/>
                                        <p:tgtEl>
                                          <p:spTgt spid="2277"/>
                                        </p:tgtEl>
                                      </p:cBhvr>
                                    </p:animEffect>
                                    <p:anim calcmode="lin" valueType="num">
                                      <p:cBhvr>
                                        <p:cTn id="67" dur="1000" fill="hold"/>
                                        <p:tgtEl>
                                          <p:spTgt spid="2277"/>
                                        </p:tgtEl>
                                        <p:attrNameLst>
                                          <p:attrName>ppt_x</p:attrName>
                                        </p:attrNameLst>
                                      </p:cBhvr>
                                      <p:tavLst>
                                        <p:tav tm="0">
                                          <p:val>
                                            <p:strVal val="#ppt_x"/>
                                          </p:val>
                                        </p:tav>
                                        <p:tav tm="100000">
                                          <p:val>
                                            <p:strVal val="#ppt_x"/>
                                          </p:val>
                                        </p:tav>
                                      </p:tavLst>
                                    </p:anim>
                                    <p:anim calcmode="lin" valueType="num">
                                      <p:cBhvr>
                                        <p:cTn id="68" dur="1000" fill="hold"/>
                                        <p:tgtEl>
                                          <p:spTgt spid="22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167"/>
        <p:cNvGrpSpPr/>
        <p:nvPr/>
      </p:nvGrpSpPr>
      <p:grpSpPr>
        <a:xfrm>
          <a:off x="0" y="0"/>
          <a:ext cx="0" cy="0"/>
          <a:chOff x="0" y="0"/>
          <a:chExt cx="0" cy="0"/>
        </a:xfrm>
      </p:grpSpPr>
      <p:sp>
        <p:nvSpPr>
          <p:cNvPr id="17" name="TextBox 16">
            <a:extLst>
              <a:ext uri="{FF2B5EF4-FFF2-40B4-BE49-F238E27FC236}">
                <a16:creationId xmlns:a16="http://schemas.microsoft.com/office/drawing/2014/main" id="{C7311A61-C413-EB42-CF6B-273BE48B5CDF}"/>
              </a:ext>
            </a:extLst>
          </p:cNvPr>
          <p:cNvSpPr txBox="1"/>
          <p:nvPr/>
        </p:nvSpPr>
        <p:spPr>
          <a:xfrm>
            <a:off x="616688" y="505405"/>
            <a:ext cx="8250865" cy="3724930"/>
          </a:xfrm>
          <a:prstGeom prst="rect">
            <a:avLst/>
          </a:prstGeom>
          <a:noFill/>
        </p:spPr>
        <p:txBody>
          <a:bodyPr wrap="square">
            <a:spAutoFit/>
          </a:bodyPr>
          <a:lstStyle/>
          <a:p>
            <a:pPr marL="0" marR="0" indent="177800">
              <a:lnSpc>
                <a:spcPct val="115000"/>
              </a:lnSpc>
              <a:spcBef>
                <a:spcPts val="0"/>
              </a:spcBef>
              <a:spcAft>
                <a:spcPts val="500"/>
              </a:spcAft>
            </a:pPr>
            <a:r>
              <a:rPr lang="vi-VN" sz="3600" b="1" i="1" u="sng" dirty="0">
                <a:solidFill>
                  <a:srgbClr val="FF0000"/>
                </a:solidFill>
                <a:effectLst/>
                <a:latin typeface="Times New Roman" panose="02020603050405020304" pitchFamily="18" charset="0"/>
                <a:ea typeface="Times New Roman" panose="02020603050405020304" pitchFamily="18" charset="0"/>
              </a:rPr>
              <a:t>L</a:t>
            </a:r>
            <a:r>
              <a:rPr lang="en-US" sz="3600" b="1" i="1" u="sng" dirty="0">
                <a:solidFill>
                  <a:srgbClr val="FF0000"/>
                </a:solidFill>
                <a:effectLst/>
                <a:latin typeface="Times New Roman" panose="02020603050405020304" pitchFamily="18" charset="0"/>
                <a:ea typeface="Times New Roman" panose="02020603050405020304" pitchFamily="18" charset="0"/>
              </a:rPr>
              <a:t>ư</a:t>
            </a:r>
            <a:r>
              <a:rPr lang="vi-VN" sz="3600" b="1" i="1" u="sng" dirty="0">
                <a:solidFill>
                  <a:srgbClr val="FF0000"/>
                </a:solidFill>
                <a:effectLst/>
                <a:latin typeface="Times New Roman" panose="02020603050405020304" pitchFamily="18" charset="0"/>
                <a:ea typeface="Times New Roman" panose="02020603050405020304" pitchFamily="18" charset="0"/>
              </a:rPr>
              <a:t>u ý:</a:t>
            </a:r>
            <a:endParaRPr lang="en-US" sz="3600" b="1" u="sng" dirty="0">
              <a:solidFill>
                <a:srgbClr val="FF0000"/>
              </a:solidFill>
              <a:effectLst/>
              <a:latin typeface="Times New Roman" panose="02020603050405020304" pitchFamily="18" charset="0"/>
              <a:ea typeface="Times New Roman" panose="02020603050405020304" pitchFamily="18" charset="0"/>
            </a:endParaRPr>
          </a:p>
          <a:p>
            <a:pPr marR="0" lvl="0">
              <a:lnSpc>
                <a:spcPct val="115000"/>
              </a:lnSpc>
              <a:spcBef>
                <a:spcPts val="0"/>
              </a:spcBef>
              <a:spcAft>
                <a:spcPts val="500"/>
              </a:spcAft>
              <a:buClr>
                <a:srgbClr val="000000"/>
              </a:buClr>
              <a:buSzPts val="1200"/>
              <a:tabLst>
                <a:tab pos="377825" algn="l"/>
              </a:tabLst>
            </a:pPr>
            <a:r>
              <a:rPr lang="en-US" sz="20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Hệ số viết ngang với kí hiệu của các chất.</a:t>
            </a:r>
            <a:endParaRPr lang="en-US" sz="20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algn="just">
              <a:lnSpc>
                <a:spcPct val="115000"/>
              </a:lnSpc>
              <a:spcBef>
                <a:spcPts val="0"/>
              </a:spcBef>
              <a:spcAft>
                <a:spcPts val="500"/>
              </a:spcAft>
              <a:buClr>
                <a:srgbClr val="000000"/>
              </a:buClr>
              <a:buSzPts val="1200"/>
              <a:tabLst>
                <a:tab pos="390525" algn="l"/>
              </a:tabLst>
            </a:pPr>
            <a:r>
              <a:rPr lang="en-US" sz="2000" dirty="0">
                <a:solidFill>
                  <a:schemeClr val="bg2"/>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0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Không thay đ</a:t>
            </a:r>
            <a:r>
              <a:rPr lang="en-US" sz="20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ổ</a:t>
            </a:r>
            <a:r>
              <a:rPr lang="vi-VN" sz="20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i các chỉ số trong các công thức hoá học đã viết đúng. Ví dụ, oxygen phải viết ở dạng phân tử là O</a:t>
            </a:r>
            <a:r>
              <a:rPr lang="en-US" sz="2000" u="none" strike="noStrike" spc="0" baseline="-250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vi-VN" sz="20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do đó ta không viết 6</a:t>
            </a:r>
            <a:r>
              <a:rPr lang="en-US" sz="20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lang="vi-VN" sz="20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mà phải viết 3O</a:t>
            </a:r>
            <a:r>
              <a:rPr lang="en-US" sz="2000" u="none" strike="noStrike" spc="0" baseline="-250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vi-VN" sz="20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algn="just">
              <a:lnSpc>
                <a:spcPct val="115000"/>
              </a:lnSpc>
              <a:spcBef>
                <a:spcPts val="0"/>
              </a:spcBef>
              <a:spcAft>
                <a:spcPts val="2700"/>
              </a:spcAft>
              <a:buClr>
                <a:srgbClr val="000000"/>
              </a:buClr>
              <a:buSzPts val="1200"/>
              <a:tabLst>
                <a:tab pos="393700" algn="l"/>
              </a:tabLst>
            </a:pPr>
            <a:r>
              <a:rPr lang="en-US" sz="20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Nếu trong công thức hoá học, các chất ở 2 vế có những nhóm nguyên t</a:t>
            </a:r>
            <a:r>
              <a:rPr lang="en-US" sz="2000" dirty="0">
                <a:solidFill>
                  <a:schemeClr val="bg2"/>
                </a:solidFill>
                <a:latin typeface="Times New Roman" panose="02020603050405020304" pitchFamily="18" charset="0"/>
                <a:ea typeface="Times New Roman" panose="02020603050405020304" pitchFamily="18" charset="0"/>
                <a:cs typeface="Times New Roman" panose="02020603050405020304" pitchFamily="18" charset="0"/>
              </a:rPr>
              <a:t>ử </a:t>
            </a:r>
            <a:r>
              <a:rPr lang="vi-VN" sz="20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giống nhau (các nhóm nguyên tử này không bị biến đổi trong phản ứng mà chỉ chuyển t</a:t>
            </a:r>
            <a:r>
              <a:rPr lang="en-US" sz="2000" dirty="0">
                <a:solidFill>
                  <a:schemeClr val="bg2"/>
                </a:solidFill>
                <a:latin typeface="Times New Roman" panose="02020603050405020304" pitchFamily="18" charset="0"/>
                <a:ea typeface="Times New Roman" panose="02020603050405020304" pitchFamily="18" charset="0"/>
                <a:cs typeface="Times New Roman" panose="02020603050405020304" pitchFamily="18" charset="0"/>
              </a:rPr>
              <a:t>ừ</a:t>
            </a:r>
            <a:r>
              <a:rPr lang="vi-VN" sz="20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chất này sang chất khác) thì coi nhóm nguyên tử này như một "nguyên t</a:t>
            </a:r>
            <a:r>
              <a:rPr lang="en-US" sz="20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ố</a:t>
            </a:r>
            <a:r>
              <a:rPr lang="vi-VN" sz="20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solidFill>
                  <a:schemeClr val="bg2"/>
                </a:solidFill>
                <a:latin typeface="Times New Roman" panose="02020603050405020304" pitchFamily="18" charset="0"/>
                <a:ea typeface="Times New Roman" panose="02020603050405020304" pitchFamily="18" charset="0"/>
                <a:cs typeface="Times New Roman" panose="02020603050405020304" pitchFamily="18" charset="0"/>
              </a:rPr>
              <a:t>đ</a:t>
            </a:r>
            <a:r>
              <a:rPr lang="vi-VN" sz="20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ể cân bằng.</a:t>
            </a:r>
            <a:endParaRPr lang="en-US" sz="20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grpSp>
        <p:nvGrpSpPr>
          <p:cNvPr id="869" name="Google Shape;869;p46"/>
          <p:cNvGrpSpPr/>
          <p:nvPr/>
        </p:nvGrpSpPr>
        <p:grpSpPr>
          <a:xfrm rot="-512821">
            <a:off x="3335360" y="770855"/>
            <a:ext cx="1298629" cy="1289079"/>
            <a:chOff x="5030925" y="3821825"/>
            <a:chExt cx="1128675" cy="1120375"/>
          </a:xfrm>
        </p:grpSpPr>
        <p:sp>
          <p:nvSpPr>
            <p:cNvPr id="870" name="Google Shape;870;p46"/>
            <p:cNvSpPr/>
            <p:nvPr/>
          </p:nvSpPr>
          <p:spPr>
            <a:xfrm>
              <a:off x="5030925" y="4281850"/>
              <a:ext cx="700875" cy="660350"/>
            </a:xfrm>
            <a:custGeom>
              <a:avLst/>
              <a:gdLst/>
              <a:ahLst/>
              <a:cxnLst/>
              <a:rect l="l" t="t" r="r" b="b"/>
              <a:pathLst>
                <a:path w="28035" h="26414" extrusionOk="0">
                  <a:moveTo>
                    <a:pt x="24999" y="0"/>
                  </a:moveTo>
                  <a:cubicBezTo>
                    <a:pt x="24999" y="0"/>
                    <a:pt x="1182" y="23350"/>
                    <a:pt x="414" y="24584"/>
                  </a:cubicBezTo>
                  <a:cubicBezTo>
                    <a:pt x="1" y="25264"/>
                    <a:pt x="581" y="26414"/>
                    <a:pt x="1646" y="26414"/>
                  </a:cubicBezTo>
                  <a:cubicBezTo>
                    <a:pt x="1783" y="26414"/>
                    <a:pt x="1929" y="26394"/>
                    <a:pt x="2082" y="26352"/>
                  </a:cubicBezTo>
                  <a:cubicBezTo>
                    <a:pt x="2849" y="26085"/>
                    <a:pt x="28034" y="3269"/>
                    <a:pt x="28034" y="3269"/>
                  </a:cubicBezTo>
                  <a:cubicBezTo>
                    <a:pt x="26133" y="2502"/>
                    <a:pt x="24999" y="0"/>
                    <a:pt x="24999" y="0"/>
                  </a:cubicBez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6"/>
            <p:cNvSpPr/>
            <p:nvPr/>
          </p:nvSpPr>
          <p:spPr>
            <a:xfrm>
              <a:off x="5655875" y="4131725"/>
              <a:ext cx="238525" cy="232700"/>
            </a:xfrm>
            <a:custGeom>
              <a:avLst/>
              <a:gdLst/>
              <a:ahLst/>
              <a:cxnLst/>
              <a:rect l="l" t="t" r="r" b="b"/>
              <a:pathLst>
                <a:path w="9541" h="9308" extrusionOk="0">
                  <a:moveTo>
                    <a:pt x="4837" y="1"/>
                  </a:moveTo>
                  <a:lnTo>
                    <a:pt x="1" y="6005"/>
                  </a:lnTo>
                  <a:cubicBezTo>
                    <a:pt x="1" y="6005"/>
                    <a:pt x="1135" y="8507"/>
                    <a:pt x="3036" y="9307"/>
                  </a:cubicBezTo>
                  <a:lnTo>
                    <a:pt x="9541" y="4504"/>
                  </a:lnTo>
                  <a:cubicBezTo>
                    <a:pt x="8874" y="4371"/>
                    <a:pt x="8307" y="4137"/>
                    <a:pt x="7839" y="3837"/>
                  </a:cubicBezTo>
                  <a:cubicBezTo>
                    <a:pt x="6472" y="2970"/>
                    <a:pt x="5171" y="1669"/>
                    <a:pt x="4837" y="1"/>
                  </a:cubicBezTo>
                  <a:close/>
                </a:path>
              </a:pathLst>
            </a:custGeom>
            <a:solidFill>
              <a:schemeClr val="accent6"/>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6"/>
            <p:cNvSpPr/>
            <p:nvPr/>
          </p:nvSpPr>
          <p:spPr>
            <a:xfrm>
              <a:off x="5770950" y="3920750"/>
              <a:ext cx="371975" cy="326075"/>
            </a:xfrm>
            <a:custGeom>
              <a:avLst/>
              <a:gdLst/>
              <a:ahLst/>
              <a:cxnLst/>
              <a:rect l="l" t="t" r="r" b="b"/>
              <a:pathLst>
                <a:path w="14879" h="13043" extrusionOk="0">
                  <a:moveTo>
                    <a:pt x="8207" y="0"/>
                  </a:moveTo>
                  <a:lnTo>
                    <a:pt x="8207" y="0"/>
                  </a:lnTo>
                  <a:cubicBezTo>
                    <a:pt x="5838" y="801"/>
                    <a:pt x="2903" y="1969"/>
                    <a:pt x="1335" y="4237"/>
                  </a:cubicBezTo>
                  <a:cubicBezTo>
                    <a:pt x="234" y="5805"/>
                    <a:pt x="1" y="7239"/>
                    <a:pt x="234" y="8473"/>
                  </a:cubicBezTo>
                  <a:cubicBezTo>
                    <a:pt x="568" y="10108"/>
                    <a:pt x="1869" y="11442"/>
                    <a:pt x="3236" y="12309"/>
                  </a:cubicBezTo>
                  <a:cubicBezTo>
                    <a:pt x="3704" y="12609"/>
                    <a:pt x="4271" y="12810"/>
                    <a:pt x="4904" y="12943"/>
                  </a:cubicBezTo>
                  <a:cubicBezTo>
                    <a:pt x="5253" y="13008"/>
                    <a:pt x="5622" y="13042"/>
                    <a:pt x="6006" y="13042"/>
                  </a:cubicBezTo>
                  <a:cubicBezTo>
                    <a:pt x="8596" y="13042"/>
                    <a:pt x="11848" y="11467"/>
                    <a:pt x="13911" y="6905"/>
                  </a:cubicBezTo>
                  <a:cubicBezTo>
                    <a:pt x="14411" y="5838"/>
                    <a:pt x="14711" y="4771"/>
                    <a:pt x="14878" y="3736"/>
                  </a:cubicBezTo>
                  <a:cubicBezTo>
                    <a:pt x="14816" y="3715"/>
                    <a:pt x="14759" y="3705"/>
                    <a:pt x="14704" y="3705"/>
                  </a:cubicBezTo>
                  <a:cubicBezTo>
                    <a:pt x="14292" y="3705"/>
                    <a:pt x="14066" y="4261"/>
                    <a:pt x="13412" y="4261"/>
                  </a:cubicBezTo>
                  <a:cubicBezTo>
                    <a:pt x="13228" y="4261"/>
                    <a:pt x="13009" y="4216"/>
                    <a:pt x="12743" y="4103"/>
                  </a:cubicBezTo>
                  <a:cubicBezTo>
                    <a:pt x="11409" y="3503"/>
                    <a:pt x="11676" y="2302"/>
                    <a:pt x="11009" y="1802"/>
                  </a:cubicBezTo>
                  <a:cubicBezTo>
                    <a:pt x="10837" y="1664"/>
                    <a:pt x="10661" y="1620"/>
                    <a:pt x="10476" y="1620"/>
                  </a:cubicBezTo>
                  <a:cubicBezTo>
                    <a:pt x="10138" y="1620"/>
                    <a:pt x="9774" y="1770"/>
                    <a:pt x="9362" y="1770"/>
                  </a:cubicBezTo>
                  <a:cubicBezTo>
                    <a:pt x="9127" y="1770"/>
                    <a:pt x="8877" y="1721"/>
                    <a:pt x="8607" y="1568"/>
                  </a:cubicBezTo>
                  <a:cubicBezTo>
                    <a:pt x="7706" y="968"/>
                    <a:pt x="8173" y="101"/>
                    <a:pt x="8207" y="0"/>
                  </a:cubicBezTo>
                  <a:close/>
                </a:path>
              </a:pathLst>
            </a:cu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6"/>
            <p:cNvSpPr/>
            <p:nvPr/>
          </p:nvSpPr>
          <p:spPr>
            <a:xfrm>
              <a:off x="5964425" y="3821825"/>
              <a:ext cx="195175" cy="205450"/>
            </a:xfrm>
            <a:custGeom>
              <a:avLst/>
              <a:gdLst/>
              <a:ahLst/>
              <a:cxnLst/>
              <a:rect l="l" t="t" r="r" b="b"/>
              <a:pathLst>
                <a:path w="7807" h="8218" extrusionOk="0">
                  <a:moveTo>
                    <a:pt x="6027" y="1"/>
                  </a:moveTo>
                  <a:cubicBezTo>
                    <a:pt x="5300" y="1"/>
                    <a:pt x="4980" y="1649"/>
                    <a:pt x="4070" y="2590"/>
                  </a:cubicBezTo>
                  <a:cubicBezTo>
                    <a:pt x="3670" y="2990"/>
                    <a:pt x="2269" y="3324"/>
                    <a:pt x="534" y="3924"/>
                  </a:cubicBezTo>
                  <a:cubicBezTo>
                    <a:pt x="501" y="3991"/>
                    <a:pt x="1" y="4925"/>
                    <a:pt x="968" y="5459"/>
                  </a:cubicBezTo>
                  <a:cubicBezTo>
                    <a:pt x="1243" y="5623"/>
                    <a:pt x="1497" y="5675"/>
                    <a:pt x="1735" y="5675"/>
                  </a:cubicBezTo>
                  <a:cubicBezTo>
                    <a:pt x="2136" y="5675"/>
                    <a:pt x="2489" y="5529"/>
                    <a:pt x="2812" y="5529"/>
                  </a:cubicBezTo>
                  <a:cubicBezTo>
                    <a:pt x="2996" y="5529"/>
                    <a:pt x="3170" y="5576"/>
                    <a:pt x="3336" y="5725"/>
                  </a:cubicBezTo>
                  <a:cubicBezTo>
                    <a:pt x="3970" y="6259"/>
                    <a:pt x="3703" y="7460"/>
                    <a:pt x="5038" y="8060"/>
                  </a:cubicBezTo>
                  <a:cubicBezTo>
                    <a:pt x="5304" y="8173"/>
                    <a:pt x="5521" y="8218"/>
                    <a:pt x="5703" y="8218"/>
                  </a:cubicBezTo>
                  <a:cubicBezTo>
                    <a:pt x="6351" y="8218"/>
                    <a:pt x="6563" y="7662"/>
                    <a:pt x="6991" y="7662"/>
                  </a:cubicBezTo>
                  <a:cubicBezTo>
                    <a:pt x="7047" y="7662"/>
                    <a:pt x="7107" y="7672"/>
                    <a:pt x="7173" y="7693"/>
                  </a:cubicBezTo>
                  <a:cubicBezTo>
                    <a:pt x="7806" y="3724"/>
                    <a:pt x="6672" y="121"/>
                    <a:pt x="6172" y="21"/>
                  </a:cubicBezTo>
                  <a:cubicBezTo>
                    <a:pt x="6122" y="7"/>
                    <a:pt x="6074" y="1"/>
                    <a:pt x="6027" y="1"/>
                  </a:cubicBezTo>
                  <a:close/>
                </a:path>
              </a:pathLst>
            </a:cu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76" name="Google Shape;876;p46"/>
          <p:cNvPicPr preferRelativeResize="0"/>
          <p:nvPr/>
        </p:nvPicPr>
        <p:blipFill>
          <a:blip r:embed="rId3"/>
          <a:srcRect l="5848" r="5848"/>
          <a:stretch/>
        </p:blipFill>
        <p:spPr>
          <a:xfrm flipH="1">
            <a:off x="651612" y="794775"/>
            <a:ext cx="3018050" cy="3417773"/>
          </a:xfrm>
          <a:prstGeom prst="rect">
            <a:avLst/>
          </a:prstGeom>
          <a:noFill/>
          <a:ln>
            <a:noFill/>
          </a:ln>
        </p:spPr>
      </p:pic>
      <p:grpSp>
        <p:nvGrpSpPr>
          <p:cNvPr id="877" name="Google Shape;877;p46"/>
          <p:cNvGrpSpPr/>
          <p:nvPr/>
        </p:nvGrpSpPr>
        <p:grpSpPr>
          <a:xfrm>
            <a:off x="511425" y="707300"/>
            <a:ext cx="3298425" cy="3682225"/>
            <a:chOff x="511425" y="859700"/>
            <a:chExt cx="3298425" cy="3682225"/>
          </a:xfrm>
        </p:grpSpPr>
        <p:sp>
          <p:nvSpPr>
            <p:cNvPr id="878" name="Google Shape;878;p46"/>
            <p:cNvSpPr/>
            <p:nvPr/>
          </p:nvSpPr>
          <p:spPr>
            <a:xfrm>
              <a:off x="511425" y="859700"/>
              <a:ext cx="3249712" cy="206050"/>
            </a:xfrm>
            <a:custGeom>
              <a:avLst/>
              <a:gdLst/>
              <a:ahLst/>
              <a:cxnLst/>
              <a:rect l="l" t="t" r="r" b="b"/>
              <a:pathLst>
                <a:path w="139353" h="8242" extrusionOk="0">
                  <a:moveTo>
                    <a:pt x="55733" y="1"/>
                  </a:moveTo>
                  <a:cubicBezTo>
                    <a:pt x="53503" y="1"/>
                    <a:pt x="51073" y="14"/>
                    <a:pt x="48534" y="50"/>
                  </a:cubicBezTo>
                  <a:cubicBezTo>
                    <a:pt x="40800" y="116"/>
                    <a:pt x="33893" y="303"/>
                    <a:pt x="31086" y="303"/>
                  </a:cubicBezTo>
                  <a:cubicBezTo>
                    <a:pt x="30279" y="303"/>
                    <a:pt x="29811" y="288"/>
                    <a:pt x="29760" y="249"/>
                  </a:cubicBezTo>
                  <a:cubicBezTo>
                    <a:pt x="29736" y="226"/>
                    <a:pt x="29699" y="216"/>
                    <a:pt x="29652" y="216"/>
                  </a:cubicBezTo>
                  <a:cubicBezTo>
                    <a:pt x="29402" y="216"/>
                    <a:pt x="28870" y="502"/>
                    <a:pt x="28571" y="502"/>
                  </a:cubicBezTo>
                  <a:cubicBezTo>
                    <a:pt x="28523" y="502"/>
                    <a:pt x="28481" y="495"/>
                    <a:pt x="28447" y="478"/>
                  </a:cubicBezTo>
                  <a:cubicBezTo>
                    <a:pt x="13968" y="1240"/>
                    <a:pt x="6551" y="1794"/>
                    <a:pt x="4907" y="1794"/>
                  </a:cubicBezTo>
                  <a:cubicBezTo>
                    <a:pt x="4827" y="1794"/>
                    <a:pt x="4761" y="1793"/>
                    <a:pt x="4709" y="1790"/>
                  </a:cubicBezTo>
                  <a:cubicBezTo>
                    <a:pt x="4548" y="1786"/>
                    <a:pt x="4401" y="1784"/>
                    <a:pt x="4266" y="1784"/>
                  </a:cubicBezTo>
                  <a:cubicBezTo>
                    <a:pt x="3490" y="1784"/>
                    <a:pt x="3109" y="1861"/>
                    <a:pt x="2768" y="2104"/>
                  </a:cubicBezTo>
                  <a:cubicBezTo>
                    <a:pt x="1656" y="2931"/>
                    <a:pt x="1" y="8039"/>
                    <a:pt x="1228" y="8238"/>
                  </a:cubicBezTo>
                  <a:cubicBezTo>
                    <a:pt x="1253" y="8240"/>
                    <a:pt x="1289" y="8241"/>
                    <a:pt x="1333" y="8241"/>
                  </a:cubicBezTo>
                  <a:cubicBezTo>
                    <a:pt x="2996" y="8241"/>
                    <a:pt x="17482" y="6949"/>
                    <a:pt x="23837" y="6949"/>
                  </a:cubicBezTo>
                  <a:cubicBezTo>
                    <a:pt x="25010" y="6949"/>
                    <a:pt x="25906" y="6993"/>
                    <a:pt x="26393" y="7097"/>
                  </a:cubicBezTo>
                  <a:cubicBezTo>
                    <a:pt x="30021" y="6844"/>
                    <a:pt x="39419" y="6170"/>
                    <a:pt x="46125" y="6170"/>
                  </a:cubicBezTo>
                  <a:cubicBezTo>
                    <a:pt x="48490" y="6170"/>
                    <a:pt x="50520" y="6254"/>
                    <a:pt x="51844" y="6469"/>
                  </a:cubicBezTo>
                  <a:cubicBezTo>
                    <a:pt x="52567" y="6265"/>
                    <a:pt x="54440" y="6187"/>
                    <a:pt x="56874" y="6187"/>
                  </a:cubicBezTo>
                  <a:cubicBezTo>
                    <a:pt x="64404" y="6187"/>
                    <a:pt x="77312" y="6928"/>
                    <a:pt x="78244" y="6928"/>
                  </a:cubicBezTo>
                  <a:cubicBezTo>
                    <a:pt x="78269" y="6928"/>
                    <a:pt x="78286" y="6927"/>
                    <a:pt x="78293" y="6926"/>
                  </a:cubicBezTo>
                  <a:cubicBezTo>
                    <a:pt x="78514" y="6890"/>
                    <a:pt x="78887" y="6874"/>
                    <a:pt x="79344" y="6874"/>
                  </a:cubicBezTo>
                  <a:cubicBezTo>
                    <a:pt x="81068" y="6874"/>
                    <a:pt x="83994" y="7100"/>
                    <a:pt x="84513" y="7325"/>
                  </a:cubicBezTo>
                  <a:cubicBezTo>
                    <a:pt x="85064" y="7569"/>
                    <a:pt x="85773" y="7632"/>
                    <a:pt x="86478" y="7632"/>
                  </a:cubicBezTo>
                  <a:cubicBezTo>
                    <a:pt x="87224" y="7632"/>
                    <a:pt x="87966" y="7562"/>
                    <a:pt x="88514" y="7562"/>
                  </a:cubicBezTo>
                  <a:cubicBezTo>
                    <a:pt x="88843" y="7562"/>
                    <a:pt x="89102" y="7587"/>
                    <a:pt x="89249" y="7668"/>
                  </a:cubicBezTo>
                  <a:cubicBezTo>
                    <a:pt x="92689" y="7609"/>
                    <a:pt x="94471" y="7592"/>
                    <a:pt x="95538" y="7592"/>
                  </a:cubicBezTo>
                  <a:cubicBezTo>
                    <a:pt x="96975" y="7592"/>
                    <a:pt x="97113" y="7623"/>
                    <a:pt x="98257" y="7623"/>
                  </a:cubicBezTo>
                  <a:cubicBezTo>
                    <a:pt x="99969" y="7623"/>
                    <a:pt x="103932" y="7554"/>
                    <a:pt x="117867" y="7211"/>
                  </a:cubicBezTo>
                  <a:cubicBezTo>
                    <a:pt x="120007" y="7183"/>
                    <a:pt x="120235" y="7183"/>
                    <a:pt x="122004" y="7126"/>
                  </a:cubicBezTo>
                  <a:cubicBezTo>
                    <a:pt x="123053" y="6999"/>
                    <a:pt x="124139" y="6949"/>
                    <a:pt x="125211" y="6949"/>
                  </a:cubicBezTo>
                  <a:cubicBezTo>
                    <a:pt x="127990" y="6949"/>
                    <a:pt x="130673" y="7283"/>
                    <a:pt x="132362" y="7468"/>
                  </a:cubicBezTo>
                  <a:cubicBezTo>
                    <a:pt x="133038" y="7543"/>
                    <a:pt x="133810" y="7618"/>
                    <a:pt x="134472" y="7618"/>
                  </a:cubicBezTo>
                  <a:cubicBezTo>
                    <a:pt x="135067" y="7618"/>
                    <a:pt x="135573" y="7558"/>
                    <a:pt x="135843" y="7382"/>
                  </a:cubicBezTo>
                  <a:cubicBezTo>
                    <a:pt x="137069" y="6641"/>
                    <a:pt x="139352" y="2960"/>
                    <a:pt x="138981" y="1961"/>
                  </a:cubicBezTo>
                  <a:cubicBezTo>
                    <a:pt x="138896" y="1704"/>
                    <a:pt x="135472" y="1362"/>
                    <a:pt x="135215" y="1334"/>
                  </a:cubicBezTo>
                  <a:cubicBezTo>
                    <a:pt x="133931" y="1191"/>
                    <a:pt x="134416" y="1248"/>
                    <a:pt x="133075" y="1134"/>
                  </a:cubicBezTo>
                  <a:cubicBezTo>
                    <a:pt x="131638" y="1034"/>
                    <a:pt x="129897" y="992"/>
                    <a:pt x="128627" y="992"/>
                  </a:cubicBezTo>
                  <a:cubicBezTo>
                    <a:pt x="127728" y="992"/>
                    <a:pt x="127066" y="1013"/>
                    <a:pt x="126912" y="1048"/>
                  </a:cubicBezTo>
                  <a:cubicBezTo>
                    <a:pt x="126828" y="1064"/>
                    <a:pt x="126744" y="1071"/>
                    <a:pt x="126664" y="1071"/>
                  </a:cubicBezTo>
                  <a:cubicBezTo>
                    <a:pt x="126446" y="1071"/>
                    <a:pt x="126261" y="1018"/>
                    <a:pt x="126199" y="934"/>
                  </a:cubicBezTo>
                  <a:cubicBezTo>
                    <a:pt x="126199" y="906"/>
                    <a:pt x="124572" y="820"/>
                    <a:pt x="124515" y="820"/>
                  </a:cubicBezTo>
                  <a:cubicBezTo>
                    <a:pt x="122938" y="768"/>
                    <a:pt x="122052" y="752"/>
                    <a:pt x="121218" y="752"/>
                  </a:cubicBezTo>
                  <a:cubicBezTo>
                    <a:pt x="120211" y="752"/>
                    <a:pt x="119278" y="776"/>
                    <a:pt x="117297" y="791"/>
                  </a:cubicBezTo>
                  <a:lnTo>
                    <a:pt x="115642" y="791"/>
                  </a:lnTo>
                  <a:cubicBezTo>
                    <a:pt x="115642" y="727"/>
                    <a:pt x="115552" y="690"/>
                    <a:pt x="115397" y="690"/>
                  </a:cubicBezTo>
                  <a:cubicBezTo>
                    <a:pt x="115276" y="690"/>
                    <a:pt x="115116" y="713"/>
                    <a:pt x="114928" y="763"/>
                  </a:cubicBezTo>
                  <a:cubicBezTo>
                    <a:pt x="114072" y="963"/>
                    <a:pt x="110021" y="1248"/>
                    <a:pt x="105827" y="1419"/>
                  </a:cubicBezTo>
                  <a:cubicBezTo>
                    <a:pt x="103914" y="1511"/>
                    <a:pt x="101983" y="1548"/>
                    <a:pt x="100324" y="1548"/>
                  </a:cubicBezTo>
                  <a:cubicBezTo>
                    <a:pt x="98370" y="1548"/>
                    <a:pt x="96794" y="1496"/>
                    <a:pt x="96069" y="1419"/>
                  </a:cubicBezTo>
                  <a:cubicBezTo>
                    <a:pt x="94354" y="1235"/>
                    <a:pt x="93497" y="1170"/>
                    <a:pt x="92359" y="1170"/>
                  </a:cubicBezTo>
                  <a:cubicBezTo>
                    <a:pt x="91736" y="1170"/>
                    <a:pt x="91028" y="1189"/>
                    <a:pt x="90048" y="1219"/>
                  </a:cubicBezTo>
                  <a:cubicBezTo>
                    <a:pt x="89919" y="1222"/>
                    <a:pt x="89780" y="1223"/>
                    <a:pt x="89634" y="1223"/>
                  </a:cubicBezTo>
                  <a:cubicBezTo>
                    <a:pt x="87785" y="1223"/>
                    <a:pt x="84653" y="1060"/>
                    <a:pt x="81375" y="849"/>
                  </a:cubicBezTo>
                  <a:cubicBezTo>
                    <a:pt x="79577" y="763"/>
                    <a:pt x="77808" y="649"/>
                    <a:pt x="76125" y="563"/>
                  </a:cubicBezTo>
                  <a:cubicBezTo>
                    <a:pt x="74441" y="506"/>
                    <a:pt x="72958" y="478"/>
                    <a:pt x="71788" y="478"/>
                  </a:cubicBezTo>
                  <a:cubicBezTo>
                    <a:pt x="69562" y="478"/>
                    <a:pt x="71074" y="221"/>
                    <a:pt x="69220" y="192"/>
                  </a:cubicBezTo>
                  <a:cubicBezTo>
                    <a:pt x="68820" y="192"/>
                    <a:pt x="67936" y="135"/>
                    <a:pt x="66652" y="107"/>
                  </a:cubicBezTo>
                  <a:cubicBezTo>
                    <a:pt x="64664" y="67"/>
                    <a:pt x="60693" y="1"/>
                    <a:pt x="557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6"/>
            <p:cNvSpPr/>
            <p:nvPr/>
          </p:nvSpPr>
          <p:spPr>
            <a:xfrm>
              <a:off x="596325" y="4295175"/>
              <a:ext cx="3195325" cy="228750"/>
            </a:xfrm>
            <a:custGeom>
              <a:avLst/>
              <a:gdLst/>
              <a:ahLst/>
              <a:cxnLst/>
              <a:rect l="l" t="t" r="r" b="b"/>
              <a:pathLst>
                <a:path w="119351" h="9150" extrusionOk="0">
                  <a:moveTo>
                    <a:pt x="113952" y="0"/>
                  </a:moveTo>
                  <a:cubicBezTo>
                    <a:pt x="111096" y="0"/>
                    <a:pt x="108469" y="479"/>
                    <a:pt x="108223" y="561"/>
                  </a:cubicBezTo>
                  <a:cubicBezTo>
                    <a:pt x="108120" y="607"/>
                    <a:pt x="108013" y="625"/>
                    <a:pt x="107916" y="625"/>
                  </a:cubicBezTo>
                  <a:cubicBezTo>
                    <a:pt x="107770" y="625"/>
                    <a:pt x="107647" y="584"/>
                    <a:pt x="107595" y="533"/>
                  </a:cubicBezTo>
                  <a:lnTo>
                    <a:pt x="107225" y="533"/>
                  </a:lnTo>
                  <a:cubicBezTo>
                    <a:pt x="102574" y="818"/>
                    <a:pt x="106711" y="618"/>
                    <a:pt x="98979" y="1046"/>
                  </a:cubicBezTo>
                  <a:cubicBezTo>
                    <a:pt x="98979" y="1003"/>
                    <a:pt x="98915" y="982"/>
                    <a:pt x="98808" y="982"/>
                  </a:cubicBezTo>
                  <a:cubicBezTo>
                    <a:pt x="98701" y="982"/>
                    <a:pt x="98551" y="1003"/>
                    <a:pt x="98380" y="1046"/>
                  </a:cubicBezTo>
                  <a:cubicBezTo>
                    <a:pt x="97467" y="1389"/>
                    <a:pt x="90847" y="2245"/>
                    <a:pt x="85882" y="2330"/>
                  </a:cubicBezTo>
                  <a:cubicBezTo>
                    <a:pt x="84427" y="2330"/>
                    <a:pt x="83257" y="2330"/>
                    <a:pt x="82687" y="2302"/>
                  </a:cubicBezTo>
                  <a:cubicBezTo>
                    <a:pt x="81509" y="2227"/>
                    <a:pt x="80806" y="2184"/>
                    <a:pt x="80074" y="2184"/>
                  </a:cubicBezTo>
                  <a:cubicBezTo>
                    <a:pt x="79405" y="2184"/>
                    <a:pt x="78711" y="2220"/>
                    <a:pt x="77608" y="2302"/>
                  </a:cubicBezTo>
                  <a:cubicBezTo>
                    <a:pt x="77106" y="2341"/>
                    <a:pt x="76440" y="2357"/>
                    <a:pt x="75661" y="2357"/>
                  </a:cubicBezTo>
                  <a:cubicBezTo>
                    <a:pt x="74185" y="2357"/>
                    <a:pt x="72304" y="2301"/>
                    <a:pt x="70361" y="2245"/>
                  </a:cubicBezTo>
                  <a:cubicBezTo>
                    <a:pt x="62682" y="1974"/>
                    <a:pt x="57925" y="1877"/>
                    <a:pt x="54645" y="1877"/>
                  </a:cubicBezTo>
                  <a:cubicBezTo>
                    <a:pt x="46433" y="1877"/>
                    <a:pt x="47479" y="2483"/>
                    <a:pt x="35116" y="2483"/>
                  </a:cubicBezTo>
                  <a:cubicBezTo>
                    <a:pt x="34197" y="2483"/>
                    <a:pt x="33204" y="2480"/>
                    <a:pt x="32128" y="2473"/>
                  </a:cubicBezTo>
                  <a:cubicBezTo>
                    <a:pt x="29189" y="2444"/>
                    <a:pt x="27192" y="2444"/>
                    <a:pt x="27078" y="2330"/>
                  </a:cubicBezTo>
                  <a:cubicBezTo>
                    <a:pt x="27058" y="2306"/>
                    <a:pt x="27026" y="2296"/>
                    <a:pt x="26986" y="2296"/>
                  </a:cubicBezTo>
                  <a:cubicBezTo>
                    <a:pt x="26772" y="2296"/>
                    <a:pt x="26311" y="2583"/>
                    <a:pt x="26046" y="2583"/>
                  </a:cubicBezTo>
                  <a:cubicBezTo>
                    <a:pt x="26004" y="2583"/>
                    <a:pt x="25967" y="2575"/>
                    <a:pt x="25936" y="2558"/>
                  </a:cubicBezTo>
                  <a:cubicBezTo>
                    <a:pt x="23323" y="2665"/>
                    <a:pt x="22405" y="2846"/>
                    <a:pt x="20619" y="2846"/>
                  </a:cubicBezTo>
                  <a:cubicBezTo>
                    <a:pt x="20494" y="2846"/>
                    <a:pt x="20364" y="2846"/>
                    <a:pt x="20230" y="2844"/>
                  </a:cubicBezTo>
                  <a:cubicBezTo>
                    <a:pt x="17828" y="2767"/>
                    <a:pt x="14716" y="2370"/>
                    <a:pt x="12145" y="2370"/>
                  </a:cubicBezTo>
                  <a:cubicBezTo>
                    <a:pt x="11845" y="2370"/>
                    <a:pt x="11553" y="2375"/>
                    <a:pt x="11271" y="2387"/>
                  </a:cubicBezTo>
                  <a:cubicBezTo>
                    <a:pt x="10075" y="2434"/>
                    <a:pt x="7762" y="2616"/>
                    <a:pt x="6627" y="2616"/>
                  </a:cubicBezTo>
                  <a:cubicBezTo>
                    <a:pt x="6381" y="2616"/>
                    <a:pt x="6190" y="2607"/>
                    <a:pt x="6078" y="2587"/>
                  </a:cubicBezTo>
                  <a:cubicBezTo>
                    <a:pt x="5818" y="2553"/>
                    <a:pt x="5604" y="2535"/>
                    <a:pt x="5426" y="2535"/>
                  </a:cubicBezTo>
                  <a:cubicBezTo>
                    <a:pt x="4235" y="2535"/>
                    <a:pt x="4594" y="3336"/>
                    <a:pt x="2882" y="5668"/>
                  </a:cubicBezTo>
                  <a:cubicBezTo>
                    <a:pt x="1798" y="7152"/>
                    <a:pt x="1" y="8293"/>
                    <a:pt x="3710" y="8750"/>
                  </a:cubicBezTo>
                  <a:cubicBezTo>
                    <a:pt x="4223" y="8815"/>
                    <a:pt x="4783" y="8841"/>
                    <a:pt x="5365" y="8841"/>
                  </a:cubicBezTo>
                  <a:cubicBezTo>
                    <a:pt x="6819" y="8841"/>
                    <a:pt x="8405" y="8681"/>
                    <a:pt x="9730" y="8579"/>
                  </a:cubicBezTo>
                  <a:cubicBezTo>
                    <a:pt x="10814" y="8487"/>
                    <a:pt x="11760" y="8451"/>
                    <a:pt x="12625" y="8451"/>
                  </a:cubicBezTo>
                  <a:cubicBezTo>
                    <a:pt x="16084" y="8451"/>
                    <a:pt x="18238" y="9035"/>
                    <a:pt x="22712" y="9035"/>
                  </a:cubicBezTo>
                  <a:cubicBezTo>
                    <a:pt x="23112" y="9035"/>
                    <a:pt x="23853" y="9035"/>
                    <a:pt x="24253" y="9149"/>
                  </a:cubicBezTo>
                  <a:cubicBezTo>
                    <a:pt x="30292" y="8634"/>
                    <a:pt x="38221" y="8446"/>
                    <a:pt x="42621" y="8446"/>
                  </a:cubicBezTo>
                  <a:cubicBezTo>
                    <a:pt x="44313" y="8446"/>
                    <a:pt x="45483" y="8474"/>
                    <a:pt x="45823" y="8522"/>
                  </a:cubicBezTo>
                  <a:cubicBezTo>
                    <a:pt x="46957" y="8105"/>
                    <a:pt x="50155" y="7978"/>
                    <a:pt x="53777" y="7978"/>
                  </a:cubicBezTo>
                  <a:cubicBezTo>
                    <a:pt x="59549" y="7978"/>
                    <a:pt x="66401" y="8302"/>
                    <a:pt x="67695" y="8302"/>
                  </a:cubicBezTo>
                  <a:cubicBezTo>
                    <a:pt x="67816" y="8302"/>
                    <a:pt x="67889" y="8300"/>
                    <a:pt x="67907" y="8293"/>
                  </a:cubicBezTo>
                  <a:cubicBezTo>
                    <a:pt x="68168" y="8232"/>
                    <a:pt x="68708" y="8206"/>
                    <a:pt x="69348" y="8206"/>
                  </a:cubicBezTo>
                  <a:cubicBezTo>
                    <a:pt x="70805" y="8206"/>
                    <a:pt x="72780" y="8343"/>
                    <a:pt x="73157" y="8522"/>
                  </a:cubicBezTo>
                  <a:cubicBezTo>
                    <a:pt x="73557" y="8717"/>
                    <a:pt x="74044" y="8777"/>
                    <a:pt x="74540" y="8777"/>
                  </a:cubicBezTo>
                  <a:cubicBezTo>
                    <a:pt x="75320" y="8777"/>
                    <a:pt x="76124" y="8629"/>
                    <a:pt x="76657" y="8629"/>
                  </a:cubicBezTo>
                  <a:cubicBezTo>
                    <a:pt x="76873" y="8629"/>
                    <a:pt x="77044" y="8653"/>
                    <a:pt x="77152" y="8721"/>
                  </a:cubicBezTo>
                  <a:cubicBezTo>
                    <a:pt x="81645" y="8450"/>
                    <a:pt x="81859" y="8415"/>
                    <a:pt x="82116" y="8415"/>
                  </a:cubicBezTo>
                  <a:cubicBezTo>
                    <a:pt x="82208" y="8415"/>
                    <a:pt x="82305" y="8419"/>
                    <a:pt x="82605" y="8419"/>
                  </a:cubicBezTo>
                  <a:cubicBezTo>
                    <a:pt x="83144" y="8419"/>
                    <a:pt x="84339" y="8404"/>
                    <a:pt x="87338" y="8322"/>
                  </a:cubicBezTo>
                  <a:cubicBezTo>
                    <a:pt x="87965" y="8322"/>
                    <a:pt x="88622" y="8293"/>
                    <a:pt x="89306" y="8265"/>
                  </a:cubicBezTo>
                  <a:cubicBezTo>
                    <a:pt x="90676" y="8179"/>
                    <a:pt x="92102" y="8094"/>
                    <a:pt x="93529" y="7979"/>
                  </a:cubicBezTo>
                  <a:cubicBezTo>
                    <a:pt x="98294" y="7580"/>
                    <a:pt x="97524" y="7609"/>
                    <a:pt x="103801" y="7123"/>
                  </a:cubicBezTo>
                  <a:cubicBezTo>
                    <a:pt x="105826" y="6952"/>
                    <a:pt x="107595" y="6296"/>
                    <a:pt x="111961" y="6296"/>
                  </a:cubicBezTo>
                  <a:cubicBezTo>
                    <a:pt x="112931" y="6296"/>
                    <a:pt x="113825" y="6347"/>
                    <a:pt x="114533" y="6347"/>
                  </a:cubicBezTo>
                  <a:cubicBezTo>
                    <a:pt x="114887" y="6347"/>
                    <a:pt x="115195" y="6334"/>
                    <a:pt x="115442" y="6296"/>
                  </a:cubicBezTo>
                  <a:cubicBezTo>
                    <a:pt x="115870" y="6239"/>
                    <a:pt x="116127" y="6125"/>
                    <a:pt x="116868" y="5041"/>
                  </a:cubicBezTo>
                  <a:cubicBezTo>
                    <a:pt x="117724" y="3842"/>
                    <a:pt x="119351" y="1588"/>
                    <a:pt x="119151" y="846"/>
                  </a:cubicBezTo>
                  <a:cubicBezTo>
                    <a:pt x="119094" y="675"/>
                    <a:pt x="117496" y="304"/>
                    <a:pt x="117296" y="276"/>
                  </a:cubicBezTo>
                  <a:cubicBezTo>
                    <a:pt x="116233" y="74"/>
                    <a:pt x="115075" y="0"/>
                    <a:pt x="1139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6"/>
            <p:cNvSpPr/>
            <p:nvPr/>
          </p:nvSpPr>
          <p:spPr>
            <a:xfrm rot="5400000">
              <a:off x="1924073" y="2555727"/>
              <a:ext cx="3581804" cy="189750"/>
            </a:xfrm>
            <a:custGeom>
              <a:avLst/>
              <a:gdLst/>
              <a:ahLst/>
              <a:cxnLst/>
              <a:rect l="l" t="t" r="r" b="b"/>
              <a:pathLst>
                <a:path w="130878" h="7590" extrusionOk="0">
                  <a:moveTo>
                    <a:pt x="108635" y="0"/>
                  </a:moveTo>
                  <a:cubicBezTo>
                    <a:pt x="108534" y="0"/>
                    <a:pt x="108413" y="10"/>
                    <a:pt x="108280" y="29"/>
                  </a:cubicBezTo>
                  <a:cubicBezTo>
                    <a:pt x="107244" y="244"/>
                    <a:pt x="100302" y="365"/>
                    <a:pt x="95289" y="365"/>
                  </a:cubicBezTo>
                  <a:cubicBezTo>
                    <a:pt x="92985" y="365"/>
                    <a:pt x="91089" y="340"/>
                    <a:pt x="90362" y="286"/>
                  </a:cubicBezTo>
                  <a:cubicBezTo>
                    <a:pt x="89141" y="203"/>
                    <a:pt x="88375" y="161"/>
                    <a:pt x="87614" y="161"/>
                  </a:cubicBezTo>
                  <a:cubicBezTo>
                    <a:pt x="86792" y="161"/>
                    <a:pt x="85976" y="210"/>
                    <a:pt x="84598" y="314"/>
                  </a:cubicBezTo>
                  <a:cubicBezTo>
                    <a:pt x="81288" y="571"/>
                    <a:pt x="71816" y="343"/>
                    <a:pt x="67450" y="685"/>
                  </a:cubicBezTo>
                  <a:cubicBezTo>
                    <a:pt x="67091" y="710"/>
                    <a:pt x="66836" y="720"/>
                    <a:pt x="66651" y="720"/>
                  </a:cubicBezTo>
                  <a:cubicBezTo>
                    <a:pt x="65863" y="720"/>
                    <a:pt x="66346" y="536"/>
                    <a:pt x="65380" y="536"/>
                  </a:cubicBezTo>
                  <a:cubicBezTo>
                    <a:pt x="65278" y="536"/>
                    <a:pt x="65161" y="538"/>
                    <a:pt x="65025" y="542"/>
                  </a:cubicBezTo>
                  <a:cubicBezTo>
                    <a:pt x="56845" y="802"/>
                    <a:pt x="50748" y="1334"/>
                    <a:pt x="40749" y="1334"/>
                  </a:cubicBezTo>
                  <a:cubicBezTo>
                    <a:pt x="38646" y="1334"/>
                    <a:pt x="36371" y="1310"/>
                    <a:pt x="33868" y="1256"/>
                  </a:cubicBezTo>
                  <a:cubicBezTo>
                    <a:pt x="30615" y="1170"/>
                    <a:pt x="28447" y="1056"/>
                    <a:pt x="28333" y="970"/>
                  </a:cubicBezTo>
                  <a:cubicBezTo>
                    <a:pt x="28307" y="930"/>
                    <a:pt x="28260" y="913"/>
                    <a:pt x="28197" y="913"/>
                  </a:cubicBezTo>
                  <a:cubicBezTo>
                    <a:pt x="27960" y="913"/>
                    <a:pt x="27508" y="1147"/>
                    <a:pt x="27226" y="1147"/>
                  </a:cubicBezTo>
                  <a:cubicBezTo>
                    <a:pt x="27168" y="1147"/>
                    <a:pt x="27117" y="1137"/>
                    <a:pt x="27077" y="1113"/>
                  </a:cubicBezTo>
                  <a:lnTo>
                    <a:pt x="8902" y="1113"/>
                  </a:lnTo>
                  <a:cubicBezTo>
                    <a:pt x="6677" y="1113"/>
                    <a:pt x="5079" y="1113"/>
                    <a:pt x="4680" y="1056"/>
                  </a:cubicBezTo>
                  <a:cubicBezTo>
                    <a:pt x="4352" y="1011"/>
                    <a:pt x="4085" y="988"/>
                    <a:pt x="3861" y="988"/>
                  </a:cubicBezTo>
                  <a:cubicBezTo>
                    <a:pt x="3382" y="988"/>
                    <a:pt x="3097" y="1090"/>
                    <a:pt x="2825" y="1284"/>
                  </a:cubicBezTo>
                  <a:cubicBezTo>
                    <a:pt x="1769" y="2026"/>
                    <a:pt x="0" y="7105"/>
                    <a:pt x="1199" y="7333"/>
                  </a:cubicBezTo>
                  <a:cubicBezTo>
                    <a:pt x="1299" y="7350"/>
                    <a:pt x="1495" y="7357"/>
                    <a:pt x="1774" y="7357"/>
                  </a:cubicBezTo>
                  <a:cubicBezTo>
                    <a:pt x="2447" y="7357"/>
                    <a:pt x="3606" y="7316"/>
                    <a:pt x="5079" y="7276"/>
                  </a:cubicBezTo>
                  <a:cubicBezTo>
                    <a:pt x="6472" y="7232"/>
                    <a:pt x="10875" y="7123"/>
                    <a:pt x="15204" y="7123"/>
                  </a:cubicBezTo>
                  <a:cubicBezTo>
                    <a:pt x="19388" y="7123"/>
                    <a:pt x="23504" y="7225"/>
                    <a:pt x="24766" y="7590"/>
                  </a:cubicBezTo>
                  <a:cubicBezTo>
                    <a:pt x="32973" y="7454"/>
                    <a:pt x="39012" y="7339"/>
                    <a:pt x="43134" y="7339"/>
                  </a:cubicBezTo>
                  <a:cubicBezTo>
                    <a:pt x="45962" y="7339"/>
                    <a:pt x="47887" y="7393"/>
                    <a:pt x="48990" y="7533"/>
                  </a:cubicBezTo>
                  <a:cubicBezTo>
                    <a:pt x="50074" y="7190"/>
                    <a:pt x="59747" y="6819"/>
                    <a:pt x="62029" y="6762"/>
                  </a:cubicBezTo>
                  <a:cubicBezTo>
                    <a:pt x="67850" y="6677"/>
                    <a:pt x="73556" y="6734"/>
                    <a:pt x="73956" y="6620"/>
                  </a:cubicBezTo>
                  <a:cubicBezTo>
                    <a:pt x="74412" y="6506"/>
                    <a:pt x="75710" y="6449"/>
                    <a:pt x="76969" y="6449"/>
                  </a:cubicBezTo>
                  <a:cubicBezTo>
                    <a:pt x="78228" y="6449"/>
                    <a:pt x="79448" y="6506"/>
                    <a:pt x="79748" y="6620"/>
                  </a:cubicBezTo>
                  <a:cubicBezTo>
                    <a:pt x="80145" y="6779"/>
                    <a:pt x="80618" y="6831"/>
                    <a:pt x="81107" y="6831"/>
                  </a:cubicBezTo>
                  <a:cubicBezTo>
                    <a:pt x="82064" y="6831"/>
                    <a:pt x="83080" y="6630"/>
                    <a:pt x="83704" y="6630"/>
                  </a:cubicBezTo>
                  <a:cubicBezTo>
                    <a:pt x="83905" y="6630"/>
                    <a:pt x="84065" y="6650"/>
                    <a:pt x="84170" y="6705"/>
                  </a:cubicBezTo>
                  <a:cubicBezTo>
                    <a:pt x="88108" y="6423"/>
                    <a:pt x="88450" y="6314"/>
                    <a:pt x="92343" y="6314"/>
                  </a:cubicBezTo>
                  <a:cubicBezTo>
                    <a:pt x="94346" y="6314"/>
                    <a:pt x="97289" y="6343"/>
                    <a:pt x="102146" y="6391"/>
                  </a:cubicBezTo>
                  <a:cubicBezTo>
                    <a:pt x="105284" y="6420"/>
                    <a:pt x="114700" y="6563"/>
                    <a:pt x="114700" y="6563"/>
                  </a:cubicBezTo>
                  <a:cubicBezTo>
                    <a:pt x="115611" y="6476"/>
                    <a:pt x="116557" y="6443"/>
                    <a:pt x="117507" y="6443"/>
                  </a:cubicBezTo>
                  <a:cubicBezTo>
                    <a:pt x="120650" y="6443"/>
                    <a:pt x="123834" y="6806"/>
                    <a:pt x="125913" y="6806"/>
                  </a:cubicBezTo>
                  <a:cubicBezTo>
                    <a:pt x="126946" y="6806"/>
                    <a:pt x="127706" y="6716"/>
                    <a:pt x="128053" y="6449"/>
                  </a:cubicBezTo>
                  <a:cubicBezTo>
                    <a:pt x="129251" y="5536"/>
                    <a:pt x="130877" y="1655"/>
                    <a:pt x="130392" y="714"/>
                  </a:cubicBezTo>
                  <a:cubicBezTo>
                    <a:pt x="130317" y="518"/>
                    <a:pt x="127406" y="449"/>
                    <a:pt x="124592" y="449"/>
                  </a:cubicBezTo>
                  <a:cubicBezTo>
                    <a:pt x="122081" y="449"/>
                    <a:pt x="119648" y="504"/>
                    <a:pt x="119379" y="571"/>
                  </a:cubicBezTo>
                  <a:cubicBezTo>
                    <a:pt x="119303" y="586"/>
                    <a:pt x="119226" y="593"/>
                    <a:pt x="119154" y="593"/>
                  </a:cubicBezTo>
                  <a:cubicBezTo>
                    <a:pt x="118957" y="593"/>
                    <a:pt x="118793" y="540"/>
                    <a:pt x="118751" y="457"/>
                  </a:cubicBezTo>
                  <a:cubicBezTo>
                    <a:pt x="118694" y="428"/>
                    <a:pt x="113929" y="229"/>
                    <a:pt x="113844" y="229"/>
                  </a:cubicBezTo>
                  <a:cubicBezTo>
                    <a:pt x="109963" y="114"/>
                    <a:pt x="110791" y="143"/>
                    <a:pt x="109393" y="114"/>
                  </a:cubicBezTo>
                  <a:lnTo>
                    <a:pt x="108965" y="114"/>
                  </a:lnTo>
                  <a:cubicBezTo>
                    <a:pt x="108965" y="38"/>
                    <a:pt x="108838" y="0"/>
                    <a:pt x="108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6"/>
            <p:cNvSpPr/>
            <p:nvPr/>
          </p:nvSpPr>
          <p:spPr>
            <a:xfrm rot="-5400000">
              <a:off x="-1221171" y="2607829"/>
              <a:ext cx="3666692" cy="201500"/>
            </a:xfrm>
            <a:custGeom>
              <a:avLst/>
              <a:gdLst/>
              <a:ahLst/>
              <a:cxnLst/>
              <a:rect l="l" t="t" r="r" b="b"/>
              <a:pathLst>
                <a:path w="135728" h="8060" extrusionOk="0">
                  <a:moveTo>
                    <a:pt x="90622" y="0"/>
                  </a:moveTo>
                  <a:cubicBezTo>
                    <a:pt x="89853" y="0"/>
                    <a:pt x="89036" y="43"/>
                    <a:pt x="87765" y="122"/>
                  </a:cubicBezTo>
                  <a:cubicBezTo>
                    <a:pt x="86877" y="181"/>
                    <a:pt x="85558" y="200"/>
                    <a:pt x="84011" y="200"/>
                  </a:cubicBezTo>
                  <a:cubicBezTo>
                    <a:pt x="81280" y="200"/>
                    <a:pt x="77841" y="141"/>
                    <a:pt x="74824" y="141"/>
                  </a:cubicBezTo>
                  <a:cubicBezTo>
                    <a:pt x="72963" y="141"/>
                    <a:pt x="71263" y="164"/>
                    <a:pt x="69990" y="236"/>
                  </a:cubicBezTo>
                  <a:cubicBezTo>
                    <a:pt x="69680" y="253"/>
                    <a:pt x="69446" y="260"/>
                    <a:pt x="69266" y="260"/>
                  </a:cubicBezTo>
                  <a:cubicBezTo>
                    <a:pt x="68299" y="260"/>
                    <a:pt x="68904" y="59"/>
                    <a:pt x="67849" y="59"/>
                  </a:cubicBezTo>
                  <a:cubicBezTo>
                    <a:pt x="67743" y="59"/>
                    <a:pt x="67621" y="61"/>
                    <a:pt x="67479" y="65"/>
                  </a:cubicBezTo>
                  <a:cubicBezTo>
                    <a:pt x="55923" y="179"/>
                    <a:pt x="35123" y="636"/>
                    <a:pt x="34952" y="636"/>
                  </a:cubicBezTo>
                  <a:cubicBezTo>
                    <a:pt x="33546" y="659"/>
                    <a:pt x="32340" y="673"/>
                    <a:pt x="31400" y="673"/>
                  </a:cubicBezTo>
                  <a:cubicBezTo>
                    <a:pt x="30070" y="673"/>
                    <a:pt x="29272" y="645"/>
                    <a:pt x="29189" y="579"/>
                  </a:cubicBezTo>
                  <a:cubicBezTo>
                    <a:pt x="29169" y="555"/>
                    <a:pt x="29135" y="545"/>
                    <a:pt x="29091" y="545"/>
                  </a:cubicBezTo>
                  <a:cubicBezTo>
                    <a:pt x="28857" y="545"/>
                    <a:pt x="28327" y="831"/>
                    <a:pt x="28028" y="831"/>
                  </a:cubicBezTo>
                  <a:cubicBezTo>
                    <a:pt x="27980" y="831"/>
                    <a:pt x="27938" y="824"/>
                    <a:pt x="27905" y="807"/>
                  </a:cubicBezTo>
                  <a:cubicBezTo>
                    <a:pt x="11841" y="1492"/>
                    <a:pt x="12155" y="1492"/>
                    <a:pt x="9073" y="1606"/>
                  </a:cubicBezTo>
                  <a:cubicBezTo>
                    <a:pt x="7383" y="1670"/>
                    <a:pt x="6029" y="1702"/>
                    <a:pt x="5278" y="1702"/>
                  </a:cubicBezTo>
                  <a:cubicBezTo>
                    <a:pt x="5027" y="1702"/>
                    <a:pt x="4843" y="1699"/>
                    <a:pt x="4736" y="1691"/>
                  </a:cubicBezTo>
                  <a:cubicBezTo>
                    <a:pt x="4452" y="1668"/>
                    <a:pt x="4211" y="1655"/>
                    <a:pt x="4003" y="1655"/>
                  </a:cubicBezTo>
                  <a:cubicBezTo>
                    <a:pt x="3461" y="1655"/>
                    <a:pt x="3142" y="1742"/>
                    <a:pt x="2853" y="1948"/>
                  </a:cubicBezTo>
                  <a:cubicBezTo>
                    <a:pt x="1741" y="2747"/>
                    <a:pt x="0" y="7797"/>
                    <a:pt x="1227" y="8054"/>
                  </a:cubicBezTo>
                  <a:cubicBezTo>
                    <a:pt x="1273" y="8058"/>
                    <a:pt x="1341" y="8060"/>
                    <a:pt x="1429" y="8060"/>
                  </a:cubicBezTo>
                  <a:cubicBezTo>
                    <a:pt x="2000" y="8060"/>
                    <a:pt x="3425" y="7985"/>
                    <a:pt x="5279" y="7911"/>
                  </a:cubicBezTo>
                  <a:cubicBezTo>
                    <a:pt x="6363" y="7883"/>
                    <a:pt x="7561" y="7797"/>
                    <a:pt x="8874" y="7712"/>
                  </a:cubicBezTo>
                  <a:cubicBezTo>
                    <a:pt x="10569" y="7648"/>
                    <a:pt x="17896" y="7254"/>
                    <a:pt x="22421" y="7254"/>
                  </a:cubicBezTo>
                  <a:cubicBezTo>
                    <a:pt x="23989" y="7254"/>
                    <a:pt x="25221" y="7301"/>
                    <a:pt x="25765" y="7426"/>
                  </a:cubicBezTo>
                  <a:cubicBezTo>
                    <a:pt x="27318" y="7357"/>
                    <a:pt x="39590" y="6534"/>
                    <a:pt x="46723" y="6534"/>
                  </a:cubicBezTo>
                  <a:cubicBezTo>
                    <a:pt x="48369" y="6534"/>
                    <a:pt x="49741" y="6578"/>
                    <a:pt x="50645" y="6684"/>
                  </a:cubicBezTo>
                  <a:cubicBezTo>
                    <a:pt x="51700" y="6401"/>
                    <a:pt x="56886" y="6281"/>
                    <a:pt x="62373" y="6281"/>
                  </a:cubicBezTo>
                  <a:cubicBezTo>
                    <a:pt x="62970" y="6281"/>
                    <a:pt x="63570" y="6282"/>
                    <a:pt x="64169" y="6285"/>
                  </a:cubicBezTo>
                  <a:cubicBezTo>
                    <a:pt x="68420" y="6325"/>
                    <a:pt x="72560" y="6378"/>
                    <a:pt x="74827" y="6378"/>
                  </a:cubicBezTo>
                  <a:cubicBezTo>
                    <a:pt x="75817" y="6378"/>
                    <a:pt x="76450" y="6368"/>
                    <a:pt x="76581" y="6342"/>
                  </a:cubicBezTo>
                  <a:cubicBezTo>
                    <a:pt x="77025" y="6228"/>
                    <a:pt x="78154" y="6176"/>
                    <a:pt x="79322" y="6176"/>
                  </a:cubicBezTo>
                  <a:cubicBezTo>
                    <a:pt x="80778" y="6176"/>
                    <a:pt x="82297" y="6257"/>
                    <a:pt x="82629" y="6399"/>
                  </a:cubicBezTo>
                  <a:cubicBezTo>
                    <a:pt x="83067" y="6564"/>
                    <a:pt x="83583" y="6617"/>
                    <a:pt x="84112" y="6617"/>
                  </a:cubicBezTo>
                  <a:cubicBezTo>
                    <a:pt x="85052" y="6617"/>
                    <a:pt x="86032" y="6450"/>
                    <a:pt x="86678" y="6450"/>
                  </a:cubicBezTo>
                  <a:cubicBezTo>
                    <a:pt x="86925" y="6450"/>
                    <a:pt x="87123" y="6475"/>
                    <a:pt x="87252" y="6542"/>
                  </a:cubicBezTo>
                  <a:cubicBezTo>
                    <a:pt x="89752" y="6409"/>
                    <a:pt x="90607" y="6285"/>
                    <a:pt x="94149" y="6285"/>
                  </a:cubicBezTo>
                  <a:cubicBezTo>
                    <a:pt x="97480" y="6285"/>
                    <a:pt x="103187" y="6395"/>
                    <a:pt x="114871" y="6713"/>
                  </a:cubicBezTo>
                  <a:cubicBezTo>
                    <a:pt x="116816" y="6767"/>
                    <a:pt x="118094" y="6783"/>
                    <a:pt x="119020" y="6783"/>
                  </a:cubicBezTo>
                  <a:cubicBezTo>
                    <a:pt x="120298" y="6783"/>
                    <a:pt x="120904" y="6753"/>
                    <a:pt x="121664" y="6753"/>
                  </a:cubicBezTo>
                  <a:cubicBezTo>
                    <a:pt x="122680" y="6753"/>
                    <a:pt x="123972" y="6806"/>
                    <a:pt x="127511" y="7055"/>
                  </a:cubicBezTo>
                  <a:cubicBezTo>
                    <a:pt x="128749" y="7137"/>
                    <a:pt x="129857" y="7206"/>
                    <a:pt x="130752" y="7206"/>
                  </a:cubicBezTo>
                  <a:cubicBezTo>
                    <a:pt x="131734" y="7206"/>
                    <a:pt x="132459" y="7123"/>
                    <a:pt x="132817" y="6884"/>
                  </a:cubicBezTo>
                  <a:cubicBezTo>
                    <a:pt x="134101" y="5943"/>
                    <a:pt x="135728" y="2091"/>
                    <a:pt x="135271" y="1121"/>
                  </a:cubicBezTo>
                  <a:cubicBezTo>
                    <a:pt x="135177" y="914"/>
                    <a:pt x="130495" y="831"/>
                    <a:pt x="127152" y="831"/>
                  </a:cubicBezTo>
                  <a:cubicBezTo>
                    <a:pt x="125418" y="831"/>
                    <a:pt x="124044" y="853"/>
                    <a:pt x="123858" y="892"/>
                  </a:cubicBezTo>
                  <a:cubicBezTo>
                    <a:pt x="123782" y="908"/>
                    <a:pt x="123703" y="915"/>
                    <a:pt x="123628" y="915"/>
                  </a:cubicBezTo>
                  <a:cubicBezTo>
                    <a:pt x="123421" y="915"/>
                    <a:pt x="123236" y="862"/>
                    <a:pt x="123174" y="778"/>
                  </a:cubicBezTo>
                  <a:cubicBezTo>
                    <a:pt x="123145" y="778"/>
                    <a:pt x="123002" y="778"/>
                    <a:pt x="122717" y="750"/>
                  </a:cubicBezTo>
                  <a:cubicBezTo>
                    <a:pt x="120748" y="607"/>
                    <a:pt x="113787" y="322"/>
                    <a:pt x="113473" y="265"/>
                  </a:cubicBezTo>
                  <a:cubicBezTo>
                    <a:pt x="113187" y="236"/>
                    <a:pt x="113073" y="236"/>
                    <a:pt x="113073" y="236"/>
                  </a:cubicBezTo>
                  <a:cubicBezTo>
                    <a:pt x="113073" y="167"/>
                    <a:pt x="112948" y="129"/>
                    <a:pt x="112766" y="129"/>
                  </a:cubicBezTo>
                  <a:cubicBezTo>
                    <a:pt x="112648" y="129"/>
                    <a:pt x="112506" y="145"/>
                    <a:pt x="112360" y="179"/>
                  </a:cubicBezTo>
                  <a:cubicBezTo>
                    <a:pt x="111532" y="350"/>
                    <a:pt x="107538" y="350"/>
                    <a:pt x="103429" y="350"/>
                  </a:cubicBezTo>
                  <a:cubicBezTo>
                    <a:pt x="99321" y="350"/>
                    <a:pt x="95098" y="265"/>
                    <a:pt x="93728" y="179"/>
                  </a:cubicBezTo>
                  <a:cubicBezTo>
                    <a:pt x="92337" y="57"/>
                    <a:pt x="91511" y="0"/>
                    <a:pt x="906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2" name="Google Shape;882;p46"/>
          <p:cNvGrpSpPr/>
          <p:nvPr/>
        </p:nvGrpSpPr>
        <p:grpSpPr>
          <a:xfrm rot="3599956">
            <a:off x="2972528" y="1163478"/>
            <a:ext cx="419925" cy="222725"/>
            <a:chOff x="2951412" y="1320981"/>
            <a:chExt cx="419934" cy="222729"/>
          </a:xfrm>
        </p:grpSpPr>
        <p:sp>
          <p:nvSpPr>
            <p:cNvPr id="883" name="Google Shape;883;p46"/>
            <p:cNvSpPr/>
            <p:nvPr/>
          </p:nvSpPr>
          <p:spPr>
            <a:xfrm rot="-1677089">
              <a:off x="2986451" y="1372774"/>
              <a:ext cx="64322" cy="165517"/>
            </a:xfrm>
            <a:custGeom>
              <a:avLst/>
              <a:gdLst/>
              <a:ahLst/>
              <a:cxnLst/>
              <a:rect l="l" t="t" r="r" b="b"/>
              <a:pathLst>
                <a:path w="2573" h="6621" extrusionOk="0">
                  <a:moveTo>
                    <a:pt x="1078" y="0"/>
                  </a:moveTo>
                  <a:cubicBezTo>
                    <a:pt x="591" y="0"/>
                    <a:pt x="90" y="310"/>
                    <a:pt x="60" y="930"/>
                  </a:cubicBezTo>
                  <a:cubicBezTo>
                    <a:pt x="1" y="2618"/>
                    <a:pt x="150" y="4276"/>
                    <a:pt x="523" y="5919"/>
                  </a:cubicBezTo>
                  <a:cubicBezTo>
                    <a:pt x="637" y="6408"/>
                    <a:pt x="1003" y="6621"/>
                    <a:pt x="1385" y="6621"/>
                  </a:cubicBezTo>
                  <a:cubicBezTo>
                    <a:pt x="1960" y="6621"/>
                    <a:pt x="2573" y="6140"/>
                    <a:pt x="2420" y="5396"/>
                  </a:cubicBezTo>
                  <a:cubicBezTo>
                    <a:pt x="2077" y="3917"/>
                    <a:pt x="1972" y="2454"/>
                    <a:pt x="2017" y="930"/>
                  </a:cubicBezTo>
                  <a:cubicBezTo>
                    <a:pt x="2039" y="310"/>
                    <a:pt x="1565" y="0"/>
                    <a:pt x="10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6"/>
            <p:cNvSpPr/>
            <p:nvPr/>
          </p:nvSpPr>
          <p:spPr>
            <a:xfrm>
              <a:off x="3128925" y="1320981"/>
              <a:ext cx="49325" cy="202772"/>
            </a:xfrm>
            <a:custGeom>
              <a:avLst/>
              <a:gdLst/>
              <a:ahLst/>
              <a:cxnLst/>
              <a:rect l="l" t="t" r="r" b="b"/>
              <a:pathLst>
                <a:path w="1973" h="5456" extrusionOk="0">
                  <a:moveTo>
                    <a:pt x="987" y="0"/>
                  </a:moveTo>
                  <a:cubicBezTo>
                    <a:pt x="494" y="0"/>
                    <a:pt x="1" y="314"/>
                    <a:pt x="1" y="941"/>
                  </a:cubicBezTo>
                  <a:lnTo>
                    <a:pt x="1" y="4526"/>
                  </a:lnTo>
                  <a:cubicBezTo>
                    <a:pt x="1" y="5146"/>
                    <a:pt x="494" y="5456"/>
                    <a:pt x="987" y="5456"/>
                  </a:cubicBezTo>
                  <a:cubicBezTo>
                    <a:pt x="1479" y="5456"/>
                    <a:pt x="1972" y="5146"/>
                    <a:pt x="1972" y="4526"/>
                  </a:cubicBezTo>
                  <a:lnTo>
                    <a:pt x="1972" y="941"/>
                  </a:lnTo>
                  <a:cubicBezTo>
                    <a:pt x="1972" y="314"/>
                    <a:pt x="1479" y="0"/>
                    <a:pt x="9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6"/>
            <p:cNvSpPr/>
            <p:nvPr/>
          </p:nvSpPr>
          <p:spPr>
            <a:xfrm rot="2324420">
              <a:off x="3263449" y="1376738"/>
              <a:ext cx="65826" cy="157602"/>
            </a:xfrm>
            <a:custGeom>
              <a:avLst/>
              <a:gdLst/>
              <a:ahLst/>
              <a:cxnLst/>
              <a:rect l="l" t="t" r="r" b="b"/>
              <a:pathLst>
                <a:path w="2633" h="6304" extrusionOk="0">
                  <a:moveTo>
                    <a:pt x="1092" y="0"/>
                  </a:moveTo>
                  <a:cubicBezTo>
                    <a:pt x="601" y="0"/>
                    <a:pt x="97" y="314"/>
                    <a:pt x="75" y="941"/>
                  </a:cubicBezTo>
                  <a:cubicBezTo>
                    <a:pt x="0" y="2510"/>
                    <a:pt x="164" y="4078"/>
                    <a:pt x="553" y="5616"/>
                  </a:cubicBezTo>
                  <a:cubicBezTo>
                    <a:pt x="677" y="6096"/>
                    <a:pt x="1051" y="6303"/>
                    <a:pt x="1435" y="6303"/>
                  </a:cubicBezTo>
                  <a:cubicBezTo>
                    <a:pt x="2021" y="6303"/>
                    <a:pt x="2633" y="5823"/>
                    <a:pt x="2435" y="5093"/>
                  </a:cubicBezTo>
                  <a:cubicBezTo>
                    <a:pt x="2106" y="3719"/>
                    <a:pt x="1972" y="2360"/>
                    <a:pt x="2031" y="941"/>
                  </a:cubicBezTo>
                  <a:cubicBezTo>
                    <a:pt x="2061" y="314"/>
                    <a:pt x="1583" y="0"/>
                    <a:pt x="10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6" name="Google Shape;886;p46"/>
          <p:cNvGrpSpPr/>
          <p:nvPr/>
        </p:nvGrpSpPr>
        <p:grpSpPr>
          <a:xfrm>
            <a:off x="2688800" y="1888251"/>
            <a:ext cx="130588" cy="194506"/>
            <a:chOff x="2540775" y="2709726"/>
            <a:chExt cx="130588" cy="194506"/>
          </a:xfrm>
        </p:grpSpPr>
        <p:sp>
          <p:nvSpPr>
            <p:cNvPr id="887" name="Google Shape;887;p46"/>
            <p:cNvSpPr/>
            <p:nvPr/>
          </p:nvSpPr>
          <p:spPr>
            <a:xfrm rot="5538887">
              <a:off x="2550831" y="2785777"/>
              <a:ext cx="167583" cy="66768"/>
            </a:xfrm>
            <a:custGeom>
              <a:avLst/>
              <a:gdLst/>
              <a:ahLst/>
              <a:cxnLst/>
              <a:rect l="l" t="t" r="r" b="b"/>
              <a:pathLst>
                <a:path w="4237" h="1688" extrusionOk="0">
                  <a:moveTo>
                    <a:pt x="1373" y="0"/>
                  </a:moveTo>
                  <a:cubicBezTo>
                    <a:pt x="1108" y="0"/>
                    <a:pt x="840" y="20"/>
                    <a:pt x="568" y="59"/>
                  </a:cubicBezTo>
                  <a:cubicBezTo>
                    <a:pt x="195" y="118"/>
                    <a:pt x="1" y="567"/>
                    <a:pt x="90" y="865"/>
                  </a:cubicBezTo>
                  <a:cubicBezTo>
                    <a:pt x="179" y="1182"/>
                    <a:pt x="462" y="1327"/>
                    <a:pt x="764" y="1327"/>
                  </a:cubicBezTo>
                  <a:cubicBezTo>
                    <a:pt x="818" y="1327"/>
                    <a:pt x="873" y="1322"/>
                    <a:pt x="927" y="1313"/>
                  </a:cubicBezTo>
                  <a:cubicBezTo>
                    <a:pt x="1080" y="1292"/>
                    <a:pt x="1235" y="1282"/>
                    <a:pt x="1389" y="1282"/>
                  </a:cubicBezTo>
                  <a:cubicBezTo>
                    <a:pt x="1899" y="1282"/>
                    <a:pt x="2410" y="1394"/>
                    <a:pt x="2868" y="1612"/>
                  </a:cubicBezTo>
                  <a:cubicBezTo>
                    <a:pt x="2979" y="1664"/>
                    <a:pt x="3088" y="1687"/>
                    <a:pt x="3190" y="1687"/>
                  </a:cubicBezTo>
                  <a:cubicBezTo>
                    <a:pt x="3823" y="1687"/>
                    <a:pt x="4237" y="813"/>
                    <a:pt x="3556" y="492"/>
                  </a:cubicBezTo>
                  <a:cubicBezTo>
                    <a:pt x="2859" y="160"/>
                    <a:pt x="2129" y="0"/>
                    <a:pt x="1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6"/>
            <p:cNvSpPr/>
            <p:nvPr/>
          </p:nvSpPr>
          <p:spPr>
            <a:xfrm rot="5538887">
              <a:off x="2497436" y="2756926"/>
              <a:ext cx="143778" cy="51334"/>
            </a:xfrm>
            <a:custGeom>
              <a:avLst/>
              <a:gdLst/>
              <a:ahLst/>
              <a:cxnLst/>
              <a:rect l="l" t="t" r="r" b="b"/>
              <a:pathLst>
                <a:path w="4931" h="1680" extrusionOk="0">
                  <a:moveTo>
                    <a:pt x="1953" y="0"/>
                  </a:moveTo>
                  <a:cubicBezTo>
                    <a:pt x="1579" y="0"/>
                    <a:pt x="1200" y="38"/>
                    <a:pt x="812" y="116"/>
                  </a:cubicBezTo>
                  <a:cubicBezTo>
                    <a:pt x="0" y="298"/>
                    <a:pt x="278" y="1386"/>
                    <a:pt x="1017" y="1386"/>
                  </a:cubicBezTo>
                  <a:cubicBezTo>
                    <a:pt x="1066" y="1386"/>
                    <a:pt x="1118" y="1381"/>
                    <a:pt x="1171" y="1371"/>
                  </a:cubicBezTo>
                  <a:cubicBezTo>
                    <a:pt x="1437" y="1321"/>
                    <a:pt x="1704" y="1296"/>
                    <a:pt x="1970" y="1296"/>
                  </a:cubicBezTo>
                  <a:cubicBezTo>
                    <a:pt x="2511" y="1296"/>
                    <a:pt x="3045" y="1399"/>
                    <a:pt x="3546" y="1610"/>
                  </a:cubicBezTo>
                  <a:cubicBezTo>
                    <a:pt x="3651" y="1658"/>
                    <a:pt x="3754" y="1679"/>
                    <a:pt x="3853" y="1679"/>
                  </a:cubicBezTo>
                  <a:cubicBezTo>
                    <a:pt x="4488" y="1679"/>
                    <a:pt x="4930" y="799"/>
                    <a:pt x="4233" y="489"/>
                  </a:cubicBezTo>
                  <a:cubicBezTo>
                    <a:pt x="3486" y="166"/>
                    <a:pt x="2732" y="0"/>
                    <a:pt x="19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extBox 6">
            <a:extLst>
              <a:ext uri="{FF2B5EF4-FFF2-40B4-BE49-F238E27FC236}">
                <a16:creationId xmlns:a16="http://schemas.microsoft.com/office/drawing/2014/main" id="{2922DE22-0FB9-1FE0-40DA-B7E8D57F3347}"/>
              </a:ext>
            </a:extLst>
          </p:cNvPr>
          <p:cNvSpPr txBox="1"/>
          <p:nvPr/>
        </p:nvSpPr>
        <p:spPr>
          <a:xfrm>
            <a:off x="4453354" y="1155795"/>
            <a:ext cx="4789966" cy="2800767"/>
          </a:xfrm>
          <a:prstGeom prst="rect">
            <a:avLst/>
          </a:prstGeom>
          <a:noFill/>
        </p:spPr>
        <p:txBody>
          <a:bodyPr wrap="square">
            <a:spAutoFit/>
          </a:bodyPr>
          <a:lstStyle/>
          <a:p>
            <a:r>
              <a:rPr lang="en" sz="8800" b="1" dirty="0">
                <a:solidFill>
                  <a:schemeClr val="accent1">
                    <a:lumMod val="75000"/>
                  </a:schemeClr>
                </a:solidFill>
                <a:latin typeface="Times New Roman" panose="02020603050405020304" pitchFamily="18" charset="0"/>
                <a:cs typeface="Times New Roman" panose="02020603050405020304" pitchFamily="18" charset="0"/>
              </a:rPr>
              <a:t>HOẠT ĐỘNG</a:t>
            </a:r>
            <a:endParaRPr lang="en-US" sz="8800" dirty="0">
              <a:solidFill>
                <a:schemeClr val="accent1">
                  <a:lumMod val="75000"/>
                </a:schemeClr>
              </a:solidFill>
            </a:endParaRPr>
          </a:p>
        </p:txBody>
      </p:sp>
    </p:spTree>
    <p:extLst>
      <p:ext uri="{BB962C8B-B14F-4D97-AF65-F5344CB8AC3E}">
        <p14:creationId xmlns:p14="http://schemas.microsoft.com/office/powerpoint/2010/main" val="377440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37"/>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Autofit/>
          </a:bodyPr>
          <a:lstStyle/>
          <a:p>
            <a:r>
              <a:rPr lang="en-US" sz="3200" b="1" dirty="0">
                <a:solidFill>
                  <a:schemeClr val="accent1"/>
                </a:solidFill>
                <a:latin typeface="Times New Roman" panose="02020603050405020304" pitchFamily="18" charset="0"/>
                <a:cs typeface="Times New Roman" panose="02020603050405020304" pitchFamily="18" charset="0"/>
              </a:rPr>
              <a:t>NỘI DUNG BÀI HỌC</a:t>
            </a:r>
          </a:p>
        </p:txBody>
      </p:sp>
      <p:sp>
        <p:nvSpPr>
          <p:cNvPr id="652" name="Google Shape;652;p37"/>
          <p:cNvSpPr txBox="1">
            <a:spLocks noGrp="1"/>
          </p:cNvSpPr>
          <p:nvPr>
            <p:ph type="title" idx="2"/>
          </p:nvPr>
        </p:nvSpPr>
        <p:spPr>
          <a:xfrm flipH="1">
            <a:off x="4775637" y="1395340"/>
            <a:ext cx="29436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dirty="0">
                <a:solidFill>
                  <a:schemeClr val="accent2"/>
                </a:solidFill>
                <a:latin typeface="Times New Roman" panose="02020603050405020304" pitchFamily="18" charset="0"/>
                <a:cs typeface="Times New Roman" panose="02020603050405020304" pitchFamily="18" charset="0"/>
              </a:rPr>
              <a:t>II.</a:t>
            </a:r>
            <a:endParaRPr sz="5400" dirty="0">
              <a:solidFill>
                <a:schemeClr val="accent2"/>
              </a:solidFill>
              <a:latin typeface="Times New Roman" panose="02020603050405020304" pitchFamily="18" charset="0"/>
              <a:cs typeface="Times New Roman" panose="02020603050405020304" pitchFamily="18" charset="0"/>
            </a:endParaRPr>
          </a:p>
        </p:txBody>
      </p:sp>
      <p:sp>
        <p:nvSpPr>
          <p:cNvPr id="654" name="Google Shape;654;p37"/>
          <p:cNvSpPr txBox="1">
            <a:spLocks noGrp="1"/>
          </p:cNvSpPr>
          <p:nvPr>
            <p:ph type="title" idx="4"/>
          </p:nvPr>
        </p:nvSpPr>
        <p:spPr>
          <a:xfrm flipH="1">
            <a:off x="1507553" y="1398264"/>
            <a:ext cx="29436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dirty="0">
                <a:solidFill>
                  <a:schemeClr val="accent3"/>
                </a:solidFill>
                <a:latin typeface="Times New Roman" panose="02020603050405020304" pitchFamily="18" charset="0"/>
                <a:cs typeface="Times New Roman" panose="02020603050405020304" pitchFamily="18" charset="0"/>
              </a:rPr>
              <a:t>I.</a:t>
            </a:r>
            <a:endParaRPr sz="5400" dirty="0">
              <a:solidFill>
                <a:schemeClr val="accent3"/>
              </a:solidFill>
              <a:latin typeface="Times New Roman" panose="02020603050405020304" pitchFamily="18" charset="0"/>
              <a:cs typeface="Times New Roman" panose="02020603050405020304" pitchFamily="18" charset="0"/>
            </a:endParaRPr>
          </a:p>
        </p:txBody>
      </p:sp>
      <p:sp>
        <p:nvSpPr>
          <p:cNvPr id="655" name="Google Shape;655;p37"/>
          <p:cNvSpPr txBox="1">
            <a:spLocks noGrp="1"/>
          </p:cNvSpPr>
          <p:nvPr>
            <p:ph type="title" idx="5"/>
          </p:nvPr>
        </p:nvSpPr>
        <p:spPr>
          <a:xfrm flipH="1">
            <a:off x="710910" y="3017826"/>
            <a:ext cx="941717"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solidFill>
                  <a:schemeClr val="accent1"/>
                </a:solidFill>
                <a:latin typeface="Times New Roman" panose="02020603050405020304" pitchFamily="18" charset="0"/>
                <a:cs typeface="Times New Roman" panose="02020603050405020304" pitchFamily="18" charset="0"/>
              </a:rPr>
              <a:t>01</a:t>
            </a:r>
            <a:endParaRPr sz="2800" dirty="0">
              <a:solidFill>
                <a:schemeClr val="accent1"/>
              </a:solidFill>
              <a:latin typeface="Times New Roman" panose="02020603050405020304" pitchFamily="18" charset="0"/>
              <a:cs typeface="Times New Roman" panose="02020603050405020304" pitchFamily="18" charset="0"/>
            </a:endParaRPr>
          </a:p>
        </p:txBody>
      </p:sp>
      <p:sp>
        <p:nvSpPr>
          <p:cNvPr id="658" name="Google Shape;658;p37"/>
          <p:cNvSpPr txBox="1">
            <a:spLocks noGrp="1"/>
          </p:cNvSpPr>
          <p:nvPr>
            <p:ph type="subTitle" idx="7"/>
          </p:nvPr>
        </p:nvSpPr>
        <p:spPr>
          <a:xfrm flipH="1">
            <a:off x="1387624" y="2954400"/>
            <a:ext cx="2943600" cy="871499"/>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vi-VN" sz="1800" dirty="0">
                <a:latin typeface="Times New Roman" panose="02020603050405020304" pitchFamily="18" charset="0"/>
                <a:cs typeface="Times New Roman" panose="02020603050405020304" pitchFamily="18" charset="0"/>
              </a:rPr>
              <a:t>Nội dung định luật bảo toàn khối lượng</a:t>
            </a:r>
            <a:endParaRPr sz="1800" dirty="0">
              <a:latin typeface="Times New Roman" panose="02020603050405020304" pitchFamily="18" charset="0"/>
              <a:cs typeface="Times New Roman" panose="02020603050405020304" pitchFamily="18" charset="0"/>
            </a:endParaRPr>
          </a:p>
        </p:txBody>
      </p:sp>
      <p:sp>
        <p:nvSpPr>
          <p:cNvPr id="660" name="Google Shape;660;p37"/>
          <p:cNvSpPr txBox="1">
            <a:spLocks noGrp="1"/>
          </p:cNvSpPr>
          <p:nvPr>
            <p:ph type="title" idx="9"/>
          </p:nvPr>
        </p:nvSpPr>
        <p:spPr>
          <a:xfrm>
            <a:off x="1537939" y="2067075"/>
            <a:ext cx="3058288" cy="772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vi-VN" sz="2400" dirty="0">
                <a:latin typeface="Times New Roman" panose="02020603050405020304" pitchFamily="18" charset="0"/>
                <a:cs typeface="Times New Roman" panose="02020603050405020304" pitchFamily="18" charset="0"/>
              </a:rPr>
              <a:t>ĐỊNH LUẬT B</a:t>
            </a:r>
            <a:r>
              <a:rPr lang="en-US" sz="2400" dirty="0">
                <a:latin typeface="Times New Roman" panose="02020603050405020304" pitchFamily="18" charset="0"/>
                <a:cs typeface="Times New Roman" panose="02020603050405020304" pitchFamily="18" charset="0"/>
              </a:rPr>
              <a:t>Ả</a:t>
            </a:r>
            <a:r>
              <a:rPr lang="vi-VN" sz="2400" dirty="0">
                <a:latin typeface="Times New Roman" panose="02020603050405020304" pitchFamily="18" charset="0"/>
                <a:cs typeface="Times New Roman" panose="02020603050405020304" pitchFamily="18" charset="0"/>
              </a:rPr>
              <a:t>O TOÀN KHỐI LƯỢNG</a:t>
            </a:r>
            <a:endParaRPr sz="2400" dirty="0">
              <a:latin typeface="Times New Roman" panose="02020603050405020304" pitchFamily="18" charset="0"/>
              <a:cs typeface="Times New Roman" panose="02020603050405020304" pitchFamily="18" charset="0"/>
            </a:endParaRPr>
          </a:p>
        </p:txBody>
      </p:sp>
      <p:sp>
        <p:nvSpPr>
          <p:cNvPr id="661" name="Google Shape;661;p37"/>
          <p:cNvSpPr txBox="1">
            <a:spLocks noGrp="1"/>
          </p:cNvSpPr>
          <p:nvPr>
            <p:ph type="title" idx="13"/>
          </p:nvPr>
        </p:nvSpPr>
        <p:spPr>
          <a:xfrm>
            <a:off x="4934155" y="2262800"/>
            <a:ext cx="2785082" cy="421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vi-VN" sz="2400" dirty="0">
                <a:latin typeface="Times New Roman" panose="02020603050405020304" pitchFamily="18" charset="0"/>
                <a:cs typeface="Times New Roman" panose="02020603050405020304" pitchFamily="18" charset="0"/>
              </a:rPr>
              <a:t>PHƯƠNG TRÌNH HOÁ HỌC</a:t>
            </a:r>
            <a:endParaRPr sz="2400" dirty="0">
              <a:latin typeface="Times New Roman" panose="02020603050405020304" pitchFamily="18" charset="0"/>
              <a:cs typeface="Times New Roman" panose="02020603050405020304" pitchFamily="18" charset="0"/>
            </a:endParaRPr>
          </a:p>
        </p:txBody>
      </p:sp>
      <p:sp>
        <p:nvSpPr>
          <p:cNvPr id="11" name="Google Shape;655;p37">
            <a:extLst>
              <a:ext uri="{FF2B5EF4-FFF2-40B4-BE49-F238E27FC236}">
                <a16:creationId xmlns:a16="http://schemas.microsoft.com/office/drawing/2014/main" id="{E389FEAC-E00A-CF47-4D62-1096BE46E09C}"/>
              </a:ext>
            </a:extLst>
          </p:cNvPr>
          <p:cNvSpPr txBox="1">
            <a:spLocks/>
          </p:cNvSpPr>
          <p:nvPr/>
        </p:nvSpPr>
        <p:spPr>
          <a:xfrm flipH="1">
            <a:off x="710910" y="3864603"/>
            <a:ext cx="941717" cy="577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600"/>
              <a:buFont typeface="Gaegu"/>
              <a:buNone/>
              <a:defRPr sz="3600" b="1" i="0" u="none" strike="noStrike" cap="none">
                <a:solidFill>
                  <a:schemeClr val="dk2"/>
                </a:solidFill>
                <a:latin typeface="Gaegu"/>
                <a:ea typeface="Gaegu"/>
                <a:cs typeface="Gaegu"/>
                <a:sym typeface="Gaegu"/>
              </a:defRPr>
            </a:lvl1pPr>
            <a:lvl2pPr marR="0" lvl="1"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9pPr>
          </a:lstStyle>
          <a:p>
            <a:r>
              <a:rPr lang="en" sz="2800" dirty="0">
                <a:solidFill>
                  <a:srgbClr val="7030A0"/>
                </a:solidFill>
                <a:latin typeface="Times New Roman" panose="02020603050405020304" pitchFamily="18" charset="0"/>
                <a:cs typeface="Times New Roman" panose="02020603050405020304" pitchFamily="18" charset="0"/>
              </a:rPr>
              <a:t>02</a:t>
            </a:r>
          </a:p>
        </p:txBody>
      </p:sp>
      <p:sp>
        <p:nvSpPr>
          <p:cNvPr id="12" name="Google Shape;658;p37">
            <a:extLst>
              <a:ext uri="{FF2B5EF4-FFF2-40B4-BE49-F238E27FC236}">
                <a16:creationId xmlns:a16="http://schemas.microsoft.com/office/drawing/2014/main" id="{37F11823-3063-0E7D-92D5-76378E3A0B03}"/>
              </a:ext>
            </a:extLst>
          </p:cNvPr>
          <p:cNvSpPr txBox="1">
            <a:spLocks/>
          </p:cNvSpPr>
          <p:nvPr/>
        </p:nvSpPr>
        <p:spPr>
          <a:xfrm flipH="1">
            <a:off x="1387624" y="3801177"/>
            <a:ext cx="2943600" cy="871499"/>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1000"/>
              <a:buFont typeface="Questrial"/>
              <a:buNone/>
              <a:defRPr sz="1400" b="0" i="0" u="none" strike="noStrike" cap="none">
                <a:solidFill>
                  <a:schemeClr val="dk2"/>
                </a:solidFill>
                <a:latin typeface="Questrial"/>
                <a:ea typeface="Questrial"/>
                <a:cs typeface="Questrial"/>
                <a:sym typeface="Questrial"/>
              </a:defRPr>
            </a:lvl1pPr>
            <a:lvl2pPr marL="914400" marR="0" lvl="1"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2pPr>
            <a:lvl3pPr marL="1371600" marR="0" lvl="2"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3pPr>
            <a:lvl4pPr marL="1828800" marR="0" lvl="3"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4pPr>
            <a:lvl5pPr marL="2286000" marR="0" lvl="4"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5pPr>
            <a:lvl6pPr marL="2743200" marR="0" lvl="5"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6pPr>
            <a:lvl7pPr marL="3200400" marR="0" lvl="6"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7pPr>
            <a:lvl8pPr marL="3657600" marR="0" lvl="7"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8pPr>
            <a:lvl9pPr marL="4114800" marR="0" lvl="8"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9pPr>
          </a:lstStyle>
          <a:p>
            <a:pPr marL="0" indent="0"/>
            <a:r>
              <a:rPr lang="vi-VN" sz="1800" dirty="0">
                <a:latin typeface="Times New Roman" panose="02020603050405020304" pitchFamily="18" charset="0"/>
                <a:cs typeface="Times New Roman" panose="02020603050405020304" pitchFamily="18" charset="0"/>
              </a:rPr>
              <a:t>Áp đụng định luật b</a:t>
            </a:r>
            <a:r>
              <a:rPr lang="en-US" sz="1800" dirty="0">
                <a:latin typeface="Times New Roman" panose="02020603050405020304" pitchFamily="18" charset="0"/>
                <a:cs typeface="Times New Roman" panose="02020603050405020304" pitchFamily="18" charset="0"/>
              </a:rPr>
              <a:t>ả</a:t>
            </a:r>
            <a:r>
              <a:rPr lang="vi-VN" sz="1800" dirty="0">
                <a:latin typeface="Times New Roman" panose="02020603050405020304" pitchFamily="18" charset="0"/>
                <a:cs typeface="Times New Roman" panose="02020603050405020304" pitchFamily="18" charset="0"/>
              </a:rPr>
              <a:t>o toàn khối lượng</a:t>
            </a:r>
          </a:p>
        </p:txBody>
      </p:sp>
      <p:sp>
        <p:nvSpPr>
          <p:cNvPr id="17" name="Google Shape;655;p37">
            <a:extLst>
              <a:ext uri="{FF2B5EF4-FFF2-40B4-BE49-F238E27FC236}">
                <a16:creationId xmlns:a16="http://schemas.microsoft.com/office/drawing/2014/main" id="{9CE9CB63-386F-8995-8DCA-83E2151048C1}"/>
              </a:ext>
            </a:extLst>
          </p:cNvPr>
          <p:cNvSpPr txBox="1">
            <a:spLocks/>
          </p:cNvSpPr>
          <p:nvPr/>
        </p:nvSpPr>
        <p:spPr>
          <a:xfrm flipH="1">
            <a:off x="4331224" y="2928555"/>
            <a:ext cx="941717" cy="577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600"/>
              <a:buFont typeface="Gaegu"/>
              <a:buNone/>
              <a:defRPr sz="3600" b="1" i="0" u="none" strike="noStrike" cap="none">
                <a:solidFill>
                  <a:schemeClr val="dk2"/>
                </a:solidFill>
                <a:latin typeface="Gaegu"/>
                <a:ea typeface="Gaegu"/>
                <a:cs typeface="Gaegu"/>
                <a:sym typeface="Gaegu"/>
              </a:defRPr>
            </a:lvl1pPr>
            <a:lvl2pPr marR="0" lvl="1"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9pPr>
          </a:lstStyle>
          <a:p>
            <a:r>
              <a:rPr lang="en" sz="2800" dirty="0">
                <a:solidFill>
                  <a:schemeClr val="accent4"/>
                </a:solidFill>
                <a:latin typeface="Times New Roman" panose="02020603050405020304" pitchFamily="18" charset="0"/>
                <a:cs typeface="Times New Roman" panose="02020603050405020304" pitchFamily="18" charset="0"/>
              </a:rPr>
              <a:t>01</a:t>
            </a:r>
          </a:p>
        </p:txBody>
      </p:sp>
      <p:sp>
        <p:nvSpPr>
          <p:cNvPr id="18" name="Google Shape;658;p37">
            <a:extLst>
              <a:ext uri="{FF2B5EF4-FFF2-40B4-BE49-F238E27FC236}">
                <a16:creationId xmlns:a16="http://schemas.microsoft.com/office/drawing/2014/main" id="{07F9B6EA-7185-AFFC-3310-D79BD59229DE}"/>
              </a:ext>
            </a:extLst>
          </p:cNvPr>
          <p:cNvSpPr txBox="1">
            <a:spLocks/>
          </p:cNvSpPr>
          <p:nvPr/>
        </p:nvSpPr>
        <p:spPr>
          <a:xfrm flipH="1">
            <a:off x="5007938" y="2993104"/>
            <a:ext cx="2943600" cy="871499"/>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1000"/>
              <a:buFont typeface="Questrial"/>
              <a:buNone/>
              <a:defRPr sz="1400" b="0" i="0" u="none" strike="noStrike" cap="none">
                <a:solidFill>
                  <a:schemeClr val="dk2"/>
                </a:solidFill>
                <a:latin typeface="Questrial"/>
                <a:ea typeface="Questrial"/>
                <a:cs typeface="Questrial"/>
                <a:sym typeface="Questrial"/>
              </a:defRPr>
            </a:lvl1pPr>
            <a:lvl2pPr marL="914400" marR="0" lvl="1"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2pPr>
            <a:lvl3pPr marL="1371600" marR="0" lvl="2"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3pPr>
            <a:lvl4pPr marL="1828800" marR="0" lvl="3"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4pPr>
            <a:lvl5pPr marL="2286000" marR="0" lvl="4"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5pPr>
            <a:lvl6pPr marL="2743200" marR="0" lvl="5"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6pPr>
            <a:lvl7pPr marL="3200400" marR="0" lvl="6"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7pPr>
            <a:lvl8pPr marL="3657600" marR="0" lvl="7"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8pPr>
            <a:lvl9pPr marL="4114800" marR="0" lvl="8"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9pPr>
          </a:lstStyle>
          <a:p>
            <a:pPr marL="0" indent="0"/>
            <a:r>
              <a:rPr lang="vi-VN" sz="1800" dirty="0">
                <a:latin typeface="Times New Roman" panose="02020603050405020304" pitchFamily="18" charset="0"/>
                <a:cs typeface="Times New Roman" panose="02020603050405020304" pitchFamily="18" charset="0"/>
              </a:rPr>
              <a:t>Lập phương trình hoá học</a:t>
            </a:r>
          </a:p>
        </p:txBody>
      </p:sp>
      <p:sp>
        <p:nvSpPr>
          <p:cNvPr id="19" name="Google Shape;655;p37">
            <a:extLst>
              <a:ext uri="{FF2B5EF4-FFF2-40B4-BE49-F238E27FC236}">
                <a16:creationId xmlns:a16="http://schemas.microsoft.com/office/drawing/2014/main" id="{AD801DEE-E0C1-5371-D435-294D1211F71C}"/>
              </a:ext>
            </a:extLst>
          </p:cNvPr>
          <p:cNvSpPr txBox="1">
            <a:spLocks/>
          </p:cNvSpPr>
          <p:nvPr/>
        </p:nvSpPr>
        <p:spPr>
          <a:xfrm flipH="1">
            <a:off x="4331224" y="3775332"/>
            <a:ext cx="941717" cy="577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600"/>
              <a:buFont typeface="Gaegu"/>
              <a:buNone/>
              <a:defRPr sz="3600" b="1" i="0" u="none" strike="noStrike" cap="none">
                <a:solidFill>
                  <a:schemeClr val="dk2"/>
                </a:solidFill>
                <a:latin typeface="Gaegu"/>
                <a:ea typeface="Gaegu"/>
                <a:cs typeface="Gaegu"/>
                <a:sym typeface="Gaegu"/>
              </a:defRPr>
            </a:lvl1pPr>
            <a:lvl2pPr marR="0" lvl="1"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9pPr>
          </a:lstStyle>
          <a:p>
            <a:r>
              <a:rPr lang="en" sz="2800" dirty="0">
                <a:solidFill>
                  <a:schemeClr val="accent1">
                    <a:lumMod val="75000"/>
                  </a:schemeClr>
                </a:solidFill>
                <a:latin typeface="Times New Roman" panose="02020603050405020304" pitchFamily="18" charset="0"/>
                <a:cs typeface="Times New Roman" panose="02020603050405020304" pitchFamily="18" charset="0"/>
              </a:rPr>
              <a:t>02</a:t>
            </a:r>
          </a:p>
        </p:txBody>
      </p:sp>
      <p:sp>
        <p:nvSpPr>
          <p:cNvPr id="20" name="Google Shape;658;p37">
            <a:extLst>
              <a:ext uri="{FF2B5EF4-FFF2-40B4-BE49-F238E27FC236}">
                <a16:creationId xmlns:a16="http://schemas.microsoft.com/office/drawing/2014/main" id="{9D67421D-5576-9CE5-FD45-E0C877E2BA78}"/>
              </a:ext>
            </a:extLst>
          </p:cNvPr>
          <p:cNvSpPr txBox="1">
            <a:spLocks/>
          </p:cNvSpPr>
          <p:nvPr/>
        </p:nvSpPr>
        <p:spPr>
          <a:xfrm flipH="1">
            <a:off x="5073156" y="3844481"/>
            <a:ext cx="3416062" cy="871499"/>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1000"/>
              <a:buFont typeface="Questrial"/>
              <a:buNone/>
              <a:defRPr sz="1400" b="0" i="0" u="none" strike="noStrike" cap="none">
                <a:solidFill>
                  <a:schemeClr val="dk2"/>
                </a:solidFill>
                <a:latin typeface="Questrial"/>
                <a:ea typeface="Questrial"/>
                <a:cs typeface="Questrial"/>
                <a:sym typeface="Questrial"/>
              </a:defRPr>
            </a:lvl1pPr>
            <a:lvl2pPr marL="914400" marR="0" lvl="1"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2pPr>
            <a:lvl3pPr marL="1371600" marR="0" lvl="2"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3pPr>
            <a:lvl4pPr marL="1828800" marR="0" lvl="3"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4pPr>
            <a:lvl5pPr marL="2286000" marR="0" lvl="4"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5pPr>
            <a:lvl6pPr marL="2743200" marR="0" lvl="5"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6pPr>
            <a:lvl7pPr marL="3200400" marR="0" lvl="6"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7pPr>
            <a:lvl8pPr marL="3657600" marR="0" lvl="7"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8pPr>
            <a:lvl9pPr marL="4114800" marR="0" lvl="8"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9pPr>
          </a:lstStyle>
          <a:p>
            <a:pPr marL="0" indent="0"/>
            <a:r>
              <a:rPr lang="vi-VN" sz="1800" dirty="0">
                <a:latin typeface="Times New Roman" panose="02020603050405020304" pitchFamily="18" charset="0"/>
                <a:cs typeface="Times New Roman" panose="02020603050405020304" pitchFamily="18" charset="0"/>
              </a:rPr>
              <a:t>Ý nghĩa của phương trình hoá học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54"/>
                                        </p:tgtEl>
                                        <p:attrNameLst>
                                          <p:attrName>style.visibility</p:attrName>
                                        </p:attrNameLst>
                                      </p:cBhvr>
                                      <p:to>
                                        <p:strVal val="visible"/>
                                      </p:to>
                                    </p:set>
                                    <p:animEffect transition="in" filter="wipe(down)">
                                      <p:cBhvr>
                                        <p:cTn id="7" dur="500"/>
                                        <p:tgtEl>
                                          <p:spTgt spid="65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60"/>
                                        </p:tgtEl>
                                        <p:attrNameLst>
                                          <p:attrName>style.visibility</p:attrName>
                                        </p:attrNameLst>
                                      </p:cBhvr>
                                      <p:to>
                                        <p:strVal val="visible"/>
                                      </p:to>
                                    </p:set>
                                    <p:animEffect transition="in" filter="wipe(down)">
                                      <p:cBhvr>
                                        <p:cTn id="10" dur="500"/>
                                        <p:tgtEl>
                                          <p:spTgt spid="660"/>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55"/>
                                        </p:tgtEl>
                                        <p:attrNameLst>
                                          <p:attrName>style.visibility</p:attrName>
                                        </p:attrNameLst>
                                      </p:cBhvr>
                                      <p:to>
                                        <p:strVal val="visible"/>
                                      </p:to>
                                    </p:set>
                                    <p:animEffect transition="in" filter="circle(in)">
                                      <p:cBhvr>
                                        <p:cTn id="15" dur="2000"/>
                                        <p:tgtEl>
                                          <p:spTgt spid="65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658">
                                            <p:txEl>
                                              <p:pRg st="0" end="0"/>
                                            </p:txEl>
                                          </p:spTgt>
                                        </p:tgtEl>
                                        <p:attrNameLst>
                                          <p:attrName>style.visibility</p:attrName>
                                        </p:attrNameLst>
                                      </p:cBhvr>
                                      <p:to>
                                        <p:strVal val="visible"/>
                                      </p:to>
                                    </p:set>
                                    <p:animEffect transition="in" filter="circle(in)">
                                      <p:cBhvr>
                                        <p:cTn id="18" dur="2000"/>
                                        <p:tgtEl>
                                          <p:spTgt spid="65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ircle(in)">
                                      <p:cBhvr>
                                        <p:cTn id="23" dur="2000"/>
                                        <p:tgtEl>
                                          <p:spTgt spid="11"/>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ircle(in)">
                                      <p:cBhvr>
                                        <p:cTn id="26" dur="2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652"/>
                                        </p:tgtEl>
                                        <p:attrNameLst>
                                          <p:attrName>style.visibility</p:attrName>
                                        </p:attrNameLst>
                                      </p:cBhvr>
                                      <p:to>
                                        <p:strVal val="visible"/>
                                      </p:to>
                                    </p:set>
                                    <p:animEffect transition="in" filter="wipe(down)">
                                      <p:cBhvr>
                                        <p:cTn id="31" dur="500"/>
                                        <p:tgtEl>
                                          <p:spTgt spid="65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661"/>
                                        </p:tgtEl>
                                        <p:attrNameLst>
                                          <p:attrName>style.visibility</p:attrName>
                                        </p:attrNameLst>
                                      </p:cBhvr>
                                      <p:to>
                                        <p:strVal val="visible"/>
                                      </p:to>
                                    </p:set>
                                    <p:animEffect transition="in" filter="wipe(down)">
                                      <p:cBhvr>
                                        <p:cTn id="34" dur="500"/>
                                        <p:tgtEl>
                                          <p:spTgt spid="661"/>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circle(in)">
                                      <p:cBhvr>
                                        <p:cTn id="39" dur="2000"/>
                                        <p:tgtEl>
                                          <p:spTgt spid="18"/>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circle(in)">
                                      <p:cBhvr>
                                        <p:cTn id="42" dur="20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circle(in)">
                                      <p:cBhvr>
                                        <p:cTn id="47" dur="2000"/>
                                        <p:tgtEl>
                                          <p:spTgt spid="19"/>
                                        </p:tgtEl>
                                      </p:cBhvr>
                                    </p:animEffect>
                                  </p:childTnLst>
                                </p:cTn>
                              </p:par>
                              <p:par>
                                <p:cTn id="48" presetID="6" presetClass="entr" presetSubtype="16"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circle(in)">
                                      <p:cBhvr>
                                        <p:cTn id="50"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2" grpId="0"/>
      <p:bldP spid="654" grpId="0"/>
      <p:bldP spid="655" grpId="0"/>
      <p:bldP spid="658" grpId="0" build="p"/>
      <p:bldP spid="660" grpId="0"/>
      <p:bldP spid="661" grpId="0"/>
      <p:bldP spid="11" grpId="0"/>
      <p:bldP spid="12" grpId="0"/>
      <p:bldP spid="17" grpId="0"/>
      <p:bldP spid="18" grpId="0"/>
      <p:bldP spid="19" grpId="0"/>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079"/>
        <p:cNvGrpSpPr/>
        <p:nvPr/>
      </p:nvGrpSpPr>
      <p:grpSpPr>
        <a:xfrm>
          <a:off x="0" y="0"/>
          <a:ext cx="0" cy="0"/>
          <a:chOff x="0" y="0"/>
          <a:chExt cx="0" cy="0"/>
        </a:xfrm>
      </p:grpSpPr>
      <p:sp>
        <p:nvSpPr>
          <p:cNvPr id="2081" name="Google Shape;2081;p59"/>
          <p:cNvSpPr txBox="1">
            <a:spLocks noGrp="1"/>
          </p:cNvSpPr>
          <p:nvPr>
            <p:ph type="title" idx="4294967295"/>
          </p:nvPr>
        </p:nvSpPr>
        <p:spPr>
          <a:xfrm>
            <a:off x="1928250" y="513740"/>
            <a:ext cx="463500" cy="38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dirty="0">
                <a:latin typeface="Times New Roman" panose="02020603050405020304" pitchFamily="18" charset="0"/>
                <a:cs typeface="Times New Roman" panose="02020603050405020304" pitchFamily="18" charset="0"/>
              </a:rPr>
              <a:t>01</a:t>
            </a:r>
            <a:endParaRPr sz="1600" dirty="0">
              <a:latin typeface="Times New Roman" panose="02020603050405020304" pitchFamily="18" charset="0"/>
              <a:cs typeface="Times New Roman" panose="02020603050405020304" pitchFamily="18" charset="0"/>
            </a:endParaRPr>
          </a:p>
        </p:txBody>
      </p:sp>
      <p:sp>
        <p:nvSpPr>
          <p:cNvPr id="2082" name="Google Shape;2082;p59"/>
          <p:cNvSpPr txBox="1">
            <a:spLocks noGrp="1"/>
          </p:cNvSpPr>
          <p:nvPr>
            <p:ph type="title" idx="4294967295"/>
          </p:nvPr>
        </p:nvSpPr>
        <p:spPr>
          <a:xfrm>
            <a:off x="3652125" y="513740"/>
            <a:ext cx="463500" cy="38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a:latin typeface="Times New Roman" panose="02020603050405020304" pitchFamily="18" charset="0"/>
                <a:cs typeface="Times New Roman" panose="02020603050405020304" pitchFamily="18" charset="0"/>
              </a:rPr>
              <a:t>02</a:t>
            </a:r>
            <a:endParaRPr sz="1600">
              <a:latin typeface="Times New Roman" panose="02020603050405020304" pitchFamily="18" charset="0"/>
              <a:cs typeface="Times New Roman" panose="02020603050405020304" pitchFamily="18" charset="0"/>
            </a:endParaRPr>
          </a:p>
        </p:txBody>
      </p:sp>
      <p:sp>
        <p:nvSpPr>
          <p:cNvPr id="2083" name="Google Shape;2083;p59"/>
          <p:cNvSpPr txBox="1">
            <a:spLocks noGrp="1"/>
          </p:cNvSpPr>
          <p:nvPr>
            <p:ph type="title" idx="4294967295"/>
          </p:nvPr>
        </p:nvSpPr>
        <p:spPr>
          <a:xfrm>
            <a:off x="7119900" y="513740"/>
            <a:ext cx="463500" cy="38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a:latin typeface="Times New Roman" panose="02020603050405020304" pitchFamily="18" charset="0"/>
                <a:cs typeface="Times New Roman" panose="02020603050405020304" pitchFamily="18" charset="0"/>
              </a:rPr>
              <a:t>04</a:t>
            </a:r>
            <a:endParaRPr sz="1600">
              <a:latin typeface="Times New Roman" panose="02020603050405020304" pitchFamily="18" charset="0"/>
              <a:cs typeface="Times New Roman" panose="02020603050405020304" pitchFamily="18" charset="0"/>
            </a:endParaRPr>
          </a:p>
        </p:txBody>
      </p:sp>
      <p:sp>
        <p:nvSpPr>
          <p:cNvPr id="2088" name="Google Shape;2088;p59"/>
          <p:cNvSpPr txBox="1">
            <a:spLocks noGrp="1"/>
          </p:cNvSpPr>
          <p:nvPr>
            <p:ph type="title" idx="4294967295"/>
          </p:nvPr>
        </p:nvSpPr>
        <p:spPr>
          <a:xfrm>
            <a:off x="5462212" y="513740"/>
            <a:ext cx="463500" cy="38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a:latin typeface="Times New Roman" panose="02020603050405020304" pitchFamily="18" charset="0"/>
                <a:cs typeface="Times New Roman" panose="02020603050405020304" pitchFamily="18" charset="0"/>
              </a:rPr>
              <a:t>03</a:t>
            </a:r>
            <a:endParaRPr sz="1600">
              <a:latin typeface="Times New Roman" panose="02020603050405020304" pitchFamily="18" charset="0"/>
              <a:cs typeface="Times New Roman" panose="02020603050405020304" pitchFamily="18" charset="0"/>
            </a:endParaRPr>
          </a:p>
        </p:txBody>
      </p:sp>
      <p:grpSp>
        <p:nvGrpSpPr>
          <p:cNvPr id="2089" name="Google Shape;2089;p59"/>
          <p:cNvGrpSpPr/>
          <p:nvPr/>
        </p:nvGrpSpPr>
        <p:grpSpPr>
          <a:xfrm rot="578080">
            <a:off x="822674" y="441139"/>
            <a:ext cx="617303" cy="389042"/>
            <a:chOff x="2760575" y="3058850"/>
            <a:chExt cx="488950" cy="308150"/>
          </a:xfrm>
        </p:grpSpPr>
        <p:sp>
          <p:nvSpPr>
            <p:cNvPr id="2090" name="Google Shape;2090;p59"/>
            <p:cNvSpPr/>
            <p:nvPr/>
          </p:nvSpPr>
          <p:spPr>
            <a:xfrm>
              <a:off x="2770125" y="3188250"/>
              <a:ext cx="479400" cy="31575"/>
            </a:xfrm>
            <a:custGeom>
              <a:avLst/>
              <a:gdLst/>
              <a:ahLst/>
              <a:cxnLst/>
              <a:rect l="l" t="t" r="r" b="b"/>
              <a:pathLst>
                <a:path w="19176" h="1263" extrusionOk="0">
                  <a:moveTo>
                    <a:pt x="267" y="1"/>
                  </a:moveTo>
                  <a:cubicBezTo>
                    <a:pt x="82" y="1"/>
                    <a:pt x="1" y="300"/>
                    <a:pt x="198" y="339"/>
                  </a:cubicBezTo>
                  <a:cubicBezTo>
                    <a:pt x="1328" y="632"/>
                    <a:pt x="2541" y="695"/>
                    <a:pt x="3692" y="757"/>
                  </a:cubicBezTo>
                  <a:cubicBezTo>
                    <a:pt x="5366" y="904"/>
                    <a:pt x="7082" y="904"/>
                    <a:pt x="8776" y="967"/>
                  </a:cubicBezTo>
                  <a:cubicBezTo>
                    <a:pt x="10429" y="1029"/>
                    <a:pt x="12061" y="967"/>
                    <a:pt x="13714" y="1050"/>
                  </a:cubicBezTo>
                  <a:cubicBezTo>
                    <a:pt x="15069" y="1099"/>
                    <a:pt x="16411" y="1263"/>
                    <a:pt x="17761" y="1263"/>
                  </a:cubicBezTo>
                  <a:cubicBezTo>
                    <a:pt x="18141" y="1263"/>
                    <a:pt x="18522" y="1250"/>
                    <a:pt x="18903" y="1218"/>
                  </a:cubicBezTo>
                  <a:cubicBezTo>
                    <a:pt x="19134" y="1176"/>
                    <a:pt x="19175" y="799"/>
                    <a:pt x="18924" y="757"/>
                  </a:cubicBezTo>
                  <a:cubicBezTo>
                    <a:pt x="18213" y="695"/>
                    <a:pt x="17491" y="689"/>
                    <a:pt x="16772" y="689"/>
                  </a:cubicBezTo>
                  <a:cubicBezTo>
                    <a:pt x="16628" y="689"/>
                    <a:pt x="16484" y="690"/>
                    <a:pt x="16341" y="690"/>
                  </a:cubicBezTo>
                  <a:cubicBezTo>
                    <a:pt x="15766" y="690"/>
                    <a:pt x="15196" y="686"/>
                    <a:pt x="14635" y="653"/>
                  </a:cubicBezTo>
                  <a:cubicBezTo>
                    <a:pt x="13191" y="590"/>
                    <a:pt x="11727" y="590"/>
                    <a:pt x="10262" y="590"/>
                  </a:cubicBezTo>
                  <a:cubicBezTo>
                    <a:pt x="8755" y="590"/>
                    <a:pt x="7228" y="506"/>
                    <a:pt x="5721" y="423"/>
                  </a:cubicBezTo>
                  <a:cubicBezTo>
                    <a:pt x="3964" y="339"/>
                    <a:pt x="2018" y="423"/>
                    <a:pt x="302" y="4"/>
                  </a:cubicBezTo>
                  <a:cubicBezTo>
                    <a:pt x="290" y="2"/>
                    <a:pt x="278" y="1"/>
                    <a:pt x="2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59"/>
            <p:cNvSpPr/>
            <p:nvPr/>
          </p:nvSpPr>
          <p:spPr>
            <a:xfrm>
              <a:off x="2760575" y="3198250"/>
              <a:ext cx="147375" cy="156975"/>
            </a:xfrm>
            <a:custGeom>
              <a:avLst/>
              <a:gdLst/>
              <a:ahLst/>
              <a:cxnLst/>
              <a:rect l="l" t="t" r="r" b="b"/>
              <a:pathLst>
                <a:path w="5895" h="6279" extrusionOk="0">
                  <a:moveTo>
                    <a:pt x="244" y="1"/>
                  </a:moveTo>
                  <a:cubicBezTo>
                    <a:pt x="71" y="1"/>
                    <a:pt x="0" y="236"/>
                    <a:pt x="161" y="337"/>
                  </a:cubicBezTo>
                  <a:cubicBezTo>
                    <a:pt x="412" y="504"/>
                    <a:pt x="601" y="922"/>
                    <a:pt x="768" y="1173"/>
                  </a:cubicBezTo>
                  <a:cubicBezTo>
                    <a:pt x="998" y="1550"/>
                    <a:pt x="1354" y="1864"/>
                    <a:pt x="1626" y="2199"/>
                  </a:cubicBezTo>
                  <a:cubicBezTo>
                    <a:pt x="2170" y="2889"/>
                    <a:pt x="2756" y="3580"/>
                    <a:pt x="3300" y="4291"/>
                  </a:cubicBezTo>
                  <a:cubicBezTo>
                    <a:pt x="3718" y="4814"/>
                    <a:pt x="4367" y="5212"/>
                    <a:pt x="4702" y="5756"/>
                  </a:cubicBezTo>
                  <a:cubicBezTo>
                    <a:pt x="4911" y="6091"/>
                    <a:pt x="5099" y="6258"/>
                    <a:pt x="5476" y="6279"/>
                  </a:cubicBezTo>
                  <a:cubicBezTo>
                    <a:pt x="5685" y="6279"/>
                    <a:pt x="5894" y="5986"/>
                    <a:pt x="5643" y="5860"/>
                  </a:cubicBezTo>
                  <a:cubicBezTo>
                    <a:pt x="5204" y="5588"/>
                    <a:pt x="4764" y="4961"/>
                    <a:pt x="4346" y="4626"/>
                  </a:cubicBezTo>
                  <a:cubicBezTo>
                    <a:pt x="3718" y="4124"/>
                    <a:pt x="3216" y="3391"/>
                    <a:pt x="2714" y="2806"/>
                  </a:cubicBezTo>
                  <a:cubicBezTo>
                    <a:pt x="2149" y="2115"/>
                    <a:pt x="1500" y="1445"/>
                    <a:pt x="998" y="713"/>
                  </a:cubicBezTo>
                  <a:cubicBezTo>
                    <a:pt x="789" y="420"/>
                    <a:pt x="621" y="127"/>
                    <a:pt x="308" y="2"/>
                  </a:cubicBezTo>
                  <a:cubicBezTo>
                    <a:pt x="308" y="5"/>
                    <a:pt x="308" y="8"/>
                    <a:pt x="308" y="11"/>
                  </a:cubicBezTo>
                  <a:lnTo>
                    <a:pt x="308" y="11"/>
                  </a:lnTo>
                  <a:cubicBezTo>
                    <a:pt x="295" y="8"/>
                    <a:pt x="281" y="5"/>
                    <a:pt x="266" y="2"/>
                  </a:cubicBezTo>
                  <a:cubicBezTo>
                    <a:pt x="258" y="1"/>
                    <a:pt x="251" y="1"/>
                    <a:pt x="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59"/>
            <p:cNvSpPr/>
            <p:nvPr/>
          </p:nvSpPr>
          <p:spPr>
            <a:xfrm>
              <a:off x="2884375" y="3351325"/>
              <a:ext cx="280400" cy="14900"/>
            </a:xfrm>
            <a:custGeom>
              <a:avLst/>
              <a:gdLst/>
              <a:ahLst/>
              <a:cxnLst/>
              <a:rect l="l" t="t" r="r" b="b"/>
              <a:pathLst>
                <a:path w="11216" h="596" extrusionOk="0">
                  <a:moveTo>
                    <a:pt x="1122" y="1"/>
                  </a:moveTo>
                  <a:cubicBezTo>
                    <a:pt x="798" y="1"/>
                    <a:pt x="474" y="9"/>
                    <a:pt x="147" y="30"/>
                  </a:cubicBezTo>
                  <a:cubicBezTo>
                    <a:pt x="22" y="30"/>
                    <a:pt x="1" y="240"/>
                    <a:pt x="147" y="260"/>
                  </a:cubicBezTo>
                  <a:cubicBezTo>
                    <a:pt x="3725" y="470"/>
                    <a:pt x="7261" y="595"/>
                    <a:pt x="10839" y="595"/>
                  </a:cubicBezTo>
                  <a:cubicBezTo>
                    <a:pt x="11216" y="595"/>
                    <a:pt x="11195" y="93"/>
                    <a:pt x="10839" y="93"/>
                  </a:cubicBezTo>
                  <a:cubicBezTo>
                    <a:pt x="8893" y="135"/>
                    <a:pt x="6947" y="135"/>
                    <a:pt x="4980" y="135"/>
                  </a:cubicBezTo>
                  <a:cubicBezTo>
                    <a:pt x="3692" y="135"/>
                    <a:pt x="2416" y="1"/>
                    <a:pt x="1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59"/>
            <p:cNvSpPr/>
            <p:nvPr/>
          </p:nvSpPr>
          <p:spPr>
            <a:xfrm>
              <a:off x="3135600" y="3209775"/>
              <a:ext cx="110325" cy="157225"/>
            </a:xfrm>
            <a:custGeom>
              <a:avLst/>
              <a:gdLst/>
              <a:ahLst/>
              <a:cxnLst/>
              <a:rect l="l" t="t" r="r" b="b"/>
              <a:pathLst>
                <a:path w="4413" h="6289" extrusionOk="0">
                  <a:moveTo>
                    <a:pt x="4254" y="1"/>
                  </a:moveTo>
                  <a:cubicBezTo>
                    <a:pt x="4195" y="1"/>
                    <a:pt x="4135" y="34"/>
                    <a:pt x="4117" y="106"/>
                  </a:cubicBezTo>
                  <a:cubicBezTo>
                    <a:pt x="3991" y="629"/>
                    <a:pt x="3573" y="1089"/>
                    <a:pt x="3343" y="1570"/>
                  </a:cubicBezTo>
                  <a:cubicBezTo>
                    <a:pt x="3050" y="2156"/>
                    <a:pt x="2778" y="2700"/>
                    <a:pt x="2464" y="3244"/>
                  </a:cubicBezTo>
                  <a:cubicBezTo>
                    <a:pt x="1920" y="4186"/>
                    <a:pt x="1167" y="5169"/>
                    <a:pt x="267" y="5755"/>
                  </a:cubicBezTo>
                  <a:cubicBezTo>
                    <a:pt x="0" y="5955"/>
                    <a:pt x="185" y="6288"/>
                    <a:pt x="430" y="6288"/>
                  </a:cubicBezTo>
                  <a:cubicBezTo>
                    <a:pt x="493" y="6288"/>
                    <a:pt x="559" y="6266"/>
                    <a:pt x="623" y="6215"/>
                  </a:cubicBezTo>
                  <a:cubicBezTo>
                    <a:pt x="1502" y="5483"/>
                    <a:pt x="2234" y="4437"/>
                    <a:pt x="2841" y="3433"/>
                  </a:cubicBezTo>
                  <a:cubicBezTo>
                    <a:pt x="3238" y="2805"/>
                    <a:pt x="3489" y="2093"/>
                    <a:pt x="3803" y="1445"/>
                  </a:cubicBezTo>
                  <a:cubicBezTo>
                    <a:pt x="4012" y="964"/>
                    <a:pt x="4305" y="650"/>
                    <a:pt x="4389" y="168"/>
                  </a:cubicBezTo>
                  <a:cubicBezTo>
                    <a:pt x="4413" y="61"/>
                    <a:pt x="4334" y="1"/>
                    <a:pt x="42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59"/>
            <p:cNvSpPr/>
            <p:nvPr/>
          </p:nvSpPr>
          <p:spPr>
            <a:xfrm>
              <a:off x="2893550" y="3059575"/>
              <a:ext cx="137800" cy="151550"/>
            </a:xfrm>
            <a:custGeom>
              <a:avLst/>
              <a:gdLst/>
              <a:ahLst/>
              <a:cxnLst/>
              <a:rect l="l" t="t" r="r" b="b"/>
              <a:pathLst>
                <a:path w="5512" h="6062" extrusionOk="0">
                  <a:moveTo>
                    <a:pt x="5263" y="1"/>
                  </a:moveTo>
                  <a:cubicBezTo>
                    <a:pt x="5190" y="1"/>
                    <a:pt x="5112" y="28"/>
                    <a:pt x="5053" y="88"/>
                  </a:cubicBezTo>
                  <a:cubicBezTo>
                    <a:pt x="4111" y="1029"/>
                    <a:pt x="3253" y="2075"/>
                    <a:pt x="2333" y="3038"/>
                  </a:cubicBezTo>
                  <a:cubicBezTo>
                    <a:pt x="1538" y="3896"/>
                    <a:pt x="910" y="4921"/>
                    <a:pt x="94" y="5800"/>
                  </a:cubicBezTo>
                  <a:cubicBezTo>
                    <a:pt x="0" y="5925"/>
                    <a:pt x="82" y="6062"/>
                    <a:pt x="181" y="6062"/>
                  </a:cubicBezTo>
                  <a:cubicBezTo>
                    <a:pt x="215" y="6062"/>
                    <a:pt x="251" y="6046"/>
                    <a:pt x="282" y="6009"/>
                  </a:cubicBezTo>
                  <a:cubicBezTo>
                    <a:pt x="952" y="5381"/>
                    <a:pt x="1580" y="4649"/>
                    <a:pt x="2165" y="3896"/>
                  </a:cubicBezTo>
                  <a:cubicBezTo>
                    <a:pt x="3038" y="2705"/>
                    <a:pt x="4231" y="1628"/>
                    <a:pt x="5262" y="574"/>
                  </a:cubicBezTo>
                  <a:lnTo>
                    <a:pt x="5262" y="574"/>
                  </a:lnTo>
                  <a:cubicBezTo>
                    <a:pt x="5307" y="561"/>
                    <a:pt x="5349" y="533"/>
                    <a:pt x="5367" y="506"/>
                  </a:cubicBezTo>
                  <a:cubicBezTo>
                    <a:pt x="5394" y="469"/>
                    <a:pt x="5414" y="436"/>
                    <a:pt x="5429" y="402"/>
                  </a:cubicBezTo>
                  <a:lnTo>
                    <a:pt x="5429" y="402"/>
                  </a:lnTo>
                  <a:cubicBezTo>
                    <a:pt x="5429" y="402"/>
                    <a:pt x="5429" y="402"/>
                    <a:pt x="5430" y="402"/>
                  </a:cubicBezTo>
                  <a:cubicBezTo>
                    <a:pt x="5429" y="401"/>
                    <a:pt x="5429" y="401"/>
                    <a:pt x="5429" y="401"/>
                  </a:cubicBezTo>
                  <a:lnTo>
                    <a:pt x="5429" y="401"/>
                  </a:lnTo>
                  <a:cubicBezTo>
                    <a:pt x="5448" y="358"/>
                    <a:pt x="5460" y="313"/>
                    <a:pt x="5471" y="255"/>
                  </a:cubicBezTo>
                  <a:cubicBezTo>
                    <a:pt x="5512" y="93"/>
                    <a:pt x="5395" y="1"/>
                    <a:pt x="52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59"/>
            <p:cNvSpPr/>
            <p:nvPr/>
          </p:nvSpPr>
          <p:spPr>
            <a:xfrm>
              <a:off x="3015650" y="3063475"/>
              <a:ext cx="125725" cy="148825"/>
            </a:xfrm>
            <a:custGeom>
              <a:avLst/>
              <a:gdLst/>
              <a:ahLst/>
              <a:cxnLst/>
              <a:rect l="l" t="t" r="r" b="b"/>
              <a:pathLst>
                <a:path w="5029" h="5953" extrusionOk="0">
                  <a:moveTo>
                    <a:pt x="152" y="0"/>
                  </a:moveTo>
                  <a:cubicBezTo>
                    <a:pt x="70" y="0"/>
                    <a:pt x="1" y="104"/>
                    <a:pt x="64" y="183"/>
                  </a:cubicBezTo>
                  <a:cubicBezTo>
                    <a:pt x="1027" y="1187"/>
                    <a:pt x="1864" y="2191"/>
                    <a:pt x="2617" y="3342"/>
                  </a:cubicBezTo>
                  <a:cubicBezTo>
                    <a:pt x="3203" y="4263"/>
                    <a:pt x="4123" y="4891"/>
                    <a:pt x="4647" y="5853"/>
                  </a:cubicBezTo>
                  <a:cubicBezTo>
                    <a:pt x="4685" y="5923"/>
                    <a:pt x="4750" y="5952"/>
                    <a:pt x="4814" y="5952"/>
                  </a:cubicBezTo>
                  <a:cubicBezTo>
                    <a:pt x="4922" y="5952"/>
                    <a:pt x="5029" y="5867"/>
                    <a:pt x="5002" y="5748"/>
                  </a:cubicBezTo>
                  <a:cubicBezTo>
                    <a:pt x="4751" y="4681"/>
                    <a:pt x="3579" y="4033"/>
                    <a:pt x="2952" y="3175"/>
                  </a:cubicBezTo>
                  <a:cubicBezTo>
                    <a:pt x="2136" y="2045"/>
                    <a:pt x="1215" y="999"/>
                    <a:pt x="232" y="36"/>
                  </a:cubicBezTo>
                  <a:cubicBezTo>
                    <a:pt x="206" y="11"/>
                    <a:pt x="178" y="0"/>
                    <a:pt x="1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59"/>
            <p:cNvSpPr/>
            <p:nvPr/>
          </p:nvSpPr>
          <p:spPr>
            <a:xfrm>
              <a:off x="3000500" y="3068950"/>
              <a:ext cx="21475" cy="133075"/>
            </a:xfrm>
            <a:custGeom>
              <a:avLst/>
              <a:gdLst/>
              <a:ahLst/>
              <a:cxnLst/>
              <a:rect l="l" t="t" r="r" b="b"/>
              <a:pathLst>
                <a:path w="859" h="5323" extrusionOk="0">
                  <a:moveTo>
                    <a:pt x="571" y="0"/>
                  </a:moveTo>
                  <a:cubicBezTo>
                    <a:pt x="513" y="0"/>
                    <a:pt x="439" y="66"/>
                    <a:pt x="482" y="152"/>
                  </a:cubicBezTo>
                  <a:cubicBezTo>
                    <a:pt x="545" y="361"/>
                    <a:pt x="419" y="926"/>
                    <a:pt x="398" y="1198"/>
                  </a:cubicBezTo>
                  <a:cubicBezTo>
                    <a:pt x="377" y="1763"/>
                    <a:pt x="335" y="2328"/>
                    <a:pt x="189" y="2872"/>
                  </a:cubicBezTo>
                  <a:cubicBezTo>
                    <a:pt x="1" y="3500"/>
                    <a:pt x="105" y="4546"/>
                    <a:pt x="189" y="5174"/>
                  </a:cubicBezTo>
                  <a:cubicBezTo>
                    <a:pt x="199" y="5276"/>
                    <a:pt x="274" y="5323"/>
                    <a:pt x="350" y="5323"/>
                  </a:cubicBezTo>
                  <a:cubicBezTo>
                    <a:pt x="431" y="5323"/>
                    <a:pt x="513" y="5270"/>
                    <a:pt x="524" y="5174"/>
                  </a:cubicBezTo>
                  <a:cubicBezTo>
                    <a:pt x="628" y="4358"/>
                    <a:pt x="398" y="3500"/>
                    <a:pt x="607" y="2705"/>
                  </a:cubicBezTo>
                  <a:cubicBezTo>
                    <a:pt x="712" y="2286"/>
                    <a:pt x="712" y="1868"/>
                    <a:pt x="712" y="1428"/>
                  </a:cubicBezTo>
                  <a:cubicBezTo>
                    <a:pt x="712" y="968"/>
                    <a:pt x="859" y="466"/>
                    <a:pt x="628" y="47"/>
                  </a:cubicBezTo>
                  <a:cubicBezTo>
                    <a:pt x="622" y="14"/>
                    <a:pt x="598" y="0"/>
                    <a:pt x="5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59"/>
            <p:cNvSpPr/>
            <p:nvPr/>
          </p:nvSpPr>
          <p:spPr>
            <a:xfrm>
              <a:off x="3016575" y="3058850"/>
              <a:ext cx="32600" cy="152650"/>
            </a:xfrm>
            <a:custGeom>
              <a:avLst/>
              <a:gdLst/>
              <a:ahLst/>
              <a:cxnLst/>
              <a:rect l="l" t="t" r="r" b="b"/>
              <a:pathLst>
                <a:path w="1304" h="6106" extrusionOk="0">
                  <a:moveTo>
                    <a:pt x="125" y="0"/>
                  </a:moveTo>
                  <a:cubicBezTo>
                    <a:pt x="68" y="0"/>
                    <a:pt x="1" y="50"/>
                    <a:pt x="27" y="117"/>
                  </a:cubicBezTo>
                  <a:cubicBezTo>
                    <a:pt x="425" y="1288"/>
                    <a:pt x="550" y="2460"/>
                    <a:pt x="529" y="3695"/>
                  </a:cubicBezTo>
                  <a:cubicBezTo>
                    <a:pt x="529" y="4469"/>
                    <a:pt x="634" y="5348"/>
                    <a:pt x="1011" y="6038"/>
                  </a:cubicBezTo>
                  <a:cubicBezTo>
                    <a:pt x="1029" y="6083"/>
                    <a:pt x="1074" y="6105"/>
                    <a:pt x="1122" y="6105"/>
                  </a:cubicBezTo>
                  <a:cubicBezTo>
                    <a:pt x="1184" y="6105"/>
                    <a:pt x="1250" y="6067"/>
                    <a:pt x="1262" y="5996"/>
                  </a:cubicBezTo>
                  <a:cubicBezTo>
                    <a:pt x="1304" y="5661"/>
                    <a:pt x="1220" y="5452"/>
                    <a:pt x="1136" y="5096"/>
                  </a:cubicBezTo>
                  <a:cubicBezTo>
                    <a:pt x="969" y="4364"/>
                    <a:pt x="927" y="3695"/>
                    <a:pt x="906" y="2962"/>
                  </a:cubicBezTo>
                  <a:cubicBezTo>
                    <a:pt x="864" y="1937"/>
                    <a:pt x="613" y="995"/>
                    <a:pt x="195" y="54"/>
                  </a:cubicBezTo>
                  <a:cubicBezTo>
                    <a:pt x="187" y="16"/>
                    <a:pt x="158" y="0"/>
                    <a:pt x="1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8" name="Google Shape;2098;p59"/>
          <p:cNvSpPr/>
          <p:nvPr/>
        </p:nvSpPr>
        <p:spPr>
          <a:xfrm>
            <a:off x="1417491" y="361614"/>
            <a:ext cx="6827868" cy="829275"/>
          </a:xfrm>
          <a:custGeom>
            <a:avLst/>
            <a:gdLst/>
            <a:ahLst/>
            <a:cxnLst/>
            <a:rect l="l" t="t" r="r" b="b"/>
            <a:pathLst>
              <a:path w="297543" h="33171" extrusionOk="0">
                <a:moveTo>
                  <a:pt x="0" y="17846"/>
                </a:moveTo>
                <a:cubicBezTo>
                  <a:pt x="3387" y="17846"/>
                  <a:pt x="14514" y="17120"/>
                  <a:pt x="20320" y="17846"/>
                </a:cubicBezTo>
                <a:cubicBezTo>
                  <a:pt x="26126" y="18572"/>
                  <a:pt x="31145" y="21958"/>
                  <a:pt x="34834" y="22200"/>
                </a:cubicBezTo>
                <a:cubicBezTo>
                  <a:pt x="38523" y="22442"/>
                  <a:pt x="41184" y="21353"/>
                  <a:pt x="42454" y="19297"/>
                </a:cubicBezTo>
                <a:cubicBezTo>
                  <a:pt x="43724" y="17241"/>
                  <a:pt x="44026" y="11980"/>
                  <a:pt x="42454" y="9863"/>
                </a:cubicBezTo>
                <a:cubicBezTo>
                  <a:pt x="40882" y="7746"/>
                  <a:pt x="35621" y="6960"/>
                  <a:pt x="33020" y="6597"/>
                </a:cubicBezTo>
                <a:cubicBezTo>
                  <a:pt x="30420" y="6234"/>
                  <a:pt x="28544" y="6477"/>
                  <a:pt x="26851" y="7686"/>
                </a:cubicBezTo>
                <a:cubicBezTo>
                  <a:pt x="25158" y="8896"/>
                  <a:pt x="22437" y="11193"/>
                  <a:pt x="22860" y="13854"/>
                </a:cubicBezTo>
                <a:cubicBezTo>
                  <a:pt x="23283" y="16515"/>
                  <a:pt x="26186" y="21293"/>
                  <a:pt x="29391" y="23652"/>
                </a:cubicBezTo>
                <a:cubicBezTo>
                  <a:pt x="32596" y="26011"/>
                  <a:pt x="38341" y="29216"/>
                  <a:pt x="42091" y="28006"/>
                </a:cubicBezTo>
                <a:cubicBezTo>
                  <a:pt x="45841" y="26796"/>
                  <a:pt x="42999" y="18450"/>
                  <a:pt x="51889" y="16394"/>
                </a:cubicBezTo>
                <a:cubicBezTo>
                  <a:pt x="60779" y="14338"/>
                  <a:pt x="86299" y="17362"/>
                  <a:pt x="95431" y="15669"/>
                </a:cubicBezTo>
                <a:cubicBezTo>
                  <a:pt x="104563" y="13976"/>
                  <a:pt x="103112" y="7686"/>
                  <a:pt x="106680" y="6234"/>
                </a:cubicBezTo>
                <a:cubicBezTo>
                  <a:pt x="110248" y="4783"/>
                  <a:pt x="114482" y="5025"/>
                  <a:pt x="116840" y="6960"/>
                </a:cubicBezTo>
                <a:cubicBezTo>
                  <a:pt x="119199" y="8895"/>
                  <a:pt x="120952" y="15185"/>
                  <a:pt x="120831" y="17846"/>
                </a:cubicBezTo>
                <a:cubicBezTo>
                  <a:pt x="120710" y="20507"/>
                  <a:pt x="119440" y="22019"/>
                  <a:pt x="116114" y="22926"/>
                </a:cubicBezTo>
                <a:cubicBezTo>
                  <a:pt x="112788" y="23833"/>
                  <a:pt x="104140" y="25345"/>
                  <a:pt x="100874" y="23289"/>
                </a:cubicBezTo>
                <a:cubicBezTo>
                  <a:pt x="97608" y="21233"/>
                  <a:pt x="94343" y="14460"/>
                  <a:pt x="96520" y="10589"/>
                </a:cubicBezTo>
                <a:cubicBezTo>
                  <a:pt x="98697" y="6719"/>
                  <a:pt x="109099" y="-781"/>
                  <a:pt x="113937" y="66"/>
                </a:cubicBezTo>
                <a:cubicBezTo>
                  <a:pt x="118775" y="913"/>
                  <a:pt x="120046" y="12706"/>
                  <a:pt x="125549" y="15669"/>
                </a:cubicBezTo>
                <a:cubicBezTo>
                  <a:pt x="131052" y="18632"/>
                  <a:pt x="140607" y="17483"/>
                  <a:pt x="146957" y="17846"/>
                </a:cubicBezTo>
                <a:cubicBezTo>
                  <a:pt x="153307" y="18209"/>
                  <a:pt x="159113" y="17846"/>
                  <a:pt x="163649" y="17846"/>
                </a:cubicBezTo>
                <a:cubicBezTo>
                  <a:pt x="168185" y="17846"/>
                  <a:pt x="171329" y="16455"/>
                  <a:pt x="174171" y="17846"/>
                </a:cubicBezTo>
                <a:cubicBezTo>
                  <a:pt x="177013" y="19237"/>
                  <a:pt x="177074" y="25224"/>
                  <a:pt x="180703" y="26192"/>
                </a:cubicBezTo>
                <a:cubicBezTo>
                  <a:pt x="184332" y="27160"/>
                  <a:pt x="193040" y="26253"/>
                  <a:pt x="195943" y="23652"/>
                </a:cubicBezTo>
                <a:cubicBezTo>
                  <a:pt x="198846" y="21052"/>
                  <a:pt x="199027" y="13794"/>
                  <a:pt x="198120" y="10589"/>
                </a:cubicBezTo>
                <a:cubicBezTo>
                  <a:pt x="197213" y="7384"/>
                  <a:pt x="193887" y="5630"/>
                  <a:pt x="190500" y="4420"/>
                </a:cubicBezTo>
                <a:cubicBezTo>
                  <a:pt x="187113" y="3211"/>
                  <a:pt x="180401" y="2546"/>
                  <a:pt x="177800" y="3332"/>
                </a:cubicBezTo>
                <a:cubicBezTo>
                  <a:pt x="175200" y="4118"/>
                  <a:pt x="175139" y="5025"/>
                  <a:pt x="174897" y="9137"/>
                </a:cubicBezTo>
                <a:cubicBezTo>
                  <a:pt x="174655" y="13249"/>
                  <a:pt x="174293" y="24015"/>
                  <a:pt x="176349" y="28006"/>
                </a:cubicBezTo>
                <a:cubicBezTo>
                  <a:pt x="178405" y="31998"/>
                  <a:pt x="183182" y="33570"/>
                  <a:pt x="187234" y="33086"/>
                </a:cubicBezTo>
                <a:cubicBezTo>
                  <a:pt x="191286" y="32602"/>
                  <a:pt x="197334" y="27885"/>
                  <a:pt x="200660" y="25103"/>
                </a:cubicBezTo>
                <a:cubicBezTo>
                  <a:pt x="203986" y="22321"/>
                  <a:pt x="199571" y="17785"/>
                  <a:pt x="207191" y="16394"/>
                </a:cubicBezTo>
                <a:cubicBezTo>
                  <a:pt x="214811" y="15003"/>
                  <a:pt x="238518" y="18269"/>
                  <a:pt x="246380" y="16757"/>
                </a:cubicBezTo>
                <a:cubicBezTo>
                  <a:pt x="254242" y="15245"/>
                  <a:pt x="251581" y="9016"/>
                  <a:pt x="254363" y="7323"/>
                </a:cubicBezTo>
                <a:cubicBezTo>
                  <a:pt x="257145" y="5630"/>
                  <a:pt x="260773" y="5871"/>
                  <a:pt x="263071" y="6597"/>
                </a:cubicBezTo>
                <a:cubicBezTo>
                  <a:pt x="265369" y="7323"/>
                  <a:pt x="267183" y="10044"/>
                  <a:pt x="268151" y="11677"/>
                </a:cubicBezTo>
                <a:cubicBezTo>
                  <a:pt x="269119" y="13310"/>
                  <a:pt x="269058" y="14459"/>
                  <a:pt x="268877" y="16394"/>
                </a:cubicBezTo>
                <a:cubicBezTo>
                  <a:pt x="268696" y="18329"/>
                  <a:pt x="269180" y="22019"/>
                  <a:pt x="267063" y="23289"/>
                </a:cubicBezTo>
                <a:cubicBezTo>
                  <a:pt x="264946" y="24559"/>
                  <a:pt x="259261" y="25768"/>
                  <a:pt x="256177" y="24014"/>
                </a:cubicBezTo>
                <a:cubicBezTo>
                  <a:pt x="253093" y="22260"/>
                  <a:pt x="249222" y="16274"/>
                  <a:pt x="248557" y="12766"/>
                </a:cubicBezTo>
                <a:cubicBezTo>
                  <a:pt x="247892" y="9259"/>
                  <a:pt x="249041" y="4904"/>
                  <a:pt x="252186" y="2969"/>
                </a:cubicBezTo>
                <a:cubicBezTo>
                  <a:pt x="255331" y="1034"/>
                  <a:pt x="263374" y="-842"/>
                  <a:pt x="267426" y="1154"/>
                </a:cubicBezTo>
                <a:cubicBezTo>
                  <a:pt x="271478" y="3150"/>
                  <a:pt x="273231" y="11738"/>
                  <a:pt x="276497" y="14943"/>
                </a:cubicBezTo>
                <a:cubicBezTo>
                  <a:pt x="279763" y="18148"/>
                  <a:pt x="283512" y="19660"/>
                  <a:pt x="287020" y="20386"/>
                </a:cubicBezTo>
                <a:cubicBezTo>
                  <a:pt x="290528" y="21112"/>
                  <a:pt x="295789" y="19479"/>
                  <a:pt x="297543" y="19297"/>
                </a:cubicBezTo>
              </a:path>
            </a:pathLst>
          </a:custGeom>
          <a:noFill/>
          <a:ln w="19050" cap="flat" cmpd="sng">
            <a:solidFill>
              <a:schemeClr val="dk2"/>
            </a:solidFill>
            <a:prstDash val="dash"/>
            <a:round/>
            <a:headEnd type="none" w="med" len="med"/>
            <a:tailEnd type="none" w="med" len="med"/>
          </a:ln>
        </p:spPr>
        <p:txBody>
          <a:bodyPr/>
          <a:lstStyle/>
          <a:p>
            <a:endParaRPr lang="en-US"/>
          </a:p>
        </p:txBody>
      </p:sp>
      <p:sp>
        <p:nvSpPr>
          <p:cNvPr id="2099" name="Google Shape;2099;p59"/>
          <p:cNvSpPr/>
          <p:nvPr/>
        </p:nvSpPr>
        <p:spPr>
          <a:xfrm>
            <a:off x="8245366" y="759114"/>
            <a:ext cx="215000" cy="185050"/>
          </a:xfrm>
          <a:custGeom>
            <a:avLst/>
            <a:gdLst/>
            <a:ahLst/>
            <a:cxnLst/>
            <a:rect l="l" t="t" r="r" b="b"/>
            <a:pathLst>
              <a:path w="8600" h="7402" extrusionOk="0">
                <a:moveTo>
                  <a:pt x="879" y="0"/>
                </a:moveTo>
                <a:cubicBezTo>
                  <a:pt x="795" y="0"/>
                  <a:pt x="732" y="21"/>
                  <a:pt x="649" y="84"/>
                </a:cubicBezTo>
                <a:cubicBezTo>
                  <a:pt x="356" y="272"/>
                  <a:pt x="230" y="712"/>
                  <a:pt x="209" y="984"/>
                </a:cubicBezTo>
                <a:cubicBezTo>
                  <a:pt x="147" y="1318"/>
                  <a:pt x="147" y="1590"/>
                  <a:pt x="209" y="1904"/>
                </a:cubicBezTo>
                <a:cubicBezTo>
                  <a:pt x="230" y="2030"/>
                  <a:pt x="272" y="2176"/>
                  <a:pt x="314" y="2302"/>
                </a:cubicBezTo>
                <a:cubicBezTo>
                  <a:pt x="377" y="2511"/>
                  <a:pt x="481" y="2699"/>
                  <a:pt x="670" y="2825"/>
                </a:cubicBezTo>
                <a:cubicBezTo>
                  <a:pt x="1193" y="3285"/>
                  <a:pt x="1695" y="3787"/>
                  <a:pt x="2218" y="4269"/>
                </a:cubicBezTo>
                <a:cubicBezTo>
                  <a:pt x="1737" y="4478"/>
                  <a:pt x="1255" y="4687"/>
                  <a:pt x="774" y="4917"/>
                </a:cubicBezTo>
                <a:cubicBezTo>
                  <a:pt x="628" y="5001"/>
                  <a:pt x="460" y="5064"/>
                  <a:pt x="314" y="5168"/>
                </a:cubicBezTo>
                <a:cubicBezTo>
                  <a:pt x="209" y="5252"/>
                  <a:pt x="126" y="5357"/>
                  <a:pt x="105" y="5503"/>
                </a:cubicBezTo>
                <a:cubicBezTo>
                  <a:pt x="0" y="5754"/>
                  <a:pt x="0" y="6047"/>
                  <a:pt x="42" y="6298"/>
                </a:cubicBezTo>
                <a:cubicBezTo>
                  <a:pt x="95" y="6512"/>
                  <a:pt x="210" y="6924"/>
                  <a:pt x="476" y="6924"/>
                </a:cubicBezTo>
                <a:cubicBezTo>
                  <a:pt x="522" y="6924"/>
                  <a:pt x="572" y="6912"/>
                  <a:pt x="628" y="6884"/>
                </a:cubicBezTo>
                <a:cubicBezTo>
                  <a:pt x="942" y="6696"/>
                  <a:pt x="1297" y="6570"/>
                  <a:pt x="1632" y="6403"/>
                </a:cubicBezTo>
                <a:cubicBezTo>
                  <a:pt x="1925" y="6277"/>
                  <a:pt x="2218" y="6173"/>
                  <a:pt x="2511" y="6047"/>
                </a:cubicBezTo>
                <a:cubicBezTo>
                  <a:pt x="2867" y="5880"/>
                  <a:pt x="3264" y="5733"/>
                  <a:pt x="3620" y="5566"/>
                </a:cubicBezTo>
                <a:cubicBezTo>
                  <a:pt x="4289" y="6173"/>
                  <a:pt x="4938" y="6800"/>
                  <a:pt x="5670" y="7324"/>
                </a:cubicBezTo>
                <a:cubicBezTo>
                  <a:pt x="5744" y="7376"/>
                  <a:pt x="5817" y="7402"/>
                  <a:pt x="5890" y="7402"/>
                </a:cubicBezTo>
                <a:cubicBezTo>
                  <a:pt x="5963" y="7402"/>
                  <a:pt x="6037" y="7376"/>
                  <a:pt x="6110" y="7324"/>
                </a:cubicBezTo>
                <a:cubicBezTo>
                  <a:pt x="6403" y="7177"/>
                  <a:pt x="6507" y="6717"/>
                  <a:pt x="6549" y="6445"/>
                </a:cubicBezTo>
                <a:cubicBezTo>
                  <a:pt x="6612" y="6152"/>
                  <a:pt x="6612" y="5838"/>
                  <a:pt x="6549" y="5545"/>
                </a:cubicBezTo>
                <a:cubicBezTo>
                  <a:pt x="6507" y="5210"/>
                  <a:pt x="6382" y="4896"/>
                  <a:pt x="6110" y="4666"/>
                </a:cubicBezTo>
                <a:cubicBezTo>
                  <a:pt x="6089" y="4624"/>
                  <a:pt x="6068" y="4624"/>
                  <a:pt x="6026" y="4603"/>
                </a:cubicBezTo>
                <a:cubicBezTo>
                  <a:pt x="6528" y="4394"/>
                  <a:pt x="7009" y="4206"/>
                  <a:pt x="7491" y="3997"/>
                </a:cubicBezTo>
                <a:cubicBezTo>
                  <a:pt x="7742" y="3871"/>
                  <a:pt x="7993" y="3767"/>
                  <a:pt x="8265" y="3662"/>
                </a:cubicBezTo>
                <a:cubicBezTo>
                  <a:pt x="8370" y="3578"/>
                  <a:pt x="8453" y="3453"/>
                  <a:pt x="8495" y="3327"/>
                </a:cubicBezTo>
                <a:cubicBezTo>
                  <a:pt x="8600" y="3055"/>
                  <a:pt x="8600" y="2741"/>
                  <a:pt x="8579" y="2490"/>
                </a:cubicBezTo>
                <a:cubicBezTo>
                  <a:pt x="8537" y="2323"/>
                  <a:pt x="8495" y="2176"/>
                  <a:pt x="8411" y="2009"/>
                </a:cubicBezTo>
                <a:lnTo>
                  <a:pt x="8286" y="1883"/>
                </a:lnTo>
                <a:cubicBezTo>
                  <a:pt x="8223" y="1862"/>
                  <a:pt x="8181" y="1842"/>
                  <a:pt x="8118" y="1842"/>
                </a:cubicBezTo>
                <a:cubicBezTo>
                  <a:pt x="8077" y="1842"/>
                  <a:pt x="8014" y="1862"/>
                  <a:pt x="7972" y="1883"/>
                </a:cubicBezTo>
                <a:cubicBezTo>
                  <a:pt x="6842" y="2365"/>
                  <a:pt x="5691" y="2825"/>
                  <a:pt x="4561" y="3264"/>
                </a:cubicBezTo>
                <a:cubicBezTo>
                  <a:pt x="4331" y="3034"/>
                  <a:pt x="4080" y="2825"/>
                  <a:pt x="3829" y="2595"/>
                </a:cubicBezTo>
                <a:cubicBezTo>
                  <a:pt x="2929" y="1758"/>
                  <a:pt x="2030" y="921"/>
                  <a:pt x="1109" y="84"/>
                </a:cubicBezTo>
                <a:cubicBezTo>
                  <a:pt x="1046" y="21"/>
                  <a:pt x="963" y="0"/>
                  <a:pt x="8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2AFDA650-9889-4B05-AF40-FB588FC1E3FA}"/>
              </a:ext>
            </a:extLst>
          </p:cNvPr>
          <p:cNvSpPr txBox="1"/>
          <p:nvPr/>
        </p:nvSpPr>
        <p:spPr>
          <a:xfrm>
            <a:off x="1075315" y="1200065"/>
            <a:ext cx="7277551" cy="2786660"/>
          </a:xfrm>
          <a:prstGeom prst="rect">
            <a:avLst/>
          </a:prstGeom>
          <a:noFill/>
          <a:ln w="38100">
            <a:solidFill>
              <a:srgbClr val="FBAF42"/>
            </a:solidFill>
            <a:prstDash val="lgDash"/>
          </a:ln>
        </p:spPr>
        <p:txBody>
          <a:bodyPr wrap="square">
            <a:spAutoFit/>
          </a:bodyPr>
          <a:lstStyle/>
          <a:p>
            <a:pPr marL="0" marR="0" indent="177800">
              <a:lnSpc>
                <a:spcPct val="115000"/>
              </a:lnSpc>
              <a:spcBef>
                <a:spcPts val="0"/>
              </a:spcBef>
              <a:spcAft>
                <a:spcPts val="500"/>
              </a:spcAft>
            </a:pPr>
            <a:r>
              <a:rPr lang="vi-VN" sz="2800" dirty="0">
                <a:solidFill>
                  <a:schemeClr val="bg2"/>
                </a:solidFill>
                <a:effectLst/>
                <a:latin typeface="Times New Roman" panose="02020603050405020304" pitchFamily="18" charset="0"/>
                <a:ea typeface="Times New Roman" panose="02020603050405020304" pitchFamily="18" charset="0"/>
              </a:rPr>
              <a:t>Lập phương trình hoá học của các phản ứng sau:</a:t>
            </a:r>
            <a:endParaRPr lang="en-US" sz="2800" dirty="0">
              <a:solidFill>
                <a:schemeClr val="bg2"/>
              </a:solidFill>
              <a:effectLst/>
              <a:latin typeface="Times New Roman" panose="02020603050405020304" pitchFamily="18" charset="0"/>
              <a:ea typeface="Times New Roman" panose="02020603050405020304" pitchFamily="18" charset="0"/>
            </a:endParaRPr>
          </a:p>
          <a:p>
            <a:pPr marR="0" lvl="0">
              <a:lnSpc>
                <a:spcPct val="115000"/>
              </a:lnSpc>
              <a:spcBef>
                <a:spcPts val="0"/>
              </a:spcBef>
              <a:spcAft>
                <a:spcPts val="500"/>
              </a:spcAft>
              <a:buClr>
                <a:srgbClr val="000000"/>
              </a:buClr>
              <a:buSzPts val="1200"/>
              <a:tabLst>
                <a:tab pos="420370" algn="l"/>
              </a:tabLst>
            </a:pPr>
            <a:r>
              <a:rPr lang="en-US"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vi-VN"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Fe + </a:t>
            </a:r>
            <a:r>
              <a:rPr lang="en-US"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lang="vi-VN" sz="2800" u="none" strike="noStrike" spc="0" baseline="-250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vi-VN"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r>
              <a:rPr lang="vi-VN"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Fe</a:t>
            </a:r>
            <a:r>
              <a:rPr lang="vi-VN" sz="2800" u="none" strike="noStrike" spc="0" baseline="-250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vi-VN"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lang="vi-VN" sz="2800" u="none" strike="noStrike" spc="0" baseline="-250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a:lnSpc>
                <a:spcPct val="115000"/>
              </a:lnSpc>
              <a:spcBef>
                <a:spcPts val="0"/>
              </a:spcBef>
              <a:spcAft>
                <a:spcPts val="500"/>
              </a:spcAft>
              <a:buClr>
                <a:srgbClr val="000000"/>
              </a:buClr>
              <a:buSzPts val="1200"/>
              <a:tabLst>
                <a:tab pos="433070" algn="l"/>
              </a:tabLst>
            </a:pPr>
            <a:r>
              <a:rPr lang="en-US"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vi-VN"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l</a:t>
            </a:r>
            <a:r>
              <a:rPr lang="vi-VN"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 HC</a:t>
            </a:r>
            <a:r>
              <a:rPr lang="en-US"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l</a:t>
            </a:r>
            <a:r>
              <a:rPr lang="vi-VN"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r>
              <a:rPr lang="vi-VN"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l</a:t>
            </a:r>
            <a:r>
              <a:rPr lang="vi-VN"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l</a:t>
            </a:r>
            <a:r>
              <a:rPr lang="vi-VN" sz="2800" u="none" strike="noStrike" spc="0" baseline="-250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vi-VN"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 H</a:t>
            </a:r>
            <a:r>
              <a:rPr lang="vi-VN" sz="2800" u="none" strike="noStrike" spc="0" baseline="-250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a:lnSpc>
                <a:spcPct val="115000"/>
              </a:lnSpc>
              <a:spcBef>
                <a:spcPts val="0"/>
              </a:spcBef>
              <a:spcAft>
                <a:spcPts val="500"/>
              </a:spcAft>
              <a:buClr>
                <a:srgbClr val="000000"/>
              </a:buClr>
              <a:buSzPts val="1200"/>
              <a:tabLst>
                <a:tab pos="433070" algn="l"/>
              </a:tabLst>
            </a:pPr>
            <a:r>
              <a:rPr lang="en-US" sz="2800" dirty="0">
                <a:solidFill>
                  <a:schemeClr val="bg2"/>
                </a:solidFill>
                <a:latin typeface="Times New Roman" panose="02020603050405020304" pitchFamily="18" charset="0"/>
                <a:ea typeface="Times New Roman" panose="02020603050405020304" pitchFamily="18" charset="0"/>
                <a:cs typeface="Times New Roman" panose="02020603050405020304" pitchFamily="18" charset="0"/>
              </a:rPr>
              <a:t>c. </a:t>
            </a:r>
            <a:r>
              <a:rPr lang="vi-VN"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l</a:t>
            </a:r>
            <a:r>
              <a:rPr lang="vi-VN" sz="2800" u="none" strike="noStrike" spc="0" baseline="-250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vi-VN"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(SO</a:t>
            </a:r>
            <a:r>
              <a:rPr lang="vi-VN" sz="2800" u="none" strike="noStrike" spc="0" baseline="-250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vi-VN"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800" u="none" strike="noStrike" spc="0" baseline="-250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vi-VN"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 NaOH </a:t>
            </a:r>
            <a:r>
              <a:rPr lang="vi-VN"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r>
              <a:rPr lang="vi-VN"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a:t>
            </a:r>
            <a:r>
              <a:rPr lang="en-US"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l</a:t>
            </a:r>
            <a:r>
              <a:rPr lang="vi-VN"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(OH)</a:t>
            </a:r>
            <a:r>
              <a:rPr lang="vi-VN" sz="2800" u="none" strike="noStrike" spc="0" baseline="-250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vi-VN"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 Na</a:t>
            </a:r>
            <a:r>
              <a:rPr lang="vi-VN" sz="2800" u="none" strike="noStrike" spc="0" baseline="-250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vi-VN"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SO</a:t>
            </a:r>
            <a:r>
              <a:rPr lang="vi-VN" sz="2800" u="none" strike="noStrike" spc="0" baseline="-250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a:lnSpc>
                <a:spcPct val="115000"/>
              </a:lnSpc>
              <a:spcBef>
                <a:spcPts val="0"/>
              </a:spcBef>
              <a:spcAft>
                <a:spcPts val="500"/>
              </a:spcAft>
              <a:buClr>
                <a:srgbClr val="000000"/>
              </a:buClr>
              <a:buSzPts val="1200"/>
              <a:tabLst>
                <a:tab pos="433070" algn="l"/>
              </a:tabLst>
            </a:pPr>
            <a:r>
              <a:rPr lang="en-US"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vi-VN"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CaCO</a:t>
            </a:r>
            <a:r>
              <a:rPr lang="vi-VN" sz="2800" u="none" strike="noStrike" spc="0" baseline="-250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vi-VN"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 HC</a:t>
            </a:r>
            <a:r>
              <a:rPr lang="en-US"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l</a:t>
            </a:r>
            <a:r>
              <a:rPr lang="vi-VN"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r>
              <a:rPr lang="vi-VN"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CaC</a:t>
            </a:r>
            <a:r>
              <a:rPr lang="en-US"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l</a:t>
            </a:r>
            <a:r>
              <a:rPr lang="vi-VN" sz="2800" u="none" strike="noStrike" spc="0" baseline="-250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vi-VN"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 CO</a:t>
            </a:r>
            <a:r>
              <a:rPr lang="vi-VN" sz="2800" u="none" strike="noStrike" spc="0" baseline="-250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vi-VN"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 H</a:t>
            </a:r>
            <a:r>
              <a:rPr lang="vi-VN" sz="2800" u="none" strike="noStrike" spc="0" baseline="-250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vi-VN"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O</a:t>
            </a:r>
            <a:endParaRPr lang="en-US"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678"/>
        <p:cNvGrpSpPr/>
        <p:nvPr/>
      </p:nvGrpSpPr>
      <p:grpSpPr>
        <a:xfrm>
          <a:off x="0" y="0"/>
          <a:ext cx="0" cy="0"/>
          <a:chOff x="0" y="0"/>
          <a:chExt cx="0" cy="0"/>
        </a:xfrm>
      </p:grpSpPr>
      <p:pic>
        <p:nvPicPr>
          <p:cNvPr id="2681" name="Google Shape;2681;p85"/>
          <p:cNvPicPr preferRelativeResize="0"/>
          <p:nvPr/>
        </p:nvPicPr>
        <p:blipFill>
          <a:blip r:embed="rId3"/>
          <a:srcRect t="7653" b="7653"/>
          <a:stretch/>
        </p:blipFill>
        <p:spPr>
          <a:xfrm>
            <a:off x="4910333" y="1238800"/>
            <a:ext cx="3365400" cy="2850300"/>
          </a:xfrm>
          <a:prstGeom prst="rect">
            <a:avLst/>
          </a:prstGeom>
          <a:noFill/>
          <a:ln>
            <a:noFill/>
          </a:ln>
        </p:spPr>
      </p:pic>
      <p:grpSp>
        <p:nvGrpSpPr>
          <p:cNvPr id="2682" name="Google Shape;2682;p85"/>
          <p:cNvGrpSpPr/>
          <p:nvPr/>
        </p:nvGrpSpPr>
        <p:grpSpPr>
          <a:xfrm>
            <a:off x="4778150" y="1104325"/>
            <a:ext cx="3645850" cy="3148550"/>
            <a:chOff x="585475" y="999175"/>
            <a:chExt cx="3645850" cy="3148550"/>
          </a:xfrm>
        </p:grpSpPr>
        <p:sp>
          <p:nvSpPr>
            <p:cNvPr id="2683" name="Google Shape;2683;p85"/>
            <p:cNvSpPr/>
            <p:nvPr/>
          </p:nvSpPr>
          <p:spPr>
            <a:xfrm>
              <a:off x="625925" y="999175"/>
              <a:ext cx="3504197" cy="229050"/>
            </a:xfrm>
            <a:custGeom>
              <a:avLst/>
              <a:gdLst/>
              <a:ahLst/>
              <a:cxnLst/>
              <a:rect l="l" t="t" r="r" b="b"/>
              <a:pathLst>
                <a:path w="130050" h="9162" extrusionOk="0">
                  <a:moveTo>
                    <a:pt x="76078" y="0"/>
                  </a:moveTo>
                  <a:cubicBezTo>
                    <a:pt x="73804" y="0"/>
                    <a:pt x="70993" y="121"/>
                    <a:pt x="67079" y="560"/>
                  </a:cubicBezTo>
                  <a:cubicBezTo>
                    <a:pt x="66603" y="607"/>
                    <a:pt x="66314" y="624"/>
                    <a:pt x="66129" y="624"/>
                  </a:cubicBezTo>
                  <a:cubicBezTo>
                    <a:pt x="65645" y="624"/>
                    <a:pt x="65870" y="508"/>
                    <a:pt x="65294" y="508"/>
                  </a:cubicBezTo>
                  <a:cubicBezTo>
                    <a:pt x="65154" y="508"/>
                    <a:pt x="64967" y="514"/>
                    <a:pt x="64711" y="531"/>
                  </a:cubicBezTo>
                  <a:cubicBezTo>
                    <a:pt x="64388" y="556"/>
                    <a:pt x="37544" y="2286"/>
                    <a:pt x="30027" y="2286"/>
                  </a:cubicBezTo>
                  <a:cubicBezTo>
                    <a:pt x="28901" y="2286"/>
                    <a:pt x="28208" y="2247"/>
                    <a:pt x="28104" y="2158"/>
                  </a:cubicBezTo>
                  <a:cubicBezTo>
                    <a:pt x="28080" y="2134"/>
                    <a:pt x="28045" y="2124"/>
                    <a:pt x="28000" y="2124"/>
                  </a:cubicBezTo>
                  <a:cubicBezTo>
                    <a:pt x="27759" y="2124"/>
                    <a:pt x="27260" y="2410"/>
                    <a:pt x="26970" y="2410"/>
                  </a:cubicBezTo>
                  <a:cubicBezTo>
                    <a:pt x="26924" y="2410"/>
                    <a:pt x="26883" y="2403"/>
                    <a:pt x="26849" y="2386"/>
                  </a:cubicBezTo>
                  <a:cubicBezTo>
                    <a:pt x="24204" y="2528"/>
                    <a:pt x="12136" y="2963"/>
                    <a:pt x="6940" y="2963"/>
                  </a:cubicBezTo>
                  <a:cubicBezTo>
                    <a:pt x="5859" y="2963"/>
                    <a:pt x="5075" y="2944"/>
                    <a:pt x="4736" y="2900"/>
                  </a:cubicBezTo>
                  <a:cubicBezTo>
                    <a:pt x="4411" y="2853"/>
                    <a:pt x="4146" y="2831"/>
                    <a:pt x="3924" y="2831"/>
                  </a:cubicBezTo>
                  <a:cubicBezTo>
                    <a:pt x="3465" y="2831"/>
                    <a:pt x="3189" y="2926"/>
                    <a:pt x="2939" y="3099"/>
                  </a:cubicBezTo>
                  <a:cubicBezTo>
                    <a:pt x="1855" y="3841"/>
                    <a:pt x="0" y="8834"/>
                    <a:pt x="1141" y="9120"/>
                  </a:cubicBezTo>
                  <a:cubicBezTo>
                    <a:pt x="1323" y="9149"/>
                    <a:pt x="1799" y="9161"/>
                    <a:pt x="2497" y="9161"/>
                  </a:cubicBezTo>
                  <a:cubicBezTo>
                    <a:pt x="4539" y="9161"/>
                    <a:pt x="8485" y="9055"/>
                    <a:pt x="12526" y="8948"/>
                  </a:cubicBezTo>
                  <a:cubicBezTo>
                    <a:pt x="15556" y="8869"/>
                    <a:pt x="18631" y="8789"/>
                    <a:pt x="20988" y="8789"/>
                  </a:cubicBezTo>
                  <a:cubicBezTo>
                    <a:pt x="22848" y="8789"/>
                    <a:pt x="24260" y="8839"/>
                    <a:pt x="24852" y="8977"/>
                  </a:cubicBezTo>
                  <a:cubicBezTo>
                    <a:pt x="33668" y="8404"/>
                    <a:pt x="42365" y="7790"/>
                    <a:pt x="46836" y="7790"/>
                  </a:cubicBezTo>
                  <a:cubicBezTo>
                    <a:pt x="47704" y="7790"/>
                    <a:pt x="48413" y="7813"/>
                    <a:pt x="48933" y="7864"/>
                  </a:cubicBezTo>
                  <a:cubicBezTo>
                    <a:pt x="50046" y="7522"/>
                    <a:pt x="56066" y="7179"/>
                    <a:pt x="61915" y="6894"/>
                  </a:cubicBezTo>
                  <a:cubicBezTo>
                    <a:pt x="78435" y="6067"/>
                    <a:pt x="71873" y="6295"/>
                    <a:pt x="75040" y="6038"/>
                  </a:cubicBezTo>
                  <a:cubicBezTo>
                    <a:pt x="75448" y="6007"/>
                    <a:pt x="75868" y="5993"/>
                    <a:pt x="76278" y="5993"/>
                  </a:cubicBezTo>
                  <a:cubicBezTo>
                    <a:pt x="77729" y="5993"/>
                    <a:pt x="79059" y="6161"/>
                    <a:pt x="79348" y="6295"/>
                  </a:cubicBezTo>
                  <a:cubicBezTo>
                    <a:pt x="79830" y="6521"/>
                    <a:pt x="80431" y="6585"/>
                    <a:pt x="81036" y="6585"/>
                  </a:cubicBezTo>
                  <a:cubicBezTo>
                    <a:pt x="81808" y="6585"/>
                    <a:pt x="82585" y="6482"/>
                    <a:pt x="83132" y="6482"/>
                  </a:cubicBezTo>
                  <a:cubicBezTo>
                    <a:pt x="83400" y="6482"/>
                    <a:pt x="83613" y="6507"/>
                    <a:pt x="83742" y="6580"/>
                  </a:cubicBezTo>
                  <a:cubicBezTo>
                    <a:pt x="86126" y="6528"/>
                    <a:pt x="87141" y="6481"/>
                    <a:pt x="88248" y="6481"/>
                  </a:cubicBezTo>
                  <a:cubicBezTo>
                    <a:pt x="90759" y="6481"/>
                    <a:pt x="93740" y="6723"/>
                    <a:pt x="114214" y="7693"/>
                  </a:cubicBezTo>
                  <a:cubicBezTo>
                    <a:pt x="114892" y="7645"/>
                    <a:pt x="115590" y="7625"/>
                    <a:pt x="116297" y="7625"/>
                  </a:cubicBezTo>
                  <a:cubicBezTo>
                    <a:pt x="119545" y="7625"/>
                    <a:pt x="122962" y="8043"/>
                    <a:pt x="125275" y="8043"/>
                  </a:cubicBezTo>
                  <a:cubicBezTo>
                    <a:pt x="125446" y="8043"/>
                    <a:pt x="125612" y="8040"/>
                    <a:pt x="125770" y="8035"/>
                  </a:cubicBezTo>
                  <a:cubicBezTo>
                    <a:pt x="126654" y="8007"/>
                    <a:pt x="127282" y="7893"/>
                    <a:pt x="127625" y="7665"/>
                  </a:cubicBezTo>
                  <a:cubicBezTo>
                    <a:pt x="128224" y="7151"/>
                    <a:pt x="128909" y="5953"/>
                    <a:pt x="129365" y="4726"/>
                  </a:cubicBezTo>
                  <a:cubicBezTo>
                    <a:pt x="129822" y="3527"/>
                    <a:pt x="130050" y="2300"/>
                    <a:pt x="129793" y="1844"/>
                  </a:cubicBezTo>
                  <a:cubicBezTo>
                    <a:pt x="129725" y="1708"/>
                    <a:pt x="127309" y="1669"/>
                    <a:pt x="124774" y="1669"/>
                  </a:cubicBezTo>
                  <a:cubicBezTo>
                    <a:pt x="122008" y="1669"/>
                    <a:pt x="119100" y="1715"/>
                    <a:pt x="118951" y="1730"/>
                  </a:cubicBezTo>
                  <a:cubicBezTo>
                    <a:pt x="118870" y="1754"/>
                    <a:pt x="118789" y="1765"/>
                    <a:pt x="118713" y="1765"/>
                  </a:cubicBezTo>
                  <a:cubicBezTo>
                    <a:pt x="118520" y="1765"/>
                    <a:pt x="118356" y="1697"/>
                    <a:pt x="118295" y="1616"/>
                  </a:cubicBezTo>
                  <a:cubicBezTo>
                    <a:pt x="118295" y="1616"/>
                    <a:pt x="118123" y="1616"/>
                    <a:pt x="117867" y="1587"/>
                  </a:cubicBezTo>
                  <a:cubicBezTo>
                    <a:pt x="116497" y="1473"/>
                    <a:pt x="117267" y="1559"/>
                    <a:pt x="113444" y="1302"/>
                  </a:cubicBezTo>
                  <a:cubicBezTo>
                    <a:pt x="110705" y="1131"/>
                    <a:pt x="108993" y="1017"/>
                    <a:pt x="108651" y="988"/>
                  </a:cubicBezTo>
                  <a:cubicBezTo>
                    <a:pt x="108651" y="912"/>
                    <a:pt x="108524" y="874"/>
                    <a:pt x="108321" y="874"/>
                  </a:cubicBezTo>
                  <a:cubicBezTo>
                    <a:pt x="108220" y="874"/>
                    <a:pt x="108099" y="883"/>
                    <a:pt x="107966" y="902"/>
                  </a:cubicBezTo>
                  <a:cubicBezTo>
                    <a:pt x="107618" y="966"/>
                    <a:pt x="106675" y="992"/>
                    <a:pt x="105390" y="992"/>
                  </a:cubicBezTo>
                  <a:cubicBezTo>
                    <a:pt x="100874" y="992"/>
                    <a:pt x="92132" y="662"/>
                    <a:pt x="90133" y="417"/>
                  </a:cubicBezTo>
                  <a:cubicBezTo>
                    <a:pt x="88399" y="201"/>
                    <a:pt x="87591" y="106"/>
                    <a:pt x="86392" y="106"/>
                  </a:cubicBezTo>
                  <a:cubicBezTo>
                    <a:pt x="85854" y="106"/>
                    <a:pt x="85239" y="125"/>
                    <a:pt x="84427" y="161"/>
                  </a:cubicBezTo>
                  <a:cubicBezTo>
                    <a:pt x="83968" y="177"/>
                    <a:pt x="83526" y="184"/>
                    <a:pt x="83093" y="184"/>
                  </a:cubicBezTo>
                  <a:cubicBezTo>
                    <a:pt x="80865" y="184"/>
                    <a:pt x="78879" y="0"/>
                    <a:pt x="760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85"/>
            <p:cNvSpPr/>
            <p:nvPr/>
          </p:nvSpPr>
          <p:spPr>
            <a:xfrm rot="5400000">
              <a:off x="2600469" y="2468730"/>
              <a:ext cx="3055663" cy="206050"/>
            </a:xfrm>
            <a:custGeom>
              <a:avLst/>
              <a:gdLst/>
              <a:ahLst/>
              <a:cxnLst/>
              <a:rect l="l" t="t" r="r" b="b"/>
              <a:pathLst>
                <a:path w="139353" h="8242" extrusionOk="0">
                  <a:moveTo>
                    <a:pt x="55733" y="1"/>
                  </a:moveTo>
                  <a:cubicBezTo>
                    <a:pt x="53503" y="1"/>
                    <a:pt x="51073" y="14"/>
                    <a:pt x="48534" y="50"/>
                  </a:cubicBezTo>
                  <a:cubicBezTo>
                    <a:pt x="40800" y="116"/>
                    <a:pt x="33893" y="303"/>
                    <a:pt x="31086" y="303"/>
                  </a:cubicBezTo>
                  <a:cubicBezTo>
                    <a:pt x="30279" y="303"/>
                    <a:pt x="29811" y="288"/>
                    <a:pt x="29760" y="249"/>
                  </a:cubicBezTo>
                  <a:cubicBezTo>
                    <a:pt x="29736" y="226"/>
                    <a:pt x="29699" y="216"/>
                    <a:pt x="29652" y="216"/>
                  </a:cubicBezTo>
                  <a:cubicBezTo>
                    <a:pt x="29402" y="216"/>
                    <a:pt x="28870" y="502"/>
                    <a:pt x="28571" y="502"/>
                  </a:cubicBezTo>
                  <a:cubicBezTo>
                    <a:pt x="28523" y="502"/>
                    <a:pt x="28481" y="495"/>
                    <a:pt x="28447" y="478"/>
                  </a:cubicBezTo>
                  <a:cubicBezTo>
                    <a:pt x="13968" y="1240"/>
                    <a:pt x="6551" y="1794"/>
                    <a:pt x="4907" y="1794"/>
                  </a:cubicBezTo>
                  <a:cubicBezTo>
                    <a:pt x="4827" y="1794"/>
                    <a:pt x="4761" y="1793"/>
                    <a:pt x="4709" y="1790"/>
                  </a:cubicBezTo>
                  <a:cubicBezTo>
                    <a:pt x="4548" y="1786"/>
                    <a:pt x="4401" y="1784"/>
                    <a:pt x="4266" y="1784"/>
                  </a:cubicBezTo>
                  <a:cubicBezTo>
                    <a:pt x="3490" y="1784"/>
                    <a:pt x="3109" y="1861"/>
                    <a:pt x="2768" y="2104"/>
                  </a:cubicBezTo>
                  <a:cubicBezTo>
                    <a:pt x="1656" y="2931"/>
                    <a:pt x="1" y="8039"/>
                    <a:pt x="1228" y="8238"/>
                  </a:cubicBezTo>
                  <a:cubicBezTo>
                    <a:pt x="1253" y="8240"/>
                    <a:pt x="1289" y="8241"/>
                    <a:pt x="1333" y="8241"/>
                  </a:cubicBezTo>
                  <a:cubicBezTo>
                    <a:pt x="2996" y="8241"/>
                    <a:pt x="17482" y="6949"/>
                    <a:pt x="23837" y="6949"/>
                  </a:cubicBezTo>
                  <a:cubicBezTo>
                    <a:pt x="25010" y="6949"/>
                    <a:pt x="25906" y="6993"/>
                    <a:pt x="26393" y="7097"/>
                  </a:cubicBezTo>
                  <a:cubicBezTo>
                    <a:pt x="30021" y="6844"/>
                    <a:pt x="39419" y="6170"/>
                    <a:pt x="46125" y="6170"/>
                  </a:cubicBezTo>
                  <a:cubicBezTo>
                    <a:pt x="48490" y="6170"/>
                    <a:pt x="50520" y="6254"/>
                    <a:pt x="51844" y="6469"/>
                  </a:cubicBezTo>
                  <a:cubicBezTo>
                    <a:pt x="52567" y="6265"/>
                    <a:pt x="54440" y="6187"/>
                    <a:pt x="56874" y="6187"/>
                  </a:cubicBezTo>
                  <a:cubicBezTo>
                    <a:pt x="64404" y="6187"/>
                    <a:pt x="77312" y="6928"/>
                    <a:pt x="78244" y="6928"/>
                  </a:cubicBezTo>
                  <a:cubicBezTo>
                    <a:pt x="78269" y="6928"/>
                    <a:pt x="78286" y="6927"/>
                    <a:pt x="78293" y="6926"/>
                  </a:cubicBezTo>
                  <a:cubicBezTo>
                    <a:pt x="78514" y="6890"/>
                    <a:pt x="78887" y="6874"/>
                    <a:pt x="79344" y="6874"/>
                  </a:cubicBezTo>
                  <a:cubicBezTo>
                    <a:pt x="81068" y="6874"/>
                    <a:pt x="83994" y="7100"/>
                    <a:pt x="84513" y="7325"/>
                  </a:cubicBezTo>
                  <a:cubicBezTo>
                    <a:pt x="85064" y="7569"/>
                    <a:pt x="85773" y="7632"/>
                    <a:pt x="86478" y="7632"/>
                  </a:cubicBezTo>
                  <a:cubicBezTo>
                    <a:pt x="87224" y="7632"/>
                    <a:pt x="87966" y="7562"/>
                    <a:pt x="88514" y="7562"/>
                  </a:cubicBezTo>
                  <a:cubicBezTo>
                    <a:pt x="88843" y="7562"/>
                    <a:pt x="89102" y="7587"/>
                    <a:pt x="89249" y="7668"/>
                  </a:cubicBezTo>
                  <a:cubicBezTo>
                    <a:pt x="92689" y="7609"/>
                    <a:pt x="94471" y="7592"/>
                    <a:pt x="95538" y="7592"/>
                  </a:cubicBezTo>
                  <a:cubicBezTo>
                    <a:pt x="96975" y="7592"/>
                    <a:pt x="97113" y="7623"/>
                    <a:pt x="98257" y="7623"/>
                  </a:cubicBezTo>
                  <a:cubicBezTo>
                    <a:pt x="99969" y="7623"/>
                    <a:pt x="103932" y="7554"/>
                    <a:pt x="117867" y="7211"/>
                  </a:cubicBezTo>
                  <a:cubicBezTo>
                    <a:pt x="120007" y="7183"/>
                    <a:pt x="120235" y="7183"/>
                    <a:pt x="122004" y="7126"/>
                  </a:cubicBezTo>
                  <a:cubicBezTo>
                    <a:pt x="123053" y="6999"/>
                    <a:pt x="124139" y="6949"/>
                    <a:pt x="125211" y="6949"/>
                  </a:cubicBezTo>
                  <a:cubicBezTo>
                    <a:pt x="127990" y="6949"/>
                    <a:pt x="130673" y="7283"/>
                    <a:pt x="132362" y="7468"/>
                  </a:cubicBezTo>
                  <a:cubicBezTo>
                    <a:pt x="133038" y="7543"/>
                    <a:pt x="133810" y="7618"/>
                    <a:pt x="134472" y="7618"/>
                  </a:cubicBezTo>
                  <a:cubicBezTo>
                    <a:pt x="135067" y="7618"/>
                    <a:pt x="135573" y="7558"/>
                    <a:pt x="135843" y="7382"/>
                  </a:cubicBezTo>
                  <a:cubicBezTo>
                    <a:pt x="137069" y="6641"/>
                    <a:pt x="139352" y="2960"/>
                    <a:pt x="138981" y="1961"/>
                  </a:cubicBezTo>
                  <a:cubicBezTo>
                    <a:pt x="138896" y="1704"/>
                    <a:pt x="135472" y="1362"/>
                    <a:pt x="135215" y="1334"/>
                  </a:cubicBezTo>
                  <a:cubicBezTo>
                    <a:pt x="133931" y="1191"/>
                    <a:pt x="134416" y="1248"/>
                    <a:pt x="133075" y="1134"/>
                  </a:cubicBezTo>
                  <a:cubicBezTo>
                    <a:pt x="131638" y="1034"/>
                    <a:pt x="129897" y="992"/>
                    <a:pt x="128627" y="992"/>
                  </a:cubicBezTo>
                  <a:cubicBezTo>
                    <a:pt x="127728" y="992"/>
                    <a:pt x="127066" y="1013"/>
                    <a:pt x="126912" y="1048"/>
                  </a:cubicBezTo>
                  <a:cubicBezTo>
                    <a:pt x="126828" y="1064"/>
                    <a:pt x="126744" y="1071"/>
                    <a:pt x="126664" y="1071"/>
                  </a:cubicBezTo>
                  <a:cubicBezTo>
                    <a:pt x="126446" y="1071"/>
                    <a:pt x="126261" y="1018"/>
                    <a:pt x="126199" y="934"/>
                  </a:cubicBezTo>
                  <a:cubicBezTo>
                    <a:pt x="126199" y="906"/>
                    <a:pt x="124572" y="820"/>
                    <a:pt x="124515" y="820"/>
                  </a:cubicBezTo>
                  <a:cubicBezTo>
                    <a:pt x="122938" y="768"/>
                    <a:pt x="122052" y="752"/>
                    <a:pt x="121218" y="752"/>
                  </a:cubicBezTo>
                  <a:cubicBezTo>
                    <a:pt x="120211" y="752"/>
                    <a:pt x="119278" y="776"/>
                    <a:pt x="117297" y="791"/>
                  </a:cubicBezTo>
                  <a:lnTo>
                    <a:pt x="115642" y="791"/>
                  </a:lnTo>
                  <a:cubicBezTo>
                    <a:pt x="115642" y="727"/>
                    <a:pt x="115552" y="690"/>
                    <a:pt x="115397" y="690"/>
                  </a:cubicBezTo>
                  <a:cubicBezTo>
                    <a:pt x="115276" y="690"/>
                    <a:pt x="115116" y="713"/>
                    <a:pt x="114928" y="763"/>
                  </a:cubicBezTo>
                  <a:cubicBezTo>
                    <a:pt x="114072" y="963"/>
                    <a:pt x="110021" y="1248"/>
                    <a:pt x="105827" y="1419"/>
                  </a:cubicBezTo>
                  <a:cubicBezTo>
                    <a:pt x="103914" y="1511"/>
                    <a:pt x="101983" y="1548"/>
                    <a:pt x="100324" y="1548"/>
                  </a:cubicBezTo>
                  <a:cubicBezTo>
                    <a:pt x="98370" y="1548"/>
                    <a:pt x="96794" y="1496"/>
                    <a:pt x="96069" y="1419"/>
                  </a:cubicBezTo>
                  <a:cubicBezTo>
                    <a:pt x="94354" y="1235"/>
                    <a:pt x="93497" y="1170"/>
                    <a:pt x="92359" y="1170"/>
                  </a:cubicBezTo>
                  <a:cubicBezTo>
                    <a:pt x="91736" y="1170"/>
                    <a:pt x="91028" y="1189"/>
                    <a:pt x="90048" y="1219"/>
                  </a:cubicBezTo>
                  <a:cubicBezTo>
                    <a:pt x="89919" y="1222"/>
                    <a:pt x="89780" y="1223"/>
                    <a:pt x="89634" y="1223"/>
                  </a:cubicBezTo>
                  <a:cubicBezTo>
                    <a:pt x="87785" y="1223"/>
                    <a:pt x="84653" y="1060"/>
                    <a:pt x="81375" y="849"/>
                  </a:cubicBezTo>
                  <a:cubicBezTo>
                    <a:pt x="79577" y="763"/>
                    <a:pt x="77808" y="649"/>
                    <a:pt x="76125" y="563"/>
                  </a:cubicBezTo>
                  <a:cubicBezTo>
                    <a:pt x="74441" y="506"/>
                    <a:pt x="72958" y="478"/>
                    <a:pt x="71788" y="478"/>
                  </a:cubicBezTo>
                  <a:cubicBezTo>
                    <a:pt x="69562" y="478"/>
                    <a:pt x="71074" y="221"/>
                    <a:pt x="69220" y="192"/>
                  </a:cubicBezTo>
                  <a:cubicBezTo>
                    <a:pt x="68820" y="192"/>
                    <a:pt x="67936" y="135"/>
                    <a:pt x="66652" y="107"/>
                  </a:cubicBezTo>
                  <a:cubicBezTo>
                    <a:pt x="64664" y="67"/>
                    <a:pt x="60693" y="1"/>
                    <a:pt x="557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85"/>
            <p:cNvSpPr/>
            <p:nvPr/>
          </p:nvSpPr>
          <p:spPr>
            <a:xfrm>
              <a:off x="653650" y="3948150"/>
              <a:ext cx="3547288" cy="199575"/>
            </a:xfrm>
            <a:custGeom>
              <a:avLst/>
              <a:gdLst/>
              <a:ahLst/>
              <a:cxnLst/>
              <a:rect l="l" t="t" r="r" b="b"/>
              <a:pathLst>
                <a:path w="116812" h="7983" extrusionOk="0">
                  <a:moveTo>
                    <a:pt x="76448" y="61"/>
                  </a:moveTo>
                  <a:cubicBezTo>
                    <a:pt x="76092" y="61"/>
                    <a:pt x="75755" y="69"/>
                    <a:pt x="75440" y="86"/>
                  </a:cubicBezTo>
                  <a:cubicBezTo>
                    <a:pt x="73385" y="172"/>
                    <a:pt x="67165" y="1"/>
                    <a:pt x="59690" y="1114"/>
                  </a:cubicBezTo>
                  <a:cubicBezTo>
                    <a:pt x="59224" y="1179"/>
                    <a:pt x="58953" y="1202"/>
                    <a:pt x="58784" y="1202"/>
                  </a:cubicBezTo>
                  <a:cubicBezTo>
                    <a:pt x="58394" y="1202"/>
                    <a:pt x="58537" y="1082"/>
                    <a:pt x="58081" y="1082"/>
                  </a:cubicBezTo>
                  <a:cubicBezTo>
                    <a:pt x="57956" y="1082"/>
                    <a:pt x="57787" y="1091"/>
                    <a:pt x="57550" y="1114"/>
                  </a:cubicBezTo>
                  <a:cubicBezTo>
                    <a:pt x="55753" y="1285"/>
                    <a:pt x="53498" y="1399"/>
                    <a:pt x="51644" y="1399"/>
                  </a:cubicBezTo>
                  <a:cubicBezTo>
                    <a:pt x="46759" y="1375"/>
                    <a:pt x="44949" y="307"/>
                    <a:pt x="35978" y="307"/>
                  </a:cubicBezTo>
                  <a:cubicBezTo>
                    <a:pt x="34154" y="307"/>
                    <a:pt x="32034" y="351"/>
                    <a:pt x="29531" y="457"/>
                  </a:cubicBezTo>
                  <a:cubicBezTo>
                    <a:pt x="27392" y="559"/>
                    <a:pt x="25761" y="647"/>
                    <a:pt x="24973" y="647"/>
                  </a:cubicBezTo>
                  <a:cubicBezTo>
                    <a:pt x="24658" y="647"/>
                    <a:pt x="24477" y="633"/>
                    <a:pt x="24453" y="600"/>
                  </a:cubicBezTo>
                  <a:cubicBezTo>
                    <a:pt x="24434" y="577"/>
                    <a:pt x="24405" y="568"/>
                    <a:pt x="24368" y="568"/>
                  </a:cubicBezTo>
                  <a:cubicBezTo>
                    <a:pt x="24160" y="568"/>
                    <a:pt x="23705" y="880"/>
                    <a:pt x="23443" y="880"/>
                  </a:cubicBezTo>
                  <a:cubicBezTo>
                    <a:pt x="23404" y="880"/>
                    <a:pt x="23369" y="873"/>
                    <a:pt x="23340" y="857"/>
                  </a:cubicBezTo>
                  <a:cubicBezTo>
                    <a:pt x="20911" y="1110"/>
                    <a:pt x="17272" y="1475"/>
                    <a:pt x="14390" y="1475"/>
                  </a:cubicBezTo>
                  <a:cubicBezTo>
                    <a:pt x="14021" y="1475"/>
                    <a:pt x="13665" y="1469"/>
                    <a:pt x="13325" y="1456"/>
                  </a:cubicBezTo>
                  <a:cubicBezTo>
                    <a:pt x="10244" y="1370"/>
                    <a:pt x="4195" y="486"/>
                    <a:pt x="3824" y="429"/>
                  </a:cubicBezTo>
                  <a:cubicBezTo>
                    <a:pt x="3428" y="345"/>
                    <a:pt x="3103" y="296"/>
                    <a:pt x="2825" y="296"/>
                  </a:cubicBezTo>
                  <a:cubicBezTo>
                    <a:pt x="2063" y="296"/>
                    <a:pt x="1657" y="667"/>
                    <a:pt x="1113" y="1713"/>
                  </a:cubicBezTo>
                  <a:cubicBezTo>
                    <a:pt x="828" y="2283"/>
                    <a:pt x="543" y="2997"/>
                    <a:pt x="372" y="3710"/>
                  </a:cubicBezTo>
                  <a:cubicBezTo>
                    <a:pt x="1" y="5108"/>
                    <a:pt x="1" y="6421"/>
                    <a:pt x="429" y="6563"/>
                  </a:cubicBezTo>
                  <a:cubicBezTo>
                    <a:pt x="685" y="6592"/>
                    <a:pt x="1827" y="6563"/>
                    <a:pt x="3567" y="6677"/>
                  </a:cubicBezTo>
                  <a:cubicBezTo>
                    <a:pt x="5850" y="6820"/>
                    <a:pt x="9245" y="7305"/>
                    <a:pt x="12127" y="7505"/>
                  </a:cubicBezTo>
                  <a:cubicBezTo>
                    <a:pt x="12814" y="7548"/>
                    <a:pt x="13600" y="7563"/>
                    <a:pt x="14421" y="7563"/>
                  </a:cubicBezTo>
                  <a:cubicBezTo>
                    <a:pt x="16421" y="7563"/>
                    <a:pt x="18634" y="7473"/>
                    <a:pt x="20164" y="7473"/>
                  </a:cubicBezTo>
                  <a:cubicBezTo>
                    <a:pt x="20924" y="7473"/>
                    <a:pt x="21515" y="7495"/>
                    <a:pt x="21828" y="7562"/>
                  </a:cubicBezTo>
                  <a:cubicBezTo>
                    <a:pt x="25880" y="7065"/>
                    <a:pt x="31167" y="6372"/>
                    <a:pt x="36462" y="6372"/>
                  </a:cubicBezTo>
                  <a:cubicBezTo>
                    <a:pt x="37244" y="6372"/>
                    <a:pt x="38026" y="6388"/>
                    <a:pt x="38804" y="6421"/>
                  </a:cubicBezTo>
                  <a:cubicBezTo>
                    <a:pt x="40659" y="6506"/>
                    <a:pt x="42200" y="6706"/>
                    <a:pt x="43027" y="6934"/>
                  </a:cubicBezTo>
                  <a:cubicBezTo>
                    <a:pt x="43190" y="6880"/>
                    <a:pt x="43445" y="6860"/>
                    <a:pt x="43791" y="6860"/>
                  </a:cubicBezTo>
                  <a:cubicBezTo>
                    <a:pt x="43991" y="6860"/>
                    <a:pt x="44221" y="6867"/>
                    <a:pt x="44482" y="6877"/>
                  </a:cubicBezTo>
                  <a:cubicBezTo>
                    <a:pt x="44853" y="6934"/>
                    <a:pt x="45224" y="6963"/>
                    <a:pt x="45652" y="6991"/>
                  </a:cubicBezTo>
                  <a:cubicBezTo>
                    <a:pt x="46137" y="7077"/>
                    <a:pt x="46622" y="7105"/>
                    <a:pt x="47193" y="7162"/>
                  </a:cubicBezTo>
                  <a:cubicBezTo>
                    <a:pt x="48925" y="7366"/>
                    <a:pt x="51065" y="7468"/>
                    <a:pt x="52999" y="7468"/>
                  </a:cubicBezTo>
                  <a:cubicBezTo>
                    <a:pt x="53773" y="7468"/>
                    <a:pt x="54513" y="7452"/>
                    <a:pt x="55182" y="7419"/>
                  </a:cubicBezTo>
                  <a:cubicBezTo>
                    <a:pt x="58035" y="7305"/>
                    <a:pt x="65710" y="6706"/>
                    <a:pt x="66053" y="6563"/>
                  </a:cubicBezTo>
                  <a:cubicBezTo>
                    <a:pt x="66452" y="6421"/>
                    <a:pt x="67593" y="6249"/>
                    <a:pt x="68706" y="6221"/>
                  </a:cubicBezTo>
                  <a:cubicBezTo>
                    <a:pt x="68917" y="6196"/>
                    <a:pt x="69332" y="6177"/>
                    <a:pt x="69765" y="6177"/>
                  </a:cubicBezTo>
                  <a:cubicBezTo>
                    <a:pt x="70328" y="6177"/>
                    <a:pt x="70922" y="6210"/>
                    <a:pt x="71131" y="6306"/>
                  </a:cubicBezTo>
                  <a:cubicBezTo>
                    <a:pt x="71478" y="6472"/>
                    <a:pt x="71899" y="6524"/>
                    <a:pt x="72335" y="6524"/>
                  </a:cubicBezTo>
                  <a:cubicBezTo>
                    <a:pt x="73110" y="6524"/>
                    <a:pt x="73934" y="6358"/>
                    <a:pt x="74476" y="6358"/>
                  </a:cubicBezTo>
                  <a:cubicBezTo>
                    <a:pt x="74682" y="6358"/>
                    <a:pt x="74848" y="6382"/>
                    <a:pt x="74955" y="6449"/>
                  </a:cubicBezTo>
                  <a:cubicBezTo>
                    <a:pt x="76464" y="6381"/>
                    <a:pt x="77550" y="6350"/>
                    <a:pt x="78441" y="6350"/>
                  </a:cubicBezTo>
                  <a:cubicBezTo>
                    <a:pt x="80178" y="6350"/>
                    <a:pt x="81173" y="6470"/>
                    <a:pt x="83115" y="6677"/>
                  </a:cubicBezTo>
                  <a:cubicBezTo>
                    <a:pt x="90208" y="7440"/>
                    <a:pt x="91883" y="7982"/>
                    <a:pt x="94579" y="7982"/>
                  </a:cubicBezTo>
                  <a:cubicBezTo>
                    <a:pt x="96318" y="7982"/>
                    <a:pt x="98483" y="7757"/>
                    <a:pt x="102802" y="7220"/>
                  </a:cubicBezTo>
                  <a:cubicBezTo>
                    <a:pt x="103943" y="6934"/>
                    <a:pt x="105113" y="6792"/>
                    <a:pt x="106255" y="6792"/>
                  </a:cubicBezTo>
                  <a:cubicBezTo>
                    <a:pt x="106351" y="6790"/>
                    <a:pt x="106448" y="6789"/>
                    <a:pt x="106546" y="6789"/>
                  </a:cubicBezTo>
                  <a:cubicBezTo>
                    <a:pt x="108655" y="6789"/>
                    <a:pt x="111075" y="7178"/>
                    <a:pt x="112697" y="7178"/>
                  </a:cubicBezTo>
                  <a:cubicBezTo>
                    <a:pt x="113450" y="7178"/>
                    <a:pt x="114031" y="7094"/>
                    <a:pt x="114329" y="6849"/>
                  </a:cubicBezTo>
                  <a:cubicBezTo>
                    <a:pt x="115528" y="5850"/>
                    <a:pt x="116811" y="2027"/>
                    <a:pt x="116383" y="1085"/>
                  </a:cubicBezTo>
                  <a:cubicBezTo>
                    <a:pt x="116355" y="971"/>
                    <a:pt x="115784" y="942"/>
                    <a:pt x="114928" y="885"/>
                  </a:cubicBezTo>
                  <a:cubicBezTo>
                    <a:pt x="114632" y="866"/>
                    <a:pt x="111250" y="709"/>
                    <a:pt x="108797" y="709"/>
                  </a:cubicBezTo>
                  <a:cubicBezTo>
                    <a:pt x="107704" y="709"/>
                    <a:pt x="106795" y="740"/>
                    <a:pt x="106426" y="828"/>
                  </a:cubicBezTo>
                  <a:cubicBezTo>
                    <a:pt x="106331" y="847"/>
                    <a:pt x="106236" y="857"/>
                    <a:pt x="106149" y="857"/>
                  </a:cubicBezTo>
                  <a:cubicBezTo>
                    <a:pt x="105976" y="857"/>
                    <a:pt x="105836" y="819"/>
                    <a:pt x="105798" y="743"/>
                  </a:cubicBezTo>
                  <a:cubicBezTo>
                    <a:pt x="105798" y="714"/>
                    <a:pt x="105655" y="714"/>
                    <a:pt x="105370" y="714"/>
                  </a:cubicBezTo>
                  <a:cubicBezTo>
                    <a:pt x="104428" y="714"/>
                    <a:pt x="103287" y="743"/>
                    <a:pt x="101090" y="1000"/>
                  </a:cubicBezTo>
                  <a:cubicBezTo>
                    <a:pt x="100691" y="1028"/>
                    <a:pt x="97267" y="1427"/>
                    <a:pt x="96839" y="1427"/>
                  </a:cubicBezTo>
                  <a:cubicBezTo>
                    <a:pt x="96825" y="1370"/>
                    <a:pt x="96760" y="1342"/>
                    <a:pt x="96661" y="1342"/>
                  </a:cubicBezTo>
                  <a:cubicBezTo>
                    <a:pt x="96561" y="1342"/>
                    <a:pt x="96425" y="1370"/>
                    <a:pt x="96268" y="1427"/>
                  </a:cubicBezTo>
                  <a:cubicBezTo>
                    <a:pt x="95741" y="1625"/>
                    <a:pt x="94521" y="1705"/>
                    <a:pt x="93635" y="1705"/>
                  </a:cubicBezTo>
                  <a:cubicBezTo>
                    <a:pt x="93371" y="1705"/>
                    <a:pt x="93136" y="1697"/>
                    <a:pt x="92959" y="1684"/>
                  </a:cubicBezTo>
                  <a:cubicBezTo>
                    <a:pt x="88180" y="1288"/>
                    <a:pt x="80860" y="61"/>
                    <a:pt x="76448" y="6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85"/>
            <p:cNvSpPr/>
            <p:nvPr/>
          </p:nvSpPr>
          <p:spPr>
            <a:xfrm rot="-5400000">
              <a:off x="-802560" y="2461340"/>
              <a:ext cx="3045120" cy="269050"/>
            </a:xfrm>
            <a:custGeom>
              <a:avLst/>
              <a:gdLst/>
              <a:ahLst/>
              <a:cxnLst/>
              <a:rect l="l" t="t" r="r" b="b"/>
              <a:pathLst>
                <a:path w="142662" h="10762" extrusionOk="0">
                  <a:moveTo>
                    <a:pt x="94943" y="0"/>
                  </a:moveTo>
                  <a:cubicBezTo>
                    <a:pt x="94257" y="0"/>
                    <a:pt x="93334" y="33"/>
                    <a:pt x="91845" y="117"/>
                  </a:cubicBezTo>
                  <a:cubicBezTo>
                    <a:pt x="90961" y="202"/>
                    <a:pt x="89591" y="145"/>
                    <a:pt x="88022" y="202"/>
                  </a:cubicBezTo>
                  <a:cubicBezTo>
                    <a:pt x="87608" y="207"/>
                    <a:pt x="87062" y="208"/>
                    <a:pt x="86418" y="208"/>
                  </a:cubicBezTo>
                  <a:cubicBezTo>
                    <a:pt x="85910" y="208"/>
                    <a:pt x="85341" y="207"/>
                    <a:pt x="84728" y="207"/>
                  </a:cubicBezTo>
                  <a:cubicBezTo>
                    <a:pt x="81133" y="207"/>
                    <a:pt x="76024" y="228"/>
                    <a:pt x="72814" y="516"/>
                  </a:cubicBezTo>
                  <a:cubicBezTo>
                    <a:pt x="72357" y="551"/>
                    <a:pt x="72057" y="565"/>
                    <a:pt x="71851" y="565"/>
                  </a:cubicBezTo>
                  <a:cubicBezTo>
                    <a:pt x="71170" y="565"/>
                    <a:pt x="71530" y="416"/>
                    <a:pt x="70694" y="416"/>
                  </a:cubicBezTo>
                  <a:cubicBezTo>
                    <a:pt x="70554" y="416"/>
                    <a:pt x="70380" y="421"/>
                    <a:pt x="70161" y="430"/>
                  </a:cubicBezTo>
                  <a:cubicBezTo>
                    <a:pt x="65168" y="716"/>
                    <a:pt x="60945" y="1087"/>
                    <a:pt x="54097" y="2085"/>
                  </a:cubicBezTo>
                  <a:cubicBezTo>
                    <a:pt x="43170" y="3683"/>
                    <a:pt x="35232" y="4120"/>
                    <a:pt x="31756" y="4120"/>
                  </a:cubicBezTo>
                  <a:cubicBezTo>
                    <a:pt x="30576" y="4120"/>
                    <a:pt x="29910" y="4069"/>
                    <a:pt x="29816" y="3997"/>
                  </a:cubicBezTo>
                  <a:cubicBezTo>
                    <a:pt x="29789" y="3965"/>
                    <a:pt x="29744" y="3952"/>
                    <a:pt x="29686" y="3952"/>
                  </a:cubicBezTo>
                  <a:cubicBezTo>
                    <a:pt x="29423" y="3952"/>
                    <a:pt x="28896" y="4221"/>
                    <a:pt x="28600" y="4221"/>
                  </a:cubicBezTo>
                  <a:cubicBezTo>
                    <a:pt x="28552" y="4221"/>
                    <a:pt x="28509" y="4214"/>
                    <a:pt x="28475" y="4197"/>
                  </a:cubicBezTo>
                  <a:cubicBezTo>
                    <a:pt x="27792" y="4213"/>
                    <a:pt x="27137" y="4220"/>
                    <a:pt x="26507" y="4220"/>
                  </a:cubicBezTo>
                  <a:cubicBezTo>
                    <a:pt x="19258" y="4220"/>
                    <a:pt x="15207" y="3244"/>
                    <a:pt x="8645" y="3112"/>
                  </a:cubicBezTo>
                  <a:cubicBezTo>
                    <a:pt x="8363" y="3109"/>
                    <a:pt x="8089" y="3108"/>
                    <a:pt x="7824" y="3108"/>
                  </a:cubicBezTo>
                  <a:cubicBezTo>
                    <a:pt x="5705" y="3108"/>
                    <a:pt x="4166" y="3198"/>
                    <a:pt x="3709" y="3198"/>
                  </a:cubicBezTo>
                  <a:cubicBezTo>
                    <a:pt x="3110" y="3198"/>
                    <a:pt x="2682" y="3198"/>
                    <a:pt x="2311" y="3255"/>
                  </a:cubicBezTo>
                  <a:cubicBezTo>
                    <a:pt x="1997" y="3341"/>
                    <a:pt x="1741" y="3426"/>
                    <a:pt x="1541" y="3626"/>
                  </a:cubicBezTo>
                  <a:cubicBezTo>
                    <a:pt x="1256" y="3854"/>
                    <a:pt x="942" y="4368"/>
                    <a:pt x="685" y="4996"/>
                  </a:cubicBezTo>
                  <a:cubicBezTo>
                    <a:pt x="457" y="5652"/>
                    <a:pt x="257" y="6422"/>
                    <a:pt x="171" y="7135"/>
                  </a:cubicBezTo>
                  <a:cubicBezTo>
                    <a:pt x="0" y="8619"/>
                    <a:pt x="228" y="9903"/>
                    <a:pt x="799" y="9932"/>
                  </a:cubicBezTo>
                  <a:cubicBezTo>
                    <a:pt x="1141" y="9903"/>
                    <a:pt x="2511" y="9532"/>
                    <a:pt x="4565" y="9361"/>
                  </a:cubicBezTo>
                  <a:cubicBezTo>
                    <a:pt x="5533" y="9267"/>
                    <a:pt x="6605" y="9227"/>
                    <a:pt x="7743" y="9227"/>
                  </a:cubicBezTo>
                  <a:cubicBezTo>
                    <a:pt x="14763" y="9227"/>
                    <a:pt x="24255" y="10762"/>
                    <a:pt x="26772" y="10762"/>
                  </a:cubicBezTo>
                  <a:cubicBezTo>
                    <a:pt x="26830" y="10762"/>
                    <a:pt x="26884" y="10761"/>
                    <a:pt x="26935" y="10759"/>
                  </a:cubicBezTo>
                  <a:cubicBezTo>
                    <a:pt x="28504" y="10673"/>
                    <a:pt x="29959" y="10616"/>
                    <a:pt x="31357" y="10531"/>
                  </a:cubicBezTo>
                  <a:cubicBezTo>
                    <a:pt x="33725" y="10388"/>
                    <a:pt x="36550" y="10188"/>
                    <a:pt x="39375" y="9932"/>
                  </a:cubicBezTo>
                  <a:cubicBezTo>
                    <a:pt x="44995" y="9389"/>
                    <a:pt x="50616" y="8648"/>
                    <a:pt x="52842" y="8648"/>
                  </a:cubicBezTo>
                  <a:cubicBezTo>
                    <a:pt x="53184" y="8534"/>
                    <a:pt x="53812" y="8391"/>
                    <a:pt x="54696" y="8220"/>
                  </a:cubicBezTo>
                  <a:cubicBezTo>
                    <a:pt x="64055" y="6422"/>
                    <a:pt x="80005" y="6394"/>
                    <a:pt x="80005" y="6394"/>
                  </a:cubicBezTo>
                  <a:cubicBezTo>
                    <a:pt x="80493" y="6244"/>
                    <a:pt x="81812" y="6179"/>
                    <a:pt x="83129" y="6179"/>
                  </a:cubicBezTo>
                  <a:cubicBezTo>
                    <a:pt x="84585" y="6179"/>
                    <a:pt x="86038" y="6259"/>
                    <a:pt x="86367" y="6394"/>
                  </a:cubicBezTo>
                  <a:cubicBezTo>
                    <a:pt x="86815" y="6554"/>
                    <a:pt x="87335" y="6606"/>
                    <a:pt x="87871" y="6606"/>
                  </a:cubicBezTo>
                  <a:cubicBezTo>
                    <a:pt x="88291" y="6606"/>
                    <a:pt x="88721" y="6574"/>
                    <a:pt x="89135" y="6536"/>
                  </a:cubicBezTo>
                  <a:cubicBezTo>
                    <a:pt x="89707" y="6502"/>
                    <a:pt x="90237" y="6446"/>
                    <a:pt x="90635" y="6446"/>
                  </a:cubicBezTo>
                  <a:cubicBezTo>
                    <a:pt x="90892" y="6446"/>
                    <a:pt x="91095" y="6469"/>
                    <a:pt x="91218" y="6536"/>
                  </a:cubicBezTo>
                  <a:cubicBezTo>
                    <a:pt x="93346" y="6449"/>
                    <a:pt x="94769" y="6326"/>
                    <a:pt x="97497" y="6326"/>
                  </a:cubicBezTo>
                  <a:cubicBezTo>
                    <a:pt x="100144" y="6326"/>
                    <a:pt x="104020" y="6442"/>
                    <a:pt x="110962" y="6822"/>
                  </a:cubicBezTo>
                  <a:cubicBezTo>
                    <a:pt x="117011" y="7135"/>
                    <a:pt x="115014" y="7050"/>
                    <a:pt x="120435" y="7364"/>
                  </a:cubicBezTo>
                  <a:cubicBezTo>
                    <a:pt x="122689" y="7506"/>
                    <a:pt x="122945" y="7506"/>
                    <a:pt x="124743" y="7649"/>
                  </a:cubicBezTo>
                  <a:cubicBezTo>
                    <a:pt x="125023" y="7641"/>
                    <a:pt x="125305" y="7637"/>
                    <a:pt x="125590" y="7637"/>
                  </a:cubicBezTo>
                  <a:cubicBezTo>
                    <a:pt x="130170" y="7637"/>
                    <a:pt x="135287" y="8611"/>
                    <a:pt x="137916" y="8611"/>
                  </a:cubicBezTo>
                  <a:cubicBezTo>
                    <a:pt x="138622" y="8611"/>
                    <a:pt x="139149" y="8541"/>
                    <a:pt x="139437" y="8362"/>
                  </a:cubicBezTo>
                  <a:cubicBezTo>
                    <a:pt x="140664" y="7620"/>
                    <a:pt x="142661" y="4339"/>
                    <a:pt x="142119" y="2770"/>
                  </a:cubicBezTo>
                  <a:cubicBezTo>
                    <a:pt x="142041" y="2407"/>
                    <a:pt x="132815" y="1927"/>
                    <a:pt x="130647" y="1927"/>
                  </a:cubicBezTo>
                  <a:cubicBezTo>
                    <a:pt x="130426" y="1927"/>
                    <a:pt x="130279" y="1932"/>
                    <a:pt x="130221" y="1943"/>
                  </a:cubicBezTo>
                  <a:cubicBezTo>
                    <a:pt x="130167" y="1947"/>
                    <a:pt x="130113" y="1950"/>
                    <a:pt x="130059" y="1950"/>
                  </a:cubicBezTo>
                  <a:cubicBezTo>
                    <a:pt x="129798" y="1950"/>
                    <a:pt x="129555" y="1894"/>
                    <a:pt x="129508" y="1800"/>
                  </a:cubicBezTo>
                  <a:cubicBezTo>
                    <a:pt x="129479" y="1686"/>
                    <a:pt x="120549" y="973"/>
                    <a:pt x="120435" y="973"/>
                  </a:cubicBezTo>
                  <a:cubicBezTo>
                    <a:pt x="119579" y="915"/>
                    <a:pt x="119065" y="858"/>
                    <a:pt x="118780" y="830"/>
                  </a:cubicBezTo>
                  <a:cubicBezTo>
                    <a:pt x="118780" y="746"/>
                    <a:pt x="118596" y="693"/>
                    <a:pt x="118330" y="693"/>
                  </a:cubicBezTo>
                  <a:cubicBezTo>
                    <a:pt x="118233" y="693"/>
                    <a:pt x="118124" y="700"/>
                    <a:pt x="118009" y="716"/>
                  </a:cubicBezTo>
                  <a:cubicBezTo>
                    <a:pt x="117718" y="763"/>
                    <a:pt x="117031" y="783"/>
                    <a:pt x="116070" y="783"/>
                  </a:cubicBezTo>
                  <a:cubicBezTo>
                    <a:pt x="112979" y="783"/>
                    <a:pt x="107047" y="576"/>
                    <a:pt x="102260" y="402"/>
                  </a:cubicBezTo>
                  <a:cubicBezTo>
                    <a:pt x="96932" y="255"/>
                    <a:pt x="96847" y="0"/>
                    <a:pt x="949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7" name="Google Shape;2687;p85"/>
          <p:cNvGrpSpPr/>
          <p:nvPr/>
        </p:nvGrpSpPr>
        <p:grpSpPr>
          <a:xfrm>
            <a:off x="4085400" y="449100"/>
            <a:ext cx="497775" cy="1376600"/>
            <a:chOff x="5198250" y="2005175"/>
            <a:chExt cx="497775" cy="1376600"/>
          </a:xfrm>
        </p:grpSpPr>
        <p:sp>
          <p:nvSpPr>
            <p:cNvPr id="2688" name="Google Shape;2688;p85"/>
            <p:cNvSpPr/>
            <p:nvPr/>
          </p:nvSpPr>
          <p:spPr>
            <a:xfrm>
              <a:off x="5374250" y="2005850"/>
              <a:ext cx="314075" cy="246375"/>
            </a:xfrm>
            <a:custGeom>
              <a:avLst/>
              <a:gdLst/>
              <a:ahLst/>
              <a:cxnLst/>
              <a:rect l="l" t="t" r="r" b="b"/>
              <a:pathLst>
                <a:path w="12563" h="9855" extrusionOk="0">
                  <a:moveTo>
                    <a:pt x="158" y="0"/>
                  </a:moveTo>
                  <a:cubicBezTo>
                    <a:pt x="73" y="0"/>
                    <a:pt x="0" y="115"/>
                    <a:pt x="65" y="180"/>
                  </a:cubicBezTo>
                  <a:cubicBezTo>
                    <a:pt x="1781" y="2314"/>
                    <a:pt x="4019" y="3758"/>
                    <a:pt x="6300" y="5223"/>
                  </a:cubicBezTo>
                  <a:cubicBezTo>
                    <a:pt x="7346" y="5892"/>
                    <a:pt x="8225" y="6792"/>
                    <a:pt x="9167" y="7608"/>
                  </a:cubicBezTo>
                  <a:cubicBezTo>
                    <a:pt x="10108" y="8403"/>
                    <a:pt x="11217" y="9010"/>
                    <a:pt x="12159" y="9805"/>
                  </a:cubicBezTo>
                  <a:cubicBezTo>
                    <a:pt x="12203" y="9839"/>
                    <a:pt x="12249" y="9854"/>
                    <a:pt x="12293" y="9854"/>
                  </a:cubicBezTo>
                  <a:cubicBezTo>
                    <a:pt x="12438" y="9854"/>
                    <a:pt x="12563" y="9694"/>
                    <a:pt x="12514" y="9533"/>
                  </a:cubicBezTo>
                  <a:cubicBezTo>
                    <a:pt x="12305" y="8717"/>
                    <a:pt x="11405" y="8278"/>
                    <a:pt x="10715" y="7880"/>
                  </a:cubicBezTo>
                  <a:cubicBezTo>
                    <a:pt x="9606" y="7211"/>
                    <a:pt x="8685" y="6311"/>
                    <a:pt x="7681" y="5495"/>
                  </a:cubicBezTo>
                  <a:cubicBezTo>
                    <a:pt x="5275" y="3549"/>
                    <a:pt x="2346" y="2419"/>
                    <a:pt x="232" y="34"/>
                  </a:cubicBezTo>
                  <a:cubicBezTo>
                    <a:pt x="209" y="10"/>
                    <a:pt x="183" y="0"/>
                    <a:pt x="1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85"/>
            <p:cNvSpPr/>
            <p:nvPr/>
          </p:nvSpPr>
          <p:spPr>
            <a:xfrm>
              <a:off x="5198250" y="2005175"/>
              <a:ext cx="178175" cy="349750"/>
            </a:xfrm>
            <a:custGeom>
              <a:avLst/>
              <a:gdLst/>
              <a:ahLst/>
              <a:cxnLst/>
              <a:rect l="l" t="t" r="r" b="b"/>
              <a:pathLst>
                <a:path w="7127" h="13990" extrusionOk="0">
                  <a:moveTo>
                    <a:pt x="6986" y="0"/>
                  </a:moveTo>
                  <a:cubicBezTo>
                    <a:pt x="6917" y="0"/>
                    <a:pt x="6843" y="42"/>
                    <a:pt x="6833" y="124"/>
                  </a:cubicBezTo>
                  <a:cubicBezTo>
                    <a:pt x="6665" y="1212"/>
                    <a:pt x="6121" y="2258"/>
                    <a:pt x="5598" y="3199"/>
                  </a:cubicBezTo>
                  <a:cubicBezTo>
                    <a:pt x="5012" y="4245"/>
                    <a:pt x="4489" y="5354"/>
                    <a:pt x="3862" y="6380"/>
                  </a:cubicBezTo>
                  <a:cubicBezTo>
                    <a:pt x="3192" y="7489"/>
                    <a:pt x="2564" y="8639"/>
                    <a:pt x="1937" y="9790"/>
                  </a:cubicBezTo>
                  <a:cubicBezTo>
                    <a:pt x="1246" y="11046"/>
                    <a:pt x="367" y="12238"/>
                    <a:pt x="54" y="13640"/>
                  </a:cubicBezTo>
                  <a:cubicBezTo>
                    <a:pt x="0" y="13841"/>
                    <a:pt x="168" y="13990"/>
                    <a:pt x="319" y="13990"/>
                  </a:cubicBezTo>
                  <a:cubicBezTo>
                    <a:pt x="404" y="13990"/>
                    <a:pt x="484" y="13942"/>
                    <a:pt x="514" y="13828"/>
                  </a:cubicBezTo>
                  <a:cubicBezTo>
                    <a:pt x="911" y="12448"/>
                    <a:pt x="1644" y="11255"/>
                    <a:pt x="2355" y="9999"/>
                  </a:cubicBezTo>
                  <a:cubicBezTo>
                    <a:pt x="3046" y="8702"/>
                    <a:pt x="3757" y="7426"/>
                    <a:pt x="4510" y="6129"/>
                  </a:cubicBezTo>
                  <a:cubicBezTo>
                    <a:pt x="5201" y="5041"/>
                    <a:pt x="5745" y="3806"/>
                    <a:pt x="6331" y="2655"/>
                  </a:cubicBezTo>
                  <a:cubicBezTo>
                    <a:pt x="6707" y="1860"/>
                    <a:pt x="7063" y="1044"/>
                    <a:pt x="7105" y="144"/>
                  </a:cubicBezTo>
                  <a:cubicBezTo>
                    <a:pt x="7126" y="48"/>
                    <a:pt x="7059" y="0"/>
                    <a:pt x="69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85"/>
            <p:cNvSpPr/>
            <p:nvPr/>
          </p:nvSpPr>
          <p:spPr>
            <a:xfrm>
              <a:off x="5200625" y="2338175"/>
              <a:ext cx="375075" cy="400250"/>
            </a:xfrm>
            <a:custGeom>
              <a:avLst/>
              <a:gdLst/>
              <a:ahLst/>
              <a:cxnLst/>
              <a:rect l="l" t="t" r="r" b="b"/>
              <a:pathLst>
                <a:path w="15003" h="16010" extrusionOk="0">
                  <a:moveTo>
                    <a:pt x="199" y="1"/>
                  </a:moveTo>
                  <a:cubicBezTo>
                    <a:pt x="98" y="1"/>
                    <a:pt x="0" y="64"/>
                    <a:pt x="0" y="174"/>
                  </a:cubicBezTo>
                  <a:cubicBezTo>
                    <a:pt x="42" y="822"/>
                    <a:pt x="231" y="1283"/>
                    <a:pt x="691" y="1764"/>
                  </a:cubicBezTo>
                  <a:cubicBezTo>
                    <a:pt x="1632" y="2747"/>
                    <a:pt x="2574" y="3731"/>
                    <a:pt x="3516" y="4714"/>
                  </a:cubicBezTo>
                  <a:cubicBezTo>
                    <a:pt x="5273" y="6555"/>
                    <a:pt x="6780" y="8564"/>
                    <a:pt x="8558" y="10343"/>
                  </a:cubicBezTo>
                  <a:cubicBezTo>
                    <a:pt x="9835" y="11640"/>
                    <a:pt x="11111" y="12937"/>
                    <a:pt x="12345" y="14297"/>
                  </a:cubicBezTo>
                  <a:cubicBezTo>
                    <a:pt x="12738" y="14729"/>
                    <a:pt x="13592" y="16009"/>
                    <a:pt x="14352" y="16009"/>
                  </a:cubicBezTo>
                  <a:cubicBezTo>
                    <a:pt x="14402" y="16009"/>
                    <a:pt x="14452" y="16004"/>
                    <a:pt x="14501" y="15992"/>
                  </a:cubicBezTo>
                  <a:cubicBezTo>
                    <a:pt x="15003" y="15876"/>
                    <a:pt x="14845" y="15118"/>
                    <a:pt x="14389" y="15118"/>
                  </a:cubicBezTo>
                  <a:cubicBezTo>
                    <a:pt x="14352" y="15118"/>
                    <a:pt x="14312" y="15123"/>
                    <a:pt x="14270" y="15134"/>
                  </a:cubicBezTo>
                  <a:cubicBezTo>
                    <a:pt x="14501" y="15071"/>
                    <a:pt x="13705" y="14444"/>
                    <a:pt x="13538" y="14255"/>
                  </a:cubicBezTo>
                  <a:cubicBezTo>
                    <a:pt x="13120" y="13837"/>
                    <a:pt x="12722" y="13418"/>
                    <a:pt x="12345" y="13000"/>
                  </a:cubicBezTo>
                  <a:cubicBezTo>
                    <a:pt x="11195" y="11786"/>
                    <a:pt x="9939" y="10636"/>
                    <a:pt x="8767" y="9443"/>
                  </a:cubicBezTo>
                  <a:cubicBezTo>
                    <a:pt x="7219" y="7915"/>
                    <a:pt x="5922" y="6158"/>
                    <a:pt x="4394" y="4610"/>
                  </a:cubicBezTo>
                  <a:cubicBezTo>
                    <a:pt x="3662" y="3856"/>
                    <a:pt x="2930" y="3124"/>
                    <a:pt x="2197" y="2371"/>
                  </a:cubicBezTo>
                  <a:cubicBezTo>
                    <a:pt x="1549" y="1680"/>
                    <a:pt x="586" y="1178"/>
                    <a:pt x="419" y="174"/>
                  </a:cubicBezTo>
                  <a:cubicBezTo>
                    <a:pt x="389" y="54"/>
                    <a:pt x="292" y="1"/>
                    <a:pt x="1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85"/>
            <p:cNvSpPr/>
            <p:nvPr/>
          </p:nvSpPr>
          <p:spPr>
            <a:xfrm>
              <a:off x="5557925" y="2236525"/>
              <a:ext cx="138100" cy="476875"/>
            </a:xfrm>
            <a:custGeom>
              <a:avLst/>
              <a:gdLst/>
              <a:ahLst/>
              <a:cxnLst/>
              <a:rect l="l" t="t" r="r" b="b"/>
              <a:pathLst>
                <a:path w="5524" h="19075" extrusionOk="0">
                  <a:moveTo>
                    <a:pt x="4933" y="1"/>
                  </a:moveTo>
                  <a:cubicBezTo>
                    <a:pt x="4818" y="1"/>
                    <a:pt x="4703" y="103"/>
                    <a:pt x="4728" y="264"/>
                  </a:cubicBezTo>
                  <a:cubicBezTo>
                    <a:pt x="5021" y="1729"/>
                    <a:pt x="4268" y="3633"/>
                    <a:pt x="3954" y="5035"/>
                  </a:cubicBezTo>
                  <a:cubicBezTo>
                    <a:pt x="3598" y="6562"/>
                    <a:pt x="3263" y="8069"/>
                    <a:pt x="2803" y="9596"/>
                  </a:cubicBezTo>
                  <a:cubicBezTo>
                    <a:pt x="1882" y="12651"/>
                    <a:pt x="983" y="15685"/>
                    <a:pt x="41" y="18740"/>
                  </a:cubicBezTo>
                  <a:cubicBezTo>
                    <a:pt x="1" y="18929"/>
                    <a:pt x="144" y="19075"/>
                    <a:pt x="290" y="19075"/>
                  </a:cubicBezTo>
                  <a:cubicBezTo>
                    <a:pt x="369" y="19075"/>
                    <a:pt x="450" y="19032"/>
                    <a:pt x="501" y="18928"/>
                  </a:cubicBezTo>
                  <a:cubicBezTo>
                    <a:pt x="1171" y="17526"/>
                    <a:pt x="1380" y="15915"/>
                    <a:pt x="1966" y="14450"/>
                  </a:cubicBezTo>
                  <a:cubicBezTo>
                    <a:pt x="2615" y="12818"/>
                    <a:pt x="2929" y="10977"/>
                    <a:pt x="3452" y="9303"/>
                  </a:cubicBezTo>
                  <a:cubicBezTo>
                    <a:pt x="3975" y="7650"/>
                    <a:pt x="4372" y="5935"/>
                    <a:pt x="4707" y="4240"/>
                  </a:cubicBezTo>
                  <a:cubicBezTo>
                    <a:pt x="4958" y="2984"/>
                    <a:pt x="5523" y="1457"/>
                    <a:pt x="5126" y="160"/>
                  </a:cubicBezTo>
                  <a:cubicBezTo>
                    <a:pt x="5091" y="49"/>
                    <a:pt x="5012" y="1"/>
                    <a:pt x="49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85"/>
            <p:cNvSpPr/>
            <p:nvPr/>
          </p:nvSpPr>
          <p:spPr>
            <a:xfrm>
              <a:off x="5370100" y="2016600"/>
              <a:ext cx="187300" cy="687125"/>
            </a:xfrm>
            <a:custGeom>
              <a:avLst/>
              <a:gdLst/>
              <a:ahLst/>
              <a:cxnLst/>
              <a:rect l="l" t="t" r="r" b="b"/>
              <a:pathLst>
                <a:path w="7492" h="27485" extrusionOk="0">
                  <a:moveTo>
                    <a:pt x="110" y="1"/>
                  </a:moveTo>
                  <a:cubicBezTo>
                    <a:pt x="56" y="1"/>
                    <a:pt x="1" y="38"/>
                    <a:pt x="1" y="106"/>
                  </a:cubicBezTo>
                  <a:cubicBezTo>
                    <a:pt x="63" y="922"/>
                    <a:pt x="440" y="1633"/>
                    <a:pt x="712" y="2387"/>
                  </a:cubicBezTo>
                  <a:cubicBezTo>
                    <a:pt x="1068" y="3433"/>
                    <a:pt x="1486" y="4416"/>
                    <a:pt x="1988" y="5379"/>
                  </a:cubicBezTo>
                  <a:cubicBezTo>
                    <a:pt x="3118" y="7576"/>
                    <a:pt x="3892" y="9731"/>
                    <a:pt x="4583" y="12116"/>
                  </a:cubicBezTo>
                  <a:cubicBezTo>
                    <a:pt x="5294" y="14564"/>
                    <a:pt x="5420" y="17180"/>
                    <a:pt x="5755" y="19732"/>
                  </a:cubicBezTo>
                  <a:cubicBezTo>
                    <a:pt x="6089" y="22201"/>
                    <a:pt x="6864" y="24670"/>
                    <a:pt x="6905" y="27202"/>
                  </a:cubicBezTo>
                  <a:cubicBezTo>
                    <a:pt x="6905" y="27390"/>
                    <a:pt x="7052" y="27484"/>
                    <a:pt x="7198" y="27484"/>
                  </a:cubicBezTo>
                  <a:cubicBezTo>
                    <a:pt x="7345" y="27484"/>
                    <a:pt x="7491" y="27390"/>
                    <a:pt x="7491" y="27202"/>
                  </a:cubicBezTo>
                  <a:cubicBezTo>
                    <a:pt x="7408" y="25131"/>
                    <a:pt x="6926" y="23017"/>
                    <a:pt x="6550" y="21009"/>
                  </a:cubicBezTo>
                  <a:cubicBezTo>
                    <a:pt x="6048" y="18498"/>
                    <a:pt x="5713" y="15966"/>
                    <a:pt x="5190" y="13476"/>
                  </a:cubicBezTo>
                  <a:cubicBezTo>
                    <a:pt x="4688" y="11091"/>
                    <a:pt x="3809" y="8789"/>
                    <a:pt x="2888" y="6571"/>
                  </a:cubicBezTo>
                  <a:cubicBezTo>
                    <a:pt x="2407" y="5421"/>
                    <a:pt x="1884" y="4312"/>
                    <a:pt x="1444" y="3140"/>
                  </a:cubicBezTo>
                  <a:cubicBezTo>
                    <a:pt x="1068" y="2156"/>
                    <a:pt x="398" y="1110"/>
                    <a:pt x="210" y="85"/>
                  </a:cubicBezTo>
                  <a:cubicBezTo>
                    <a:pt x="200" y="27"/>
                    <a:pt x="156" y="1"/>
                    <a:pt x="1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85"/>
            <p:cNvSpPr/>
            <p:nvPr/>
          </p:nvSpPr>
          <p:spPr>
            <a:xfrm>
              <a:off x="5199100" y="2245600"/>
              <a:ext cx="495350" cy="108525"/>
            </a:xfrm>
            <a:custGeom>
              <a:avLst/>
              <a:gdLst/>
              <a:ahLst/>
              <a:cxnLst/>
              <a:rect l="l" t="t" r="r" b="b"/>
              <a:pathLst>
                <a:path w="19814" h="4341" extrusionOk="0">
                  <a:moveTo>
                    <a:pt x="19049" y="1"/>
                  </a:moveTo>
                  <a:cubicBezTo>
                    <a:pt x="15617" y="1"/>
                    <a:pt x="12365" y="895"/>
                    <a:pt x="9017" y="1617"/>
                  </a:cubicBezTo>
                  <a:cubicBezTo>
                    <a:pt x="7657" y="1910"/>
                    <a:pt x="6276" y="2307"/>
                    <a:pt x="4937" y="2663"/>
                  </a:cubicBezTo>
                  <a:cubicBezTo>
                    <a:pt x="3326" y="3103"/>
                    <a:pt x="1484" y="3458"/>
                    <a:pt x="20" y="4232"/>
                  </a:cubicBezTo>
                  <a:cubicBezTo>
                    <a:pt x="1" y="4270"/>
                    <a:pt x="32" y="4340"/>
                    <a:pt x="84" y="4340"/>
                  </a:cubicBezTo>
                  <a:cubicBezTo>
                    <a:pt x="90" y="4340"/>
                    <a:pt x="96" y="4339"/>
                    <a:pt x="103" y="4337"/>
                  </a:cubicBezTo>
                  <a:cubicBezTo>
                    <a:pt x="1421" y="3626"/>
                    <a:pt x="3095" y="3354"/>
                    <a:pt x="4539" y="2956"/>
                  </a:cubicBezTo>
                  <a:cubicBezTo>
                    <a:pt x="6339" y="2454"/>
                    <a:pt x="8180" y="2119"/>
                    <a:pt x="10042" y="1742"/>
                  </a:cubicBezTo>
                  <a:cubicBezTo>
                    <a:pt x="11758" y="1408"/>
                    <a:pt x="13432" y="926"/>
                    <a:pt x="15189" y="738"/>
                  </a:cubicBezTo>
                  <a:cubicBezTo>
                    <a:pt x="16633" y="571"/>
                    <a:pt x="18098" y="571"/>
                    <a:pt x="19520" y="487"/>
                  </a:cubicBezTo>
                  <a:cubicBezTo>
                    <a:pt x="19813" y="466"/>
                    <a:pt x="19792" y="6"/>
                    <a:pt x="19499" y="6"/>
                  </a:cubicBezTo>
                  <a:cubicBezTo>
                    <a:pt x="19349" y="2"/>
                    <a:pt x="19199" y="1"/>
                    <a:pt x="190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85"/>
            <p:cNvSpPr/>
            <p:nvPr/>
          </p:nvSpPr>
          <p:spPr>
            <a:xfrm>
              <a:off x="5321025" y="2211900"/>
              <a:ext cx="40650" cy="22725"/>
            </a:xfrm>
            <a:custGeom>
              <a:avLst/>
              <a:gdLst/>
              <a:ahLst/>
              <a:cxnLst/>
              <a:rect l="l" t="t" r="r" b="b"/>
              <a:pathLst>
                <a:path w="1626" h="909" extrusionOk="0">
                  <a:moveTo>
                    <a:pt x="227" y="1"/>
                  </a:moveTo>
                  <a:cubicBezTo>
                    <a:pt x="77" y="1"/>
                    <a:pt x="0" y="255"/>
                    <a:pt x="185" y="329"/>
                  </a:cubicBezTo>
                  <a:cubicBezTo>
                    <a:pt x="604" y="517"/>
                    <a:pt x="1022" y="580"/>
                    <a:pt x="1357" y="873"/>
                  </a:cubicBezTo>
                  <a:cubicBezTo>
                    <a:pt x="1392" y="897"/>
                    <a:pt x="1426" y="908"/>
                    <a:pt x="1457" y="908"/>
                  </a:cubicBezTo>
                  <a:cubicBezTo>
                    <a:pt x="1559" y="908"/>
                    <a:pt x="1625" y="796"/>
                    <a:pt x="1545" y="684"/>
                  </a:cubicBezTo>
                  <a:cubicBezTo>
                    <a:pt x="1210" y="308"/>
                    <a:pt x="771" y="245"/>
                    <a:pt x="290" y="15"/>
                  </a:cubicBezTo>
                  <a:cubicBezTo>
                    <a:pt x="268" y="5"/>
                    <a:pt x="247" y="1"/>
                    <a:pt x="2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85"/>
            <p:cNvSpPr/>
            <p:nvPr/>
          </p:nvSpPr>
          <p:spPr>
            <a:xfrm>
              <a:off x="5357225" y="2181850"/>
              <a:ext cx="34800" cy="47650"/>
            </a:xfrm>
            <a:custGeom>
              <a:avLst/>
              <a:gdLst/>
              <a:ahLst/>
              <a:cxnLst/>
              <a:rect l="l" t="t" r="r" b="b"/>
              <a:pathLst>
                <a:path w="1392" h="1906" extrusionOk="0">
                  <a:moveTo>
                    <a:pt x="218" y="1"/>
                  </a:moveTo>
                  <a:cubicBezTo>
                    <a:pt x="111" y="1"/>
                    <a:pt x="0" y="133"/>
                    <a:pt x="76" y="254"/>
                  </a:cubicBezTo>
                  <a:cubicBezTo>
                    <a:pt x="411" y="777"/>
                    <a:pt x="809" y="1238"/>
                    <a:pt x="1102" y="1824"/>
                  </a:cubicBezTo>
                  <a:cubicBezTo>
                    <a:pt x="1126" y="1880"/>
                    <a:pt x="1178" y="1906"/>
                    <a:pt x="1230" y="1906"/>
                  </a:cubicBezTo>
                  <a:cubicBezTo>
                    <a:pt x="1312" y="1906"/>
                    <a:pt x="1391" y="1842"/>
                    <a:pt x="1353" y="1740"/>
                  </a:cubicBezTo>
                  <a:cubicBezTo>
                    <a:pt x="1185" y="1070"/>
                    <a:pt x="725" y="610"/>
                    <a:pt x="327" y="66"/>
                  </a:cubicBezTo>
                  <a:cubicBezTo>
                    <a:pt x="299" y="20"/>
                    <a:pt x="259"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85"/>
            <p:cNvSpPr/>
            <p:nvPr/>
          </p:nvSpPr>
          <p:spPr>
            <a:xfrm>
              <a:off x="5373375" y="2343375"/>
              <a:ext cx="56475" cy="124225"/>
            </a:xfrm>
            <a:custGeom>
              <a:avLst/>
              <a:gdLst/>
              <a:ahLst/>
              <a:cxnLst/>
              <a:rect l="l" t="t" r="r" b="b"/>
              <a:pathLst>
                <a:path w="2259" h="4969" extrusionOk="0">
                  <a:moveTo>
                    <a:pt x="1991" y="1"/>
                  </a:moveTo>
                  <a:cubicBezTo>
                    <a:pt x="1932" y="1"/>
                    <a:pt x="1875" y="27"/>
                    <a:pt x="1837" y="91"/>
                  </a:cubicBezTo>
                  <a:cubicBezTo>
                    <a:pt x="1418" y="761"/>
                    <a:pt x="1125" y="1451"/>
                    <a:pt x="895" y="2205"/>
                  </a:cubicBezTo>
                  <a:cubicBezTo>
                    <a:pt x="623" y="3021"/>
                    <a:pt x="602" y="4046"/>
                    <a:pt x="79" y="4736"/>
                  </a:cubicBezTo>
                  <a:cubicBezTo>
                    <a:pt x="0" y="4847"/>
                    <a:pt x="87" y="4969"/>
                    <a:pt x="180" y="4969"/>
                  </a:cubicBezTo>
                  <a:cubicBezTo>
                    <a:pt x="210" y="4969"/>
                    <a:pt x="241" y="4956"/>
                    <a:pt x="267" y="4925"/>
                  </a:cubicBezTo>
                  <a:cubicBezTo>
                    <a:pt x="728" y="4381"/>
                    <a:pt x="916" y="3585"/>
                    <a:pt x="1104" y="2916"/>
                  </a:cubicBezTo>
                  <a:cubicBezTo>
                    <a:pt x="1334" y="1995"/>
                    <a:pt x="1732" y="1137"/>
                    <a:pt x="2171" y="300"/>
                  </a:cubicBezTo>
                  <a:cubicBezTo>
                    <a:pt x="2259" y="140"/>
                    <a:pt x="2123" y="1"/>
                    <a:pt x="1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85"/>
            <p:cNvSpPr/>
            <p:nvPr/>
          </p:nvSpPr>
          <p:spPr>
            <a:xfrm>
              <a:off x="5416450" y="2405050"/>
              <a:ext cx="32225" cy="53925"/>
            </a:xfrm>
            <a:custGeom>
              <a:avLst/>
              <a:gdLst/>
              <a:ahLst/>
              <a:cxnLst/>
              <a:rect l="l" t="t" r="r" b="b"/>
              <a:pathLst>
                <a:path w="1289" h="2157" extrusionOk="0">
                  <a:moveTo>
                    <a:pt x="1081" y="0"/>
                  </a:moveTo>
                  <a:cubicBezTo>
                    <a:pt x="1041" y="0"/>
                    <a:pt x="1001" y="16"/>
                    <a:pt x="971" y="51"/>
                  </a:cubicBezTo>
                  <a:cubicBezTo>
                    <a:pt x="532" y="595"/>
                    <a:pt x="469" y="1286"/>
                    <a:pt x="114" y="1893"/>
                  </a:cubicBezTo>
                  <a:cubicBezTo>
                    <a:pt x="0" y="2034"/>
                    <a:pt x="136" y="2156"/>
                    <a:pt x="274" y="2156"/>
                  </a:cubicBezTo>
                  <a:cubicBezTo>
                    <a:pt x="340" y="2156"/>
                    <a:pt x="408" y="2128"/>
                    <a:pt x="448" y="2060"/>
                  </a:cubicBezTo>
                  <a:cubicBezTo>
                    <a:pt x="825" y="1495"/>
                    <a:pt x="950" y="805"/>
                    <a:pt x="1243" y="219"/>
                  </a:cubicBezTo>
                  <a:cubicBezTo>
                    <a:pt x="1288" y="99"/>
                    <a:pt x="1183" y="0"/>
                    <a:pt x="10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85"/>
            <p:cNvSpPr/>
            <p:nvPr/>
          </p:nvSpPr>
          <p:spPr>
            <a:xfrm>
              <a:off x="5558425" y="2301150"/>
              <a:ext cx="13100" cy="32550"/>
            </a:xfrm>
            <a:custGeom>
              <a:avLst/>
              <a:gdLst/>
              <a:ahLst/>
              <a:cxnLst/>
              <a:rect l="l" t="t" r="r" b="b"/>
              <a:pathLst>
                <a:path w="524" h="1302" extrusionOk="0">
                  <a:moveTo>
                    <a:pt x="237" y="1"/>
                  </a:moveTo>
                  <a:cubicBezTo>
                    <a:pt x="115" y="1"/>
                    <a:pt x="0" y="75"/>
                    <a:pt x="0" y="232"/>
                  </a:cubicBezTo>
                  <a:cubicBezTo>
                    <a:pt x="0" y="525"/>
                    <a:pt x="0" y="797"/>
                    <a:pt x="21" y="1090"/>
                  </a:cubicBezTo>
                  <a:cubicBezTo>
                    <a:pt x="42" y="1228"/>
                    <a:pt x="161" y="1302"/>
                    <a:pt x="276" y="1302"/>
                  </a:cubicBezTo>
                  <a:cubicBezTo>
                    <a:pt x="386" y="1302"/>
                    <a:pt x="492" y="1234"/>
                    <a:pt x="502" y="1090"/>
                  </a:cubicBezTo>
                  <a:cubicBezTo>
                    <a:pt x="523" y="839"/>
                    <a:pt x="523" y="546"/>
                    <a:pt x="523" y="274"/>
                  </a:cubicBezTo>
                  <a:cubicBezTo>
                    <a:pt x="523" y="96"/>
                    <a:pt x="376" y="1"/>
                    <a:pt x="2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85"/>
            <p:cNvSpPr/>
            <p:nvPr/>
          </p:nvSpPr>
          <p:spPr>
            <a:xfrm>
              <a:off x="5466350" y="2710025"/>
              <a:ext cx="189375" cy="671750"/>
            </a:xfrm>
            <a:custGeom>
              <a:avLst/>
              <a:gdLst/>
              <a:ahLst/>
              <a:cxnLst/>
              <a:rect l="l" t="t" r="r" b="b"/>
              <a:pathLst>
                <a:path w="7575" h="26870" extrusionOk="0">
                  <a:moveTo>
                    <a:pt x="3181" y="22711"/>
                  </a:moveTo>
                  <a:cubicBezTo>
                    <a:pt x="3348" y="22941"/>
                    <a:pt x="3474" y="23192"/>
                    <a:pt x="3558" y="23464"/>
                  </a:cubicBezTo>
                  <a:cubicBezTo>
                    <a:pt x="3375" y="23998"/>
                    <a:pt x="3183" y="24267"/>
                    <a:pt x="2989" y="24267"/>
                  </a:cubicBezTo>
                  <a:cubicBezTo>
                    <a:pt x="2893" y="24267"/>
                    <a:pt x="2796" y="24202"/>
                    <a:pt x="2700" y="24071"/>
                  </a:cubicBezTo>
                  <a:cubicBezTo>
                    <a:pt x="2428" y="23862"/>
                    <a:pt x="2239" y="23548"/>
                    <a:pt x="2072" y="23255"/>
                  </a:cubicBezTo>
                  <a:cubicBezTo>
                    <a:pt x="1997" y="23128"/>
                    <a:pt x="1931" y="23003"/>
                    <a:pt x="1874" y="22881"/>
                  </a:cubicBezTo>
                  <a:lnTo>
                    <a:pt x="1874" y="22881"/>
                  </a:lnTo>
                  <a:cubicBezTo>
                    <a:pt x="2308" y="22823"/>
                    <a:pt x="2740" y="22763"/>
                    <a:pt x="3181" y="22711"/>
                  </a:cubicBezTo>
                  <a:close/>
                  <a:moveTo>
                    <a:pt x="3926" y="1"/>
                  </a:moveTo>
                  <a:cubicBezTo>
                    <a:pt x="3583" y="1"/>
                    <a:pt x="3239" y="411"/>
                    <a:pt x="3516" y="720"/>
                  </a:cubicBezTo>
                  <a:cubicBezTo>
                    <a:pt x="5148" y="2541"/>
                    <a:pt x="6382" y="4905"/>
                    <a:pt x="6131" y="7416"/>
                  </a:cubicBezTo>
                  <a:cubicBezTo>
                    <a:pt x="6027" y="8420"/>
                    <a:pt x="5273" y="9069"/>
                    <a:pt x="4416" y="9425"/>
                  </a:cubicBezTo>
                  <a:cubicBezTo>
                    <a:pt x="3934" y="9613"/>
                    <a:pt x="3662" y="9466"/>
                    <a:pt x="3202" y="9655"/>
                  </a:cubicBezTo>
                  <a:cubicBezTo>
                    <a:pt x="2763" y="9906"/>
                    <a:pt x="2344" y="10283"/>
                    <a:pt x="2302" y="10806"/>
                  </a:cubicBezTo>
                  <a:cubicBezTo>
                    <a:pt x="2135" y="13086"/>
                    <a:pt x="5504" y="14718"/>
                    <a:pt x="4541" y="16936"/>
                  </a:cubicBezTo>
                  <a:cubicBezTo>
                    <a:pt x="3725" y="18798"/>
                    <a:pt x="1403" y="19259"/>
                    <a:pt x="1068" y="21435"/>
                  </a:cubicBezTo>
                  <a:cubicBezTo>
                    <a:pt x="1028" y="21684"/>
                    <a:pt x="1046" y="21958"/>
                    <a:pt x="1108" y="22239"/>
                  </a:cubicBezTo>
                  <a:lnTo>
                    <a:pt x="1108" y="22239"/>
                  </a:lnTo>
                  <a:cubicBezTo>
                    <a:pt x="1043" y="22305"/>
                    <a:pt x="980" y="22379"/>
                    <a:pt x="921" y="22460"/>
                  </a:cubicBezTo>
                  <a:cubicBezTo>
                    <a:pt x="1" y="23715"/>
                    <a:pt x="503" y="25724"/>
                    <a:pt x="1403" y="26791"/>
                  </a:cubicBezTo>
                  <a:cubicBezTo>
                    <a:pt x="1443" y="26848"/>
                    <a:pt x="1483" y="26870"/>
                    <a:pt x="1515" y="26870"/>
                  </a:cubicBezTo>
                  <a:cubicBezTo>
                    <a:pt x="1566" y="26870"/>
                    <a:pt x="1596" y="26814"/>
                    <a:pt x="1570" y="26749"/>
                  </a:cubicBezTo>
                  <a:cubicBezTo>
                    <a:pt x="1089" y="25912"/>
                    <a:pt x="879" y="25117"/>
                    <a:pt x="859" y="24176"/>
                  </a:cubicBezTo>
                  <a:cubicBezTo>
                    <a:pt x="859" y="23757"/>
                    <a:pt x="942" y="23381"/>
                    <a:pt x="1068" y="22983"/>
                  </a:cubicBezTo>
                  <a:cubicBezTo>
                    <a:pt x="1164" y="22972"/>
                    <a:pt x="1259" y="22960"/>
                    <a:pt x="1355" y="22948"/>
                  </a:cubicBezTo>
                  <a:lnTo>
                    <a:pt x="1355" y="22948"/>
                  </a:lnTo>
                  <a:cubicBezTo>
                    <a:pt x="1742" y="23773"/>
                    <a:pt x="2446" y="24518"/>
                    <a:pt x="3181" y="24699"/>
                  </a:cubicBezTo>
                  <a:cubicBezTo>
                    <a:pt x="3272" y="24722"/>
                    <a:pt x="3352" y="24733"/>
                    <a:pt x="3423" y="24733"/>
                  </a:cubicBezTo>
                  <a:cubicBezTo>
                    <a:pt x="4255" y="24733"/>
                    <a:pt x="3815" y="23261"/>
                    <a:pt x="3641" y="22837"/>
                  </a:cubicBezTo>
                  <a:cubicBezTo>
                    <a:pt x="3318" y="22178"/>
                    <a:pt x="2720" y="21807"/>
                    <a:pt x="2126" y="21807"/>
                  </a:cubicBezTo>
                  <a:cubicBezTo>
                    <a:pt x="1944" y="21807"/>
                    <a:pt x="1763" y="21841"/>
                    <a:pt x="1590" y="21913"/>
                  </a:cubicBezTo>
                  <a:lnTo>
                    <a:pt x="1590" y="21913"/>
                  </a:lnTo>
                  <a:cubicBezTo>
                    <a:pt x="1516" y="21168"/>
                    <a:pt x="1808" y="20482"/>
                    <a:pt x="2449" y="19761"/>
                  </a:cubicBezTo>
                  <a:cubicBezTo>
                    <a:pt x="3976" y="18150"/>
                    <a:pt x="6194" y="17062"/>
                    <a:pt x="4708" y="14614"/>
                  </a:cubicBezTo>
                  <a:cubicBezTo>
                    <a:pt x="3892" y="13296"/>
                    <a:pt x="838" y="10303"/>
                    <a:pt x="4520" y="10031"/>
                  </a:cubicBezTo>
                  <a:cubicBezTo>
                    <a:pt x="5796" y="9948"/>
                    <a:pt x="6696" y="8692"/>
                    <a:pt x="6947" y="7604"/>
                  </a:cubicBezTo>
                  <a:cubicBezTo>
                    <a:pt x="7575" y="4989"/>
                    <a:pt x="5985" y="1934"/>
                    <a:pt x="4206" y="114"/>
                  </a:cubicBezTo>
                  <a:cubicBezTo>
                    <a:pt x="4123" y="35"/>
                    <a:pt x="4024" y="1"/>
                    <a:pt x="3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85"/>
            <p:cNvSpPr/>
            <p:nvPr/>
          </p:nvSpPr>
          <p:spPr>
            <a:xfrm>
              <a:off x="5555275" y="2794875"/>
              <a:ext cx="71700" cy="46175"/>
            </a:xfrm>
            <a:custGeom>
              <a:avLst/>
              <a:gdLst/>
              <a:ahLst/>
              <a:cxnLst/>
              <a:rect l="l" t="t" r="r" b="b"/>
              <a:pathLst>
                <a:path w="2868" h="1847" extrusionOk="0">
                  <a:moveTo>
                    <a:pt x="1759" y="1"/>
                  </a:moveTo>
                  <a:cubicBezTo>
                    <a:pt x="1399" y="1"/>
                    <a:pt x="1051" y="47"/>
                    <a:pt x="712" y="256"/>
                  </a:cubicBezTo>
                  <a:cubicBezTo>
                    <a:pt x="315" y="486"/>
                    <a:pt x="1" y="1176"/>
                    <a:pt x="210" y="1595"/>
                  </a:cubicBezTo>
                  <a:cubicBezTo>
                    <a:pt x="310" y="1786"/>
                    <a:pt x="483" y="1846"/>
                    <a:pt x="670" y="1846"/>
                  </a:cubicBezTo>
                  <a:cubicBezTo>
                    <a:pt x="873" y="1846"/>
                    <a:pt x="1093" y="1775"/>
                    <a:pt x="1256" y="1720"/>
                  </a:cubicBezTo>
                  <a:cubicBezTo>
                    <a:pt x="1716" y="1574"/>
                    <a:pt x="2198" y="1302"/>
                    <a:pt x="2658" y="1114"/>
                  </a:cubicBezTo>
                  <a:cubicBezTo>
                    <a:pt x="2867" y="1051"/>
                    <a:pt x="2867" y="758"/>
                    <a:pt x="2637" y="695"/>
                  </a:cubicBezTo>
                  <a:cubicBezTo>
                    <a:pt x="2579" y="683"/>
                    <a:pt x="2521" y="678"/>
                    <a:pt x="2462" y="678"/>
                  </a:cubicBezTo>
                  <a:cubicBezTo>
                    <a:pt x="1907" y="678"/>
                    <a:pt x="1326" y="1171"/>
                    <a:pt x="796" y="1323"/>
                  </a:cubicBezTo>
                  <a:cubicBezTo>
                    <a:pt x="744" y="1341"/>
                    <a:pt x="703" y="1349"/>
                    <a:pt x="669" y="1349"/>
                  </a:cubicBezTo>
                  <a:cubicBezTo>
                    <a:pt x="388" y="1349"/>
                    <a:pt x="688" y="782"/>
                    <a:pt x="838" y="632"/>
                  </a:cubicBezTo>
                  <a:cubicBezTo>
                    <a:pt x="1172" y="256"/>
                    <a:pt x="1905" y="235"/>
                    <a:pt x="2344" y="193"/>
                  </a:cubicBezTo>
                  <a:cubicBezTo>
                    <a:pt x="2363" y="197"/>
                    <a:pt x="2380" y="199"/>
                    <a:pt x="2395" y="199"/>
                  </a:cubicBezTo>
                  <a:cubicBezTo>
                    <a:pt x="2535" y="199"/>
                    <a:pt x="2541" y="44"/>
                    <a:pt x="2428" y="26"/>
                  </a:cubicBezTo>
                  <a:cubicBezTo>
                    <a:pt x="2199" y="18"/>
                    <a:pt x="1977" y="1"/>
                    <a:pt x="17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85"/>
            <p:cNvSpPr/>
            <p:nvPr/>
          </p:nvSpPr>
          <p:spPr>
            <a:xfrm>
              <a:off x="5616600" y="2741075"/>
              <a:ext cx="63825" cy="72875"/>
            </a:xfrm>
            <a:custGeom>
              <a:avLst/>
              <a:gdLst/>
              <a:ahLst/>
              <a:cxnLst/>
              <a:rect l="l" t="t" r="r" b="b"/>
              <a:pathLst>
                <a:path w="2553" h="2915" extrusionOk="0">
                  <a:moveTo>
                    <a:pt x="1461" y="0"/>
                  </a:moveTo>
                  <a:cubicBezTo>
                    <a:pt x="846" y="0"/>
                    <a:pt x="196" y="1158"/>
                    <a:pt x="38" y="1634"/>
                  </a:cubicBezTo>
                  <a:cubicBezTo>
                    <a:pt x="0" y="1732"/>
                    <a:pt x="80" y="1795"/>
                    <a:pt x="160" y="1795"/>
                  </a:cubicBezTo>
                  <a:cubicBezTo>
                    <a:pt x="216" y="1795"/>
                    <a:pt x="272" y="1765"/>
                    <a:pt x="289" y="1696"/>
                  </a:cubicBezTo>
                  <a:cubicBezTo>
                    <a:pt x="419" y="1403"/>
                    <a:pt x="930" y="412"/>
                    <a:pt x="1347" y="412"/>
                  </a:cubicBezTo>
                  <a:cubicBezTo>
                    <a:pt x="1466" y="412"/>
                    <a:pt x="1577" y="493"/>
                    <a:pt x="1670" y="692"/>
                  </a:cubicBezTo>
                  <a:cubicBezTo>
                    <a:pt x="2004" y="1445"/>
                    <a:pt x="1188" y="2324"/>
                    <a:pt x="498" y="2470"/>
                  </a:cubicBezTo>
                  <a:cubicBezTo>
                    <a:pt x="289" y="2512"/>
                    <a:pt x="310" y="2889"/>
                    <a:pt x="519" y="2910"/>
                  </a:cubicBezTo>
                  <a:cubicBezTo>
                    <a:pt x="553" y="2913"/>
                    <a:pt x="587" y="2915"/>
                    <a:pt x="621" y="2915"/>
                  </a:cubicBezTo>
                  <a:cubicBezTo>
                    <a:pt x="1703" y="2915"/>
                    <a:pt x="2553" y="1333"/>
                    <a:pt x="2025" y="420"/>
                  </a:cubicBezTo>
                  <a:cubicBezTo>
                    <a:pt x="1852" y="120"/>
                    <a:pt x="1658" y="0"/>
                    <a:pt x="14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85"/>
            <p:cNvSpPr/>
            <p:nvPr/>
          </p:nvSpPr>
          <p:spPr>
            <a:xfrm>
              <a:off x="5567825" y="2892925"/>
              <a:ext cx="47625" cy="46525"/>
            </a:xfrm>
            <a:custGeom>
              <a:avLst/>
              <a:gdLst/>
              <a:ahLst/>
              <a:cxnLst/>
              <a:rect l="l" t="t" r="r" b="b"/>
              <a:pathLst>
                <a:path w="1905" h="1861" extrusionOk="0">
                  <a:moveTo>
                    <a:pt x="297" y="1"/>
                  </a:moveTo>
                  <a:cubicBezTo>
                    <a:pt x="210" y="1"/>
                    <a:pt x="128" y="28"/>
                    <a:pt x="64" y="100"/>
                  </a:cubicBezTo>
                  <a:cubicBezTo>
                    <a:pt x="1" y="205"/>
                    <a:pt x="22" y="330"/>
                    <a:pt x="43" y="435"/>
                  </a:cubicBezTo>
                  <a:cubicBezTo>
                    <a:pt x="126" y="686"/>
                    <a:pt x="231" y="916"/>
                    <a:pt x="357" y="1125"/>
                  </a:cubicBezTo>
                  <a:cubicBezTo>
                    <a:pt x="612" y="1509"/>
                    <a:pt x="1075" y="1860"/>
                    <a:pt x="1536" y="1860"/>
                  </a:cubicBezTo>
                  <a:cubicBezTo>
                    <a:pt x="1603" y="1860"/>
                    <a:pt x="1671" y="1853"/>
                    <a:pt x="1737" y="1837"/>
                  </a:cubicBezTo>
                  <a:cubicBezTo>
                    <a:pt x="1905" y="1795"/>
                    <a:pt x="1842" y="1565"/>
                    <a:pt x="1717" y="1544"/>
                  </a:cubicBezTo>
                  <a:cubicBezTo>
                    <a:pt x="1319" y="1439"/>
                    <a:pt x="963" y="1376"/>
                    <a:pt x="649" y="1062"/>
                  </a:cubicBezTo>
                  <a:cubicBezTo>
                    <a:pt x="587" y="1021"/>
                    <a:pt x="168" y="309"/>
                    <a:pt x="252" y="288"/>
                  </a:cubicBezTo>
                  <a:cubicBezTo>
                    <a:pt x="268" y="280"/>
                    <a:pt x="287" y="277"/>
                    <a:pt x="307" y="277"/>
                  </a:cubicBezTo>
                  <a:cubicBezTo>
                    <a:pt x="449" y="277"/>
                    <a:pt x="681" y="445"/>
                    <a:pt x="754" y="518"/>
                  </a:cubicBezTo>
                  <a:cubicBezTo>
                    <a:pt x="963" y="686"/>
                    <a:pt x="1110" y="874"/>
                    <a:pt x="1193" y="1125"/>
                  </a:cubicBezTo>
                  <a:cubicBezTo>
                    <a:pt x="1202" y="1175"/>
                    <a:pt x="1246" y="1198"/>
                    <a:pt x="1294" y="1198"/>
                  </a:cubicBezTo>
                  <a:cubicBezTo>
                    <a:pt x="1367" y="1198"/>
                    <a:pt x="1449" y="1143"/>
                    <a:pt x="1424" y="1042"/>
                  </a:cubicBezTo>
                  <a:cubicBezTo>
                    <a:pt x="1319" y="686"/>
                    <a:pt x="1089" y="393"/>
                    <a:pt x="775" y="184"/>
                  </a:cubicBezTo>
                  <a:cubicBezTo>
                    <a:pt x="651" y="101"/>
                    <a:pt x="464" y="1"/>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85"/>
            <p:cNvSpPr/>
            <p:nvPr/>
          </p:nvSpPr>
          <p:spPr>
            <a:xfrm>
              <a:off x="5600050" y="2920600"/>
              <a:ext cx="53075" cy="44550"/>
            </a:xfrm>
            <a:custGeom>
              <a:avLst/>
              <a:gdLst/>
              <a:ahLst/>
              <a:cxnLst/>
              <a:rect l="l" t="t" r="r" b="b"/>
              <a:pathLst>
                <a:path w="2123" h="1782" extrusionOk="0">
                  <a:moveTo>
                    <a:pt x="628" y="0"/>
                  </a:moveTo>
                  <a:cubicBezTo>
                    <a:pt x="529" y="0"/>
                    <a:pt x="433" y="18"/>
                    <a:pt x="344" y="60"/>
                  </a:cubicBezTo>
                  <a:cubicBezTo>
                    <a:pt x="287" y="117"/>
                    <a:pt x="316" y="275"/>
                    <a:pt x="399" y="275"/>
                  </a:cubicBezTo>
                  <a:cubicBezTo>
                    <a:pt x="408" y="275"/>
                    <a:pt x="417" y="273"/>
                    <a:pt x="428" y="269"/>
                  </a:cubicBezTo>
                  <a:cubicBezTo>
                    <a:pt x="476" y="253"/>
                    <a:pt x="527" y="246"/>
                    <a:pt x="578" y="246"/>
                  </a:cubicBezTo>
                  <a:cubicBezTo>
                    <a:pt x="987" y="246"/>
                    <a:pt x="1450" y="727"/>
                    <a:pt x="1599" y="1043"/>
                  </a:cubicBezTo>
                  <a:cubicBezTo>
                    <a:pt x="1597" y="1039"/>
                    <a:pt x="1595" y="1037"/>
                    <a:pt x="1593" y="1037"/>
                  </a:cubicBezTo>
                  <a:cubicBezTo>
                    <a:pt x="1574" y="1037"/>
                    <a:pt x="1555" y="1192"/>
                    <a:pt x="1537" y="1211"/>
                  </a:cubicBezTo>
                  <a:cubicBezTo>
                    <a:pt x="1475" y="1335"/>
                    <a:pt x="1333" y="1367"/>
                    <a:pt x="1204" y="1367"/>
                  </a:cubicBezTo>
                  <a:cubicBezTo>
                    <a:pt x="1158" y="1367"/>
                    <a:pt x="1114" y="1363"/>
                    <a:pt x="1076" y="1357"/>
                  </a:cubicBezTo>
                  <a:cubicBezTo>
                    <a:pt x="741" y="1295"/>
                    <a:pt x="511" y="918"/>
                    <a:pt x="323" y="667"/>
                  </a:cubicBezTo>
                  <a:cubicBezTo>
                    <a:pt x="292" y="618"/>
                    <a:pt x="251" y="598"/>
                    <a:pt x="209" y="598"/>
                  </a:cubicBezTo>
                  <a:cubicBezTo>
                    <a:pt x="107" y="598"/>
                    <a:pt x="0" y="716"/>
                    <a:pt x="30" y="834"/>
                  </a:cubicBezTo>
                  <a:cubicBezTo>
                    <a:pt x="218" y="1253"/>
                    <a:pt x="616" y="1713"/>
                    <a:pt x="1118" y="1776"/>
                  </a:cubicBezTo>
                  <a:cubicBezTo>
                    <a:pt x="1155" y="1779"/>
                    <a:pt x="1191" y="1781"/>
                    <a:pt x="1226" y="1781"/>
                  </a:cubicBezTo>
                  <a:cubicBezTo>
                    <a:pt x="1612" y="1781"/>
                    <a:pt x="1903" y="1572"/>
                    <a:pt x="2018" y="1169"/>
                  </a:cubicBezTo>
                  <a:cubicBezTo>
                    <a:pt x="2122" y="751"/>
                    <a:pt x="1662" y="437"/>
                    <a:pt x="1348" y="248"/>
                  </a:cubicBezTo>
                  <a:cubicBezTo>
                    <a:pt x="1139" y="114"/>
                    <a:pt x="876" y="0"/>
                    <a:pt x="6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85"/>
            <p:cNvSpPr/>
            <p:nvPr/>
          </p:nvSpPr>
          <p:spPr>
            <a:xfrm>
              <a:off x="5556325" y="3005325"/>
              <a:ext cx="36650" cy="34725"/>
            </a:xfrm>
            <a:custGeom>
              <a:avLst/>
              <a:gdLst/>
              <a:ahLst/>
              <a:cxnLst/>
              <a:rect l="l" t="t" r="r" b="b"/>
              <a:pathLst>
                <a:path w="1466" h="1389" extrusionOk="0">
                  <a:moveTo>
                    <a:pt x="673" y="0"/>
                  </a:moveTo>
                  <a:cubicBezTo>
                    <a:pt x="544" y="0"/>
                    <a:pt x="415" y="31"/>
                    <a:pt x="314" y="82"/>
                  </a:cubicBezTo>
                  <a:cubicBezTo>
                    <a:pt x="63" y="207"/>
                    <a:pt x="0" y="584"/>
                    <a:pt x="42" y="835"/>
                  </a:cubicBezTo>
                  <a:cubicBezTo>
                    <a:pt x="21" y="921"/>
                    <a:pt x="82" y="968"/>
                    <a:pt x="150" y="968"/>
                  </a:cubicBezTo>
                  <a:cubicBezTo>
                    <a:pt x="214" y="968"/>
                    <a:pt x="283" y="926"/>
                    <a:pt x="293" y="835"/>
                  </a:cubicBezTo>
                  <a:cubicBezTo>
                    <a:pt x="313" y="661"/>
                    <a:pt x="386" y="433"/>
                    <a:pt x="562" y="433"/>
                  </a:cubicBezTo>
                  <a:cubicBezTo>
                    <a:pt x="577" y="433"/>
                    <a:pt x="592" y="434"/>
                    <a:pt x="607" y="437"/>
                  </a:cubicBezTo>
                  <a:cubicBezTo>
                    <a:pt x="625" y="437"/>
                    <a:pt x="689" y="483"/>
                    <a:pt x="707" y="483"/>
                  </a:cubicBezTo>
                  <a:cubicBezTo>
                    <a:pt x="708" y="483"/>
                    <a:pt x="709" y="483"/>
                    <a:pt x="710" y="483"/>
                  </a:cubicBezTo>
                  <a:lnTo>
                    <a:pt x="710" y="483"/>
                  </a:lnTo>
                  <a:cubicBezTo>
                    <a:pt x="710" y="483"/>
                    <a:pt x="710" y="484"/>
                    <a:pt x="711" y="484"/>
                  </a:cubicBezTo>
                  <a:cubicBezTo>
                    <a:pt x="711" y="484"/>
                    <a:pt x="712" y="482"/>
                    <a:pt x="712" y="479"/>
                  </a:cubicBezTo>
                  <a:lnTo>
                    <a:pt x="712" y="542"/>
                  </a:lnTo>
                  <a:cubicBezTo>
                    <a:pt x="691" y="730"/>
                    <a:pt x="524" y="939"/>
                    <a:pt x="419" y="1128"/>
                  </a:cubicBezTo>
                  <a:cubicBezTo>
                    <a:pt x="369" y="1245"/>
                    <a:pt x="439" y="1388"/>
                    <a:pt x="565" y="1388"/>
                  </a:cubicBezTo>
                  <a:cubicBezTo>
                    <a:pt x="597" y="1388"/>
                    <a:pt x="632" y="1379"/>
                    <a:pt x="670" y="1358"/>
                  </a:cubicBezTo>
                  <a:cubicBezTo>
                    <a:pt x="1026" y="1128"/>
                    <a:pt x="1465" y="521"/>
                    <a:pt x="1047" y="123"/>
                  </a:cubicBezTo>
                  <a:cubicBezTo>
                    <a:pt x="949" y="37"/>
                    <a:pt x="812" y="0"/>
                    <a:pt x="6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85"/>
            <p:cNvSpPr/>
            <p:nvPr/>
          </p:nvSpPr>
          <p:spPr>
            <a:xfrm>
              <a:off x="5529650" y="3027550"/>
              <a:ext cx="31925" cy="24300"/>
            </a:xfrm>
            <a:custGeom>
              <a:avLst/>
              <a:gdLst/>
              <a:ahLst/>
              <a:cxnLst/>
              <a:rect l="l" t="t" r="r" b="b"/>
              <a:pathLst>
                <a:path w="1277" h="972" extrusionOk="0">
                  <a:moveTo>
                    <a:pt x="514" y="0"/>
                  </a:moveTo>
                  <a:cubicBezTo>
                    <a:pt x="435" y="0"/>
                    <a:pt x="360" y="13"/>
                    <a:pt x="293" y="50"/>
                  </a:cubicBezTo>
                  <a:cubicBezTo>
                    <a:pt x="126" y="134"/>
                    <a:pt x="84" y="281"/>
                    <a:pt x="63" y="448"/>
                  </a:cubicBezTo>
                  <a:cubicBezTo>
                    <a:pt x="0" y="908"/>
                    <a:pt x="712" y="971"/>
                    <a:pt x="1026" y="971"/>
                  </a:cubicBezTo>
                  <a:cubicBezTo>
                    <a:pt x="1277" y="971"/>
                    <a:pt x="1277" y="553"/>
                    <a:pt x="1026" y="553"/>
                  </a:cubicBezTo>
                  <a:cubicBezTo>
                    <a:pt x="949" y="553"/>
                    <a:pt x="865" y="557"/>
                    <a:pt x="781" y="557"/>
                  </a:cubicBezTo>
                  <a:cubicBezTo>
                    <a:pt x="646" y="557"/>
                    <a:pt x="508" y="545"/>
                    <a:pt x="395" y="483"/>
                  </a:cubicBezTo>
                  <a:lnTo>
                    <a:pt x="395" y="483"/>
                  </a:lnTo>
                  <a:cubicBezTo>
                    <a:pt x="395" y="429"/>
                    <a:pt x="403" y="368"/>
                    <a:pt x="440" y="343"/>
                  </a:cubicBezTo>
                  <a:cubicBezTo>
                    <a:pt x="544" y="281"/>
                    <a:pt x="712" y="281"/>
                    <a:pt x="837" y="260"/>
                  </a:cubicBezTo>
                  <a:cubicBezTo>
                    <a:pt x="942" y="239"/>
                    <a:pt x="963" y="30"/>
                    <a:pt x="816" y="30"/>
                  </a:cubicBezTo>
                  <a:cubicBezTo>
                    <a:pt x="713" y="18"/>
                    <a:pt x="610" y="0"/>
                    <a:pt x="5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85"/>
            <p:cNvSpPr/>
            <p:nvPr/>
          </p:nvSpPr>
          <p:spPr>
            <a:xfrm>
              <a:off x="5575200" y="3116500"/>
              <a:ext cx="48950" cy="33250"/>
            </a:xfrm>
            <a:custGeom>
              <a:avLst/>
              <a:gdLst/>
              <a:ahLst/>
              <a:cxnLst/>
              <a:rect l="l" t="t" r="r" b="b"/>
              <a:pathLst>
                <a:path w="1958" h="1330" extrusionOk="0">
                  <a:moveTo>
                    <a:pt x="635" y="0"/>
                  </a:moveTo>
                  <a:cubicBezTo>
                    <a:pt x="387" y="0"/>
                    <a:pt x="169" y="92"/>
                    <a:pt x="62" y="322"/>
                  </a:cubicBezTo>
                  <a:cubicBezTo>
                    <a:pt x="1" y="473"/>
                    <a:pt x="116" y="581"/>
                    <a:pt x="224" y="581"/>
                  </a:cubicBezTo>
                  <a:cubicBezTo>
                    <a:pt x="265" y="581"/>
                    <a:pt x="305" y="565"/>
                    <a:pt x="334" y="531"/>
                  </a:cubicBezTo>
                  <a:cubicBezTo>
                    <a:pt x="380" y="469"/>
                    <a:pt x="451" y="447"/>
                    <a:pt x="530" y="447"/>
                  </a:cubicBezTo>
                  <a:cubicBezTo>
                    <a:pt x="665" y="447"/>
                    <a:pt x="819" y="512"/>
                    <a:pt x="898" y="552"/>
                  </a:cubicBezTo>
                  <a:cubicBezTo>
                    <a:pt x="1078" y="623"/>
                    <a:pt x="1257" y="726"/>
                    <a:pt x="1371" y="886"/>
                  </a:cubicBezTo>
                  <a:lnTo>
                    <a:pt x="1371" y="886"/>
                  </a:lnTo>
                  <a:cubicBezTo>
                    <a:pt x="1352" y="975"/>
                    <a:pt x="1303" y="1023"/>
                    <a:pt x="1202" y="1023"/>
                  </a:cubicBezTo>
                  <a:cubicBezTo>
                    <a:pt x="1174" y="1023"/>
                    <a:pt x="1143" y="1019"/>
                    <a:pt x="1108" y="1012"/>
                  </a:cubicBezTo>
                  <a:cubicBezTo>
                    <a:pt x="919" y="991"/>
                    <a:pt x="773" y="886"/>
                    <a:pt x="668" y="740"/>
                  </a:cubicBezTo>
                  <a:cubicBezTo>
                    <a:pt x="644" y="709"/>
                    <a:pt x="616" y="697"/>
                    <a:pt x="589" y="697"/>
                  </a:cubicBezTo>
                  <a:cubicBezTo>
                    <a:pt x="525" y="697"/>
                    <a:pt x="471" y="771"/>
                    <a:pt x="501" y="845"/>
                  </a:cubicBezTo>
                  <a:cubicBezTo>
                    <a:pt x="626" y="1117"/>
                    <a:pt x="919" y="1305"/>
                    <a:pt x="1233" y="1326"/>
                  </a:cubicBezTo>
                  <a:cubicBezTo>
                    <a:pt x="1253" y="1329"/>
                    <a:pt x="1274" y="1330"/>
                    <a:pt x="1295" y="1330"/>
                  </a:cubicBezTo>
                  <a:cubicBezTo>
                    <a:pt x="1598" y="1330"/>
                    <a:pt x="1958" y="1051"/>
                    <a:pt x="1840" y="698"/>
                  </a:cubicBezTo>
                  <a:cubicBezTo>
                    <a:pt x="1702" y="340"/>
                    <a:pt x="1112" y="0"/>
                    <a:pt x="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85"/>
            <p:cNvSpPr/>
            <p:nvPr/>
          </p:nvSpPr>
          <p:spPr>
            <a:xfrm>
              <a:off x="5553700" y="3114950"/>
              <a:ext cx="37800" cy="37950"/>
            </a:xfrm>
            <a:custGeom>
              <a:avLst/>
              <a:gdLst/>
              <a:ahLst/>
              <a:cxnLst/>
              <a:rect l="l" t="t" r="r" b="b"/>
              <a:pathLst>
                <a:path w="1512" h="1518" extrusionOk="0">
                  <a:moveTo>
                    <a:pt x="441" y="1"/>
                  </a:moveTo>
                  <a:cubicBezTo>
                    <a:pt x="346" y="1"/>
                    <a:pt x="253" y="23"/>
                    <a:pt x="168" y="70"/>
                  </a:cubicBezTo>
                  <a:cubicBezTo>
                    <a:pt x="64" y="112"/>
                    <a:pt x="1" y="216"/>
                    <a:pt x="1" y="321"/>
                  </a:cubicBezTo>
                  <a:cubicBezTo>
                    <a:pt x="43" y="844"/>
                    <a:pt x="587" y="1220"/>
                    <a:pt x="942" y="1472"/>
                  </a:cubicBezTo>
                  <a:cubicBezTo>
                    <a:pt x="983" y="1504"/>
                    <a:pt x="1022" y="1517"/>
                    <a:pt x="1058" y="1517"/>
                  </a:cubicBezTo>
                  <a:cubicBezTo>
                    <a:pt x="1212" y="1517"/>
                    <a:pt x="1312" y="1276"/>
                    <a:pt x="1194" y="1158"/>
                  </a:cubicBezTo>
                  <a:cubicBezTo>
                    <a:pt x="1047" y="990"/>
                    <a:pt x="922" y="907"/>
                    <a:pt x="796" y="760"/>
                  </a:cubicBezTo>
                  <a:cubicBezTo>
                    <a:pt x="731" y="696"/>
                    <a:pt x="656" y="620"/>
                    <a:pt x="595" y="536"/>
                  </a:cubicBezTo>
                  <a:lnTo>
                    <a:pt x="595" y="536"/>
                  </a:lnTo>
                  <a:cubicBezTo>
                    <a:pt x="775" y="599"/>
                    <a:pt x="954" y="740"/>
                    <a:pt x="1128" y="740"/>
                  </a:cubicBezTo>
                  <a:cubicBezTo>
                    <a:pt x="1207" y="740"/>
                    <a:pt x="1284" y="711"/>
                    <a:pt x="1361" y="635"/>
                  </a:cubicBezTo>
                  <a:cubicBezTo>
                    <a:pt x="1512" y="484"/>
                    <a:pt x="1394" y="306"/>
                    <a:pt x="1244" y="306"/>
                  </a:cubicBezTo>
                  <a:cubicBezTo>
                    <a:pt x="1213" y="306"/>
                    <a:pt x="1181" y="313"/>
                    <a:pt x="1150" y="330"/>
                  </a:cubicBezTo>
                  <a:lnTo>
                    <a:pt x="1150" y="330"/>
                  </a:lnTo>
                  <a:cubicBezTo>
                    <a:pt x="1157" y="313"/>
                    <a:pt x="1078" y="296"/>
                    <a:pt x="1026" y="279"/>
                  </a:cubicBezTo>
                  <a:cubicBezTo>
                    <a:pt x="942" y="216"/>
                    <a:pt x="838" y="132"/>
                    <a:pt x="775" y="91"/>
                  </a:cubicBezTo>
                  <a:cubicBezTo>
                    <a:pt x="672" y="33"/>
                    <a:pt x="555" y="1"/>
                    <a:pt x="4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85"/>
            <p:cNvSpPr/>
            <p:nvPr/>
          </p:nvSpPr>
          <p:spPr>
            <a:xfrm>
              <a:off x="5533450" y="3193350"/>
              <a:ext cx="51150" cy="31500"/>
            </a:xfrm>
            <a:custGeom>
              <a:avLst/>
              <a:gdLst/>
              <a:ahLst/>
              <a:cxnLst/>
              <a:rect l="l" t="t" r="r" b="b"/>
              <a:pathLst>
                <a:path w="2046" h="1260" extrusionOk="0">
                  <a:moveTo>
                    <a:pt x="1397" y="686"/>
                  </a:moveTo>
                  <a:cubicBezTo>
                    <a:pt x="1401" y="686"/>
                    <a:pt x="1402" y="690"/>
                    <a:pt x="1397" y="700"/>
                  </a:cubicBezTo>
                  <a:cubicBezTo>
                    <a:pt x="1388" y="701"/>
                    <a:pt x="1378" y="703"/>
                    <a:pt x="1369" y="704"/>
                  </a:cubicBezTo>
                  <a:lnTo>
                    <a:pt x="1369" y="704"/>
                  </a:lnTo>
                  <a:cubicBezTo>
                    <a:pt x="1380" y="693"/>
                    <a:pt x="1391" y="686"/>
                    <a:pt x="1397" y="686"/>
                  </a:cubicBezTo>
                  <a:close/>
                  <a:moveTo>
                    <a:pt x="961" y="456"/>
                  </a:moveTo>
                  <a:cubicBezTo>
                    <a:pt x="1101" y="456"/>
                    <a:pt x="1231" y="483"/>
                    <a:pt x="1271" y="553"/>
                  </a:cubicBezTo>
                  <a:cubicBezTo>
                    <a:pt x="1285" y="609"/>
                    <a:pt x="1308" y="664"/>
                    <a:pt x="1322" y="707"/>
                  </a:cubicBezTo>
                  <a:lnTo>
                    <a:pt x="1322" y="707"/>
                  </a:lnTo>
                  <a:cubicBezTo>
                    <a:pt x="1311" y="708"/>
                    <a:pt x="1300" y="708"/>
                    <a:pt x="1288" y="708"/>
                  </a:cubicBezTo>
                  <a:cubicBezTo>
                    <a:pt x="1184" y="708"/>
                    <a:pt x="1070" y="689"/>
                    <a:pt x="978" y="658"/>
                  </a:cubicBezTo>
                  <a:cubicBezTo>
                    <a:pt x="835" y="629"/>
                    <a:pt x="682" y="611"/>
                    <a:pt x="539" y="554"/>
                  </a:cubicBezTo>
                  <a:lnTo>
                    <a:pt x="539" y="554"/>
                  </a:lnTo>
                  <a:cubicBezTo>
                    <a:pt x="553" y="549"/>
                    <a:pt x="567" y="542"/>
                    <a:pt x="581" y="533"/>
                  </a:cubicBezTo>
                  <a:cubicBezTo>
                    <a:pt x="646" y="489"/>
                    <a:pt x="809" y="456"/>
                    <a:pt x="961" y="456"/>
                  </a:cubicBezTo>
                  <a:close/>
                  <a:moveTo>
                    <a:pt x="1079" y="0"/>
                  </a:moveTo>
                  <a:cubicBezTo>
                    <a:pt x="794" y="0"/>
                    <a:pt x="491" y="90"/>
                    <a:pt x="330" y="240"/>
                  </a:cubicBezTo>
                  <a:cubicBezTo>
                    <a:pt x="270" y="299"/>
                    <a:pt x="255" y="362"/>
                    <a:pt x="267" y="417"/>
                  </a:cubicBezTo>
                  <a:lnTo>
                    <a:pt x="267" y="417"/>
                  </a:lnTo>
                  <a:cubicBezTo>
                    <a:pt x="262" y="417"/>
                    <a:pt x="256" y="417"/>
                    <a:pt x="251" y="417"/>
                  </a:cubicBezTo>
                  <a:cubicBezTo>
                    <a:pt x="106" y="417"/>
                    <a:pt x="0" y="621"/>
                    <a:pt x="120" y="742"/>
                  </a:cubicBezTo>
                  <a:cubicBezTo>
                    <a:pt x="341" y="1022"/>
                    <a:pt x="832" y="1260"/>
                    <a:pt x="1256" y="1260"/>
                  </a:cubicBezTo>
                  <a:cubicBezTo>
                    <a:pt x="1434" y="1260"/>
                    <a:pt x="1601" y="1218"/>
                    <a:pt x="1732" y="1118"/>
                  </a:cubicBezTo>
                  <a:cubicBezTo>
                    <a:pt x="2045" y="867"/>
                    <a:pt x="1815" y="323"/>
                    <a:pt x="1585" y="135"/>
                  </a:cubicBezTo>
                  <a:cubicBezTo>
                    <a:pt x="1458" y="42"/>
                    <a:pt x="1273" y="0"/>
                    <a:pt x="10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85"/>
            <p:cNvSpPr/>
            <p:nvPr/>
          </p:nvSpPr>
          <p:spPr>
            <a:xfrm>
              <a:off x="5502450" y="3171675"/>
              <a:ext cx="51275" cy="37650"/>
            </a:xfrm>
            <a:custGeom>
              <a:avLst/>
              <a:gdLst/>
              <a:ahLst/>
              <a:cxnLst/>
              <a:rect l="l" t="t" r="r" b="b"/>
              <a:pathLst>
                <a:path w="2051" h="1506" extrusionOk="0">
                  <a:moveTo>
                    <a:pt x="668" y="447"/>
                  </a:moveTo>
                  <a:cubicBezTo>
                    <a:pt x="880" y="447"/>
                    <a:pt x="1119" y="718"/>
                    <a:pt x="1285" y="886"/>
                  </a:cubicBezTo>
                  <a:lnTo>
                    <a:pt x="1285" y="886"/>
                  </a:lnTo>
                  <a:cubicBezTo>
                    <a:pt x="1186" y="854"/>
                    <a:pt x="1090" y="814"/>
                    <a:pt x="1005" y="772"/>
                  </a:cubicBezTo>
                  <a:cubicBezTo>
                    <a:pt x="885" y="738"/>
                    <a:pt x="653" y="619"/>
                    <a:pt x="561" y="474"/>
                  </a:cubicBezTo>
                  <a:lnTo>
                    <a:pt x="561" y="474"/>
                  </a:lnTo>
                  <a:cubicBezTo>
                    <a:pt x="595" y="456"/>
                    <a:pt x="631" y="447"/>
                    <a:pt x="668" y="447"/>
                  </a:cubicBezTo>
                  <a:close/>
                  <a:moveTo>
                    <a:pt x="662" y="1"/>
                  </a:moveTo>
                  <a:cubicBezTo>
                    <a:pt x="389" y="1"/>
                    <a:pt x="88" y="142"/>
                    <a:pt x="42" y="416"/>
                  </a:cubicBezTo>
                  <a:cubicBezTo>
                    <a:pt x="0" y="751"/>
                    <a:pt x="356" y="1002"/>
                    <a:pt x="586" y="1169"/>
                  </a:cubicBezTo>
                  <a:cubicBezTo>
                    <a:pt x="882" y="1347"/>
                    <a:pt x="1253" y="1506"/>
                    <a:pt x="1610" y="1506"/>
                  </a:cubicBezTo>
                  <a:cubicBezTo>
                    <a:pt x="1631" y="1506"/>
                    <a:pt x="1653" y="1505"/>
                    <a:pt x="1674" y="1504"/>
                  </a:cubicBezTo>
                  <a:cubicBezTo>
                    <a:pt x="1988" y="1504"/>
                    <a:pt x="2051" y="1044"/>
                    <a:pt x="1716" y="981"/>
                  </a:cubicBezTo>
                  <a:cubicBezTo>
                    <a:pt x="1688" y="979"/>
                    <a:pt x="1660" y="975"/>
                    <a:pt x="1631" y="971"/>
                  </a:cubicBezTo>
                  <a:lnTo>
                    <a:pt x="1631" y="971"/>
                  </a:lnTo>
                  <a:cubicBezTo>
                    <a:pt x="1692" y="901"/>
                    <a:pt x="1712" y="788"/>
                    <a:pt x="1632" y="688"/>
                  </a:cubicBezTo>
                  <a:cubicBezTo>
                    <a:pt x="1423" y="458"/>
                    <a:pt x="1214" y="228"/>
                    <a:pt x="942" y="60"/>
                  </a:cubicBezTo>
                  <a:cubicBezTo>
                    <a:pt x="862" y="21"/>
                    <a:pt x="764" y="1"/>
                    <a:pt x="6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0" name="Google Shape;2710;p85"/>
          <p:cNvGrpSpPr/>
          <p:nvPr/>
        </p:nvGrpSpPr>
        <p:grpSpPr>
          <a:xfrm rot="2959149">
            <a:off x="3607436" y="1368072"/>
            <a:ext cx="380101" cy="259540"/>
            <a:chOff x="3395374" y="1873351"/>
            <a:chExt cx="380127" cy="259558"/>
          </a:xfrm>
        </p:grpSpPr>
        <p:grpSp>
          <p:nvGrpSpPr>
            <p:cNvPr id="2711" name="Google Shape;2711;p85"/>
            <p:cNvGrpSpPr/>
            <p:nvPr/>
          </p:nvGrpSpPr>
          <p:grpSpPr>
            <a:xfrm>
              <a:off x="3395374" y="1873351"/>
              <a:ext cx="252719" cy="187484"/>
              <a:chOff x="2406574" y="1419776"/>
              <a:chExt cx="252719" cy="187484"/>
            </a:xfrm>
          </p:grpSpPr>
          <p:sp>
            <p:nvSpPr>
              <p:cNvPr id="2712" name="Google Shape;2712;p85"/>
              <p:cNvSpPr/>
              <p:nvPr/>
            </p:nvSpPr>
            <p:spPr>
              <a:xfrm rot="-1543354">
                <a:off x="2435355" y="1428178"/>
                <a:ext cx="72795" cy="149248"/>
              </a:xfrm>
              <a:custGeom>
                <a:avLst/>
                <a:gdLst/>
                <a:ahLst/>
                <a:cxnLst/>
                <a:rect l="l" t="t" r="r" b="b"/>
                <a:pathLst>
                  <a:path w="2526" h="5970" extrusionOk="0">
                    <a:moveTo>
                      <a:pt x="1338" y="0"/>
                    </a:moveTo>
                    <a:cubicBezTo>
                      <a:pt x="954" y="0"/>
                      <a:pt x="583" y="214"/>
                      <a:pt x="464" y="709"/>
                    </a:cubicBezTo>
                    <a:cubicBezTo>
                      <a:pt x="106" y="2128"/>
                      <a:pt x="1" y="3576"/>
                      <a:pt x="150" y="5040"/>
                    </a:cubicBezTo>
                    <a:cubicBezTo>
                      <a:pt x="218" y="5656"/>
                      <a:pt x="747" y="5970"/>
                      <a:pt x="1238" y="5970"/>
                    </a:cubicBezTo>
                    <a:cubicBezTo>
                      <a:pt x="1724" y="5970"/>
                      <a:pt x="2174" y="5664"/>
                      <a:pt x="2107" y="5040"/>
                    </a:cubicBezTo>
                    <a:cubicBezTo>
                      <a:pt x="1972" y="3756"/>
                      <a:pt x="2047" y="2486"/>
                      <a:pt x="2346" y="1231"/>
                    </a:cubicBezTo>
                    <a:cubicBezTo>
                      <a:pt x="2525" y="486"/>
                      <a:pt x="1917" y="0"/>
                      <a:pt x="13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85"/>
              <p:cNvSpPr/>
              <p:nvPr/>
            </p:nvSpPr>
            <p:spPr>
              <a:xfrm rot="1639413">
                <a:off x="2560973" y="1443350"/>
                <a:ext cx="65823" cy="157595"/>
              </a:xfrm>
              <a:custGeom>
                <a:avLst/>
                <a:gdLst/>
                <a:ahLst/>
                <a:cxnLst/>
                <a:rect l="l" t="t" r="r" b="b"/>
                <a:pathLst>
                  <a:path w="2633" h="6304" extrusionOk="0">
                    <a:moveTo>
                      <a:pt x="1092" y="0"/>
                    </a:moveTo>
                    <a:cubicBezTo>
                      <a:pt x="601" y="0"/>
                      <a:pt x="97" y="314"/>
                      <a:pt x="75" y="941"/>
                    </a:cubicBezTo>
                    <a:cubicBezTo>
                      <a:pt x="0" y="2510"/>
                      <a:pt x="164" y="4078"/>
                      <a:pt x="553" y="5616"/>
                    </a:cubicBezTo>
                    <a:cubicBezTo>
                      <a:pt x="677" y="6096"/>
                      <a:pt x="1051" y="6303"/>
                      <a:pt x="1435" y="6303"/>
                    </a:cubicBezTo>
                    <a:cubicBezTo>
                      <a:pt x="2021" y="6303"/>
                      <a:pt x="2633" y="5823"/>
                      <a:pt x="2435" y="5093"/>
                    </a:cubicBezTo>
                    <a:cubicBezTo>
                      <a:pt x="2106" y="3719"/>
                      <a:pt x="1972" y="2360"/>
                      <a:pt x="2031" y="941"/>
                    </a:cubicBezTo>
                    <a:cubicBezTo>
                      <a:pt x="2061" y="314"/>
                      <a:pt x="1583" y="0"/>
                      <a:pt x="10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4" name="Google Shape;2714;p85"/>
            <p:cNvSpPr/>
            <p:nvPr/>
          </p:nvSpPr>
          <p:spPr>
            <a:xfrm rot="4047039">
              <a:off x="3648745" y="1980124"/>
              <a:ext cx="64579" cy="177760"/>
            </a:xfrm>
            <a:custGeom>
              <a:avLst/>
              <a:gdLst/>
              <a:ahLst/>
              <a:cxnLst/>
              <a:rect l="l" t="t" r="r" b="b"/>
              <a:pathLst>
                <a:path w="2583" h="7110" extrusionOk="0">
                  <a:moveTo>
                    <a:pt x="1037" y="0"/>
                  </a:moveTo>
                  <a:cubicBezTo>
                    <a:pt x="546" y="0"/>
                    <a:pt x="45" y="310"/>
                    <a:pt x="30" y="930"/>
                  </a:cubicBezTo>
                  <a:cubicBezTo>
                    <a:pt x="1" y="2782"/>
                    <a:pt x="165" y="4589"/>
                    <a:pt x="538" y="6411"/>
                  </a:cubicBezTo>
                  <a:cubicBezTo>
                    <a:pt x="639" y="6899"/>
                    <a:pt x="1000" y="7109"/>
                    <a:pt x="1381" y="7109"/>
                  </a:cubicBezTo>
                  <a:cubicBezTo>
                    <a:pt x="1958" y="7109"/>
                    <a:pt x="2582" y="6626"/>
                    <a:pt x="2420" y="5889"/>
                  </a:cubicBezTo>
                  <a:cubicBezTo>
                    <a:pt x="2092" y="4231"/>
                    <a:pt x="1942" y="2603"/>
                    <a:pt x="1987" y="930"/>
                  </a:cubicBezTo>
                  <a:cubicBezTo>
                    <a:pt x="2009" y="310"/>
                    <a:pt x="1528" y="0"/>
                    <a:pt x="10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5" name="Google Shape;2715;p85"/>
          <p:cNvGrpSpPr/>
          <p:nvPr/>
        </p:nvGrpSpPr>
        <p:grpSpPr>
          <a:xfrm rot="2961312">
            <a:off x="8610211" y="2576869"/>
            <a:ext cx="335367" cy="248294"/>
            <a:chOff x="1693687" y="1182083"/>
            <a:chExt cx="335351" cy="248281"/>
          </a:xfrm>
        </p:grpSpPr>
        <p:sp>
          <p:nvSpPr>
            <p:cNvPr id="2716" name="Google Shape;2716;p85"/>
            <p:cNvSpPr/>
            <p:nvPr/>
          </p:nvSpPr>
          <p:spPr>
            <a:xfrm rot="-3738138">
              <a:off x="1739675" y="1306648"/>
              <a:ext cx="53799" cy="136398"/>
            </a:xfrm>
            <a:custGeom>
              <a:avLst/>
              <a:gdLst/>
              <a:ahLst/>
              <a:cxnLst/>
              <a:rect l="l" t="t" r="r" b="b"/>
              <a:pathLst>
                <a:path w="2152" h="5456" extrusionOk="0">
                  <a:moveTo>
                    <a:pt x="1203" y="0"/>
                  </a:moveTo>
                  <a:cubicBezTo>
                    <a:pt x="714" y="0"/>
                    <a:pt x="195" y="314"/>
                    <a:pt x="135" y="941"/>
                  </a:cubicBezTo>
                  <a:cubicBezTo>
                    <a:pt x="45" y="2136"/>
                    <a:pt x="1" y="3331"/>
                    <a:pt x="75" y="4526"/>
                  </a:cubicBezTo>
                  <a:cubicBezTo>
                    <a:pt x="105" y="5146"/>
                    <a:pt x="609" y="5456"/>
                    <a:pt x="1098" y="5456"/>
                  </a:cubicBezTo>
                  <a:cubicBezTo>
                    <a:pt x="1588" y="5456"/>
                    <a:pt x="2062" y="5146"/>
                    <a:pt x="2032" y="4526"/>
                  </a:cubicBezTo>
                  <a:cubicBezTo>
                    <a:pt x="1972" y="3331"/>
                    <a:pt x="1987" y="2136"/>
                    <a:pt x="2092" y="941"/>
                  </a:cubicBezTo>
                  <a:cubicBezTo>
                    <a:pt x="2151" y="314"/>
                    <a:pt x="1692" y="0"/>
                    <a:pt x="12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85"/>
            <p:cNvSpPr/>
            <p:nvPr/>
          </p:nvSpPr>
          <p:spPr>
            <a:xfrm rot="-1115446">
              <a:off x="1814273" y="1187664"/>
              <a:ext cx="61499" cy="161822"/>
            </a:xfrm>
            <a:custGeom>
              <a:avLst/>
              <a:gdLst/>
              <a:ahLst/>
              <a:cxnLst/>
              <a:rect l="l" t="t" r="r" b="b"/>
              <a:pathLst>
                <a:path w="2460" h="6473" extrusionOk="0">
                  <a:moveTo>
                    <a:pt x="1262" y="0"/>
                  </a:moveTo>
                  <a:cubicBezTo>
                    <a:pt x="884" y="0"/>
                    <a:pt x="529" y="211"/>
                    <a:pt x="434" y="698"/>
                  </a:cubicBezTo>
                  <a:cubicBezTo>
                    <a:pt x="120" y="2311"/>
                    <a:pt x="1" y="3909"/>
                    <a:pt x="165" y="5537"/>
                  </a:cubicBezTo>
                  <a:cubicBezTo>
                    <a:pt x="225" y="6159"/>
                    <a:pt x="747" y="6473"/>
                    <a:pt x="1239" y="6473"/>
                  </a:cubicBezTo>
                  <a:cubicBezTo>
                    <a:pt x="1729" y="6473"/>
                    <a:pt x="2189" y="6163"/>
                    <a:pt x="2136" y="5537"/>
                  </a:cubicBezTo>
                  <a:cubicBezTo>
                    <a:pt x="1987" y="4089"/>
                    <a:pt x="2032" y="2670"/>
                    <a:pt x="2316" y="1221"/>
                  </a:cubicBezTo>
                  <a:cubicBezTo>
                    <a:pt x="2460" y="483"/>
                    <a:pt x="1834" y="0"/>
                    <a:pt x="12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85"/>
            <p:cNvSpPr/>
            <p:nvPr/>
          </p:nvSpPr>
          <p:spPr>
            <a:xfrm rot="1169263">
              <a:off x="1954028" y="1213600"/>
              <a:ext cx="53799" cy="136398"/>
            </a:xfrm>
            <a:custGeom>
              <a:avLst/>
              <a:gdLst/>
              <a:ahLst/>
              <a:cxnLst/>
              <a:rect l="l" t="t" r="r" b="b"/>
              <a:pathLst>
                <a:path w="2152" h="5456" extrusionOk="0">
                  <a:moveTo>
                    <a:pt x="1197" y="0"/>
                  </a:moveTo>
                  <a:cubicBezTo>
                    <a:pt x="706" y="0"/>
                    <a:pt x="187" y="314"/>
                    <a:pt x="135" y="941"/>
                  </a:cubicBezTo>
                  <a:cubicBezTo>
                    <a:pt x="16" y="2136"/>
                    <a:pt x="1" y="3331"/>
                    <a:pt x="75" y="4526"/>
                  </a:cubicBezTo>
                  <a:cubicBezTo>
                    <a:pt x="113" y="5145"/>
                    <a:pt x="617" y="5455"/>
                    <a:pt x="1104" y="5455"/>
                  </a:cubicBezTo>
                  <a:cubicBezTo>
                    <a:pt x="1591" y="5455"/>
                    <a:pt x="2062" y="5145"/>
                    <a:pt x="2032" y="4526"/>
                  </a:cubicBezTo>
                  <a:cubicBezTo>
                    <a:pt x="1957" y="3331"/>
                    <a:pt x="1987" y="2136"/>
                    <a:pt x="2092" y="941"/>
                  </a:cubicBezTo>
                  <a:cubicBezTo>
                    <a:pt x="2151" y="314"/>
                    <a:pt x="1688" y="0"/>
                    <a:pt x="1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9" name="Google Shape;2719;p85"/>
          <p:cNvSpPr/>
          <p:nvPr/>
        </p:nvSpPr>
        <p:spPr>
          <a:xfrm>
            <a:off x="281225" y="4252875"/>
            <a:ext cx="1786828" cy="156925"/>
          </a:xfrm>
          <a:custGeom>
            <a:avLst/>
            <a:gdLst/>
            <a:ahLst/>
            <a:cxnLst/>
            <a:rect l="l" t="t" r="r" b="b"/>
            <a:pathLst>
              <a:path w="54282" h="6277" extrusionOk="0">
                <a:moveTo>
                  <a:pt x="50310" y="0"/>
                </a:moveTo>
                <a:cubicBezTo>
                  <a:pt x="50001" y="0"/>
                  <a:pt x="49686" y="52"/>
                  <a:pt x="49378" y="148"/>
                </a:cubicBezTo>
                <a:cubicBezTo>
                  <a:pt x="47561" y="726"/>
                  <a:pt x="46015" y="3603"/>
                  <a:pt x="44099" y="3603"/>
                </a:cubicBezTo>
                <a:cubicBezTo>
                  <a:pt x="43638" y="3603"/>
                  <a:pt x="43155" y="3436"/>
                  <a:pt x="42642" y="3030"/>
                </a:cubicBezTo>
                <a:cubicBezTo>
                  <a:pt x="41776" y="2358"/>
                  <a:pt x="41238" y="1507"/>
                  <a:pt x="40133" y="1163"/>
                </a:cubicBezTo>
                <a:cubicBezTo>
                  <a:pt x="39697" y="1025"/>
                  <a:pt x="39239" y="958"/>
                  <a:pt x="38781" y="958"/>
                </a:cubicBezTo>
                <a:cubicBezTo>
                  <a:pt x="38298" y="958"/>
                  <a:pt x="37815" y="1033"/>
                  <a:pt x="37355" y="1178"/>
                </a:cubicBezTo>
                <a:cubicBezTo>
                  <a:pt x="36504" y="1462"/>
                  <a:pt x="35727" y="1985"/>
                  <a:pt x="35204" y="2717"/>
                </a:cubicBezTo>
                <a:cubicBezTo>
                  <a:pt x="34576" y="3604"/>
                  <a:pt x="34090" y="5193"/>
                  <a:pt x="32932" y="5193"/>
                </a:cubicBezTo>
                <a:cubicBezTo>
                  <a:pt x="32687" y="5193"/>
                  <a:pt x="32411" y="5122"/>
                  <a:pt x="32098" y="4957"/>
                </a:cubicBezTo>
                <a:cubicBezTo>
                  <a:pt x="31052" y="4404"/>
                  <a:pt x="31172" y="2956"/>
                  <a:pt x="30529" y="2089"/>
                </a:cubicBezTo>
                <a:cubicBezTo>
                  <a:pt x="29921" y="1301"/>
                  <a:pt x="28901" y="948"/>
                  <a:pt x="27923" y="948"/>
                </a:cubicBezTo>
                <a:cubicBezTo>
                  <a:pt x="27846" y="948"/>
                  <a:pt x="27768" y="950"/>
                  <a:pt x="27692" y="954"/>
                </a:cubicBezTo>
                <a:cubicBezTo>
                  <a:pt x="26586" y="1014"/>
                  <a:pt x="25496" y="1417"/>
                  <a:pt x="24630" y="2089"/>
                </a:cubicBezTo>
                <a:cubicBezTo>
                  <a:pt x="24227" y="2388"/>
                  <a:pt x="23883" y="2732"/>
                  <a:pt x="23554" y="3135"/>
                </a:cubicBezTo>
                <a:cubicBezTo>
                  <a:pt x="23106" y="3703"/>
                  <a:pt x="22838" y="4404"/>
                  <a:pt x="22180" y="4778"/>
                </a:cubicBezTo>
                <a:cubicBezTo>
                  <a:pt x="21648" y="5098"/>
                  <a:pt x="21029" y="5235"/>
                  <a:pt x="20404" y="5235"/>
                </a:cubicBezTo>
                <a:cubicBezTo>
                  <a:pt x="19660" y="5235"/>
                  <a:pt x="18907" y="5041"/>
                  <a:pt x="18282" y="4733"/>
                </a:cubicBezTo>
                <a:cubicBezTo>
                  <a:pt x="17730" y="4449"/>
                  <a:pt x="17237" y="4061"/>
                  <a:pt x="16833" y="3583"/>
                </a:cubicBezTo>
                <a:cubicBezTo>
                  <a:pt x="16430" y="3090"/>
                  <a:pt x="16236" y="2388"/>
                  <a:pt x="15683" y="2000"/>
                </a:cubicBezTo>
                <a:cubicBezTo>
                  <a:pt x="15378" y="1789"/>
                  <a:pt x="15007" y="1718"/>
                  <a:pt x="14621" y="1718"/>
                </a:cubicBezTo>
                <a:cubicBezTo>
                  <a:pt x="14158" y="1718"/>
                  <a:pt x="13672" y="1821"/>
                  <a:pt x="13249" y="1910"/>
                </a:cubicBezTo>
                <a:cubicBezTo>
                  <a:pt x="12233" y="2134"/>
                  <a:pt x="11352" y="2612"/>
                  <a:pt x="10919" y="3613"/>
                </a:cubicBezTo>
                <a:cubicBezTo>
                  <a:pt x="10605" y="4390"/>
                  <a:pt x="10411" y="5226"/>
                  <a:pt x="9380" y="5271"/>
                </a:cubicBezTo>
                <a:cubicBezTo>
                  <a:pt x="9364" y="5271"/>
                  <a:pt x="9348" y="5272"/>
                  <a:pt x="9332" y="5272"/>
                </a:cubicBezTo>
                <a:cubicBezTo>
                  <a:pt x="8453" y="5272"/>
                  <a:pt x="8013" y="4483"/>
                  <a:pt x="7573" y="3852"/>
                </a:cubicBezTo>
                <a:cubicBezTo>
                  <a:pt x="7021" y="3030"/>
                  <a:pt x="6423" y="2358"/>
                  <a:pt x="5452" y="2000"/>
                </a:cubicBezTo>
                <a:cubicBezTo>
                  <a:pt x="4975" y="1828"/>
                  <a:pt x="4473" y="1745"/>
                  <a:pt x="3972" y="1745"/>
                </a:cubicBezTo>
                <a:cubicBezTo>
                  <a:pt x="2467" y="1745"/>
                  <a:pt x="976" y="2496"/>
                  <a:pt x="225" y="3852"/>
                </a:cubicBezTo>
                <a:cubicBezTo>
                  <a:pt x="0" y="4250"/>
                  <a:pt x="340" y="4606"/>
                  <a:pt x="679" y="4606"/>
                </a:cubicBezTo>
                <a:cubicBezTo>
                  <a:pt x="835" y="4606"/>
                  <a:pt x="992" y="4529"/>
                  <a:pt x="1091" y="4345"/>
                </a:cubicBezTo>
                <a:cubicBezTo>
                  <a:pt x="1689" y="3288"/>
                  <a:pt x="2784" y="2761"/>
                  <a:pt x="3881" y="2761"/>
                </a:cubicBezTo>
                <a:cubicBezTo>
                  <a:pt x="4892" y="2761"/>
                  <a:pt x="5904" y="3210"/>
                  <a:pt x="6528" y="4106"/>
                </a:cubicBezTo>
                <a:cubicBezTo>
                  <a:pt x="7050" y="4853"/>
                  <a:pt x="7484" y="5734"/>
                  <a:pt x="8380" y="6107"/>
                </a:cubicBezTo>
                <a:cubicBezTo>
                  <a:pt x="8669" y="6222"/>
                  <a:pt x="8975" y="6277"/>
                  <a:pt x="9279" y="6277"/>
                </a:cubicBezTo>
                <a:cubicBezTo>
                  <a:pt x="9808" y="6277"/>
                  <a:pt x="10334" y="6112"/>
                  <a:pt x="10769" y="5808"/>
                </a:cubicBezTo>
                <a:cubicBezTo>
                  <a:pt x="11695" y="5136"/>
                  <a:pt x="11576" y="3732"/>
                  <a:pt x="12562" y="3195"/>
                </a:cubicBezTo>
                <a:cubicBezTo>
                  <a:pt x="13010" y="2956"/>
                  <a:pt x="13562" y="2851"/>
                  <a:pt x="14070" y="2776"/>
                </a:cubicBezTo>
                <a:cubicBezTo>
                  <a:pt x="14249" y="2754"/>
                  <a:pt x="14447" y="2717"/>
                  <a:pt x="14638" y="2717"/>
                </a:cubicBezTo>
                <a:cubicBezTo>
                  <a:pt x="14828" y="2717"/>
                  <a:pt x="15011" y="2754"/>
                  <a:pt x="15161" y="2881"/>
                </a:cubicBezTo>
                <a:cubicBezTo>
                  <a:pt x="15429" y="3105"/>
                  <a:pt x="15624" y="3658"/>
                  <a:pt x="15848" y="3956"/>
                </a:cubicBezTo>
                <a:cubicBezTo>
                  <a:pt x="16878" y="5383"/>
                  <a:pt x="18598" y="6226"/>
                  <a:pt x="20325" y="6226"/>
                </a:cubicBezTo>
                <a:cubicBezTo>
                  <a:pt x="20550" y="6226"/>
                  <a:pt x="20776" y="6211"/>
                  <a:pt x="21000" y="6182"/>
                </a:cubicBezTo>
                <a:cubicBezTo>
                  <a:pt x="21912" y="6062"/>
                  <a:pt x="22838" y="5689"/>
                  <a:pt x="23450" y="4987"/>
                </a:cubicBezTo>
                <a:cubicBezTo>
                  <a:pt x="23838" y="4524"/>
                  <a:pt x="24107" y="3956"/>
                  <a:pt x="24510" y="3508"/>
                </a:cubicBezTo>
                <a:cubicBezTo>
                  <a:pt x="25078" y="2896"/>
                  <a:pt x="25795" y="2433"/>
                  <a:pt x="26586" y="2164"/>
                </a:cubicBezTo>
                <a:cubicBezTo>
                  <a:pt x="26987" y="2035"/>
                  <a:pt x="27405" y="1962"/>
                  <a:pt x="27810" y="1962"/>
                </a:cubicBezTo>
                <a:cubicBezTo>
                  <a:pt x="28766" y="1962"/>
                  <a:pt x="29644" y="2370"/>
                  <a:pt x="30022" y="3419"/>
                </a:cubicBezTo>
                <a:cubicBezTo>
                  <a:pt x="30380" y="4390"/>
                  <a:pt x="30574" y="5301"/>
                  <a:pt x="31545" y="5823"/>
                </a:cubicBezTo>
                <a:cubicBezTo>
                  <a:pt x="31960" y="6040"/>
                  <a:pt x="32431" y="6151"/>
                  <a:pt x="32898" y="6151"/>
                </a:cubicBezTo>
                <a:cubicBezTo>
                  <a:pt x="33238" y="6151"/>
                  <a:pt x="33576" y="6092"/>
                  <a:pt x="33890" y="5973"/>
                </a:cubicBezTo>
                <a:cubicBezTo>
                  <a:pt x="35055" y="5510"/>
                  <a:pt x="35279" y="4390"/>
                  <a:pt x="35921" y="3434"/>
                </a:cubicBezTo>
                <a:cubicBezTo>
                  <a:pt x="36534" y="2508"/>
                  <a:pt x="37624" y="1985"/>
                  <a:pt x="38714" y="1985"/>
                </a:cubicBezTo>
                <a:cubicBezTo>
                  <a:pt x="38738" y="1984"/>
                  <a:pt x="38761" y="1984"/>
                  <a:pt x="38784" y="1984"/>
                </a:cubicBezTo>
                <a:cubicBezTo>
                  <a:pt x="40214" y="1984"/>
                  <a:pt x="40867" y="2895"/>
                  <a:pt x="41896" y="3747"/>
                </a:cubicBezTo>
                <a:cubicBezTo>
                  <a:pt x="42534" y="4301"/>
                  <a:pt x="43332" y="4596"/>
                  <a:pt x="44143" y="4596"/>
                </a:cubicBezTo>
                <a:cubicBezTo>
                  <a:pt x="44470" y="4596"/>
                  <a:pt x="44800" y="4548"/>
                  <a:pt x="45122" y="4449"/>
                </a:cubicBezTo>
                <a:cubicBezTo>
                  <a:pt x="46302" y="4091"/>
                  <a:pt x="47078" y="3120"/>
                  <a:pt x="47900" y="2284"/>
                </a:cubicBezTo>
                <a:cubicBezTo>
                  <a:pt x="48531" y="1652"/>
                  <a:pt x="49421" y="1038"/>
                  <a:pt x="50231" y="1038"/>
                </a:cubicBezTo>
                <a:cubicBezTo>
                  <a:pt x="50744" y="1038"/>
                  <a:pt x="51225" y="1283"/>
                  <a:pt x="51589" y="1925"/>
                </a:cubicBezTo>
                <a:cubicBezTo>
                  <a:pt x="52037" y="2732"/>
                  <a:pt x="52366" y="3658"/>
                  <a:pt x="53381" y="3867"/>
                </a:cubicBezTo>
                <a:cubicBezTo>
                  <a:pt x="53426" y="3875"/>
                  <a:pt x="53468" y="3880"/>
                  <a:pt x="53509" y="3880"/>
                </a:cubicBezTo>
                <a:cubicBezTo>
                  <a:pt x="54097" y="3880"/>
                  <a:pt x="54282" y="3022"/>
                  <a:pt x="53695" y="2896"/>
                </a:cubicBezTo>
                <a:cubicBezTo>
                  <a:pt x="52814" y="2717"/>
                  <a:pt x="52605" y="1373"/>
                  <a:pt x="52052" y="745"/>
                </a:cubicBezTo>
                <a:cubicBezTo>
                  <a:pt x="51586" y="228"/>
                  <a:pt x="50962" y="0"/>
                  <a:pt x="503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extBox 10">
            <a:extLst>
              <a:ext uri="{FF2B5EF4-FFF2-40B4-BE49-F238E27FC236}">
                <a16:creationId xmlns:a16="http://schemas.microsoft.com/office/drawing/2014/main" id="{7DEFAE70-8FE6-B8D5-3419-C9FB0648A30E}"/>
              </a:ext>
            </a:extLst>
          </p:cNvPr>
          <p:cNvSpPr txBox="1"/>
          <p:nvPr/>
        </p:nvSpPr>
        <p:spPr>
          <a:xfrm>
            <a:off x="362312" y="1722523"/>
            <a:ext cx="4140288" cy="1815882"/>
          </a:xfrm>
          <a:prstGeom prst="rect">
            <a:avLst/>
          </a:prstGeom>
          <a:noFill/>
        </p:spPr>
        <p:txBody>
          <a:bodyPr wrap="square">
            <a:spAutoFit/>
          </a:bodyPr>
          <a:lstStyle/>
          <a:p>
            <a:pPr marL="0" marR="0" indent="266700" algn="just">
              <a:spcBef>
                <a:spcPts val="0"/>
              </a:spcBef>
              <a:spcAft>
                <a:spcPts val="0"/>
              </a:spcAft>
            </a:pPr>
            <a:r>
              <a:rPr lang="vi-VN" sz="2800" i="1" dirty="0">
                <a:solidFill>
                  <a:schemeClr val="bg2"/>
                </a:solidFill>
                <a:effectLst/>
                <a:latin typeface="Times New Roman" panose="02020603050405020304" pitchFamily="18" charset="0"/>
                <a:ea typeface="Times New Roman" panose="02020603050405020304" pitchFamily="18" charset="0"/>
              </a:rPr>
              <a:t>Vậy, tỉ lệ về số mol của các chất đúng bằng tỉ lệ hệ số của chúng trong phương trình hoá học.</a:t>
            </a:r>
            <a:endParaRPr lang="en-US" sz="2800" i="1" dirty="0">
              <a:solidFill>
                <a:schemeClr val="bg2"/>
              </a:solidFill>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grpSp>
        <p:nvGrpSpPr>
          <p:cNvPr id="678" name="Google Shape;678;p39"/>
          <p:cNvGrpSpPr/>
          <p:nvPr/>
        </p:nvGrpSpPr>
        <p:grpSpPr>
          <a:xfrm>
            <a:off x="918337" y="1018137"/>
            <a:ext cx="3222372" cy="3634228"/>
            <a:chOff x="918375" y="1018100"/>
            <a:chExt cx="3118525" cy="3513707"/>
          </a:xfrm>
        </p:grpSpPr>
        <p:sp>
          <p:nvSpPr>
            <p:cNvPr id="679" name="Google Shape;679;p39"/>
            <p:cNvSpPr/>
            <p:nvPr/>
          </p:nvSpPr>
          <p:spPr>
            <a:xfrm>
              <a:off x="918375" y="1018100"/>
              <a:ext cx="3061912" cy="210425"/>
            </a:xfrm>
            <a:custGeom>
              <a:avLst/>
              <a:gdLst/>
              <a:ahLst/>
              <a:cxnLst/>
              <a:rect l="l" t="t" r="r" b="b"/>
              <a:pathLst>
                <a:path w="130308" h="8417" extrusionOk="0">
                  <a:moveTo>
                    <a:pt x="64797" y="0"/>
                  </a:moveTo>
                  <a:cubicBezTo>
                    <a:pt x="64084" y="0"/>
                    <a:pt x="54126" y="29"/>
                    <a:pt x="52015" y="29"/>
                  </a:cubicBezTo>
                  <a:cubicBezTo>
                    <a:pt x="42675" y="98"/>
                    <a:pt x="35858" y="179"/>
                    <a:pt x="31919" y="179"/>
                  </a:cubicBezTo>
                  <a:cubicBezTo>
                    <a:pt x="29409" y="179"/>
                    <a:pt x="28068" y="146"/>
                    <a:pt x="27991" y="57"/>
                  </a:cubicBezTo>
                  <a:cubicBezTo>
                    <a:pt x="27962" y="24"/>
                    <a:pt x="27916" y="10"/>
                    <a:pt x="27858" y="10"/>
                  </a:cubicBezTo>
                  <a:cubicBezTo>
                    <a:pt x="27611" y="10"/>
                    <a:pt x="27145" y="254"/>
                    <a:pt x="26864" y="254"/>
                  </a:cubicBezTo>
                  <a:cubicBezTo>
                    <a:pt x="26815" y="254"/>
                    <a:pt x="26771" y="246"/>
                    <a:pt x="26735" y="228"/>
                  </a:cubicBezTo>
                  <a:cubicBezTo>
                    <a:pt x="22741" y="343"/>
                    <a:pt x="24767" y="285"/>
                    <a:pt x="16207" y="599"/>
                  </a:cubicBezTo>
                  <a:cubicBezTo>
                    <a:pt x="13553" y="713"/>
                    <a:pt x="10843" y="828"/>
                    <a:pt x="8646" y="885"/>
                  </a:cubicBezTo>
                  <a:cubicBezTo>
                    <a:pt x="7133" y="925"/>
                    <a:pt x="5891" y="965"/>
                    <a:pt x="5152" y="965"/>
                  </a:cubicBezTo>
                  <a:cubicBezTo>
                    <a:pt x="4846" y="965"/>
                    <a:pt x="4626" y="958"/>
                    <a:pt x="4509" y="942"/>
                  </a:cubicBezTo>
                  <a:cubicBezTo>
                    <a:pt x="4232" y="918"/>
                    <a:pt x="3997" y="905"/>
                    <a:pt x="3795" y="905"/>
                  </a:cubicBezTo>
                  <a:cubicBezTo>
                    <a:pt x="3266" y="905"/>
                    <a:pt x="2959" y="992"/>
                    <a:pt x="2711" y="1198"/>
                  </a:cubicBezTo>
                  <a:cubicBezTo>
                    <a:pt x="1655" y="1997"/>
                    <a:pt x="1" y="7048"/>
                    <a:pt x="1170" y="7304"/>
                  </a:cubicBezTo>
                  <a:cubicBezTo>
                    <a:pt x="1231" y="7311"/>
                    <a:pt x="1334" y="7314"/>
                    <a:pt x="1474" y="7314"/>
                  </a:cubicBezTo>
                  <a:cubicBezTo>
                    <a:pt x="3605" y="7314"/>
                    <a:pt x="14474" y="6575"/>
                    <a:pt x="20701" y="6575"/>
                  </a:cubicBezTo>
                  <a:cubicBezTo>
                    <a:pt x="22587" y="6575"/>
                    <a:pt x="24047" y="6643"/>
                    <a:pt x="24710" y="6819"/>
                  </a:cubicBezTo>
                  <a:cubicBezTo>
                    <a:pt x="25583" y="6777"/>
                    <a:pt x="35956" y="6161"/>
                    <a:pt x="43031" y="6161"/>
                  </a:cubicBezTo>
                  <a:cubicBezTo>
                    <a:pt x="45430" y="6161"/>
                    <a:pt x="47449" y="6232"/>
                    <a:pt x="48591" y="6420"/>
                  </a:cubicBezTo>
                  <a:cubicBezTo>
                    <a:pt x="49358" y="6190"/>
                    <a:pt x="51815" y="6112"/>
                    <a:pt x="54905" y="6112"/>
                  </a:cubicBezTo>
                  <a:cubicBezTo>
                    <a:pt x="61272" y="6112"/>
                    <a:pt x="70326" y="6441"/>
                    <a:pt x="72810" y="6441"/>
                  </a:cubicBezTo>
                  <a:cubicBezTo>
                    <a:pt x="73159" y="6441"/>
                    <a:pt x="73378" y="6435"/>
                    <a:pt x="73443" y="6420"/>
                  </a:cubicBezTo>
                  <a:cubicBezTo>
                    <a:pt x="73782" y="6340"/>
                    <a:pt x="74524" y="6305"/>
                    <a:pt x="75371" y="6305"/>
                  </a:cubicBezTo>
                  <a:cubicBezTo>
                    <a:pt x="76942" y="6305"/>
                    <a:pt x="78874" y="6424"/>
                    <a:pt x="79263" y="6591"/>
                  </a:cubicBezTo>
                  <a:cubicBezTo>
                    <a:pt x="79697" y="6777"/>
                    <a:pt x="80228" y="6834"/>
                    <a:pt x="80772" y="6834"/>
                  </a:cubicBezTo>
                  <a:cubicBezTo>
                    <a:pt x="81619" y="6834"/>
                    <a:pt x="82497" y="6696"/>
                    <a:pt x="83087" y="6696"/>
                  </a:cubicBezTo>
                  <a:cubicBezTo>
                    <a:pt x="83336" y="6696"/>
                    <a:pt x="83534" y="6721"/>
                    <a:pt x="83657" y="6791"/>
                  </a:cubicBezTo>
                  <a:cubicBezTo>
                    <a:pt x="86176" y="6703"/>
                    <a:pt x="87066" y="6603"/>
                    <a:pt x="88942" y="6603"/>
                  </a:cubicBezTo>
                  <a:cubicBezTo>
                    <a:pt x="91317" y="6603"/>
                    <a:pt x="95273" y="6762"/>
                    <a:pt x="106112" y="7304"/>
                  </a:cubicBezTo>
                  <a:cubicBezTo>
                    <a:pt x="110905" y="7561"/>
                    <a:pt x="109308" y="7476"/>
                    <a:pt x="114044" y="7732"/>
                  </a:cubicBezTo>
                  <a:cubicBezTo>
                    <a:pt x="114506" y="7708"/>
                    <a:pt x="114976" y="7698"/>
                    <a:pt x="115448" y="7698"/>
                  </a:cubicBezTo>
                  <a:cubicBezTo>
                    <a:pt x="119326" y="7698"/>
                    <a:pt x="123418" y="8417"/>
                    <a:pt x="125708" y="8417"/>
                  </a:cubicBezTo>
                  <a:cubicBezTo>
                    <a:pt x="126462" y="8417"/>
                    <a:pt x="127020" y="8339"/>
                    <a:pt x="127311" y="8132"/>
                  </a:cubicBezTo>
                  <a:cubicBezTo>
                    <a:pt x="128567" y="7219"/>
                    <a:pt x="130307" y="3424"/>
                    <a:pt x="129879" y="2454"/>
                  </a:cubicBezTo>
                  <a:cubicBezTo>
                    <a:pt x="129732" y="2136"/>
                    <a:pt x="122277" y="1859"/>
                    <a:pt x="119711" y="1859"/>
                  </a:cubicBezTo>
                  <a:cubicBezTo>
                    <a:pt x="119287" y="1859"/>
                    <a:pt x="118996" y="1867"/>
                    <a:pt x="118894" y="1883"/>
                  </a:cubicBezTo>
                  <a:cubicBezTo>
                    <a:pt x="118845" y="1888"/>
                    <a:pt x="118796" y="1891"/>
                    <a:pt x="118749" y="1891"/>
                  </a:cubicBezTo>
                  <a:cubicBezTo>
                    <a:pt x="118518" y="1891"/>
                    <a:pt x="118314" y="1835"/>
                    <a:pt x="118267" y="1741"/>
                  </a:cubicBezTo>
                  <a:cubicBezTo>
                    <a:pt x="118267" y="1712"/>
                    <a:pt x="118124" y="1712"/>
                    <a:pt x="117839" y="1655"/>
                  </a:cubicBezTo>
                  <a:cubicBezTo>
                    <a:pt x="117211" y="1598"/>
                    <a:pt x="115613" y="1455"/>
                    <a:pt x="113416" y="1313"/>
                  </a:cubicBezTo>
                  <a:cubicBezTo>
                    <a:pt x="109564" y="1027"/>
                    <a:pt x="110363" y="1084"/>
                    <a:pt x="108994" y="999"/>
                  </a:cubicBezTo>
                  <a:cubicBezTo>
                    <a:pt x="108708" y="942"/>
                    <a:pt x="108566" y="942"/>
                    <a:pt x="108566" y="942"/>
                  </a:cubicBezTo>
                  <a:cubicBezTo>
                    <a:pt x="108566" y="886"/>
                    <a:pt x="108445" y="842"/>
                    <a:pt x="108250" y="842"/>
                  </a:cubicBezTo>
                  <a:cubicBezTo>
                    <a:pt x="108146" y="842"/>
                    <a:pt x="108020" y="855"/>
                    <a:pt x="107881" y="885"/>
                  </a:cubicBezTo>
                  <a:cubicBezTo>
                    <a:pt x="107503" y="952"/>
                    <a:pt x="106457" y="981"/>
                    <a:pt x="105040" y="981"/>
                  </a:cubicBezTo>
                  <a:cubicBezTo>
                    <a:pt x="103458" y="981"/>
                    <a:pt x="101413" y="945"/>
                    <a:pt x="99321" y="885"/>
                  </a:cubicBezTo>
                  <a:cubicBezTo>
                    <a:pt x="88631" y="638"/>
                    <a:pt x="88919" y="284"/>
                    <a:pt x="86784" y="284"/>
                  </a:cubicBezTo>
                  <a:cubicBezTo>
                    <a:pt x="86207" y="284"/>
                    <a:pt x="85453" y="310"/>
                    <a:pt x="84256" y="371"/>
                  </a:cubicBezTo>
                  <a:cubicBezTo>
                    <a:pt x="83826" y="390"/>
                    <a:pt x="83289" y="398"/>
                    <a:pt x="82671" y="398"/>
                  </a:cubicBezTo>
                  <a:cubicBezTo>
                    <a:pt x="79306" y="398"/>
                    <a:pt x="73544" y="163"/>
                    <a:pt x="69511" y="163"/>
                  </a:cubicBezTo>
                  <a:cubicBezTo>
                    <a:pt x="68646" y="163"/>
                    <a:pt x="67860" y="174"/>
                    <a:pt x="67194" y="200"/>
                  </a:cubicBezTo>
                  <a:cubicBezTo>
                    <a:pt x="66926" y="211"/>
                    <a:pt x="66717" y="216"/>
                    <a:pt x="66552" y="216"/>
                  </a:cubicBezTo>
                  <a:cubicBezTo>
                    <a:pt x="65451" y="216"/>
                    <a:pt x="66311" y="0"/>
                    <a:pt x="647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9"/>
            <p:cNvSpPr/>
            <p:nvPr/>
          </p:nvSpPr>
          <p:spPr>
            <a:xfrm rot="5400000">
              <a:off x="2230781" y="2705744"/>
              <a:ext cx="3387264" cy="224975"/>
            </a:xfrm>
            <a:custGeom>
              <a:avLst/>
              <a:gdLst/>
              <a:ahLst/>
              <a:cxnLst/>
              <a:rect l="l" t="t" r="r" b="b"/>
              <a:pathLst>
                <a:path w="120265" h="8999" extrusionOk="0">
                  <a:moveTo>
                    <a:pt x="112174" y="1"/>
                  </a:moveTo>
                  <a:cubicBezTo>
                    <a:pt x="111404" y="1"/>
                    <a:pt x="110304" y="38"/>
                    <a:pt x="110021" y="125"/>
                  </a:cubicBezTo>
                  <a:cubicBezTo>
                    <a:pt x="109926" y="144"/>
                    <a:pt x="109831" y="154"/>
                    <a:pt x="109744" y="154"/>
                  </a:cubicBezTo>
                  <a:cubicBezTo>
                    <a:pt x="109571" y="154"/>
                    <a:pt x="109431" y="116"/>
                    <a:pt x="109393" y="40"/>
                  </a:cubicBezTo>
                  <a:cubicBezTo>
                    <a:pt x="109393" y="11"/>
                    <a:pt x="109194" y="11"/>
                    <a:pt x="108965" y="11"/>
                  </a:cubicBezTo>
                  <a:lnTo>
                    <a:pt x="107881" y="11"/>
                  </a:lnTo>
                  <a:cubicBezTo>
                    <a:pt x="105684" y="40"/>
                    <a:pt x="101290" y="382"/>
                    <a:pt x="100263" y="382"/>
                  </a:cubicBezTo>
                  <a:cubicBezTo>
                    <a:pt x="100263" y="302"/>
                    <a:pt x="100182" y="267"/>
                    <a:pt x="100044" y="267"/>
                  </a:cubicBezTo>
                  <a:cubicBezTo>
                    <a:pt x="99937" y="267"/>
                    <a:pt x="99797" y="288"/>
                    <a:pt x="99635" y="325"/>
                  </a:cubicBezTo>
                  <a:cubicBezTo>
                    <a:pt x="99264" y="439"/>
                    <a:pt x="98180" y="582"/>
                    <a:pt x="96725" y="724"/>
                  </a:cubicBezTo>
                  <a:cubicBezTo>
                    <a:pt x="88578" y="1584"/>
                    <a:pt x="85479" y="1734"/>
                    <a:pt x="83631" y="1734"/>
                  </a:cubicBezTo>
                  <a:cubicBezTo>
                    <a:pt x="82646" y="1734"/>
                    <a:pt x="82016" y="1691"/>
                    <a:pt x="81165" y="1691"/>
                  </a:cubicBezTo>
                  <a:cubicBezTo>
                    <a:pt x="80383" y="1691"/>
                    <a:pt x="79414" y="1727"/>
                    <a:pt x="77808" y="1866"/>
                  </a:cubicBezTo>
                  <a:cubicBezTo>
                    <a:pt x="77333" y="1911"/>
                    <a:pt x="76729" y="1929"/>
                    <a:pt x="76032" y="1929"/>
                  </a:cubicBezTo>
                  <a:cubicBezTo>
                    <a:pt x="72450" y="1929"/>
                    <a:pt x="66390" y="1435"/>
                    <a:pt x="62482" y="1435"/>
                  </a:cubicBezTo>
                  <a:cubicBezTo>
                    <a:pt x="62308" y="1435"/>
                    <a:pt x="62138" y="1436"/>
                    <a:pt x="61973" y="1438"/>
                  </a:cubicBezTo>
                  <a:cubicBezTo>
                    <a:pt x="60061" y="1438"/>
                    <a:pt x="61345" y="1238"/>
                    <a:pt x="59747" y="1152"/>
                  </a:cubicBezTo>
                  <a:cubicBezTo>
                    <a:pt x="59063" y="1124"/>
                    <a:pt x="56580" y="1038"/>
                    <a:pt x="53271" y="953"/>
                  </a:cubicBezTo>
                  <a:cubicBezTo>
                    <a:pt x="49961" y="810"/>
                    <a:pt x="45795" y="753"/>
                    <a:pt x="41658" y="753"/>
                  </a:cubicBezTo>
                  <a:cubicBezTo>
                    <a:pt x="37188" y="753"/>
                    <a:pt x="31450" y="842"/>
                    <a:pt x="28070" y="842"/>
                  </a:cubicBezTo>
                  <a:cubicBezTo>
                    <a:pt x="26381" y="842"/>
                    <a:pt x="25280" y="820"/>
                    <a:pt x="25223" y="753"/>
                  </a:cubicBezTo>
                  <a:cubicBezTo>
                    <a:pt x="25196" y="729"/>
                    <a:pt x="25157" y="719"/>
                    <a:pt x="25112" y="719"/>
                  </a:cubicBezTo>
                  <a:cubicBezTo>
                    <a:pt x="24866" y="719"/>
                    <a:pt x="24400" y="1005"/>
                    <a:pt x="24135" y="1005"/>
                  </a:cubicBezTo>
                  <a:cubicBezTo>
                    <a:pt x="24093" y="1005"/>
                    <a:pt x="24056" y="998"/>
                    <a:pt x="24025" y="981"/>
                  </a:cubicBezTo>
                  <a:cubicBezTo>
                    <a:pt x="13411" y="1523"/>
                    <a:pt x="11300" y="1295"/>
                    <a:pt x="6991" y="1723"/>
                  </a:cubicBezTo>
                  <a:cubicBezTo>
                    <a:pt x="6478" y="1780"/>
                    <a:pt x="2112" y="2265"/>
                    <a:pt x="1713" y="2379"/>
                  </a:cubicBezTo>
                  <a:cubicBezTo>
                    <a:pt x="1057" y="2579"/>
                    <a:pt x="743" y="3007"/>
                    <a:pt x="486" y="4148"/>
                  </a:cubicBezTo>
                  <a:cubicBezTo>
                    <a:pt x="1" y="6231"/>
                    <a:pt x="201" y="8999"/>
                    <a:pt x="971" y="8999"/>
                  </a:cubicBezTo>
                  <a:cubicBezTo>
                    <a:pt x="1285" y="8999"/>
                    <a:pt x="2455" y="8599"/>
                    <a:pt x="4195" y="8286"/>
                  </a:cubicBezTo>
                  <a:cubicBezTo>
                    <a:pt x="7794" y="7616"/>
                    <a:pt x="12992" y="7408"/>
                    <a:pt x="16889" y="7408"/>
                  </a:cubicBezTo>
                  <a:cubicBezTo>
                    <a:pt x="19635" y="7408"/>
                    <a:pt x="21734" y="7511"/>
                    <a:pt x="22170" y="7629"/>
                  </a:cubicBezTo>
                  <a:cubicBezTo>
                    <a:pt x="25329" y="7421"/>
                    <a:pt x="33408" y="6865"/>
                    <a:pt x="39240" y="6865"/>
                  </a:cubicBezTo>
                  <a:cubicBezTo>
                    <a:pt x="41414" y="6865"/>
                    <a:pt x="43276" y="6943"/>
                    <a:pt x="44454" y="7144"/>
                  </a:cubicBezTo>
                  <a:cubicBezTo>
                    <a:pt x="44985" y="6991"/>
                    <a:pt x="46301" y="6938"/>
                    <a:pt x="47881" y="6938"/>
                  </a:cubicBezTo>
                  <a:cubicBezTo>
                    <a:pt x="51312" y="6938"/>
                    <a:pt x="55985" y="7191"/>
                    <a:pt x="56552" y="7230"/>
                  </a:cubicBezTo>
                  <a:cubicBezTo>
                    <a:pt x="61380" y="7483"/>
                    <a:pt x="66073" y="7758"/>
                    <a:pt x="67359" y="7758"/>
                  </a:cubicBezTo>
                  <a:cubicBezTo>
                    <a:pt x="67525" y="7758"/>
                    <a:pt x="67634" y="7753"/>
                    <a:pt x="67679" y="7743"/>
                  </a:cubicBezTo>
                  <a:cubicBezTo>
                    <a:pt x="67928" y="7687"/>
                    <a:pt x="68422" y="7663"/>
                    <a:pt x="69016" y="7663"/>
                  </a:cubicBezTo>
                  <a:cubicBezTo>
                    <a:pt x="70536" y="7663"/>
                    <a:pt x="72711" y="7824"/>
                    <a:pt x="73100" y="8029"/>
                  </a:cubicBezTo>
                  <a:cubicBezTo>
                    <a:pt x="73534" y="8235"/>
                    <a:pt x="74071" y="8322"/>
                    <a:pt x="74713" y="8322"/>
                  </a:cubicBezTo>
                  <a:cubicBezTo>
                    <a:pt x="74959" y="8322"/>
                    <a:pt x="75221" y="8309"/>
                    <a:pt x="75497" y="8286"/>
                  </a:cubicBezTo>
                  <a:cubicBezTo>
                    <a:pt x="76000" y="8251"/>
                    <a:pt x="76471" y="8195"/>
                    <a:pt x="76827" y="8195"/>
                  </a:cubicBezTo>
                  <a:cubicBezTo>
                    <a:pt x="77058" y="8195"/>
                    <a:pt x="77240" y="8218"/>
                    <a:pt x="77352" y="8286"/>
                  </a:cubicBezTo>
                  <a:cubicBezTo>
                    <a:pt x="93216" y="7230"/>
                    <a:pt x="106055" y="6402"/>
                    <a:pt x="106055" y="6402"/>
                  </a:cubicBezTo>
                  <a:cubicBezTo>
                    <a:pt x="107282" y="6174"/>
                    <a:pt x="108566" y="6089"/>
                    <a:pt x="109821" y="6031"/>
                  </a:cubicBezTo>
                  <a:cubicBezTo>
                    <a:pt x="110449" y="6031"/>
                    <a:pt x="111048" y="6031"/>
                    <a:pt x="111619" y="6089"/>
                  </a:cubicBezTo>
                  <a:cubicBezTo>
                    <a:pt x="111904" y="6117"/>
                    <a:pt x="112190" y="6117"/>
                    <a:pt x="112475" y="6146"/>
                  </a:cubicBezTo>
                  <a:cubicBezTo>
                    <a:pt x="114044" y="6317"/>
                    <a:pt x="115128" y="6545"/>
                    <a:pt x="116298" y="6574"/>
                  </a:cubicBezTo>
                  <a:cubicBezTo>
                    <a:pt x="116481" y="6583"/>
                    <a:pt x="116652" y="6588"/>
                    <a:pt x="116813" y="6588"/>
                  </a:cubicBezTo>
                  <a:cubicBezTo>
                    <a:pt x="118110" y="6588"/>
                    <a:pt x="118739" y="6245"/>
                    <a:pt x="119323" y="4976"/>
                  </a:cubicBezTo>
                  <a:cubicBezTo>
                    <a:pt x="120264" y="3036"/>
                    <a:pt x="119751" y="896"/>
                    <a:pt x="119380" y="239"/>
                  </a:cubicBezTo>
                  <a:cubicBezTo>
                    <a:pt x="119362" y="212"/>
                    <a:pt x="119321" y="202"/>
                    <a:pt x="119254" y="202"/>
                  </a:cubicBezTo>
                  <a:cubicBezTo>
                    <a:pt x="119110" y="202"/>
                    <a:pt x="118847" y="248"/>
                    <a:pt x="118438" y="268"/>
                  </a:cubicBezTo>
                  <a:cubicBezTo>
                    <a:pt x="118297" y="275"/>
                    <a:pt x="118135" y="278"/>
                    <a:pt x="117954" y="278"/>
                  </a:cubicBezTo>
                  <a:cubicBezTo>
                    <a:pt x="117368" y="278"/>
                    <a:pt x="116586" y="241"/>
                    <a:pt x="115671" y="154"/>
                  </a:cubicBezTo>
                  <a:cubicBezTo>
                    <a:pt x="113730" y="11"/>
                    <a:pt x="113531" y="11"/>
                    <a:pt x="112760" y="11"/>
                  </a:cubicBezTo>
                  <a:cubicBezTo>
                    <a:pt x="112619" y="4"/>
                    <a:pt x="112412" y="1"/>
                    <a:pt x="112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9"/>
            <p:cNvSpPr/>
            <p:nvPr/>
          </p:nvSpPr>
          <p:spPr>
            <a:xfrm rot="5400000">
              <a:off x="-738690" y="2675168"/>
              <a:ext cx="3513705" cy="199575"/>
            </a:xfrm>
            <a:custGeom>
              <a:avLst/>
              <a:gdLst/>
              <a:ahLst/>
              <a:cxnLst/>
              <a:rect l="l" t="t" r="r" b="b"/>
              <a:pathLst>
                <a:path w="116812" h="7983" extrusionOk="0">
                  <a:moveTo>
                    <a:pt x="76448" y="61"/>
                  </a:moveTo>
                  <a:cubicBezTo>
                    <a:pt x="76092" y="61"/>
                    <a:pt x="75755" y="69"/>
                    <a:pt x="75440" y="86"/>
                  </a:cubicBezTo>
                  <a:cubicBezTo>
                    <a:pt x="73385" y="172"/>
                    <a:pt x="67165" y="1"/>
                    <a:pt x="59690" y="1114"/>
                  </a:cubicBezTo>
                  <a:cubicBezTo>
                    <a:pt x="59224" y="1179"/>
                    <a:pt x="58953" y="1202"/>
                    <a:pt x="58784" y="1202"/>
                  </a:cubicBezTo>
                  <a:cubicBezTo>
                    <a:pt x="58394" y="1202"/>
                    <a:pt x="58537" y="1082"/>
                    <a:pt x="58081" y="1082"/>
                  </a:cubicBezTo>
                  <a:cubicBezTo>
                    <a:pt x="57956" y="1082"/>
                    <a:pt x="57787" y="1091"/>
                    <a:pt x="57550" y="1114"/>
                  </a:cubicBezTo>
                  <a:cubicBezTo>
                    <a:pt x="55753" y="1285"/>
                    <a:pt x="53498" y="1399"/>
                    <a:pt x="51644" y="1399"/>
                  </a:cubicBezTo>
                  <a:cubicBezTo>
                    <a:pt x="46759" y="1375"/>
                    <a:pt x="44949" y="307"/>
                    <a:pt x="35978" y="307"/>
                  </a:cubicBezTo>
                  <a:cubicBezTo>
                    <a:pt x="34154" y="307"/>
                    <a:pt x="32034" y="351"/>
                    <a:pt x="29531" y="457"/>
                  </a:cubicBezTo>
                  <a:cubicBezTo>
                    <a:pt x="27392" y="559"/>
                    <a:pt x="25761" y="647"/>
                    <a:pt x="24973" y="647"/>
                  </a:cubicBezTo>
                  <a:cubicBezTo>
                    <a:pt x="24658" y="647"/>
                    <a:pt x="24477" y="633"/>
                    <a:pt x="24453" y="600"/>
                  </a:cubicBezTo>
                  <a:cubicBezTo>
                    <a:pt x="24434" y="577"/>
                    <a:pt x="24405" y="568"/>
                    <a:pt x="24368" y="568"/>
                  </a:cubicBezTo>
                  <a:cubicBezTo>
                    <a:pt x="24160" y="568"/>
                    <a:pt x="23705" y="880"/>
                    <a:pt x="23443" y="880"/>
                  </a:cubicBezTo>
                  <a:cubicBezTo>
                    <a:pt x="23404" y="880"/>
                    <a:pt x="23369" y="873"/>
                    <a:pt x="23340" y="857"/>
                  </a:cubicBezTo>
                  <a:cubicBezTo>
                    <a:pt x="20911" y="1110"/>
                    <a:pt x="17272" y="1475"/>
                    <a:pt x="14390" y="1475"/>
                  </a:cubicBezTo>
                  <a:cubicBezTo>
                    <a:pt x="14021" y="1475"/>
                    <a:pt x="13665" y="1469"/>
                    <a:pt x="13325" y="1456"/>
                  </a:cubicBezTo>
                  <a:cubicBezTo>
                    <a:pt x="10244" y="1370"/>
                    <a:pt x="4195" y="486"/>
                    <a:pt x="3824" y="429"/>
                  </a:cubicBezTo>
                  <a:cubicBezTo>
                    <a:pt x="3428" y="345"/>
                    <a:pt x="3103" y="296"/>
                    <a:pt x="2825" y="296"/>
                  </a:cubicBezTo>
                  <a:cubicBezTo>
                    <a:pt x="2063" y="296"/>
                    <a:pt x="1657" y="667"/>
                    <a:pt x="1113" y="1713"/>
                  </a:cubicBezTo>
                  <a:cubicBezTo>
                    <a:pt x="828" y="2283"/>
                    <a:pt x="543" y="2997"/>
                    <a:pt x="372" y="3710"/>
                  </a:cubicBezTo>
                  <a:cubicBezTo>
                    <a:pt x="1" y="5108"/>
                    <a:pt x="1" y="6421"/>
                    <a:pt x="429" y="6563"/>
                  </a:cubicBezTo>
                  <a:cubicBezTo>
                    <a:pt x="685" y="6592"/>
                    <a:pt x="1827" y="6563"/>
                    <a:pt x="3567" y="6677"/>
                  </a:cubicBezTo>
                  <a:cubicBezTo>
                    <a:pt x="5850" y="6820"/>
                    <a:pt x="9245" y="7305"/>
                    <a:pt x="12127" y="7505"/>
                  </a:cubicBezTo>
                  <a:cubicBezTo>
                    <a:pt x="12814" y="7548"/>
                    <a:pt x="13600" y="7563"/>
                    <a:pt x="14421" y="7563"/>
                  </a:cubicBezTo>
                  <a:cubicBezTo>
                    <a:pt x="16421" y="7563"/>
                    <a:pt x="18634" y="7473"/>
                    <a:pt x="20164" y="7473"/>
                  </a:cubicBezTo>
                  <a:cubicBezTo>
                    <a:pt x="20924" y="7473"/>
                    <a:pt x="21515" y="7495"/>
                    <a:pt x="21828" y="7562"/>
                  </a:cubicBezTo>
                  <a:cubicBezTo>
                    <a:pt x="25880" y="7065"/>
                    <a:pt x="31167" y="6372"/>
                    <a:pt x="36462" y="6372"/>
                  </a:cubicBezTo>
                  <a:cubicBezTo>
                    <a:pt x="37244" y="6372"/>
                    <a:pt x="38026" y="6388"/>
                    <a:pt x="38804" y="6421"/>
                  </a:cubicBezTo>
                  <a:cubicBezTo>
                    <a:pt x="40659" y="6506"/>
                    <a:pt x="42200" y="6706"/>
                    <a:pt x="43027" y="6934"/>
                  </a:cubicBezTo>
                  <a:cubicBezTo>
                    <a:pt x="43190" y="6880"/>
                    <a:pt x="43445" y="6860"/>
                    <a:pt x="43791" y="6860"/>
                  </a:cubicBezTo>
                  <a:cubicBezTo>
                    <a:pt x="43991" y="6860"/>
                    <a:pt x="44221" y="6867"/>
                    <a:pt x="44482" y="6877"/>
                  </a:cubicBezTo>
                  <a:cubicBezTo>
                    <a:pt x="44853" y="6934"/>
                    <a:pt x="45224" y="6963"/>
                    <a:pt x="45652" y="6991"/>
                  </a:cubicBezTo>
                  <a:cubicBezTo>
                    <a:pt x="46137" y="7077"/>
                    <a:pt x="46622" y="7105"/>
                    <a:pt x="47193" y="7162"/>
                  </a:cubicBezTo>
                  <a:cubicBezTo>
                    <a:pt x="48925" y="7366"/>
                    <a:pt x="51065" y="7468"/>
                    <a:pt x="52999" y="7468"/>
                  </a:cubicBezTo>
                  <a:cubicBezTo>
                    <a:pt x="53773" y="7468"/>
                    <a:pt x="54513" y="7452"/>
                    <a:pt x="55182" y="7419"/>
                  </a:cubicBezTo>
                  <a:cubicBezTo>
                    <a:pt x="58035" y="7305"/>
                    <a:pt x="65710" y="6706"/>
                    <a:pt x="66053" y="6563"/>
                  </a:cubicBezTo>
                  <a:cubicBezTo>
                    <a:pt x="66452" y="6421"/>
                    <a:pt x="67593" y="6249"/>
                    <a:pt x="68706" y="6221"/>
                  </a:cubicBezTo>
                  <a:cubicBezTo>
                    <a:pt x="68917" y="6196"/>
                    <a:pt x="69332" y="6177"/>
                    <a:pt x="69765" y="6177"/>
                  </a:cubicBezTo>
                  <a:cubicBezTo>
                    <a:pt x="70328" y="6177"/>
                    <a:pt x="70922" y="6210"/>
                    <a:pt x="71131" y="6306"/>
                  </a:cubicBezTo>
                  <a:cubicBezTo>
                    <a:pt x="71478" y="6472"/>
                    <a:pt x="71899" y="6524"/>
                    <a:pt x="72335" y="6524"/>
                  </a:cubicBezTo>
                  <a:cubicBezTo>
                    <a:pt x="73110" y="6524"/>
                    <a:pt x="73934" y="6358"/>
                    <a:pt x="74476" y="6358"/>
                  </a:cubicBezTo>
                  <a:cubicBezTo>
                    <a:pt x="74682" y="6358"/>
                    <a:pt x="74848" y="6382"/>
                    <a:pt x="74955" y="6449"/>
                  </a:cubicBezTo>
                  <a:cubicBezTo>
                    <a:pt x="76464" y="6381"/>
                    <a:pt x="77550" y="6350"/>
                    <a:pt x="78441" y="6350"/>
                  </a:cubicBezTo>
                  <a:cubicBezTo>
                    <a:pt x="80178" y="6350"/>
                    <a:pt x="81173" y="6470"/>
                    <a:pt x="83115" y="6677"/>
                  </a:cubicBezTo>
                  <a:cubicBezTo>
                    <a:pt x="90208" y="7440"/>
                    <a:pt x="91883" y="7982"/>
                    <a:pt x="94579" y="7982"/>
                  </a:cubicBezTo>
                  <a:cubicBezTo>
                    <a:pt x="96318" y="7982"/>
                    <a:pt x="98483" y="7757"/>
                    <a:pt x="102802" y="7220"/>
                  </a:cubicBezTo>
                  <a:cubicBezTo>
                    <a:pt x="103943" y="6934"/>
                    <a:pt x="105113" y="6792"/>
                    <a:pt x="106255" y="6792"/>
                  </a:cubicBezTo>
                  <a:cubicBezTo>
                    <a:pt x="106351" y="6790"/>
                    <a:pt x="106448" y="6789"/>
                    <a:pt x="106546" y="6789"/>
                  </a:cubicBezTo>
                  <a:cubicBezTo>
                    <a:pt x="108655" y="6789"/>
                    <a:pt x="111075" y="7178"/>
                    <a:pt x="112697" y="7178"/>
                  </a:cubicBezTo>
                  <a:cubicBezTo>
                    <a:pt x="113450" y="7178"/>
                    <a:pt x="114031" y="7094"/>
                    <a:pt x="114329" y="6849"/>
                  </a:cubicBezTo>
                  <a:cubicBezTo>
                    <a:pt x="115528" y="5850"/>
                    <a:pt x="116811" y="2027"/>
                    <a:pt x="116383" y="1085"/>
                  </a:cubicBezTo>
                  <a:cubicBezTo>
                    <a:pt x="116355" y="971"/>
                    <a:pt x="115784" y="942"/>
                    <a:pt x="114928" y="885"/>
                  </a:cubicBezTo>
                  <a:cubicBezTo>
                    <a:pt x="114632" y="866"/>
                    <a:pt x="111250" y="709"/>
                    <a:pt x="108797" y="709"/>
                  </a:cubicBezTo>
                  <a:cubicBezTo>
                    <a:pt x="107704" y="709"/>
                    <a:pt x="106795" y="740"/>
                    <a:pt x="106426" y="828"/>
                  </a:cubicBezTo>
                  <a:cubicBezTo>
                    <a:pt x="106331" y="847"/>
                    <a:pt x="106236" y="857"/>
                    <a:pt x="106149" y="857"/>
                  </a:cubicBezTo>
                  <a:cubicBezTo>
                    <a:pt x="105976" y="857"/>
                    <a:pt x="105836" y="819"/>
                    <a:pt x="105798" y="743"/>
                  </a:cubicBezTo>
                  <a:cubicBezTo>
                    <a:pt x="105798" y="714"/>
                    <a:pt x="105655" y="714"/>
                    <a:pt x="105370" y="714"/>
                  </a:cubicBezTo>
                  <a:cubicBezTo>
                    <a:pt x="104428" y="714"/>
                    <a:pt x="103287" y="743"/>
                    <a:pt x="101090" y="1000"/>
                  </a:cubicBezTo>
                  <a:cubicBezTo>
                    <a:pt x="100691" y="1028"/>
                    <a:pt x="97267" y="1427"/>
                    <a:pt x="96839" y="1427"/>
                  </a:cubicBezTo>
                  <a:cubicBezTo>
                    <a:pt x="96825" y="1370"/>
                    <a:pt x="96760" y="1342"/>
                    <a:pt x="96661" y="1342"/>
                  </a:cubicBezTo>
                  <a:cubicBezTo>
                    <a:pt x="96561" y="1342"/>
                    <a:pt x="96425" y="1370"/>
                    <a:pt x="96268" y="1427"/>
                  </a:cubicBezTo>
                  <a:cubicBezTo>
                    <a:pt x="95741" y="1625"/>
                    <a:pt x="94521" y="1705"/>
                    <a:pt x="93635" y="1705"/>
                  </a:cubicBezTo>
                  <a:cubicBezTo>
                    <a:pt x="93371" y="1705"/>
                    <a:pt x="93136" y="1697"/>
                    <a:pt x="92959" y="1684"/>
                  </a:cubicBezTo>
                  <a:cubicBezTo>
                    <a:pt x="88180" y="1288"/>
                    <a:pt x="80860" y="61"/>
                    <a:pt x="76448" y="6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9"/>
            <p:cNvSpPr/>
            <p:nvPr/>
          </p:nvSpPr>
          <p:spPr>
            <a:xfrm>
              <a:off x="918375" y="4322125"/>
              <a:ext cx="3118496" cy="189750"/>
            </a:xfrm>
            <a:custGeom>
              <a:avLst/>
              <a:gdLst/>
              <a:ahLst/>
              <a:cxnLst/>
              <a:rect l="l" t="t" r="r" b="b"/>
              <a:pathLst>
                <a:path w="130878" h="7590" extrusionOk="0">
                  <a:moveTo>
                    <a:pt x="108635" y="0"/>
                  </a:moveTo>
                  <a:cubicBezTo>
                    <a:pt x="108534" y="0"/>
                    <a:pt x="108413" y="10"/>
                    <a:pt x="108280" y="29"/>
                  </a:cubicBezTo>
                  <a:cubicBezTo>
                    <a:pt x="107244" y="244"/>
                    <a:pt x="100302" y="365"/>
                    <a:pt x="95289" y="365"/>
                  </a:cubicBezTo>
                  <a:cubicBezTo>
                    <a:pt x="92985" y="365"/>
                    <a:pt x="91089" y="340"/>
                    <a:pt x="90362" y="286"/>
                  </a:cubicBezTo>
                  <a:cubicBezTo>
                    <a:pt x="89141" y="203"/>
                    <a:pt x="88375" y="161"/>
                    <a:pt x="87614" y="161"/>
                  </a:cubicBezTo>
                  <a:cubicBezTo>
                    <a:pt x="86792" y="161"/>
                    <a:pt x="85976" y="210"/>
                    <a:pt x="84598" y="314"/>
                  </a:cubicBezTo>
                  <a:cubicBezTo>
                    <a:pt x="81288" y="571"/>
                    <a:pt x="71816" y="343"/>
                    <a:pt x="67450" y="685"/>
                  </a:cubicBezTo>
                  <a:cubicBezTo>
                    <a:pt x="67091" y="710"/>
                    <a:pt x="66836" y="720"/>
                    <a:pt x="66651" y="720"/>
                  </a:cubicBezTo>
                  <a:cubicBezTo>
                    <a:pt x="65863" y="720"/>
                    <a:pt x="66346" y="536"/>
                    <a:pt x="65380" y="536"/>
                  </a:cubicBezTo>
                  <a:cubicBezTo>
                    <a:pt x="65278" y="536"/>
                    <a:pt x="65161" y="538"/>
                    <a:pt x="65025" y="542"/>
                  </a:cubicBezTo>
                  <a:cubicBezTo>
                    <a:pt x="56845" y="802"/>
                    <a:pt x="50748" y="1334"/>
                    <a:pt x="40749" y="1334"/>
                  </a:cubicBezTo>
                  <a:cubicBezTo>
                    <a:pt x="38646" y="1334"/>
                    <a:pt x="36371" y="1310"/>
                    <a:pt x="33868" y="1256"/>
                  </a:cubicBezTo>
                  <a:cubicBezTo>
                    <a:pt x="30615" y="1170"/>
                    <a:pt x="28447" y="1056"/>
                    <a:pt x="28333" y="970"/>
                  </a:cubicBezTo>
                  <a:cubicBezTo>
                    <a:pt x="28307" y="930"/>
                    <a:pt x="28260" y="913"/>
                    <a:pt x="28197" y="913"/>
                  </a:cubicBezTo>
                  <a:cubicBezTo>
                    <a:pt x="27960" y="913"/>
                    <a:pt x="27508" y="1147"/>
                    <a:pt x="27226" y="1147"/>
                  </a:cubicBezTo>
                  <a:cubicBezTo>
                    <a:pt x="27168" y="1147"/>
                    <a:pt x="27117" y="1137"/>
                    <a:pt x="27077" y="1113"/>
                  </a:cubicBezTo>
                  <a:lnTo>
                    <a:pt x="8902" y="1113"/>
                  </a:lnTo>
                  <a:cubicBezTo>
                    <a:pt x="6677" y="1113"/>
                    <a:pt x="5079" y="1113"/>
                    <a:pt x="4680" y="1056"/>
                  </a:cubicBezTo>
                  <a:cubicBezTo>
                    <a:pt x="4352" y="1011"/>
                    <a:pt x="4085" y="988"/>
                    <a:pt x="3861" y="988"/>
                  </a:cubicBezTo>
                  <a:cubicBezTo>
                    <a:pt x="3382" y="988"/>
                    <a:pt x="3097" y="1090"/>
                    <a:pt x="2825" y="1284"/>
                  </a:cubicBezTo>
                  <a:cubicBezTo>
                    <a:pt x="1769" y="2026"/>
                    <a:pt x="0" y="7105"/>
                    <a:pt x="1199" y="7333"/>
                  </a:cubicBezTo>
                  <a:cubicBezTo>
                    <a:pt x="1299" y="7350"/>
                    <a:pt x="1495" y="7357"/>
                    <a:pt x="1774" y="7357"/>
                  </a:cubicBezTo>
                  <a:cubicBezTo>
                    <a:pt x="2447" y="7357"/>
                    <a:pt x="3606" y="7316"/>
                    <a:pt x="5079" y="7276"/>
                  </a:cubicBezTo>
                  <a:cubicBezTo>
                    <a:pt x="6472" y="7232"/>
                    <a:pt x="10875" y="7123"/>
                    <a:pt x="15204" y="7123"/>
                  </a:cubicBezTo>
                  <a:cubicBezTo>
                    <a:pt x="19388" y="7123"/>
                    <a:pt x="23504" y="7225"/>
                    <a:pt x="24766" y="7590"/>
                  </a:cubicBezTo>
                  <a:cubicBezTo>
                    <a:pt x="32973" y="7454"/>
                    <a:pt x="39012" y="7339"/>
                    <a:pt x="43134" y="7339"/>
                  </a:cubicBezTo>
                  <a:cubicBezTo>
                    <a:pt x="45962" y="7339"/>
                    <a:pt x="47887" y="7393"/>
                    <a:pt x="48990" y="7533"/>
                  </a:cubicBezTo>
                  <a:cubicBezTo>
                    <a:pt x="50074" y="7190"/>
                    <a:pt x="59747" y="6819"/>
                    <a:pt x="62029" y="6762"/>
                  </a:cubicBezTo>
                  <a:cubicBezTo>
                    <a:pt x="67850" y="6677"/>
                    <a:pt x="73556" y="6734"/>
                    <a:pt x="73956" y="6620"/>
                  </a:cubicBezTo>
                  <a:cubicBezTo>
                    <a:pt x="74412" y="6506"/>
                    <a:pt x="75710" y="6449"/>
                    <a:pt x="76969" y="6449"/>
                  </a:cubicBezTo>
                  <a:cubicBezTo>
                    <a:pt x="78228" y="6449"/>
                    <a:pt x="79448" y="6506"/>
                    <a:pt x="79748" y="6620"/>
                  </a:cubicBezTo>
                  <a:cubicBezTo>
                    <a:pt x="80145" y="6779"/>
                    <a:pt x="80618" y="6831"/>
                    <a:pt x="81107" y="6831"/>
                  </a:cubicBezTo>
                  <a:cubicBezTo>
                    <a:pt x="82064" y="6831"/>
                    <a:pt x="83080" y="6630"/>
                    <a:pt x="83704" y="6630"/>
                  </a:cubicBezTo>
                  <a:cubicBezTo>
                    <a:pt x="83905" y="6630"/>
                    <a:pt x="84065" y="6650"/>
                    <a:pt x="84170" y="6705"/>
                  </a:cubicBezTo>
                  <a:cubicBezTo>
                    <a:pt x="88108" y="6423"/>
                    <a:pt x="88450" y="6314"/>
                    <a:pt x="92343" y="6314"/>
                  </a:cubicBezTo>
                  <a:cubicBezTo>
                    <a:pt x="94346" y="6314"/>
                    <a:pt x="97289" y="6343"/>
                    <a:pt x="102146" y="6391"/>
                  </a:cubicBezTo>
                  <a:cubicBezTo>
                    <a:pt x="105284" y="6420"/>
                    <a:pt x="114700" y="6563"/>
                    <a:pt x="114700" y="6563"/>
                  </a:cubicBezTo>
                  <a:cubicBezTo>
                    <a:pt x="115611" y="6476"/>
                    <a:pt x="116557" y="6443"/>
                    <a:pt x="117507" y="6443"/>
                  </a:cubicBezTo>
                  <a:cubicBezTo>
                    <a:pt x="120650" y="6443"/>
                    <a:pt x="123834" y="6806"/>
                    <a:pt x="125913" y="6806"/>
                  </a:cubicBezTo>
                  <a:cubicBezTo>
                    <a:pt x="126946" y="6806"/>
                    <a:pt x="127706" y="6716"/>
                    <a:pt x="128053" y="6449"/>
                  </a:cubicBezTo>
                  <a:cubicBezTo>
                    <a:pt x="129251" y="5536"/>
                    <a:pt x="130877" y="1655"/>
                    <a:pt x="130392" y="714"/>
                  </a:cubicBezTo>
                  <a:cubicBezTo>
                    <a:pt x="130317" y="518"/>
                    <a:pt x="127406" y="449"/>
                    <a:pt x="124592" y="449"/>
                  </a:cubicBezTo>
                  <a:cubicBezTo>
                    <a:pt x="122081" y="449"/>
                    <a:pt x="119648" y="504"/>
                    <a:pt x="119379" y="571"/>
                  </a:cubicBezTo>
                  <a:cubicBezTo>
                    <a:pt x="119303" y="586"/>
                    <a:pt x="119226" y="593"/>
                    <a:pt x="119154" y="593"/>
                  </a:cubicBezTo>
                  <a:cubicBezTo>
                    <a:pt x="118957" y="593"/>
                    <a:pt x="118793" y="540"/>
                    <a:pt x="118751" y="457"/>
                  </a:cubicBezTo>
                  <a:cubicBezTo>
                    <a:pt x="118694" y="428"/>
                    <a:pt x="113929" y="229"/>
                    <a:pt x="113844" y="229"/>
                  </a:cubicBezTo>
                  <a:cubicBezTo>
                    <a:pt x="109963" y="114"/>
                    <a:pt x="110791" y="143"/>
                    <a:pt x="109393" y="114"/>
                  </a:cubicBezTo>
                  <a:lnTo>
                    <a:pt x="108965" y="114"/>
                  </a:lnTo>
                  <a:cubicBezTo>
                    <a:pt x="108965" y="38"/>
                    <a:pt x="108838" y="0"/>
                    <a:pt x="108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3" name="Google Shape;683;p39"/>
          <p:cNvGrpSpPr/>
          <p:nvPr/>
        </p:nvGrpSpPr>
        <p:grpSpPr>
          <a:xfrm>
            <a:off x="3514683" y="1807562"/>
            <a:ext cx="363939" cy="481288"/>
            <a:chOff x="3275661" y="2407037"/>
            <a:chExt cx="363939" cy="481288"/>
          </a:xfrm>
        </p:grpSpPr>
        <p:sp>
          <p:nvSpPr>
            <p:cNvPr id="684" name="Google Shape;684;p39"/>
            <p:cNvSpPr/>
            <p:nvPr/>
          </p:nvSpPr>
          <p:spPr>
            <a:xfrm rot="-213312">
              <a:off x="3282918" y="2415287"/>
              <a:ext cx="273601" cy="242755"/>
            </a:xfrm>
            <a:custGeom>
              <a:avLst/>
              <a:gdLst/>
              <a:ahLst/>
              <a:cxnLst/>
              <a:rect l="l" t="t" r="r" b="b"/>
              <a:pathLst>
                <a:path w="14378" h="12910" extrusionOk="0">
                  <a:moveTo>
                    <a:pt x="13677" y="1"/>
                  </a:moveTo>
                  <a:cubicBezTo>
                    <a:pt x="13610" y="1"/>
                    <a:pt x="13510" y="34"/>
                    <a:pt x="13410" y="67"/>
                  </a:cubicBezTo>
                  <a:cubicBezTo>
                    <a:pt x="13343" y="101"/>
                    <a:pt x="13243" y="201"/>
                    <a:pt x="13176" y="267"/>
                  </a:cubicBezTo>
                  <a:cubicBezTo>
                    <a:pt x="12176" y="1168"/>
                    <a:pt x="11108" y="2002"/>
                    <a:pt x="10107" y="2869"/>
                  </a:cubicBezTo>
                  <a:cubicBezTo>
                    <a:pt x="9941" y="3036"/>
                    <a:pt x="9740" y="3203"/>
                    <a:pt x="9574" y="3370"/>
                  </a:cubicBezTo>
                  <a:cubicBezTo>
                    <a:pt x="8840" y="4170"/>
                    <a:pt x="8039" y="4837"/>
                    <a:pt x="7172" y="5505"/>
                  </a:cubicBezTo>
                  <a:cubicBezTo>
                    <a:pt x="6905" y="5671"/>
                    <a:pt x="6672" y="5872"/>
                    <a:pt x="6438" y="6072"/>
                  </a:cubicBezTo>
                  <a:cubicBezTo>
                    <a:pt x="5337" y="7239"/>
                    <a:pt x="4103" y="8340"/>
                    <a:pt x="2869" y="9374"/>
                  </a:cubicBezTo>
                  <a:cubicBezTo>
                    <a:pt x="2268" y="9874"/>
                    <a:pt x="1735" y="10408"/>
                    <a:pt x="1268" y="10942"/>
                  </a:cubicBezTo>
                  <a:cubicBezTo>
                    <a:pt x="934" y="11342"/>
                    <a:pt x="601" y="11709"/>
                    <a:pt x="267" y="12143"/>
                  </a:cubicBezTo>
                  <a:cubicBezTo>
                    <a:pt x="200" y="12209"/>
                    <a:pt x="100" y="12343"/>
                    <a:pt x="67" y="12476"/>
                  </a:cubicBezTo>
                  <a:cubicBezTo>
                    <a:pt x="0" y="12676"/>
                    <a:pt x="200" y="12910"/>
                    <a:pt x="434" y="12877"/>
                  </a:cubicBezTo>
                  <a:cubicBezTo>
                    <a:pt x="534" y="12877"/>
                    <a:pt x="567" y="12843"/>
                    <a:pt x="667" y="12843"/>
                  </a:cubicBezTo>
                  <a:cubicBezTo>
                    <a:pt x="1168" y="12576"/>
                    <a:pt x="1668" y="12343"/>
                    <a:pt x="2068" y="11976"/>
                  </a:cubicBezTo>
                  <a:cubicBezTo>
                    <a:pt x="3102" y="11042"/>
                    <a:pt x="4203" y="10141"/>
                    <a:pt x="5237" y="9207"/>
                  </a:cubicBezTo>
                  <a:lnTo>
                    <a:pt x="6872" y="7706"/>
                  </a:lnTo>
                  <a:cubicBezTo>
                    <a:pt x="7405" y="7172"/>
                    <a:pt x="7939" y="6672"/>
                    <a:pt x="8573" y="6205"/>
                  </a:cubicBezTo>
                  <a:cubicBezTo>
                    <a:pt x="9173" y="5805"/>
                    <a:pt x="9707" y="5304"/>
                    <a:pt x="10241" y="4737"/>
                  </a:cubicBezTo>
                  <a:cubicBezTo>
                    <a:pt x="11008" y="3970"/>
                    <a:pt x="11875" y="3236"/>
                    <a:pt x="12743" y="2536"/>
                  </a:cubicBezTo>
                  <a:cubicBezTo>
                    <a:pt x="13243" y="2135"/>
                    <a:pt x="13710" y="1668"/>
                    <a:pt x="14110" y="1201"/>
                  </a:cubicBezTo>
                  <a:cubicBezTo>
                    <a:pt x="14210" y="1068"/>
                    <a:pt x="14344" y="968"/>
                    <a:pt x="14377" y="835"/>
                  </a:cubicBezTo>
                  <a:cubicBezTo>
                    <a:pt x="14377" y="434"/>
                    <a:pt x="14144" y="34"/>
                    <a:pt x="13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9"/>
            <p:cNvSpPr/>
            <p:nvPr/>
          </p:nvSpPr>
          <p:spPr>
            <a:xfrm rot="958424">
              <a:off x="3356467" y="2624519"/>
              <a:ext cx="266878" cy="119276"/>
            </a:xfrm>
            <a:custGeom>
              <a:avLst/>
              <a:gdLst/>
              <a:ahLst/>
              <a:cxnLst/>
              <a:rect l="l" t="t" r="r" b="b"/>
              <a:pathLst>
                <a:path w="10675" h="4771" extrusionOk="0">
                  <a:moveTo>
                    <a:pt x="9674" y="0"/>
                  </a:moveTo>
                  <a:cubicBezTo>
                    <a:pt x="9507" y="67"/>
                    <a:pt x="9207" y="100"/>
                    <a:pt x="8973" y="167"/>
                  </a:cubicBezTo>
                  <a:cubicBezTo>
                    <a:pt x="6805" y="968"/>
                    <a:pt x="4637" y="1668"/>
                    <a:pt x="2535" y="2636"/>
                  </a:cubicBezTo>
                  <a:cubicBezTo>
                    <a:pt x="1835" y="2969"/>
                    <a:pt x="1134" y="3403"/>
                    <a:pt x="400" y="3770"/>
                  </a:cubicBezTo>
                  <a:cubicBezTo>
                    <a:pt x="334" y="3803"/>
                    <a:pt x="234" y="3836"/>
                    <a:pt x="200" y="3937"/>
                  </a:cubicBezTo>
                  <a:cubicBezTo>
                    <a:pt x="33" y="4103"/>
                    <a:pt x="0" y="4303"/>
                    <a:pt x="67" y="4470"/>
                  </a:cubicBezTo>
                  <a:cubicBezTo>
                    <a:pt x="167" y="4637"/>
                    <a:pt x="367" y="4770"/>
                    <a:pt x="567" y="4737"/>
                  </a:cubicBezTo>
                  <a:cubicBezTo>
                    <a:pt x="701" y="4737"/>
                    <a:pt x="767" y="4670"/>
                    <a:pt x="901" y="4637"/>
                  </a:cubicBezTo>
                  <a:cubicBezTo>
                    <a:pt x="1735" y="4337"/>
                    <a:pt x="2569" y="4003"/>
                    <a:pt x="3402" y="3736"/>
                  </a:cubicBezTo>
                  <a:cubicBezTo>
                    <a:pt x="4870" y="3169"/>
                    <a:pt x="6338" y="2602"/>
                    <a:pt x="7739" y="2069"/>
                  </a:cubicBezTo>
                  <a:cubicBezTo>
                    <a:pt x="8106" y="1935"/>
                    <a:pt x="8506" y="1768"/>
                    <a:pt x="8873" y="1635"/>
                  </a:cubicBezTo>
                  <a:cubicBezTo>
                    <a:pt x="9207" y="1501"/>
                    <a:pt x="9540" y="1401"/>
                    <a:pt x="9907" y="1401"/>
                  </a:cubicBezTo>
                  <a:cubicBezTo>
                    <a:pt x="10041" y="1401"/>
                    <a:pt x="10107" y="1335"/>
                    <a:pt x="10241" y="1301"/>
                  </a:cubicBezTo>
                  <a:cubicBezTo>
                    <a:pt x="10508" y="1235"/>
                    <a:pt x="10674" y="934"/>
                    <a:pt x="10674" y="668"/>
                  </a:cubicBezTo>
                  <a:cubicBezTo>
                    <a:pt x="10674" y="434"/>
                    <a:pt x="10441" y="167"/>
                    <a:pt x="10174" y="100"/>
                  </a:cubicBezTo>
                  <a:cubicBezTo>
                    <a:pt x="10074" y="0"/>
                    <a:pt x="9907" y="0"/>
                    <a:pt x="96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9"/>
            <p:cNvSpPr/>
            <p:nvPr/>
          </p:nvSpPr>
          <p:spPr>
            <a:xfrm>
              <a:off x="3340200" y="2778225"/>
              <a:ext cx="299400" cy="110100"/>
            </a:xfrm>
            <a:custGeom>
              <a:avLst/>
              <a:gdLst/>
              <a:ahLst/>
              <a:cxnLst/>
              <a:rect l="l" t="t" r="r" b="b"/>
              <a:pathLst>
                <a:path w="11976" h="4404" extrusionOk="0">
                  <a:moveTo>
                    <a:pt x="701" y="0"/>
                  </a:moveTo>
                  <a:cubicBezTo>
                    <a:pt x="401" y="0"/>
                    <a:pt x="201" y="34"/>
                    <a:pt x="67" y="267"/>
                  </a:cubicBezTo>
                  <a:cubicBezTo>
                    <a:pt x="0" y="434"/>
                    <a:pt x="0" y="634"/>
                    <a:pt x="134" y="768"/>
                  </a:cubicBezTo>
                  <a:cubicBezTo>
                    <a:pt x="201" y="868"/>
                    <a:pt x="334" y="968"/>
                    <a:pt x="401" y="1034"/>
                  </a:cubicBezTo>
                  <a:cubicBezTo>
                    <a:pt x="901" y="1235"/>
                    <a:pt x="1468" y="1435"/>
                    <a:pt x="1969" y="1602"/>
                  </a:cubicBezTo>
                  <a:cubicBezTo>
                    <a:pt x="2302" y="1735"/>
                    <a:pt x="2636" y="1802"/>
                    <a:pt x="3003" y="1868"/>
                  </a:cubicBezTo>
                  <a:cubicBezTo>
                    <a:pt x="4337" y="2135"/>
                    <a:pt x="5638" y="2569"/>
                    <a:pt x="6872" y="2969"/>
                  </a:cubicBezTo>
                  <a:cubicBezTo>
                    <a:pt x="7906" y="3336"/>
                    <a:pt x="9007" y="3603"/>
                    <a:pt x="10074" y="3903"/>
                  </a:cubicBezTo>
                  <a:cubicBezTo>
                    <a:pt x="10341" y="3970"/>
                    <a:pt x="10541" y="4037"/>
                    <a:pt x="10741" y="4170"/>
                  </a:cubicBezTo>
                  <a:cubicBezTo>
                    <a:pt x="11175" y="4404"/>
                    <a:pt x="11709" y="4103"/>
                    <a:pt x="11876" y="3670"/>
                  </a:cubicBezTo>
                  <a:cubicBezTo>
                    <a:pt x="11976" y="3369"/>
                    <a:pt x="11842" y="3036"/>
                    <a:pt x="11542" y="2869"/>
                  </a:cubicBezTo>
                  <a:lnTo>
                    <a:pt x="11175" y="2736"/>
                  </a:lnTo>
                  <a:cubicBezTo>
                    <a:pt x="9407" y="2369"/>
                    <a:pt x="7706" y="1768"/>
                    <a:pt x="6005" y="1235"/>
                  </a:cubicBezTo>
                  <a:cubicBezTo>
                    <a:pt x="4370" y="701"/>
                    <a:pt x="2702" y="334"/>
                    <a:pt x="1035" y="34"/>
                  </a:cubicBezTo>
                  <a:cubicBezTo>
                    <a:pt x="901" y="34"/>
                    <a:pt x="768" y="34"/>
                    <a:pt x="7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7" name="Google Shape;687;p39"/>
          <p:cNvGrpSpPr/>
          <p:nvPr/>
        </p:nvGrpSpPr>
        <p:grpSpPr>
          <a:xfrm rot="1278911">
            <a:off x="1140495" y="1318523"/>
            <a:ext cx="654536" cy="655141"/>
            <a:chOff x="1194475" y="1437425"/>
            <a:chExt cx="654532" cy="655137"/>
          </a:xfrm>
        </p:grpSpPr>
        <p:grpSp>
          <p:nvGrpSpPr>
            <p:cNvPr id="688" name="Google Shape;688;p39"/>
            <p:cNvGrpSpPr/>
            <p:nvPr/>
          </p:nvGrpSpPr>
          <p:grpSpPr>
            <a:xfrm>
              <a:off x="1323473" y="1482473"/>
              <a:ext cx="525534" cy="610090"/>
              <a:chOff x="1323473" y="1482473"/>
              <a:chExt cx="525534" cy="610090"/>
            </a:xfrm>
          </p:grpSpPr>
          <p:sp>
            <p:nvSpPr>
              <p:cNvPr id="689" name="Google Shape;689;p39"/>
              <p:cNvSpPr/>
              <p:nvPr/>
            </p:nvSpPr>
            <p:spPr>
              <a:xfrm>
                <a:off x="1323473" y="1734473"/>
                <a:ext cx="273636" cy="358090"/>
              </a:xfrm>
              <a:custGeom>
                <a:avLst/>
                <a:gdLst/>
                <a:ahLst/>
                <a:cxnLst/>
                <a:rect l="l" t="t" r="r" b="b"/>
                <a:pathLst>
                  <a:path w="13077" h="17113" extrusionOk="0">
                    <a:moveTo>
                      <a:pt x="13076" y="9808"/>
                    </a:moveTo>
                    <a:cubicBezTo>
                      <a:pt x="12909" y="9274"/>
                      <a:pt x="12542" y="9174"/>
                      <a:pt x="12109" y="9041"/>
                    </a:cubicBezTo>
                    <a:cubicBezTo>
                      <a:pt x="11208" y="8807"/>
                      <a:pt x="10341" y="8507"/>
                      <a:pt x="9407" y="8307"/>
                    </a:cubicBezTo>
                    <a:cubicBezTo>
                      <a:pt x="8540" y="8140"/>
                      <a:pt x="8073" y="7640"/>
                      <a:pt x="7906" y="6772"/>
                    </a:cubicBezTo>
                    <a:cubicBezTo>
                      <a:pt x="7606" y="5104"/>
                      <a:pt x="7405" y="3470"/>
                      <a:pt x="7439" y="1769"/>
                    </a:cubicBezTo>
                    <a:cubicBezTo>
                      <a:pt x="7506" y="1135"/>
                      <a:pt x="7439" y="534"/>
                      <a:pt x="6905" y="1"/>
                    </a:cubicBezTo>
                    <a:cubicBezTo>
                      <a:pt x="6738" y="134"/>
                      <a:pt x="6538" y="201"/>
                      <a:pt x="6438" y="334"/>
                    </a:cubicBezTo>
                    <a:cubicBezTo>
                      <a:pt x="6171" y="801"/>
                      <a:pt x="5838" y="1302"/>
                      <a:pt x="5571" y="1802"/>
                    </a:cubicBezTo>
                    <a:cubicBezTo>
                      <a:pt x="5070" y="2970"/>
                      <a:pt x="4670" y="4137"/>
                      <a:pt x="4203" y="5338"/>
                    </a:cubicBezTo>
                    <a:cubicBezTo>
                      <a:pt x="4070" y="5638"/>
                      <a:pt x="3936" y="5938"/>
                      <a:pt x="3836" y="6272"/>
                    </a:cubicBezTo>
                    <a:cubicBezTo>
                      <a:pt x="2569" y="6272"/>
                      <a:pt x="1368" y="5471"/>
                      <a:pt x="167" y="5872"/>
                    </a:cubicBezTo>
                    <a:cubicBezTo>
                      <a:pt x="0" y="6205"/>
                      <a:pt x="100" y="6439"/>
                      <a:pt x="234" y="6639"/>
                    </a:cubicBezTo>
                    <a:lnTo>
                      <a:pt x="1368" y="8507"/>
                    </a:lnTo>
                    <a:cubicBezTo>
                      <a:pt x="1768" y="9174"/>
                      <a:pt x="1902" y="9841"/>
                      <a:pt x="1501" y="10608"/>
                    </a:cubicBezTo>
                    <a:cubicBezTo>
                      <a:pt x="1068" y="11342"/>
                      <a:pt x="834" y="12176"/>
                      <a:pt x="501" y="12977"/>
                    </a:cubicBezTo>
                    <a:cubicBezTo>
                      <a:pt x="334" y="13377"/>
                      <a:pt x="100" y="13811"/>
                      <a:pt x="234" y="14278"/>
                    </a:cubicBezTo>
                    <a:cubicBezTo>
                      <a:pt x="567" y="14511"/>
                      <a:pt x="867" y="14378"/>
                      <a:pt x="1168" y="14211"/>
                    </a:cubicBezTo>
                    <a:cubicBezTo>
                      <a:pt x="1835" y="13877"/>
                      <a:pt x="2435" y="13510"/>
                      <a:pt x="3102" y="13177"/>
                    </a:cubicBezTo>
                    <a:cubicBezTo>
                      <a:pt x="3403" y="13010"/>
                      <a:pt x="3703" y="12843"/>
                      <a:pt x="4003" y="12710"/>
                    </a:cubicBezTo>
                    <a:cubicBezTo>
                      <a:pt x="4537" y="12476"/>
                      <a:pt x="4737" y="12543"/>
                      <a:pt x="5171" y="13043"/>
                    </a:cubicBezTo>
                    <a:cubicBezTo>
                      <a:pt x="6205" y="14278"/>
                      <a:pt x="7239" y="15445"/>
                      <a:pt x="8273" y="16646"/>
                    </a:cubicBezTo>
                    <a:cubicBezTo>
                      <a:pt x="8440" y="16813"/>
                      <a:pt x="8606" y="16980"/>
                      <a:pt x="8773" y="17113"/>
                    </a:cubicBezTo>
                    <a:cubicBezTo>
                      <a:pt x="9107" y="17046"/>
                      <a:pt x="9173" y="16846"/>
                      <a:pt x="9173" y="16646"/>
                    </a:cubicBezTo>
                    <a:cubicBezTo>
                      <a:pt x="9073" y="15779"/>
                      <a:pt x="8940" y="14845"/>
                      <a:pt x="8873" y="13977"/>
                    </a:cubicBezTo>
                    <a:cubicBezTo>
                      <a:pt x="8840" y="13344"/>
                      <a:pt x="8773" y="12777"/>
                      <a:pt x="8740" y="12143"/>
                    </a:cubicBezTo>
                    <a:cubicBezTo>
                      <a:pt x="8706" y="11709"/>
                      <a:pt x="8940" y="11442"/>
                      <a:pt x="9340" y="11309"/>
                    </a:cubicBezTo>
                    <a:cubicBezTo>
                      <a:pt x="10074" y="11109"/>
                      <a:pt x="10841" y="10942"/>
                      <a:pt x="11575" y="10675"/>
                    </a:cubicBezTo>
                    <a:cubicBezTo>
                      <a:pt x="12009" y="10542"/>
                      <a:pt x="12409" y="10341"/>
                      <a:pt x="12776" y="10141"/>
                    </a:cubicBezTo>
                    <a:cubicBezTo>
                      <a:pt x="12909" y="10041"/>
                      <a:pt x="13009" y="9874"/>
                      <a:pt x="13076" y="9808"/>
                    </a:cubicBezTo>
                    <a:close/>
                  </a:path>
                </a:pathLst>
              </a:custGeom>
              <a:solidFill>
                <a:srgbClr val="FFD60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9"/>
              <p:cNvSpPr/>
              <p:nvPr/>
            </p:nvSpPr>
            <p:spPr>
              <a:xfrm rot="3932821">
                <a:off x="1558073" y="1498484"/>
                <a:ext cx="223349" cy="292282"/>
              </a:xfrm>
              <a:custGeom>
                <a:avLst/>
                <a:gdLst/>
                <a:ahLst/>
                <a:cxnLst/>
                <a:rect l="l" t="t" r="r" b="b"/>
                <a:pathLst>
                  <a:path w="13077" h="17113" extrusionOk="0">
                    <a:moveTo>
                      <a:pt x="13076" y="9808"/>
                    </a:moveTo>
                    <a:cubicBezTo>
                      <a:pt x="12909" y="9274"/>
                      <a:pt x="12542" y="9174"/>
                      <a:pt x="12109" y="9041"/>
                    </a:cubicBezTo>
                    <a:cubicBezTo>
                      <a:pt x="11208" y="8807"/>
                      <a:pt x="10341" y="8507"/>
                      <a:pt x="9407" y="8307"/>
                    </a:cubicBezTo>
                    <a:cubicBezTo>
                      <a:pt x="8540" y="8140"/>
                      <a:pt x="8073" y="7640"/>
                      <a:pt x="7906" y="6772"/>
                    </a:cubicBezTo>
                    <a:cubicBezTo>
                      <a:pt x="7606" y="5104"/>
                      <a:pt x="7405" y="3470"/>
                      <a:pt x="7439" y="1769"/>
                    </a:cubicBezTo>
                    <a:cubicBezTo>
                      <a:pt x="7506" y="1135"/>
                      <a:pt x="7439" y="534"/>
                      <a:pt x="6905" y="1"/>
                    </a:cubicBezTo>
                    <a:cubicBezTo>
                      <a:pt x="6738" y="134"/>
                      <a:pt x="6538" y="201"/>
                      <a:pt x="6438" y="334"/>
                    </a:cubicBezTo>
                    <a:cubicBezTo>
                      <a:pt x="6171" y="801"/>
                      <a:pt x="5838" y="1302"/>
                      <a:pt x="5571" y="1802"/>
                    </a:cubicBezTo>
                    <a:cubicBezTo>
                      <a:pt x="5070" y="2970"/>
                      <a:pt x="4670" y="4137"/>
                      <a:pt x="4203" y="5338"/>
                    </a:cubicBezTo>
                    <a:cubicBezTo>
                      <a:pt x="4070" y="5638"/>
                      <a:pt x="3936" y="5938"/>
                      <a:pt x="3836" y="6272"/>
                    </a:cubicBezTo>
                    <a:cubicBezTo>
                      <a:pt x="2569" y="6272"/>
                      <a:pt x="1368" y="5471"/>
                      <a:pt x="167" y="5872"/>
                    </a:cubicBezTo>
                    <a:cubicBezTo>
                      <a:pt x="0" y="6205"/>
                      <a:pt x="100" y="6439"/>
                      <a:pt x="234" y="6639"/>
                    </a:cubicBezTo>
                    <a:lnTo>
                      <a:pt x="1368" y="8507"/>
                    </a:lnTo>
                    <a:cubicBezTo>
                      <a:pt x="1768" y="9174"/>
                      <a:pt x="1902" y="9841"/>
                      <a:pt x="1501" y="10608"/>
                    </a:cubicBezTo>
                    <a:cubicBezTo>
                      <a:pt x="1068" y="11342"/>
                      <a:pt x="834" y="12176"/>
                      <a:pt x="501" y="12977"/>
                    </a:cubicBezTo>
                    <a:cubicBezTo>
                      <a:pt x="334" y="13377"/>
                      <a:pt x="100" y="13811"/>
                      <a:pt x="234" y="14278"/>
                    </a:cubicBezTo>
                    <a:cubicBezTo>
                      <a:pt x="567" y="14511"/>
                      <a:pt x="867" y="14378"/>
                      <a:pt x="1168" y="14211"/>
                    </a:cubicBezTo>
                    <a:cubicBezTo>
                      <a:pt x="1835" y="13877"/>
                      <a:pt x="2435" y="13510"/>
                      <a:pt x="3102" y="13177"/>
                    </a:cubicBezTo>
                    <a:cubicBezTo>
                      <a:pt x="3403" y="13010"/>
                      <a:pt x="3703" y="12843"/>
                      <a:pt x="4003" y="12710"/>
                    </a:cubicBezTo>
                    <a:cubicBezTo>
                      <a:pt x="4537" y="12476"/>
                      <a:pt x="4737" y="12543"/>
                      <a:pt x="5171" y="13043"/>
                    </a:cubicBezTo>
                    <a:cubicBezTo>
                      <a:pt x="6205" y="14278"/>
                      <a:pt x="7239" y="15445"/>
                      <a:pt x="8273" y="16646"/>
                    </a:cubicBezTo>
                    <a:cubicBezTo>
                      <a:pt x="8440" y="16813"/>
                      <a:pt x="8606" y="16980"/>
                      <a:pt x="8773" y="17113"/>
                    </a:cubicBezTo>
                    <a:cubicBezTo>
                      <a:pt x="9107" y="17046"/>
                      <a:pt x="9173" y="16846"/>
                      <a:pt x="9173" y="16646"/>
                    </a:cubicBezTo>
                    <a:cubicBezTo>
                      <a:pt x="9073" y="15779"/>
                      <a:pt x="8940" y="14845"/>
                      <a:pt x="8873" y="13977"/>
                    </a:cubicBezTo>
                    <a:cubicBezTo>
                      <a:pt x="8840" y="13344"/>
                      <a:pt x="8773" y="12777"/>
                      <a:pt x="8740" y="12143"/>
                    </a:cubicBezTo>
                    <a:cubicBezTo>
                      <a:pt x="8706" y="11709"/>
                      <a:pt x="8940" y="11442"/>
                      <a:pt x="9340" y="11309"/>
                    </a:cubicBezTo>
                    <a:cubicBezTo>
                      <a:pt x="10074" y="11109"/>
                      <a:pt x="10841" y="10942"/>
                      <a:pt x="11575" y="10675"/>
                    </a:cubicBezTo>
                    <a:cubicBezTo>
                      <a:pt x="12009" y="10542"/>
                      <a:pt x="12409" y="10341"/>
                      <a:pt x="12776" y="10141"/>
                    </a:cubicBezTo>
                    <a:cubicBezTo>
                      <a:pt x="12909" y="10041"/>
                      <a:pt x="13009" y="9874"/>
                      <a:pt x="13076" y="9808"/>
                    </a:cubicBezTo>
                    <a:close/>
                  </a:path>
                </a:pathLst>
              </a:custGeom>
              <a:solidFill>
                <a:srgbClr val="FFD60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1" name="Google Shape;691;p39"/>
            <p:cNvSpPr/>
            <p:nvPr/>
          </p:nvSpPr>
          <p:spPr>
            <a:xfrm>
              <a:off x="1194475" y="1437425"/>
              <a:ext cx="258600" cy="280333"/>
            </a:xfrm>
            <a:custGeom>
              <a:avLst/>
              <a:gdLst/>
              <a:ahLst/>
              <a:cxnLst/>
              <a:rect l="l" t="t" r="r" b="b"/>
              <a:pathLst>
                <a:path w="6723" h="7288" extrusionOk="0">
                  <a:moveTo>
                    <a:pt x="3436" y="1253"/>
                  </a:moveTo>
                  <a:lnTo>
                    <a:pt x="4203" y="2588"/>
                  </a:lnTo>
                  <a:cubicBezTo>
                    <a:pt x="3803" y="2688"/>
                    <a:pt x="3369" y="2821"/>
                    <a:pt x="2969" y="2921"/>
                  </a:cubicBezTo>
                  <a:cubicBezTo>
                    <a:pt x="3103" y="2354"/>
                    <a:pt x="3269" y="1820"/>
                    <a:pt x="3436" y="1253"/>
                  </a:cubicBezTo>
                  <a:close/>
                  <a:moveTo>
                    <a:pt x="2235" y="3822"/>
                  </a:moveTo>
                  <a:cubicBezTo>
                    <a:pt x="2235" y="3922"/>
                    <a:pt x="2169" y="3955"/>
                    <a:pt x="2169" y="4022"/>
                  </a:cubicBezTo>
                  <a:cubicBezTo>
                    <a:pt x="2002" y="3989"/>
                    <a:pt x="1902" y="3922"/>
                    <a:pt x="1802" y="3922"/>
                  </a:cubicBezTo>
                  <a:cubicBezTo>
                    <a:pt x="1935" y="3855"/>
                    <a:pt x="2068" y="3855"/>
                    <a:pt x="2235" y="3822"/>
                  </a:cubicBezTo>
                  <a:close/>
                  <a:moveTo>
                    <a:pt x="4570" y="3155"/>
                  </a:moveTo>
                  <a:cubicBezTo>
                    <a:pt x="4604" y="3255"/>
                    <a:pt x="4637" y="3288"/>
                    <a:pt x="4670" y="3355"/>
                  </a:cubicBezTo>
                  <a:lnTo>
                    <a:pt x="3803" y="4355"/>
                  </a:lnTo>
                  <a:cubicBezTo>
                    <a:pt x="3803" y="4422"/>
                    <a:pt x="3770" y="4422"/>
                    <a:pt x="3770" y="4456"/>
                  </a:cubicBezTo>
                  <a:cubicBezTo>
                    <a:pt x="3403" y="4355"/>
                    <a:pt x="3002" y="4289"/>
                    <a:pt x="2669" y="4155"/>
                  </a:cubicBezTo>
                  <a:lnTo>
                    <a:pt x="2802" y="3655"/>
                  </a:lnTo>
                  <a:cubicBezTo>
                    <a:pt x="3403" y="3522"/>
                    <a:pt x="3970" y="3355"/>
                    <a:pt x="4570" y="3155"/>
                  </a:cubicBezTo>
                  <a:close/>
                  <a:moveTo>
                    <a:pt x="4971" y="3922"/>
                  </a:moveTo>
                  <a:cubicBezTo>
                    <a:pt x="5137" y="4189"/>
                    <a:pt x="5304" y="4489"/>
                    <a:pt x="5504" y="4822"/>
                  </a:cubicBezTo>
                  <a:cubicBezTo>
                    <a:pt x="5137" y="4756"/>
                    <a:pt x="4770" y="4689"/>
                    <a:pt x="4403" y="4622"/>
                  </a:cubicBezTo>
                  <a:cubicBezTo>
                    <a:pt x="4570" y="4355"/>
                    <a:pt x="4770" y="4155"/>
                    <a:pt x="4971" y="3922"/>
                  </a:cubicBezTo>
                  <a:close/>
                  <a:moveTo>
                    <a:pt x="2469" y="4923"/>
                  </a:moveTo>
                  <a:cubicBezTo>
                    <a:pt x="2736" y="4989"/>
                    <a:pt x="2969" y="5023"/>
                    <a:pt x="3169" y="5123"/>
                  </a:cubicBezTo>
                  <a:cubicBezTo>
                    <a:pt x="2902" y="5490"/>
                    <a:pt x="2602" y="5857"/>
                    <a:pt x="2235" y="6257"/>
                  </a:cubicBezTo>
                  <a:cubicBezTo>
                    <a:pt x="2302" y="5790"/>
                    <a:pt x="2402" y="5323"/>
                    <a:pt x="2469" y="4923"/>
                  </a:cubicBezTo>
                  <a:close/>
                  <a:moveTo>
                    <a:pt x="3528" y="0"/>
                  </a:moveTo>
                  <a:cubicBezTo>
                    <a:pt x="3477" y="0"/>
                    <a:pt x="3427" y="25"/>
                    <a:pt x="3403" y="86"/>
                  </a:cubicBezTo>
                  <a:cubicBezTo>
                    <a:pt x="3336" y="119"/>
                    <a:pt x="3336" y="186"/>
                    <a:pt x="3303" y="253"/>
                  </a:cubicBezTo>
                  <a:cubicBezTo>
                    <a:pt x="3136" y="319"/>
                    <a:pt x="3069" y="486"/>
                    <a:pt x="3103" y="686"/>
                  </a:cubicBezTo>
                  <a:cubicBezTo>
                    <a:pt x="2769" y="1453"/>
                    <a:pt x="2569" y="2254"/>
                    <a:pt x="2335" y="3021"/>
                  </a:cubicBezTo>
                  <a:cubicBezTo>
                    <a:pt x="1668" y="3155"/>
                    <a:pt x="1001" y="3288"/>
                    <a:pt x="401" y="3421"/>
                  </a:cubicBezTo>
                  <a:cubicBezTo>
                    <a:pt x="100" y="3455"/>
                    <a:pt x="0" y="3955"/>
                    <a:pt x="301" y="4089"/>
                  </a:cubicBezTo>
                  <a:cubicBezTo>
                    <a:pt x="834" y="4322"/>
                    <a:pt x="1401" y="4522"/>
                    <a:pt x="1935" y="4756"/>
                  </a:cubicBezTo>
                  <a:cubicBezTo>
                    <a:pt x="1768" y="5490"/>
                    <a:pt x="1635" y="6190"/>
                    <a:pt x="1568" y="6957"/>
                  </a:cubicBezTo>
                  <a:cubicBezTo>
                    <a:pt x="1521" y="7122"/>
                    <a:pt x="1657" y="7288"/>
                    <a:pt x="1812" y="7288"/>
                  </a:cubicBezTo>
                  <a:cubicBezTo>
                    <a:pt x="1876" y="7288"/>
                    <a:pt x="1943" y="7259"/>
                    <a:pt x="2002" y="7191"/>
                  </a:cubicBezTo>
                  <a:cubicBezTo>
                    <a:pt x="2636" y="6624"/>
                    <a:pt x="3236" y="5923"/>
                    <a:pt x="3803" y="5256"/>
                  </a:cubicBezTo>
                  <a:cubicBezTo>
                    <a:pt x="4570" y="5423"/>
                    <a:pt x="5337" y="5590"/>
                    <a:pt x="6138" y="5690"/>
                  </a:cubicBezTo>
                  <a:cubicBezTo>
                    <a:pt x="6170" y="5696"/>
                    <a:pt x="6201" y="5699"/>
                    <a:pt x="6231" y="5699"/>
                  </a:cubicBezTo>
                  <a:cubicBezTo>
                    <a:pt x="6519" y="5699"/>
                    <a:pt x="6723" y="5428"/>
                    <a:pt x="6572" y="5156"/>
                  </a:cubicBezTo>
                  <a:cubicBezTo>
                    <a:pt x="6238" y="4522"/>
                    <a:pt x="5838" y="3955"/>
                    <a:pt x="5504" y="3321"/>
                  </a:cubicBezTo>
                  <a:cubicBezTo>
                    <a:pt x="5804" y="2988"/>
                    <a:pt x="6138" y="2621"/>
                    <a:pt x="6438" y="2287"/>
                  </a:cubicBezTo>
                  <a:cubicBezTo>
                    <a:pt x="6603" y="2068"/>
                    <a:pt x="6429" y="1736"/>
                    <a:pt x="6214" y="1736"/>
                  </a:cubicBezTo>
                  <a:cubicBezTo>
                    <a:pt x="6167" y="1736"/>
                    <a:pt x="6119" y="1751"/>
                    <a:pt x="6071" y="1787"/>
                  </a:cubicBezTo>
                  <a:cubicBezTo>
                    <a:pt x="5738" y="1987"/>
                    <a:pt x="5337" y="2187"/>
                    <a:pt x="4937" y="2321"/>
                  </a:cubicBezTo>
                  <a:lnTo>
                    <a:pt x="3836" y="419"/>
                  </a:lnTo>
                  <a:cubicBezTo>
                    <a:pt x="3803" y="319"/>
                    <a:pt x="3770" y="286"/>
                    <a:pt x="3670" y="253"/>
                  </a:cubicBezTo>
                  <a:lnTo>
                    <a:pt x="3670" y="186"/>
                  </a:lnTo>
                  <a:cubicBezTo>
                    <a:pt x="3712" y="79"/>
                    <a:pt x="3619" y="0"/>
                    <a:pt x="35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654;p37">
            <a:extLst>
              <a:ext uri="{FF2B5EF4-FFF2-40B4-BE49-F238E27FC236}">
                <a16:creationId xmlns:a16="http://schemas.microsoft.com/office/drawing/2014/main" id="{3324F6C4-61F4-99F8-C09E-1E4DBDB34D43}"/>
              </a:ext>
            </a:extLst>
          </p:cNvPr>
          <p:cNvSpPr txBox="1">
            <a:spLocks/>
          </p:cNvSpPr>
          <p:nvPr/>
        </p:nvSpPr>
        <p:spPr>
          <a:xfrm flipH="1">
            <a:off x="1197079" y="2331974"/>
            <a:ext cx="2943600" cy="5778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6600" b="1" dirty="0">
                <a:solidFill>
                  <a:schemeClr val="accent3"/>
                </a:solidFill>
                <a:latin typeface="Times New Roman" panose="02020603050405020304" pitchFamily="18" charset="0"/>
                <a:cs typeface="Times New Roman" panose="02020603050405020304" pitchFamily="18" charset="0"/>
              </a:rPr>
              <a:t>I.</a:t>
            </a:r>
          </a:p>
        </p:txBody>
      </p:sp>
      <p:sp>
        <p:nvSpPr>
          <p:cNvPr id="9" name="Google Shape;660;p37">
            <a:extLst>
              <a:ext uri="{FF2B5EF4-FFF2-40B4-BE49-F238E27FC236}">
                <a16:creationId xmlns:a16="http://schemas.microsoft.com/office/drawing/2014/main" id="{0A705E1F-58C1-17B4-8C9C-6F496E1FF6C1}"/>
              </a:ext>
            </a:extLst>
          </p:cNvPr>
          <p:cNvSpPr txBox="1">
            <a:spLocks/>
          </p:cNvSpPr>
          <p:nvPr/>
        </p:nvSpPr>
        <p:spPr>
          <a:xfrm>
            <a:off x="4246116" y="2341276"/>
            <a:ext cx="4070771" cy="7729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4400" b="1" dirty="0">
                <a:solidFill>
                  <a:srgbClr val="FBAF42"/>
                </a:solidFill>
                <a:latin typeface="Times New Roman" panose="02020603050405020304" pitchFamily="18" charset="0"/>
                <a:cs typeface="Times New Roman" panose="02020603050405020304" pitchFamily="18" charset="0"/>
              </a:rPr>
              <a:t>ĐỊNH LUẬT BẢO TOÀN KHỐI LƯỢNG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3"/>
        <p:cNvGrpSpPr/>
        <p:nvPr/>
      </p:nvGrpSpPr>
      <p:grpSpPr>
        <a:xfrm>
          <a:off x="0" y="0"/>
          <a:ext cx="0" cy="0"/>
          <a:chOff x="0" y="0"/>
          <a:chExt cx="0" cy="0"/>
        </a:xfrm>
      </p:grpSpPr>
      <p:grpSp>
        <p:nvGrpSpPr>
          <p:cNvPr id="2117" name="Google Shape;2117;p61"/>
          <p:cNvGrpSpPr/>
          <p:nvPr/>
        </p:nvGrpSpPr>
        <p:grpSpPr>
          <a:xfrm rot="1124905">
            <a:off x="7795240" y="4089608"/>
            <a:ext cx="482705" cy="502429"/>
            <a:chOff x="5196600" y="2162225"/>
            <a:chExt cx="482725" cy="502450"/>
          </a:xfrm>
        </p:grpSpPr>
        <p:sp>
          <p:nvSpPr>
            <p:cNvPr id="2118" name="Google Shape;2118;p61"/>
            <p:cNvSpPr/>
            <p:nvPr/>
          </p:nvSpPr>
          <p:spPr>
            <a:xfrm>
              <a:off x="5224600" y="2326350"/>
              <a:ext cx="454275" cy="338325"/>
            </a:xfrm>
            <a:custGeom>
              <a:avLst/>
              <a:gdLst/>
              <a:ahLst/>
              <a:cxnLst/>
              <a:rect l="l" t="t" r="r" b="b"/>
              <a:pathLst>
                <a:path w="18171" h="13533" extrusionOk="0">
                  <a:moveTo>
                    <a:pt x="305" y="0"/>
                  </a:moveTo>
                  <a:cubicBezTo>
                    <a:pt x="146" y="0"/>
                    <a:pt x="0" y="208"/>
                    <a:pt x="129" y="354"/>
                  </a:cubicBezTo>
                  <a:cubicBezTo>
                    <a:pt x="3310" y="4434"/>
                    <a:pt x="7578" y="7447"/>
                    <a:pt x="11219" y="11067"/>
                  </a:cubicBezTo>
                  <a:cubicBezTo>
                    <a:pt x="12126" y="11993"/>
                    <a:pt x="13125" y="13533"/>
                    <a:pt x="14550" y="13533"/>
                  </a:cubicBezTo>
                  <a:cubicBezTo>
                    <a:pt x="14638" y="13533"/>
                    <a:pt x="14727" y="13527"/>
                    <a:pt x="14818" y="13515"/>
                  </a:cubicBezTo>
                  <a:cubicBezTo>
                    <a:pt x="16366" y="13305"/>
                    <a:pt x="17768" y="12155"/>
                    <a:pt x="18145" y="10648"/>
                  </a:cubicBezTo>
                  <a:cubicBezTo>
                    <a:pt x="18170" y="10508"/>
                    <a:pt x="18049" y="10415"/>
                    <a:pt x="17935" y="10415"/>
                  </a:cubicBezTo>
                  <a:cubicBezTo>
                    <a:pt x="17862" y="10415"/>
                    <a:pt x="17793" y="10453"/>
                    <a:pt x="17768" y="10544"/>
                  </a:cubicBezTo>
                  <a:cubicBezTo>
                    <a:pt x="17454" y="11799"/>
                    <a:pt x="16471" y="12636"/>
                    <a:pt x="15257" y="13013"/>
                  </a:cubicBezTo>
                  <a:cubicBezTo>
                    <a:pt x="15022" y="13083"/>
                    <a:pt x="14807" y="13115"/>
                    <a:pt x="14605" y="13115"/>
                  </a:cubicBezTo>
                  <a:cubicBezTo>
                    <a:pt x="13908" y="13115"/>
                    <a:pt x="13382" y="12727"/>
                    <a:pt x="12830" y="12176"/>
                  </a:cubicBezTo>
                  <a:cubicBezTo>
                    <a:pt x="11491" y="10837"/>
                    <a:pt x="10215" y="9539"/>
                    <a:pt x="8834" y="8284"/>
                  </a:cubicBezTo>
                  <a:cubicBezTo>
                    <a:pt x="5904" y="5668"/>
                    <a:pt x="2870" y="3178"/>
                    <a:pt x="443" y="61"/>
                  </a:cubicBezTo>
                  <a:cubicBezTo>
                    <a:pt x="401" y="18"/>
                    <a:pt x="352" y="0"/>
                    <a:pt x="3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61"/>
            <p:cNvSpPr/>
            <p:nvPr/>
          </p:nvSpPr>
          <p:spPr>
            <a:xfrm>
              <a:off x="5196600" y="2162225"/>
              <a:ext cx="154450" cy="174500"/>
            </a:xfrm>
            <a:custGeom>
              <a:avLst/>
              <a:gdLst/>
              <a:ahLst/>
              <a:cxnLst/>
              <a:rect l="l" t="t" r="r" b="b"/>
              <a:pathLst>
                <a:path w="6178" h="6980" extrusionOk="0">
                  <a:moveTo>
                    <a:pt x="209" y="0"/>
                  </a:moveTo>
                  <a:cubicBezTo>
                    <a:pt x="101" y="0"/>
                    <a:pt x="0" y="137"/>
                    <a:pt x="36" y="244"/>
                  </a:cubicBezTo>
                  <a:cubicBezTo>
                    <a:pt x="768" y="2378"/>
                    <a:pt x="1187" y="4533"/>
                    <a:pt x="1187" y="6772"/>
                  </a:cubicBezTo>
                  <a:cubicBezTo>
                    <a:pt x="1187" y="6911"/>
                    <a:pt x="1290" y="6979"/>
                    <a:pt x="1391" y="6979"/>
                  </a:cubicBezTo>
                  <a:cubicBezTo>
                    <a:pt x="1489" y="6979"/>
                    <a:pt x="1584" y="6916"/>
                    <a:pt x="1584" y="6793"/>
                  </a:cubicBezTo>
                  <a:cubicBezTo>
                    <a:pt x="1584" y="4609"/>
                    <a:pt x="1214" y="2573"/>
                    <a:pt x="543" y="528"/>
                  </a:cubicBezTo>
                  <a:lnTo>
                    <a:pt x="543" y="528"/>
                  </a:lnTo>
                  <a:cubicBezTo>
                    <a:pt x="2352" y="1286"/>
                    <a:pt x="4089" y="2154"/>
                    <a:pt x="5790" y="3132"/>
                  </a:cubicBezTo>
                  <a:cubicBezTo>
                    <a:pt x="5820" y="3150"/>
                    <a:pt x="5851" y="3158"/>
                    <a:pt x="5880" y="3158"/>
                  </a:cubicBezTo>
                  <a:cubicBezTo>
                    <a:pt x="6051" y="3158"/>
                    <a:pt x="6178" y="2883"/>
                    <a:pt x="5999" y="2776"/>
                  </a:cubicBezTo>
                  <a:cubicBezTo>
                    <a:pt x="4137" y="1730"/>
                    <a:pt x="2254" y="809"/>
                    <a:pt x="266" y="14"/>
                  </a:cubicBezTo>
                  <a:cubicBezTo>
                    <a:pt x="247" y="5"/>
                    <a:pt x="228" y="0"/>
                    <a:pt x="2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61"/>
            <p:cNvSpPr/>
            <p:nvPr/>
          </p:nvSpPr>
          <p:spPr>
            <a:xfrm>
              <a:off x="5345375" y="2235850"/>
              <a:ext cx="333950" cy="355150"/>
            </a:xfrm>
            <a:custGeom>
              <a:avLst/>
              <a:gdLst/>
              <a:ahLst/>
              <a:cxnLst/>
              <a:rect l="l" t="t" r="r" b="b"/>
              <a:pathLst>
                <a:path w="13358" h="14206" extrusionOk="0">
                  <a:moveTo>
                    <a:pt x="330" y="0"/>
                  </a:moveTo>
                  <a:cubicBezTo>
                    <a:pt x="163" y="0"/>
                    <a:pt x="0" y="215"/>
                    <a:pt x="153" y="333"/>
                  </a:cubicBezTo>
                  <a:cubicBezTo>
                    <a:pt x="4840" y="4518"/>
                    <a:pt x="8731" y="9519"/>
                    <a:pt x="12937" y="14143"/>
                  </a:cubicBezTo>
                  <a:cubicBezTo>
                    <a:pt x="12977" y="14187"/>
                    <a:pt x="13023" y="14206"/>
                    <a:pt x="13069" y="14206"/>
                  </a:cubicBezTo>
                  <a:cubicBezTo>
                    <a:pt x="13217" y="14206"/>
                    <a:pt x="13358" y="14010"/>
                    <a:pt x="13230" y="13850"/>
                  </a:cubicBezTo>
                  <a:cubicBezTo>
                    <a:pt x="9045" y="9205"/>
                    <a:pt x="5133" y="4204"/>
                    <a:pt x="446" y="40"/>
                  </a:cubicBezTo>
                  <a:cubicBezTo>
                    <a:pt x="410" y="12"/>
                    <a:pt x="370" y="0"/>
                    <a:pt x="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61"/>
            <p:cNvSpPr/>
            <p:nvPr/>
          </p:nvSpPr>
          <p:spPr>
            <a:xfrm>
              <a:off x="5527550" y="2551050"/>
              <a:ext cx="122875" cy="79175"/>
            </a:xfrm>
            <a:custGeom>
              <a:avLst/>
              <a:gdLst/>
              <a:ahLst/>
              <a:cxnLst/>
              <a:rect l="l" t="t" r="r" b="b"/>
              <a:pathLst>
                <a:path w="4915" h="3167" extrusionOk="0">
                  <a:moveTo>
                    <a:pt x="4636" y="0"/>
                  </a:moveTo>
                  <a:cubicBezTo>
                    <a:pt x="4576" y="0"/>
                    <a:pt x="4517" y="27"/>
                    <a:pt x="4478" y="91"/>
                  </a:cubicBezTo>
                  <a:cubicBezTo>
                    <a:pt x="3641" y="1702"/>
                    <a:pt x="2072" y="2685"/>
                    <a:pt x="273" y="2769"/>
                  </a:cubicBezTo>
                  <a:cubicBezTo>
                    <a:pt x="1" y="2769"/>
                    <a:pt x="1" y="3167"/>
                    <a:pt x="273" y="3167"/>
                  </a:cubicBezTo>
                  <a:cubicBezTo>
                    <a:pt x="2198" y="3083"/>
                    <a:pt x="3913" y="2016"/>
                    <a:pt x="4813" y="300"/>
                  </a:cubicBezTo>
                  <a:cubicBezTo>
                    <a:pt x="4915" y="140"/>
                    <a:pt x="4774" y="0"/>
                    <a:pt x="46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61"/>
            <p:cNvSpPr/>
            <p:nvPr/>
          </p:nvSpPr>
          <p:spPr>
            <a:xfrm>
              <a:off x="5504600" y="2522075"/>
              <a:ext cx="116975" cy="83325"/>
            </a:xfrm>
            <a:custGeom>
              <a:avLst/>
              <a:gdLst/>
              <a:ahLst/>
              <a:cxnLst/>
              <a:rect l="l" t="t" r="r" b="b"/>
              <a:pathLst>
                <a:path w="4679" h="3333" extrusionOk="0">
                  <a:moveTo>
                    <a:pt x="4387" y="1"/>
                  </a:moveTo>
                  <a:cubicBezTo>
                    <a:pt x="4327" y="1"/>
                    <a:pt x="4267" y="24"/>
                    <a:pt x="4225" y="78"/>
                  </a:cubicBezTo>
                  <a:cubicBezTo>
                    <a:pt x="3199" y="1522"/>
                    <a:pt x="1860" y="2359"/>
                    <a:pt x="228" y="2924"/>
                  </a:cubicBezTo>
                  <a:cubicBezTo>
                    <a:pt x="1" y="3000"/>
                    <a:pt x="65" y="3333"/>
                    <a:pt x="266" y="3333"/>
                  </a:cubicBezTo>
                  <a:cubicBezTo>
                    <a:pt x="287" y="3333"/>
                    <a:pt x="309" y="3329"/>
                    <a:pt x="333" y="3321"/>
                  </a:cubicBezTo>
                  <a:cubicBezTo>
                    <a:pt x="2069" y="2694"/>
                    <a:pt x="3492" y="1836"/>
                    <a:pt x="4559" y="287"/>
                  </a:cubicBezTo>
                  <a:cubicBezTo>
                    <a:pt x="4678" y="139"/>
                    <a:pt x="4533" y="1"/>
                    <a:pt x="43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61"/>
            <p:cNvSpPr/>
            <p:nvPr/>
          </p:nvSpPr>
          <p:spPr>
            <a:xfrm>
              <a:off x="5226150" y="2234500"/>
              <a:ext cx="135600" cy="112925"/>
            </a:xfrm>
            <a:custGeom>
              <a:avLst/>
              <a:gdLst/>
              <a:ahLst/>
              <a:cxnLst/>
              <a:rect l="l" t="t" r="r" b="b"/>
              <a:pathLst>
                <a:path w="5424" h="4517" extrusionOk="0">
                  <a:moveTo>
                    <a:pt x="4873" y="0"/>
                  </a:moveTo>
                  <a:cubicBezTo>
                    <a:pt x="4712" y="0"/>
                    <a:pt x="4565" y="198"/>
                    <a:pt x="4713" y="345"/>
                  </a:cubicBezTo>
                  <a:cubicBezTo>
                    <a:pt x="5110" y="680"/>
                    <a:pt x="4901" y="1308"/>
                    <a:pt x="4566" y="1496"/>
                  </a:cubicBezTo>
                  <a:cubicBezTo>
                    <a:pt x="4461" y="1551"/>
                    <a:pt x="4351" y="1574"/>
                    <a:pt x="4239" y="1574"/>
                  </a:cubicBezTo>
                  <a:cubicBezTo>
                    <a:pt x="3926" y="1574"/>
                    <a:pt x="3605" y="1394"/>
                    <a:pt x="3373" y="1224"/>
                  </a:cubicBezTo>
                  <a:cubicBezTo>
                    <a:pt x="3340" y="1199"/>
                    <a:pt x="3306" y="1188"/>
                    <a:pt x="3275" y="1188"/>
                  </a:cubicBezTo>
                  <a:cubicBezTo>
                    <a:pt x="3149" y="1188"/>
                    <a:pt x="3055" y="1362"/>
                    <a:pt x="3122" y="1496"/>
                  </a:cubicBezTo>
                  <a:cubicBezTo>
                    <a:pt x="3368" y="2068"/>
                    <a:pt x="3573" y="2920"/>
                    <a:pt x="2665" y="2920"/>
                  </a:cubicBezTo>
                  <a:cubicBezTo>
                    <a:pt x="2644" y="2920"/>
                    <a:pt x="2622" y="2920"/>
                    <a:pt x="2599" y="2919"/>
                  </a:cubicBezTo>
                  <a:cubicBezTo>
                    <a:pt x="2202" y="2898"/>
                    <a:pt x="1783" y="2689"/>
                    <a:pt x="1469" y="2479"/>
                  </a:cubicBezTo>
                  <a:cubicBezTo>
                    <a:pt x="1437" y="2458"/>
                    <a:pt x="1405" y="2449"/>
                    <a:pt x="1374" y="2449"/>
                  </a:cubicBezTo>
                  <a:cubicBezTo>
                    <a:pt x="1221" y="2449"/>
                    <a:pt x="1100" y="2672"/>
                    <a:pt x="1239" y="2793"/>
                  </a:cubicBezTo>
                  <a:cubicBezTo>
                    <a:pt x="1428" y="2982"/>
                    <a:pt x="1553" y="3212"/>
                    <a:pt x="1595" y="3484"/>
                  </a:cubicBezTo>
                  <a:cubicBezTo>
                    <a:pt x="1315" y="3857"/>
                    <a:pt x="1043" y="4052"/>
                    <a:pt x="791" y="4052"/>
                  </a:cubicBezTo>
                  <a:cubicBezTo>
                    <a:pt x="647" y="4052"/>
                    <a:pt x="510" y="3989"/>
                    <a:pt x="381" y="3860"/>
                  </a:cubicBezTo>
                  <a:cubicBezTo>
                    <a:pt x="335" y="3823"/>
                    <a:pt x="290" y="3807"/>
                    <a:pt x="250" y="3807"/>
                  </a:cubicBezTo>
                  <a:cubicBezTo>
                    <a:pt x="91" y="3807"/>
                    <a:pt x="1" y="4057"/>
                    <a:pt x="151" y="4174"/>
                  </a:cubicBezTo>
                  <a:cubicBezTo>
                    <a:pt x="412" y="4367"/>
                    <a:pt x="784" y="4517"/>
                    <a:pt x="1133" y="4517"/>
                  </a:cubicBezTo>
                  <a:cubicBezTo>
                    <a:pt x="1427" y="4517"/>
                    <a:pt x="1706" y="4410"/>
                    <a:pt x="1888" y="4132"/>
                  </a:cubicBezTo>
                  <a:cubicBezTo>
                    <a:pt x="2076" y="3850"/>
                    <a:pt x="2046" y="3496"/>
                    <a:pt x="1917" y="3168"/>
                  </a:cubicBezTo>
                  <a:lnTo>
                    <a:pt x="1917" y="3168"/>
                  </a:lnTo>
                  <a:cubicBezTo>
                    <a:pt x="2198" y="3286"/>
                    <a:pt x="2504" y="3371"/>
                    <a:pt x="2785" y="3371"/>
                  </a:cubicBezTo>
                  <a:cubicBezTo>
                    <a:pt x="3005" y="3371"/>
                    <a:pt x="3209" y="3319"/>
                    <a:pt x="3373" y="3191"/>
                  </a:cubicBezTo>
                  <a:cubicBezTo>
                    <a:pt x="3811" y="2874"/>
                    <a:pt x="3759" y="2307"/>
                    <a:pt x="3617" y="1819"/>
                  </a:cubicBezTo>
                  <a:lnTo>
                    <a:pt x="3617" y="1819"/>
                  </a:lnTo>
                  <a:cubicBezTo>
                    <a:pt x="3855" y="1924"/>
                    <a:pt x="4119" y="1997"/>
                    <a:pt x="4367" y="1997"/>
                  </a:cubicBezTo>
                  <a:cubicBezTo>
                    <a:pt x="4619" y="1997"/>
                    <a:pt x="4855" y="1921"/>
                    <a:pt x="5026" y="1726"/>
                  </a:cubicBezTo>
                  <a:cubicBezTo>
                    <a:pt x="5403" y="1308"/>
                    <a:pt x="5424" y="408"/>
                    <a:pt x="5005" y="52"/>
                  </a:cubicBezTo>
                  <a:cubicBezTo>
                    <a:pt x="4964" y="16"/>
                    <a:pt x="4918" y="0"/>
                    <a:pt x="48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61"/>
            <p:cNvSpPr/>
            <p:nvPr/>
          </p:nvSpPr>
          <p:spPr>
            <a:xfrm>
              <a:off x="5253400" y="2295375"/>
              <a:ext cx="292575" cy="292275"/>
            </a:xfrm>
            <a:custGeom>
              <a:avLst/>
              <a:gdLst/>
              <a:ahLst/>
              <a:cxnLst/>
              <a:rect l="l" t="t" r="r" b="b"/>
              <a:pathLst>
                <a:path w="11703" h="11691" extrusionOk="0">
                  <a:moveTo>
                    <a:pt x="315" y="0"/>
                  </a:moveTo>
                  <a:cubicBezTo>
                    <a:pt x="152" y="0"/>
                    <a:pt x="0" y="189"/>
                    <a:pt x="149" y="337"/>
                  </a:cubicBezTo>
                  <a:cubicBezTo>
                    <a:pt x="1907" y="2367"/>
                    <a:pt x="3748" y="4313"/>
                    <a:pt x="5694" y="6175"/>
                  </a:cubicBezTo>
                  <a:cubicBezTo>
                    <a:pt x="7577" y="7974"/>
                    <a:pt x="9586" y="9627"/>
                    <a:pt x="11281" y="11636"/>
                  </a:cubicBezTo>
                  <a:cubicBezTo>
                    <a:pt x="11319" y="11674"/>
                    <a:pt x="11364" y="11691"/>
                    <a:pt x="11408" y="11691"/>
                  </a:cubicBezTo>
                  <a:cubicBezTo>
                    <a:pt x="11558" y="11691"/>
                    <a:pt x="11703" y="11505"/>
                    <a:pt x="11573" y="11343"/>
                  </a:cubicBezTo>
                  <a:cubicBezTo>
                    <a:pt x="9900" y="9335"/>
                    <a:pt x="7891" y="7682"/>
                    <a:pt x="5987" y="5882"/>
                  </a:cubicBezTo>
                  <a:cubicBezTo>
                    <a:pt x="4041" y="4020"/>
                    <a:pt x="2179" y="2053"/>
                    <a:pt x="442" y="44"/>
                  </a:cubicBezTo>
                  <a:cubicBezTo>
                    <a:pt x="403" y="14"/>
                    <a:pt x="359" y="0"/>
                    <a:pt x="3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61"/>
            <p:cNvSpPr/>
            <p:nvPr/>
          </p:nvSpPr>
          <p:spPr>
            <a:xfrm>
              <a:off x="5298425" y="2263775"/>
              <a:ext cx="298825" cy="285025"/>
            </a:xfrm>
            <a:custGeom>
              <a:avLst/>
              <a:gdLst/>
              <a:ahLst/>
              <a:cxnLst/>
              <a:rect l="l" t="t" r="r" b="b"/>
              <a:pathLst>
                <a:path w="11953" h="11401" extrusionOk="0">
                  <a:moveTo>
                    <a:pt x="288" y="1"/>
                  </a:moveTo>
                  <a:cubicBezTo>
                    <a:pt x="147" y="1"/>
                    <a:pt x="1" y="199"/>
                    <a:pt x="148" y="346"/>
                  </a:cubicBezTo>
                  <a:cubicBezTo>
                    <a:pt x="2219" y="2145"/>
                    <a:pt x="4228" y="4008"/>
                    <a:pt x="6215" y="5891"/>
                  </a:cubicBezTo>
                  <a:cubicBezTo>
                    <a:pt x="7178" y="6811"/>
                    <a:pt x="8120" y="7711"/>
                    <a:pt x="9061" y="8653"/>
                  </a:cubicBezTo>
                  <a:cubicBezTo>
                    <a:pt x="9940" y="9490"/>
                    <a:pt x="10902" y="10264"/>
                    <a:pt x="11530" y="11310"/>
                  </a:cubicBezTo>
                  <a:cubicBezTo>
                    <a:pt x="11568" y="11374"/>
                    <a:pt x="11626" y="11401"/>
                    <a:pt x="11684" y="11401"/>
                  </a:cubicBezTo>
                  <a:cubicBezTo>
                    <a:pt x="11817" y="11401"/>
                    <a:pt x="11952" y="11261"/>
                    <a:pt x="11865" y="11101"/>
                  </a:cubicBezTo>
                  <a:cubicBezTo>
                    <a:pt x="11363" y="10222"/>
                    <a:pt x="10630" y="9594"/>
                    <a:pt x="9898" y="8925"/>
                  </a:cubicBezTo>
                  <a:cubicBezTo>
                    <a:pt x="8852" y="7962"/>
                    <a:pt x="7868" y="6937"/>
                    <a:pt x="6843" y="5933"/>
                  </a:cubicBezTo>
                  <a:cubicBezTo>
                    <a:pt x="4751" y="3924"/>
                    <a:pt x="2596" y="1957"/>
                    <a:pt x="399" y="53"/>
                  </a:cubicBezTo>
                  <a:cubicBezTo>
                    <a:pt x="367" y="16"/>
                    <a:pt x="328" y="1"/>
                    <a:pt x="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61"/>
            <p:cNvSpPr/>
            <p:nvPr/>
          </p:nvSpPr>
          <p:spPr>
            <a:xfrm>
              <a:off x="5216350" y="2198125"/>
              <a:ext cx="58175" cy="39500"/>
            </a:xfrm>
            <a:custGeom>
              <a:avLst/>
              <a:gdLst/>
              <a:ahLst/>
              <a:cxnLst/>
              <a:rect l="l" t="t" r="r" b="b"/>
              <a:pathLst>
                <a:path w="2327" h="1580" extrusionOk="0">
                  <a:moveTo>
                    <a:pt x="2083" y="0"/>
                  </a:moveTo>
                  <a:cubicBezTo>
                    <a:pt x="2014" y="0"/>
                    <a:pt x="1953" y="43"/>
                    <a:pt x="1945" y="147"/>
                  </a:cubicBezTo>
                  <a:cubicBezTo>
                    <a:pt x="1839" y="857"/>
                    <a:pt x="1325" y="1206"/>
                    <a:pt x="700" y="1206"/>
                  </a:cubicBezTo>
                  <a:cubicBezTo>
                    <a:pt x="588" y="1206"/>
                    <a:pt x="472" y="1195"/>
                    <a:pt x="355" y="1173"/>
                  </a:cubicBezTo>
                  <a:cubicBezTo>
                    <a:pt x="333" y="1167"/>
                    <a:pt x="312" y="1165"/>
                    <a:pt x="293" y="1165"/>
                  </a:cubicBezTo>
                  <a:cubicBezTo>
                    <a:pt x="68" y="1165"/>
                    <a:pt x="0" y="1470"/>
                    <a:pt x="250" y="1528"/>
                  </a:cubicBezTo>
                  <a:cubicBezTo>
                    <a:pt x="410" y="1562"/>
                    <a:pt x="567" y="1579"/>
                    <a:pt x="721" y="1579"/>
                  </a:cubicBezTo>
                  <a:cubicBezTo>
                    <a:pt x="1512" y="1579"/>
                    <a:pt x="2178" y="1128"/>
                    <a:pt x="2301" y="252"/>
                  </a:cubicBezTo>
                  <a:cubicBezTo>
                    <a:pt x="2327" y="110"/>
                    <a:pt x="2193" y="0"/>
                    <a:pt x="20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7" name="Google Shape;2127;p61"/>
          <p:cNvGrpSpPr/>
          <p:nvPr/>
        </p:nvGrpSpPr>
        <p:grpSpPr>
          <a:xfrm>
            <a:off x="323700" y="751388"/>
            <a:ext cx="763750" cy="723975"/>
            <a:chOff x="3919050" y="4070275"/>
            <a:chExt cx="763750" cy="723975"/>
          </a:xfrm>
        </p:grpSpPr>
        <p:sp>
          <p:nvSpPr>
            <p:cNvPr id="2128" name="Google Shape;2128;p61"/>
            <p:cNvSpPr/>
            <p:nvPr/>
          </p:nvSpPr>
          <p:spPr>
            <a:xfrm>
              <a:off x="3919050" y="4070275"/>
              <a:ext cx="763750" cy="723975"/>
            </a:xfrm>
            <a:custGeom>
              <a:avLst/>
              <a:gdLst/>
              <a:ahLst/>
              <a:cxnLst/>
              <a:rect l="l" t="t" r="r" b="b"/>
              <a:pathLst>
                <a:path w="30550" h="28959" fill="none" extrusionOk="0">
                  <a:moveTo>
                    <a:pt x="19857" y="12659"/>
                  </a:moveTo>
                  <a:cubicBezTo>
                    <a:pt x="19146" y="11132"/>
                    <a:pt x="22954" y="11153"/>
                    <a:pt x="23916" y="11090"/>
                  </a:cubicBezTo>
                  <a:cubicBezTo>
                    <a:pt x="25820" y="11027"/>
                    <a:pt x="28959" y="10630"/>
                    <a:pt x="29607" y="8516"/>
                  </a:cubicBezTo>
                  <a:cubicBezTo>
                    <a:pt x="30549" y="5420"/>
                    <a:pt x="26009" y="2469"/>
                    <a:pt x="23707" y="1612"/>
                  </a:cubicBezTo>
                  <a:cubicBezTo>
                    <a:pt x="19418" y="0"/>
                    <a:pt x="12450" y="816"/>
                    <a:pt x="8496" y="3181"/>
                  </a:cubicBezTo>
                  <a:cubicBezTo>
                    <a:pt x="4583" y="5524"/>
                    <a:pt x="1842" y="10316"/>
                    <a:pt x="921" y="14626"/>
                  </a:cubicBezTo>
                  <a:cubicBezTo>
                    <a:pt x="1" y="18894"/>
                    <a:pt x="2156" y="23309"/>
                    <a:pt x="5859" y="25695"/>
                  </a:cubicBezTo>
                  <a:cubicBezTo>
                    <a:pt x="10588" y="28749"/>
                    <a:pt x="18392" y="28959"/>
                    <a:pt x="21468" y="23602"/>
                  </a:cubicBezTo>
                  <a:cubicBezTo>
                    <a:pt x="22619" y="21573"/>
                    <a:pt x="23079" y="19187"/>
                    <a:pt x="22305" y="17011"/>
                  </a:cubicBezTo>
                  <a:cubicBezTo>
                    <a:pt x="21866" y="15714"/>
                    <a:pt x="19376" y="13559"/>
                    <a:pt x="20045" y="12324"/>
                  </a:cubicBezTo>
                </a:path>
              </a:pathLst>
            </a:custGeom>
            <a:noFill/>
            <a:ln w="120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61"/>
            <p:cNvSpPr/>
            <p:nvPr/>
          </p:nvSpPr>
          <p:spPr>
            <a:xfrm>
              <a:off x="3978675" y="4453700"/>
              <a:ext cx="112500" cy="102025"/>
            </a:xfrm>
            <a:custGeom>
              <a:avLst/>
              <a:gdLst/>
              <a:ahLst/>
              <a:cxnLst/>
              <a:rect l="l" t="t" r="r" b="b"/>
              <a:pathLst>
                <a:path w="4500" h="4081" fill="none" extrusionOk="0">
                  <a:moveTo>
                    <a:pt x="2805" y="272"/>
                  </a:moveTo>
                  <a:cubicBezTo>
                    <a:pt x="1424" y="754"/>
                    <a:pt x="1" y="3767"/>
                    <a:pt x="2093" y="3913"/>
                  </a:cubicBezTo>
                  <a:cubicBezTo>
                    <a:pt x="3872" y="4081"/>
                    <a:pt x="4416" y="1612"/>
                    <a:pt x="4499" y="314"/>
                  </a:cubicBezTo>
                  <a:cubicBezTo>
                    <a:pt x="3830" y="0"/>
                    <a:pt x="3056" y="0"/>
                    <a:pt x="2428" y="440"/>
                  </a:cubicBezTo>
                </a:path>
              </a:pathLst>
            </a:custGeom>
            <a:noFill/>
            <a:ln w="120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61"/>
            <p:cNvSpPr/>
            <p:nvPr/>
          </p:nvSpPr>
          <p:spPr>
            <a:xfrm>
              <a:off x="4029950" y="4258050"/>
              <a:ext cx="124525" cy="151200"/>
            </a:xfrm>
            <a:custGeom>
              <a:avLst/>
              <a:gdLst/>
              <a:ahLst/>
              <a:cxnLst/>
              <a:rect l="l" t="t" r="r" b="b"/>
              <a:pathLst>
                <a:path w="4981" h="6048" fill="none" extrusionOk="0">
                  <a:moveTo>
                    <a:pt x="1800" y="817"/>
                  </a:moveTo>
                  <a:cubicBezTo>
                    <a:pt x="0" y="1633"/>
                    <a:pt x="105" y="6048"/>
                    <a:pt x="2846" y="4813"/>
                  </a:cubicBezTo>
                  <a:cubicBezTo>
                    <a:pt x="4980" y="3851"/>
                    <a:pt x="4562" y="1"/>
                    <a:pt x="1800" y="1173"/>
                  </a:cubicBezTo>
                </a:path>
              </a:pathLst>
            </a:custGeom>
            <a:noFill/>
            <a:ln w="120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61"/>
            <p:cNvSpPr/>
            <p:nvPr/>
          </p:nvSpPr>
          <p:spPr>
            <a:xfrm>
              <a:off x="4141375" y="4158150"/>
              <a:ext cx="208200" cy="109875"/>
            </a:xfrm>
            <a:custGeom>
              <a:avLst/>
              <a:gdLst/>
              <a:ahLst/>
              <a:cxnLst/>
              <a:rect l="l" t="t" r="r" b="b"/>
              <a:pathLst>
                <a:path w="8328" h="4395" fill="none" extrusionOk="0">
                  <a:moveTo>
                    <a:pt x="4854" y="838"/>
                  </a:moveTo>
                  <a:cubicBezTo>
                    <a:pt x="3201" y="1"/>
                    <a:pt x="0" y="4395"/>
                    <a:pt x="5064" y="3955"/>
                  </a:cubicBezTo>
                  <a:cubicBezTo>
                    <a:pt x="8328" y="3662"/>
                    <a:pt x="7909" y="628"/>
                    <a:pt x="4666" y="984"/>
                  </a:cubicBezTo>
                </a:path>
              </a:pathLst>
            </a:custGeom>
            <a:noFill/>
            <a:ln w="120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61"/>
            <p:cNvSpPr/>
            <p:nvPr/>
          </p:nvSpPr>
          <p:spPr>
            <a:xfrm>
              <a:off x="4428550" y="4150825"/>
              <a:ext cx="159550" cy="102550"/>
            </a:xfrm>
            <a:custGeom>
              <a:avLst/>
              <a:gdLst/>
              <a:ahLst/>
              <a:cxnLst/>
              <a:rect l="l" t="t" r="r" b="b"/>
              <a:pathLst>
                <a:path w="6382" h="4102" fill="none" extrusionOk="0">
                  <a:moveTo>
                    <a:pt x="2637" y="607"/>
                  </a:moveTo>
                  <a:cubicBezTo>
                    <a:pt x="0" y="587"/>
                    <a:pt x="1235" y="4102"/>
                    <a:pt x="3871" y="3369"/>
                  </a:cubicBezTo>
                  <a:cubicBezTo>
                    <a:pt x="6382" y="2679"/>
                    <a:pt x="4792" y="1"/>
                    <a:pt x="2490" y="273"/>
                  </a:cubicBezTo>
                </a:path>
              </a:pathLst>
            </a:custGeom>
            <a:noFill/>
            <a:ln w="120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61"/>
            <p:cNvSpPr/>
            <p:nvPr/>
          </p:nvSpPr>
          <p:spPr>
            <a:xfrm>
              <a:off x="4096900" y="4637300"/>
              <a:ext cx="208225" cy="80575"/>
            </a:xfrm>
            <a:custGeom>
              <a:avLst/>
              <a:gdLst/>
              <a:ahLst/>
              <a:cxnLst/>
              <a:rect l="l" t="t" r="r" b="b"/>
              <a:pathLst>
                <a:path w="8329" h="3223" fill="none" extrusionOk="0">
                  <a:moveTo>
                    <a:pt x="1549" y="586"/>
                  </a:moveTo>
                  <a:cubicBezTo>
                    <a:pt x="1" y="294"/>
                    <a:pt x="398" y="1486"/>
                    <a:pt x="1026" y="2093"/>
                  </a:cubicBezTo>
                  <a:cubicBezTo>
                    <a:pt x="1633" y="2700"/>
                    <a:pt x="3871" y="3223"/>
                    <a:pt x="4708" y="3014"/>
                  </a:cubicBezTo>
                  <a:cubicBezTo>
                    <a:pt x="8328" y="2072"/>
                    <a:pt x="3516" y="1"/>
                    <a:pt x="1549" y="586"/>
                  </a:cubicBezTo>
                  <a:close/>
                </a:path>
              </a:pathLst>
            </a:custGeom>
            <a:noFill/>
            <a:ln w="120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61"/>
            <p:cNvSpPr/>
            <p:nvPr/>
          </p:nvSpPr>
          <p:spPr>
            <a:xfrm>
              <a:off x="4315025" y="4487700"/>
              <a:ext cx="128700" cy="182575"/>
            </a:xfrm>
            <a:custGeom>
              <a:avLst/>
              <a:gdLst/>
              <a:ahLst/>
              <a:cxnLst/>
              <a:rect l="l" t="t" r="r" b="b"/>
              <a:pathLst>
                <a:path w="5148" h="7303" fill="none" extrusionOk="0">
                  <a:moveTo>
                    <a:pt x="2449" y="1863"/>
                  </a:moveTo>
                  <a:cubicBezTo>
                    <a:pt x="1" y="3495"/>
                    <a:pt x="2533" y="7303"/>
                    <a:pt x="4081" y="4625"/>
                  </a:cubicBezTo>
                  <a:cubicBezTo>
                    <a:pt x="5148" y="2762"/>
                    <a:pt x="3725" y="0"/>
                    <a:pt x="1737" y="2197"/>
                  </a:cubicBezTo>
                </a:path>
              </a:pathLst>
            </a:custGeom>
            <a:noFill/>
            <a:ln w="120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61"/>
            <p:cNvSpPr/>
            <p:nvPr/>
          </p:nvSpPr>
          <p:spPr>
            <a:xfrm>
              <a:off x="3930550" y="4527975"/>
              <a:ext cx="515800" cy="265750"/>
            </a:xfrm>
            <a:custGeom>
              <a:avLst/>
              <a:gdLst/>
              <a:ahLst/>
              <a:cxnLst/>
              <a:rect l="l" t="t" r="r" b="b"/>
              <a:pathLst>
                <a:path w="20632" h="10630" fill="none" extrusionOk="0">
                  <a:moveTo>
                    <a:pt x="273" y="1"/>
                  </a:moveTo>
                  <a:cubicBezTo>
                    <a:pt x="1" y="503"/>
                    <a:pt x="754" y="1549"/>
                    <a:pt x="963" y="2093"/>
                  </a:cubicBezTo>
                  <a:cubicBezTo>
                    <a:pt x="1194" y="2721"/>
                    <a:pt x="1298" y="3348"/>
                    <a:pt x="1466" y="3976"/>
                  </a:cubicBezTo>
                  <a:cubicBezTo>
                    <a:pt x="1800" y="5273"/>
                    <a:pt x="2658" y="6466"/>
                    <a:pt x="3683" y="7303"/>
                  </a:cubicBezTo>
                  <a:cubicBezTo>
                    <a:pt x="6090" y="9249"/>
                    <a:pt x="9103" y="10190"/>
                    <a:pt x="12137" y="10462"/>
                  </a:cubicBezTo>
                  <a:cubicBezTo>
                    <a:pt x="13852" y="10630"/>
                    <a:pt x="15735" y="10002"/>
                    <a:pt x="17326" y="9374"/>
                  </a:cubicBezTo>
                  <a:cubicBezTo>
                    <a:pt x="18330" y="8977"/>
                    <a:pt x="20632" y="7366"/>
                    <a:pt x="20464" y="6215"/>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61"/>
            <p:cNvSpPr/>
            <p:nvPr/>
          </p:nvSpPr>
          <p:spPr>
            <a:xfrm>
              <a:off x="4423300" y="4287350"/>
              <a:ext cx="247450" cy="125050"/>
            </a:xfrm>
            <a:custGeom>
              <a:avLst/>
              <a:gdLst/>
              <a:ahLst/>
              <a:cxnLst/>
              <a:rect l="l" t="t" r="r" b="b"/>
              <a:pathLst>
                <a:path w="9898" h="5002" fill="none" extrusionOk="0">
                  <a:moveTo>
                    <a:pt x="106" y="5001"/>
                  </a:moveTo>
                  <a:cubicBezTo>
                    <a:pt x="1" y="3955"/>
                    <a:pt x="1110" y="3704"/>
                    <a:pt x="1884" y="3641"/>
                  </a:cubicBezTo>
                  <a:cubicBezTo>
                    <a:pt x="3223" y="3537"/>
                    <a:pt x="4604" y="3516"/>
                    <a:pt x="5922" y="3307"/>
                  </a:cubicBezTo>
                  <a:cubicBezTo>
                    <a:pt x="7659" y="3014"/>
                    <a:pt x="9898" y="1947"/>
                    <a:pt x="9437" y="1"/>
                  </a:cubicBezTo>
                </a:path>
              </a:pathLst>
            </a:custGeom>
            <a:noFill/>
            <a:ln w="120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61"/>
            <p:cNvSpPr/>
            <p:nvPr/>
          </p:nvSpPr>
          <p:spPr>
            <a:xfrm>
              <a:off x="4007975" y="4483000"/>
              <a:ext cx="28275" cy="54425"/>
            </a:xfrm>
            <a:custGeom>
              <a:avLst/>
              <a:gdLst/>
              <a:ahLst/>
              <a:cxnLst/>
              <a:rect l="l" t="t" r="r" b="b"/>
              <a:pathLst>
                <a:path w="1131" h="2177" fill="none" extrusionOk="0">
                  <a:moveTo>
                    <a:pt x="1" y="2176"/>
                  </a:moveTo>
                  <a:cubicBezTo>
                    <a:pt x="273" y="1653"/>
                    <a:pt x="586" y="230"/>
                    <a:pt x="1130"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61"/>
            <p:cNvSpPr/>
            <p:nvPr/>
          </p:nvSpPr>
          <p:spPr>
            <a:xfrm>
              <a:off x="4019475" y="4500775"/>
              <a:ext cx="19900" cy="44500"/>
            </a:xfrm>
            <a:custGeom>
              <a:avLst/>
              <a:gdLst/>
              <a:ahLst/>
              <a:cxnLst/>
              <a:rect l="l" t="t" r="r" b="b"/>
              <a:pathLst>
                <a:path w="796" h="1780" fill="none" extrusionOk="0">
                  <a:moveTo>
                    <a:pt x="22" y="1779"/>
                  </a:moveTo>
                  <a:cubicBezTo>
                    <a:pt x="1" y="1695"/>
                    <a:pt x="587" y="189"/>
                    <a:pt x="796" y="1"/>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61"/>
            <p:cNvSpPr/>
            <p:nvPr/>
          </p:nvSpPr>
          <p:spPr>
            <a:xfrm>
              <a:off x="4041975" y="4503925"/>
              <a:ext cx="18325" cy="43425"/>
            </a:xfrm>
            <a:custGeom>
              <a:avLst/>
              <a:gdLst/>
              <a:ahLst/>
              <a:cxnLst/>
              <a:rect l="l" t="t" r="r" b="b"/>
              <a:pathLst>
                <a:path w="733" h="1737" fill="none" extrusionOk="0">
                  <a:moveTo>
                    <a:pt x="1" y="1737"/>
                  </a:moveTo>
                  <a:cubicBezTo>
                    <a:pt x="273" y="1151"/>
                    <a:pt x="482" y="544"/>
                    <a:pt x="733"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61"/>
            <p:cNvSpPr/>
            <p:nvPr/>
          </p:nvSpPr>
          <p:spPr>
            <a:xfrm>
              <a:off x="4122525" y="4665550"/>
              <a:ext cx="16250" cy="21475"/>
            </a:xfrm>
            <a:custGeom>
              <a:avLst/>
              <a:gdLst/>
              <a:ahLst/>
              <a:cxnLst/>
              <a:rect l="l" t="t" r="r" b="b"/>
              <a:pathLst>
                <a:path w="650" h="859" fill="none" extrusionOk="0">
                  <a:moveTo>
                    <a:pt x="1" y="858"/>
                  </a:moveTo>
                  <a:cubicBezTo>
                    <a:pt x="336" y="670"/>
                    <a:pt x="294" y="105"/>
                    <a:pt x="649"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61"/>
            <p:cNvSpPr/>
            <p:nvPr/>
          </p:nvSpPr>
          <p:spPr>
            <a:xfrm>
              <a:off x="4142925" y="4674450"/>
              <a:ext cx="11550" cy="23550"/>
            </a:xfrm>
            <a:custGeom>
              <a:avLst/>
              <a:gdLst/>
              <a:ahLst/>
              <a:cxnLst/>
              <a:rect l="l" t="t" r="r" b="b"/>
              <a:pathLst>
                <a:path w="462" h="942" fill="none" extrusionOk="0">
                  <a:moveTo>
                    <a:pt x="1" y="942"/>
                  </a:moveTo>
                  <a:cubicBezTo>
                    <a:pt x="210" y="691"/>
                    <a:pt x="294" y="293"/>
                    <a:pt x="461"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61"/>
            <p:cNvSpPr/>
            <p:nvPr/>
          </p:nvSpPr>
          <p:spPr>
            <a:xfrm>
              <a:off x="4163325" y="4679150"/>
              <a:ext cx="11025" cy="29325"/>
            </a:xfrm>
            <a:custGeom>
              <a:avLst/>
              <a:gdLst/>
              <a:ahLst/>
              <a:cxnLst/>
              <a:rect l="l" t="t" r="r" b="b"/>
              <a:pathLst>
                <a:path w="441" h="1173" fill="none" extrusionOk="0">
                  <a:moveTo>
                    <a:pt x="1" y="1172"/>
                  </a:moveTo>
                  <a:cubicBezTo>
                    <a:pt x="126" y="796"/>
                    <a:pt x="273" y="398"/>
                    <a:pt x="440"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61"/>
            <p:cNvSpPr/>
            <p:nvPr/>
          </p:nvSpPr>
          <p:spPr>
            <a:xfrm>
              <a:off x="4361075" y="4566675"/>
              <a:ext cx="19900" cy="41350"/>
            </a:xfrm>
            <a:custGeom>
              <a:avLst/>
              <a:gdLst/>
              <a:ahLst/>
              <a:cxnLst/>
              <a:rect l="l" t="t" r="r" b="b"/>
              <a:pathLst>
                <a:path w="796" h="1654" fill="none" extrusionOk="0">
                  <a:moveTo>
                    <a:pt x="209" y="1654"/>
                  </a:moveTo>
                  <a:cubicBezTo>
                    <a:pt x="0" y="1277"/>
                    <a:pt x="565" y="336"/>
                    <a:pt x="774" y="1"/>
                  </a:cubicBezTo>
                  <a:cubicBezTo>
                    <a:pt x="795" y="64"/>
                    <a:pt x="795" y="85"/>
                    <a:pt x="774" y="126"/>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61"/>
            <p:cNvSpPr/>
            <p:nvPr/>
          </p:nvSpPr>
          <p:spPr>
            <a:xfrm>
              <a:off x="4377800" y="4581850"/>
              <a:ext cx="11525" cy="36125"/>
            </a:xfrm>
            <a:custGeom>
              <a:avLst/>
              <a:gdLst/>
              <a:ahLst/>
              <a:cxnLst/>
              <a:rect l="l" t="t" r="r" b="b"/>
              <a:pathLst>
                <a:path w="461" h="1445" fill="none" extrusionOk="0">
                  <a:moveTo>
                    <a:pt x="1" y="1444"/>
                  </a:moveTo>
                  <a:cubicBezTo>
                    <a:pt x="273" y="1235"/>
                    <a:pt x="356" y="398"/>
                    <a:pt x="461" y="1"/>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61"/>
            <p:cNvSpPr/>
            <p:nvPr/>
          </p:nvSpPr>
          <p:spPr>
            <a:xfrm>
              <a:off x="4395075" y="4593375"/>
              <a:ext cx="8900" cy="29825"/>
            </a:xfrm>
            <a:custGeom>
              <a:avLst/>
              <a:gdLst/>
              <a:ahLst/>
              <a:cxnLst/>
              <a:rect l="l" t="t" r="r" b="b"/>
              <a:pathLst>
                <a:path w="356" h="1193" fill="none" extrusionOk="0">
                  <a:moveTo>
                    <a:pt x="0" y="1193"/>
                  </a:moveTo>
                  <a:cubicBezTo>
                    <a:pt x="251" y="879"/>
                    <a:pt x="356" y="398"/>
                    <a:pt x="314"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61"/>
            <p:cNvSpPr/>
            <p:nvPr/>
          </p:nvSpPr>
          <p:spPr>
            <a:xfrm>
              <a:off x="4051925" y="4318225"/>
              <a:ext cx="13100" cy="42375"/>
            </a:xfrm>
            <a:custGeom>
              <a:avLst/>
              <a:gdLst/>
              <a:ahLst/>
              <a:cxnLst/>
              <a:rect l="l" t="t" r="r" b="b"/>
              <a:pathLst>
                <a:path w="524" h="1695" fill="none" extrusionOk="0">
                  <a:moveTo>
                    <a:pt x="0" y="1695"/>
                  </a:moveTo>
                  <a:cubicBezTo>
                    <a:pt x="105" y="1381"/>
                    <a:pt x="314" y="0"/>
                    <a:pt x="523"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61"/>
            <p:cNvSpPr/>
            <p:nvPr/>
          </p:nvSpPr>
          <p:spPr>
            <a:xfrm>
              <a:off x="4070225" y="4337050"/>
              <a:ext cx="14675" cy="40300"/>
            </a:xfrm>
            <a:custGeom>
              <a:avLst/>
              <a:gdLst/>
              <a:ahLst/>
              <a:cxnLst/>
              <a:rect l="l" t="t" r="r" b="b"/>
              <a:pathLst>
                <a:path w="587" h="1612" fill="none" extrusionOk="0">
                  <a:moveTo>
                    <a:pt x="1" y="1612"/>
                  </a:moveTo>
                  <a:cubicBezTo>
                    <a:pt x="273" y="1465"/>
                    <a:pt x="335" y="377"/>
                    <a:pt x="586"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61"/>
            <p:cNvSpPr/>
            <p:nvPr/>
          </p:nvSpPr>
          <p:spPr>
            <a:xfrm>
              <a:off x="4099525" y="4323975"/>
              <a:ext cx="17800" cy="59650"/>
            </a:xfrm>
            <a:custGeom>
              <a:avLst/>
              <a:gdLst/>
              <a:ahLst/>
              <a:cxnLst/>
              <a:rect l="l" t="t" r="r" b="b"/>
              <a:pathLst>
                <a:path w="712" h="2386" fill="none" extrusionOk="0">
                  <a:moveTo>
                    <a:pt x="0" y="2386"/>
                  </a:moveTo>
                  <a:cubicBezTo>
                    <a:pt x="293" y="1611"/>
                    <a:pt x="481" y="795"/>
                    <a:pt x="712"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61"/>
            <p:cNvSpPr/>
            <p:nvPr/>
          </p:nvSpPr>
          <p:spPr>
            <a:xfrm>
              <a:off x="4213025" y="4212025"/>
              <a:ext cx="16250" cy="40300"/>
            </a:xfrm>
            <a:custGeom>
              <a:avLst/>
              <a:gdLst/>
              <a:ahLst/>
              <a:cxnLst/>
              <a:rect l="l" t="t" r="r" b="b"/>
              <a:pathLst>
                <a:path w="650" h="1612" fill="none" extrusionOk="0">
                  <a:moveTo>
                    <a:pt x="1" y="1612"/>
                  </a:moveTo>
                  <a:cubicBezTo>
                    <a:pt x="231" y="1089"/>
                    <a:pt x="461" y="566"/>
                    <a:pt x="649" y="1"/>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61"/>
            <p:cNvSpPr/>
            <p:nvPr/>
          </p:nvSpPr>
          <p:spPr>
            <a:xfrm>
              <a:off x="4242325" y="4220925"/>
              <a:ext cx="15200" cy="34550"/>
            </a:xfrm>
            <a:custGeom>
              <a:avLst/>
              <a:gdLst/>
              <a:ahLst/>
              <a:cxnLst/>
              <a:rect l="l" t="t" r="r" b="b"/>
              <a:pathLst>
                <a:path w="608" h="1382" fill="none" extrusionOk="0">
                  <a:moveTo>
                    <a:pt x="0" y="1381"/>
                  </a:moveTo>
                  <a:cubicBezTo>
                    <a:pt x="42" y="942"/>
                    <a:pt x="293" y="314"/>
                    <a:pt x="607"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61"/>
            <p:cNvSpPr/>
            <p:nvPr/>
          </p:nvSpPr>
          <p:spPr>
            <a:xfrm>
              <a:off x="4265350" y="4221975"/>
              <a:ext cx="11000" cy="33500"/>
            </a:xfrm>
            <a:custGeom>
              <a:avLst/>
              <a:gdLst/>
              <a:ahLst/>
              <a:cxnLst/>
              <a:rect l="l" t="t" r="r" b="b"/>
              <a:pathLst>
                <a:path w="440" h="1340" fill="none" extrusionOk="0">
                  <a:moveTo>
                    <a:pt x="0" y="1339"/>
                  </a:moveTo>
                  <a:cubicBezTo>
                    <a:pt x="126" y="900"/>
                    <a:pt x="251" y="419"/>
                    <a:pt x="439"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61"/>
            <p:cNvSpPr/>
            <p:nvPr/>
          </p:nvSpPr>
          <p:spPr>
            <a:xfrm>
              <a:off x="4286250" y="4230350"/>
              <a:ext cx="11025" cy="20925"/>
            </a:xfrm>
            <a:custGeom>
              <a:avLst/>
              <a:gdLst/>
              <a:ahLst/>
              <a:cxnLst/>
              <a:rect l="l" t="t" r="r" b="b"/>
              <a:pathLst>
                <a:path w="441" h="837" fill="none" extrusionOk="0">
                  <a:moveTo>
                    <a:pt x="1" y="837"/>
                  </a:moveTo>
                  <a:cubicBezTo>
                    <a:pt x="168" y="607"/>
                    <a:pt x="357" y="293"/>
                    <a:pt x="440"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61"/>
            <p:cNvSpPr/>
            <p:nvPr/>
          </p:nvSpPr>
          <p:spPr>
            <a:xfrm>
              <a:off x="4473525" y="4183775"/>
              <a:ext cx="14675" cy="36650"/>
            </a:xfrm>
            <a:custGeom>
              <a:avLst/>
              <a:gdLst/>
              <a:ahLst/>
              <a:cxnLst/>
              <a:rect l="l" t="t" r="r" b="b"/>
              <a:pathLst>
                <a:path w="587" h="1466" fill="none" extrusionOk="0">
                  <a:moveTo>
                    <a:pt x="147" y="1465"/>
                  </a:moveTo>
                  <a:cubicBezTo>
                    <a:pt x="1" y="1173"/>
                    <a:pt x="377" y="147"/>
                    <a:pt x="586" y="1"/>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61"/>
            <p:cNvSpPr/>
            <p:nvPr/>
          </p:nvSpPr>
          <p:spPr>
            <a:xfrm>
              <a:off x="4495500" y="4200525"/>
              <a:ext cx="14150" cy="34550"/>
            </a:xfrm>
            <a:custGeom>
              <a:avLst/>
              <a:gdLst/>
              <a:ahLst/>
              <a:cxnLst/>
              <a:rect l="l" t="t" r="r" b="b"/>
              <a:pathLst>
                <a:path w="566" h="1382" fill="none" extrusionOk="0">
                  <a:moveTo>
                    <a:pt x="0" y="1381"/>
                  </a:moveTo>
                  <a:cubicBezTo>
                    <a:pt x="126" y="921"/>
                    <a:pt x="377" y="440"/>
                    <a:pt x="565"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61"/>
            <p:cNvSpPr/>
            <p:nvPr/>
          </p:nvSpPr>
          <p:spPr>
            <a:xfrm>
              <a:off x="4519550" y="4198425"/>
              <a:ext cx="16250" cy="33500"/>
            </a:xfrm>
            <a:custGeom>
              <a:avLst/>
              <a:gdLst/>
              <a:ahLst/>
              <a:cxnLst/>
              <a:rect l="l" t="t" r="r" b="b"/>
              <a:pathLst>
                <a:path w="650" h="1340" fill="none" extrusionOk="0">
                  <a:moveTo>
                    <a:pt x="1" y="1340"/>
                  </a:moveTo>
                  <a:cubicBezTo>
                    <a:pt x="252" y="1047"/>
                    <a:pt x="650" y="398"/>
                    <a:pt x="608" y="1"/>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6" name="Google Shape;2156;p61"/>
          <p:cNvGrpSpPr/>
          <p:nvPr/>
        </p:nvGrpSpPr>
        <p:grpSpPr>
          <a:xfrm>
            <a:off x="1008850" y="1152975"/>
            <a:ext cx="219700" cy="716650"/>
            <a:chOff x="4771700" y="4284750"/>
            <a:chExt cx="219700" cy="716650"/>
          </a:xfrm>
        </p:grpSpPr>
        <p:sp>
          <p:nvSpPr>
            <p:cNvPr id="2157" name="Google Shape;2157;p61"/>
            <p:cNvSpPr/>
            <p:nvPr/>
          </p:nvSpPr>
          <p:spPr>
            <a:xfrm>
              <a:off x="4771700" y="4284750"/>
              <a:ext cx="90500" cy="161125"/>
            </a:xfrm>
            <a:custGeom>
              <a:avLst/>
              <a:gdLst/>
              <a:ahLst/>
              <a:cxnLst/>
              <a:rect l="l" t="t" r="r" b="b"/>
              <a:pathLst>
                <a:path w="3620" h="6445" fill="none" extrusionOk="0">
                  <a:moveTo>
                    <a:pt x="1402" y="6152"/>
                  </a:moveTo>
                  <a:cubicBezTo>
                    <a:pt x="0" y="4373"/>
                    <a:pt x="84" y="1193"/>
                    <a:pt x="2260" y="0"/>
                  </a:cubicBezTo>
                  <a:cubicBezTo>
                    <a:pt x="2406" y="628"/>
                    <a:pt x="2992" y="1151"/>
                    <a:pt x="3243" y="1779"/>
                  </a:cubicBezTo>
                  <a:cubicBezTo>
                    <a:pt x="3536" y="2469"/>
                    <a:pt x="3620" y="3285"/>
                    <a:pt x="3578" y="3997"/>
                  </a:cubicBezTo>
                  <a:cubicBezTo>
                    <a:pt x="3578" y="4624"/>
                    <a:pt x="3452" y="5231"/>
                    <a:pt x="2950" y="5712"/>
                  </a:cubicBezTo>
                  <a:cubicBezTo>
                    <a:pt x="2678" y="5963"/>
                    <a:pt x="1674" y="6445"/>
                    <a:pt x="1444" y="6089"/>
                  </a:cubicBezTo>
                </a:path>
              </a:pathLst>
            </a:custGeom>
            <a:noFill/>
            <a:ln w="130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61"/>
            <p:cNvSpPr/>
            <p:nvPr/>
          </p:nvSpPr>
          <p:spPr>
            <a:xfrm>
              <a:off x="4779025" y="4302525"/>
              <a:ext cx="25125" cy="99925"/>
            </a:xfrm>
            <a:custGeom>
              <a:avLst/>
              <a:gdLst/>
              <a:ahLst/>
              <a:cxnLst/>
              <a:rect l="l" t="t" r="r" b="b"/>
              <a:pathLst>
                <a:path w="1005" h="3997" fill="none" extrusionOk="0">
                  <a:moveTo>
                    <a:pt x="1004" y="0"/>
                  </a:moveTo>
                  <a:cubicBezTo>
                    <a:pt x="837" y="1026"/>
                    <a:pt x="0" y="3139"/>
                    <a:pt x="816" y="3997"/>
                  </a:cubicBezTo>
                  <a:cubicBezTo>
                    <a:pt x="837" y="3955"/>
                    <a:pt x="837" y="3892"/>
                    <a:pt x="816" y="385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61"/>
            <p:cNvSpPr/>
            <p:nvPr/>
          </p:nvSpPr>
          <p:spPr>
            <a:xfrm>
              <a:off x="4802550" y="4298875"/>
              <a:ext cx="17300" cy="112475"/>
            </a:xfrm>
            <a:custGeom>
              <a:avLst/>
              <a:gdLst/>
              <a:ahLst/>
              <a:cxnLst/>
              <a:rect l="l" t="t" r="r" b="b"/>
              <a:pathLst>
                <a:path w="692" h="4499" fill="none" extrusionOk="0">
                  <a:moveTo>
                    <a:pt x="398" y="0"/>
                  </a:moveTo>
                  <a:cubicBezTo>
                    <a:pt x="440" y="1507"/>
                    <a:pt x="1" y="3034"/>
                    <a:pt x="628" y="4499"/>
                  </a:cubicBezTo>
                  <a:cubicBezTo>
                    <a:pt x="691" y="4394"/>
                    <a:pt x="691" y="4289"/>
                    <a:pt x="691" y="4143"/>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61"/>
            <p:cNvSpPr/>
            <p:nvPr/>
          </p:nvSpPr>
          <p:spPr>
            <a:xfrm>
              <a:off x="4811975" y="4292575"/>
              <a:ext cx="25125" cy="116675"/>
            </a:xfrm>
            <a:custGeom>
              <a:avLst/>
              <a:gdLst/>
              <a:ahLst/>
              <a:cxnLst/>
              <a:rect l="l" t="t" r="r" b="b"/>
              <a:pathLst>
                <a:path w="1005" h="4667" fill="none" extrusionOk="0">
                  <a:moveTo>
                    <a:pt x="481" y="1"/>
                  </a:moveTo>
                  <a:cubicBezTo>
                    <a:pt x="0" y="1528"/>
                    <a:pt x="774" y="3181"/>
                    <a:pt x="1005" y="4667"/>
                  </a:cubicBezTo>
                  <a:lnTo>
                    <a:pt x="1005" y="4395"/>
                  </a:ln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61"/>
            <p:cNvSpPr/>
            <p:nvPr/>
          </p:nvSpPr>
          <p:spPr>
            <a:xfrm>
              <a:off x="4830800" y="4307225"/>
              <a:ext cx="12050" cy="65950"/>
            </a:xfrm>
            <a:custGeom>
              <a:avLst/>
              <a:gdLst/>
              <a:ahLst/>
              <a:cxnLst/>
              <a:rect l="l" t="t" r="r" b="b"/>
              <a:pathLst>
                <a:path w="482" h="2638" fill="none" extrusionOk="0">
                  <a:moveTo>
                    <a:pt x="21" y="1"/>
                  </a:moveTo>
                  <a:cubicBezTo>
                    <a:pt x="0" y="880"/>
                    <a:pt x="231" y="1717"/>
                    <a:pt x="482" y="2553"/>
                  </a:cubicBezTo>
                  <a:cubicBezTo>
                    <a:pt x="461" y="2616"/>
                    <a:pt x="440" y="2637"/>
                    <a:pt x="356" y="2616"/>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61"/>
            <p:cNvSpPr/>
            <p:nvPr/>
          </p:nvSpPr>
          <p:spPr>
            <a:xfrm>
              <a:off x="4809875" y="4432775"/>
              <a:ext cx="111450" cy="218150"/>
            </a:xfrm>
            <a:custGeom>
              <a:avLst/>
              <a:gdLst/>
              <a:ahLst/>
              <a:cxnLst/>
              <a:rect l="l" t="t" r="r" b="b"/>
              <a:pathLst>
                <a:path w="4458" h="8726" fill="none" extrusionOk="0">
                  <a:moveTo>
                    <a:pt x="0" y="398"/>
                  </a:moveTo>
                  <a:cubicBezTo>
                    <a:pt x="0" y="2846"/>
                    <a:pt x="1026" y="6006"/>
                    <a:pt x="1151" y="8705"/>
                  </a:cubicBezTo>
                  <a:cubicBezTo>
                    <a:pt x="1988" y="8726"/>
                    <a:pt x="3034" y="8391"/>
                    <a:pt x="3830" y="8203"/>
                  </a:cubicBezTo>
                  <a:cubicBezTo>
                    <a:pt x="4394" y="8077"/>
                    <a:pt x="4457" y="7972"/>
                    <a:pt x="4332" y="7407"/>
                  </a:cubicBezTo>
                  <a:cubicBezTo>
                    <a:pt x="4206" y="6884"/>
                    <a:pt x="3976" y="6361"/>
                    <a:pt x="3704" y="5901"/>
                  </a:cubicBezTo>
                  <a:cubicBezTo>
                    <a:pt x="2616" y="4081"/>
                    <a:pt x="1842" y="2009"/>
                    <a:pt x="1256" y="0"/>
                  </a:cubicBezTo>
                </a:path>
              </a:pathLst>
            </a:custGeom>
            <a:noFill/>
            <a:ln w="130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61"/>
            <p:cNvSpPr/>
            <p:nvPr/>
          </p:nvSpPr>
          <p:spPr>
            <a:xfrm>
              <a:off x="4836550" y="4616375"/>
              <a:ext cx="154850" cy="385025"/>
            </a:xfrm>
            <a:custGeom>
              <a:avLst/>
              <a:gdLst/>
              <a:ahLst/>
              <a:cxnLst/>
              <a:rect l="l" t="t" r="r" b="b"/>
              <a:pathLst>
                <a:path w="6194" h="15401" fill="none" extrusionOk="0">
                  <a:moveTo>
                    <a:pt x="84" y="1444"/>
                  </a:moveTo>
                  <a:cubicBezTo>
                    <a:pt x="1" y="3014"/>
                    <a:pt x="607" y="4834"/>
                    <a:pt x="1026" y="6361"/>
                  </a:cubicBezTo>
                  <a:cubicBezTo>
                    <a:pt x="1444" y="7952"/>
                    <a:pt x="2386" y="9416"/>
                    <a:pt x="3181" y="10860"/>
                  </a:cubicBezTo>
                  <a:cubicBezTo>
                    <a:pt x="3746" y="11885"/>
                    <a:pt x="4395" y="12848"/>
                    <a:pt x="5001" y="13810"/>
                  </a:cubicBezTo>
                  <a:cubicBezTo>
                    <a:pt x="5315" y="14312"/>
                    <a:pt x="5587" y="15045"/>
                    <a:pt x="6006" y="15400"/>
                  </a:cubicBezTo>
                  <a:cubicBezTo>
                    <a:pt x="6194" y="14145"/>
                    <a:pt x="6068" y="12785"/>
                    <a:pt x="5901" y="11530"/>
                  </a:cubicBezTo>
                  <a:cubicBezTo>
                    <a:pt x="5713" y="10002"/>
                    <a:pt x="5524" y="8433"/>
                    <a:pt x="5190" y="6885"/>
                  </a:cubicBezTo>
                  <a:cubicBezTo>
                    <a:pt x="4667" y="4562"/>
                    <a:pt x="4834" y="2009"/>
                    <a:pt x="3453" y="1"/>
                  </a:cubicBezTo>
                  <a:cubicBezTo>
                    <a:pt x="3327" y="1"/>
                    <a:pt x="3244" y="84"/>
                    <a:pt x="3160" y="168"/>
                  </a:cubicBezTo>
                </a:path>
              </a:pathLst>
            </a:custGeom>
            <a:noFill/>
            <a:ln w="130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655;p37">
            <a:extLst>
              <a:ext uri="{FF2B5EF4-FFF2-40B4-BE49-F238E27FC236}">
                <a16:creationId xmlns:a16="http://schemas.microsoft.com/office/drawing/2014/main" id="{4EC6AA12-3305-0970-64A4-A236D53AB076}"/>
              </a:ext>
            </a:extLst>
          </p:cNvPr>
          <p:cNvSpPr txBox="1">
            <a:spLocks/>
          </p:cNvSpPr>
          <p:nvPr/>
        </p:nvSpPr>
        <p:spPr>
          <a:xfrm flipH="1">
            <a:off x="3908891" y="1218538"/>
            <a:ext cx="1169884" cy="5778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6000" b="1" dirty="0">
                <a:solidFill>
                  <a:schemeClr val="bg2"/>
                </a:solidFill>
                <a:latin typeface="Times New Roman" panose="02020603050405020304" pitchFamily="18" charset="0"/>
                <a:cs typeface="Times New Roman" panose="02020603050405020304" pitchFamily="18" charset="0"/>
              </a:rPr>
              <a:t>01.</a:t>
            </a:r>
          </a:p>
        </p:txBody>
      </p:sp>
      <p:sp>
        <p:nvSpPr>
          <p:cNvPr id="9" name="Google Shape;658;p37">
            <a:extLst>
              <a:ext uri="{FF2B5EF4-FFF2-40B4-BE49-F238E27FC236}">
                <a16:creationId xmlns:a16="http://schemas.microsoft.com/office/drawing/2014/main" id="{55B41F50-4CF0-CDEF-F3F9-B52702698EAE}"/>
              </a:ext>
            </a:extLst>
          </p:cNvPr>
          <p:cNvSpPr txBox="1">
            <a:spLocks/>
          </p:cNvSpPr>
          <p:nvPr/>
        </p:nvSpPr>
        <p:spPr>
          <a:xfrm flipH="1">
            <a:off x="2631982" y="1869625"/>
            <a:ext cx="3723701" cy="87149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3200" b="1" dirty="0">
                <a:solidFill>
                  <a:schemeClr val="bg2"/>
                </a:solidFill>
                <a:latin typeface="Times New Roman" panose="02020603050405020304" pitchFamily="18" charset="0"/>
                <a:cs typeface="Times New Roman" panose="02020603050405020304" pitchFamily="18" charset="0"/>
              </a:rPr>
              <a:t>Nội dung định luật bảo toàn khối lượng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circle(in)">
                                      <p:cBhvr>
                                        <p:cTn id="10"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grpSp>
        <p:nvGrpSpPr>
          <p:cNvPr id="869" name="Google Shape;869;p46"/>
          <p:cNvGrpSpPr/>
          <p:nvPr/>
        </p:nvGrpSpPr>
        <p:grpSpPr>
          <a:xfrm rot="-512821">
            <a:off x="3335360" y="770855"/>
            <a:ext cx="1298629" cy="1289079"/>
            <a:chOff x="5030925" y="3821825"/>
            <a:chExt cx="1128675" cy="1120375"/>
          </a:xfrm>
        </p:grpSpPr>
        <p:sp>
          <p:nvSpPr>
            <p:cNvPr id="870" name="Google Shape;870;p46"/>
            <p:cNvSpPr/>
            <p:nvPr/>
          </p:nvSpPr>
          <p:spPr>
            <a:xfrm>
              <a:off x="5030925" y="4281850"/>
              <a:ext cx="700875" cy="660350"/>
            </a:xfrm>
            <a:custGeom>
              <a:avLst/>
              <a:gdLst/>
              <a:ahLst/>
              <a:cxnLst/>
              <a:rect l="l" t="t" r="r" b="b"/>
              <a:pathLst>
                <a:path w="28035" h="26414" extrusionOk="0">
                  <a:moveTo>
                    <a:pt x="24999" y="0"/>
                  </a:moveTo>
                  <a:cubicBezTo>
                    <a:pt x="24999" y="0"/>
                    <a:pt x="1182" y="23350"/>
                    <a:pt x="414" y="24584"/>
                  </a:cubicBezTo>
                  <a:cubicBezTo>
                    <a:pt x="1" y="25264"/>
                    <a:pt x="581" y="26414"/>
                    <a:pt x="1646" y="26414"/>
                  </a:cubicBezTo>
                  <a:cubicBezTo>
                    <a:pt x="1783" y="26414"/>
                    <a:pt x="1929" y="26394"/>
                    <a:pt x="2082" y="26352"/>
                  </a:cubicBezTo>
                  <a:cubicBezTo>
                    <a:pt x="2849" y="26085"/>
                    <a:pt x="28034" y="3269"/>
                    <a:pt x="28034" y="3269"/>
                  </a:cubicBezTo>
                  <a:cubicBezTo>
                    <a:pt x="26133" y="2502"/>
                    <a:pt x="24999" y="0"/>
                    <a:pt x="24999" y="0"/>
                  </a:cubicBez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6"/>
            <p:cNvSpPr/>
            <p:nvPr/>
          </p:nvSpPr>
          <p:spPr>
            <a:xfrm>
              <a:off x="5655875" y="4131725"/>
              <a:ext cx="238525" cy="232700"/>
            </a:xfrm>
            <a:custGeom>
              <a:avLst/>
              <a:gdLst/>
              <a:ahLst/>
              <a:cxnLst/>
              <a:rect l="l" t="t" r="r" b="b"/>
              <a:pathLst>
                <a:path w="9541" h="9308" extrusionOk="0">
                  <a:moveTo>
                    <a:pt x="4837" y="1"/>
                  </a:moveTo>
                  <a:lnTo>
                    <a:pt x="1" y="6005"/>
                  </a:lnTo>
                  <a:cubicBezTo>
                    <a:pt x="1" y="6005"/>
                    <a:pt x="1135" y="8507"/>
                    <a:pt x="3036" y="9307"/>
                  </a:cubicBezTo>
                  <a:lnTo>
                    <a:pt x="9541" y="4504"/>
                  </a:lnTo>
                  <a:cubicBezTo>
                    <a:pt x="8874" y="4371"/>
                    <a:pt x="8307" y="4137"/>
                    <a:pt x="7839" y="3837"/>
                  </a:cubicBezTo>
                  <a:cubicBezTo>
                    <a:pt x="6472" y="2970"/>
                    <a:pt x="5171" y="1669"/>
                    <a:pt x="4837" y="1"/>
                  </a:cubicBezTo>
                  <a:close/>
                </a:path>
              </a:pathLst>
            </a:custGeom>
            <a:solidFill>
              <a:schemeClr val="accent6"/>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6"/>
            <p:cNvSpPr/>
            <p:nvPr/>
          </p:nvSpPr>
          <p:spPr>
            <a:xfrm>
              <a:off x="5770950" y="3920750"/>
              <a:ext cx="371975" cy="326075"/>
            </a:xfrm>
            <a:custGeom>
              <a:avLst/>
              <a:gdLst/>
              <a:ahLst/>
              <a:cxnLst/>
              <a:rect l="l" t="t" r="r" b="b"/>
              <a:pathLst>
                <a:path w="14879" h="13043" extrusionOk="0">
                  <a:moveTo>
                    <a:pt x="8207" y="0"/>
                  </a:moveTo>
                  <a:lnTo>
                    <a:pt x="8207" y="0"/>
                  </a:lnTo>
                  <a:cubicBezTo>
                    <a:pt x="5838" y="801"/>
                    <a:pt x="2903" y="1969"/>
                    <a:pt x="1335" y="4237"/>
                  </a:cubicBezTo>
                  <a:cubicBezTo>
                    <a:pt x="234" y="5805"/>
                    <a:pt x="1" y="7239"/>
                    <a:pt x="234" y="8473"/>
                  </a:cubicBezTo>
                  <a:cubicBezTo>
                    <a:pt x="568" y="10108"/>
                    <a:pt x="1869" y="11442"/>
                    <a:pt x="3236" y="12309"/>
                  </a:cubicBezTo>
                  <a:cubicBezTo>
                    <a:pt x="3704" y="12609"/>
                    <a:pt x="4271" y="12810"/>
                    <a:pt x="4904" y="12943"/>
                  </a:cubicBezTo>
                  <a:cubicBezTo>
                    <a:pt x="5253" y="13008"/>
                    <a:pt x="5622" y="13042"/>
                    <a:pt x="6006" y="13042"/>
                  </a:cubicBezTo>
                  <a:cubicBezTo>
                    <a:pt x="8596" y="13042"/>
                    <a:pt x="11848" y="11467"/>
                    <a:pt x="13911" y="6905"/>
                  </a:cubicBezTo>
                  <a:cubicBezTo>
                    <a:pt x="14411" y="5838"/>
                    <a:pt x="14711" y="4771"/>
                    <a:pt x="14878" y="3736"/>
                  </a:cubicBezTo>
                  <a:cubicBezTo>
                    <a:pt x="14816" y="3715"/>
                    <a:pt x="14759" y="3705"/>
                    <a:pt x="14704" y="3705"/>
                  </a:cubicBezTo>
                  <a:cubicBezTo>
                    <a:pt x="14292" y="3705"/>
                    <a:pt x="14066" y="4261"/>
                    <a:pt x="13412" y="4261"/>
                  </a:cubicBezTo>
                  <a:cubicBezTo>
                    <a:pt x="13228" y="4261"/>
                    <a:pt x="13009" y="4216"/>
                    <a:pt x="12743" y="4103"/>
                  </a:cubicBezTo>
                  <a:cubicBezTo>
                    <a:pt x="11409" y="3503"/>
                    <a:pt x="11676" y="2302"/>
                    <a:pt x="11009" y="1802"/>
                  </a:cubicBezTo>
                  <a:cubicBezTo>
                    <a:pt x="10837" y="1664"/>
                    <a:pt x="10661" y="1620"/>
                    <a:pt x="10476" y="1620"/>
                  </a:cubicBezTo>
                  <a:cubicBezTo>
                    <a:pt x="10138" y="1620"/>
                    <a:pt x="9774" y="1770"/>
                    <a:pt x="9362" y="1770"/>
                  </a:cubicBezTo>
                  <a:cubicBezTo>
                    <a:pt x="9127" y="1770"/>
                    <a:pt x="8877" y="1721"/>
                    <a:pt x="8607" y="1568"/>
                  </a:cubicBezTo>
                  <a:cubicBezTo>
                    <a:pt x="7706" y="968"/>
                    <a:pt x="8173" y="101"/>
                    <a:pt x="8207" y="0"/>
                  </a:cubicBezTo>
                  <a:close/>
                </a:path>
              </a:pathLst>
            </a:cu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6"/>
            <p:cNvSpPr/>
            <p:nvPr/>
          </p:nvSpPr>
          <p:spPr>
            <a:xfrm>
              <a:off x="5964425" y="3821825"/>
              <a:ext cx="195175" cy="205450"/>
            </a:xfrm>
            <a:custGeom>
              <a:avLst/>
              <a:gdLst/>
              <a:ahLst/>
              <a:cxnLst/>
              <a:rect l="l" t="t" r="r" b="b"/>
              <a:pathLst>
                <a:path w="7807" h="8218" extrusionOk="0">
                  <a:moveTo>
                    <a:pt x="6027" y="1"/>
                  </a:moveTo>
                  <a:cubicBezTo>
                    <a:pt x="5300" y="1"/>
                    <a:pt x="4980" y="1649"/>
                    <a:pt x="4070" y="2590"/>
                  </a:cubicBezTo>
                  <a:cubicBezTo>
                    <a:pt x="3670" y="2990"/>
                    <a:pt x="2269" y="3324"/>
                    <a:pt x="534" y="3924"/>
                  </a:cubicBezTo>
                  <a:cubicBezTo>
                    <a:pt x="501" y="3991"/>
                    <a:pt x="1" y="4925"/>
                    <a:pt x="968" y="5459"/>
                  </a:cubicBezTo>
                  <a:cubicBezTo>
                    <a:pt x="1243" y="5623"/>
                    <a:pt x="1497" y="5675"/>
                    <a:pt x="1735" y="5675"/>
                  </a:cubicBezTo>
                  <a:cubicBezTo>
                    <a:pt x="2136" y="5675"/>
                    <a:pt x="2489" y="5529"/>
                    <a:pt x="2812" y="5529"/>
                  </a:cubicBezTo>
                  <a:cubicBezTo>
                    <a:pt x="2996" y="5529"/>
                    <a:pt x="3170" y="5576"/>
                    <a:pt x="3336" y="5725"/>
                  </a:cubicBezTo>
                  <a:cubicBezTo>
                    <a:pt x="3970" y="6259"/>
                    <a:pt x="3703" y="7460"/>
                    <a:pt x="5038" y="8060"/>
                  </a:cubicBezTo>
                  <a:cubicBezTo>
                    <a:pt x="5304" y="8173"/>
                    <a:pt x="5521" y="8218"/>
                    <a:pt x="5703" y="8218"/>
                  </a:cubicBezTo>
                  <a:cubicBezTo>
                    <a:pt x="6351" y="8218"/>
                    <a:pt x="6563" y="7662"/>
                    <a:pt x="6991" y="7662"/>
                  </a:cubicBezTo>
                  <a:cubicBezTo>
                    <a:pt x="7047" y="7662"/>
                    <a:pt x="7107" y="7672"/>
                    <a:pt x="7173" y="7693"/>
                  </a:cubicBezTo>
                  <a:cubicBezTo>
                    <a:pt x="7806" y="3724"/>
                    <a:pt x="6672" y="121"/>
                    <a:pt x="6172" y="21"/>
                  </a:cubicBezTo>
                  <a:cubicBezTo>
                    <a:pt x="6122" y="7"/>
                    <a:pt x="6074" y="1"/>
                    <a:pt x="6027" y="1"/>
                  </a:cubicBezTo>
                  <a:close/>
                </a:path>
              </a:pathLst>
            </a:cu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76" name="Google Shape;876;p46"/>
          <p:cNvPicPr preferRelativeResize="0"/>
          <p:nvPr/>
        </p:nvPicPr>
        <p:blipFill>
          <a:blip r:embed="rId3"/>
          <a:srcRect l="5848" r="5848"/>
          <a:stretch/>
        </p:blipFill>
        <p:spPr>
          <a:xfrm flipH="1">
            <a:off x="651612" y="794775"/>
            <a:ext cx="3018050" cy="3417773"/>
          </a:xfrm>
          <a:prstGeom prst="rect">
            <a:avLst/>
          </a:prstGeom>
          <a:noFill/>
          <a:ln>
            <a:noFill/>
          </a:ln>
        </p:spPr>
      </p:pic>
      <p:grpSp>
        <p:nvGrpSpPr>
          <p:cNvPr id="877" name="Google Shape;877;p46"/>
          <p:cNvGrpSpPr/>
          <p:nvPr/>
        </p:nvGrpSpPr>
        <p:grpSpPr>
          <a:xfrm>
            <a:off x="511425" y="707300"/>
            <a:ext cx="3298425" cy="3682225"/>
            <a:chOff x="511425" y="859700"/>
            <a:chExt cx="3298425" cy="3682225"/>
          </a:xfrm>
        </p:grpSpPr>
        <p:sp>
          <p:nvSpPr>
            <p:cNvPr id="878" name="Google Shape;878;p46"/>
            <p:cNvSpPr/>
            <p:nvPr/>
          </p:nvSpPr>
          <p:spPr>
            <a:xfrm>
              <a:off x="511425" y="859700"/>
              <a:ext cx="3249712" cy="206050"/>
            </a:xfrm>
            <a:custGeom>
              <a:avLst/>
              <a:gdLst/>
              <a:ahLst/>
              <a:cxnLst/>
              <a:rect l="l" t="t" r="r" b="b"/>
              <a:pathLst>
                <a:path w="139353" h="8242" extrusionOk="0">
                  <a:moveTo>
                    <a:pt x="55733" y="1"/>
                  </a:moveTo>
                  <a:cubicBezTo>
                    <a:pt x="53503" y="1"/>
                    <a:pt x="51073" y="14"/>
                    <a:pt x="48534" y="50"/>
                  </a:cubicBezTo>
                  <a:cubicBezTo>
                    <a:pt x="40800" y="116"/>
                    <a:pt x="33893" y="303"/>
                    <a:pt x="31086" y="303"/>
                  </a:cubicBezTo>
                  <a:cubicBezTo>
                    <a:pt x="30279" y="303"/>
                    <a:pt x="29811" y="288"/>
                    <a:pt x="29760" y="249"/>
                  </a:cubicBezTo>
                  <a:cubicBezTo>
                    <a:pt x="29736" y="226"/>
                    <a:pt x="29699" y="216"/>
                    <a:pt x="29652" y="216"/>
                  </a:cubicBezTo>
                  <a:cubicBezTo>
                    <a:pt x="29402" y="216"/>
                    <a:pt x="28870" y="502"/>
                    <a:pt x="28571" y="502"/>
                  </a:cubicBezTo>
                  <a:cubicBezTo>
                    <a:pt x="28523" y="502"/>
                    <a:pt x="28481" y="495"/>
                    <a:pt x="28447" y="478"/>
                  </a:cubicBezTo>
                  <a:cubicBezTo>
                    <a:pt x="13968" y="1240"/>
                    <a:pt x="6551" y="1794"/>
                    <a:pt x="4907" y="1794"/>
                  </a:cubicBezTo>
                  <a:cubicBezTo>
                    <a:pt x="4827" y="1794"/>
                    <a:pt x="4761" y="1793"/>
                    <a:pt x="4709" y="1790"/>
                  </a:cubicBezTo>
                  <a:cubicBezTo>
                    <a:pt x="4548" y="1786"/>
                    <a:pt x="4401" y="1784"/>
                    <a:pt x="4266" y="1784"/>
                  </a:cubicBezTo>
                  <a:cubicBezTo>
                    <a:pt x="3490" y="1784"/>
                    <a:pt x="3109" y="1861"/>
                    <a:pt x="2768" y="2104"/>
                  </a:cubicBezTo>
                  <a:cubicBezTo>
                    <a:pt x="1656" y="2931"/>
                    <a:pt x="1" y="8039"/>
                    <a:pt x="1228" y="8238"/>
                  </a:cubicBezTo>
                  <a:cubicBezTo>
                    <a:pt x="1253" y="8240"/>
                    <a:pt x="1289" y="8241"/>
                    <a:pt x="1333" y="8241"/>
                  </a:cubicBezTo>
                  <a:cubicBezTo>
                    <a:pt x="2996" y="8241"/>
                    <a:pt x="17482" y="6949"/>
                    <a:pt x="23837" y="6949"/>
                  </a:cubicBezTo>
                  <a:cubicBezTo>
                    <a:pt x="25010" y="6949"/>
                    <a:pt x="25906" y="6993"/>
                    <a:pt x="26393" y="7097"/>
                  </a:cubicBezTo>
                  <a:cubicBezTo>
                    <a:pt x="30021" y="6844"/>
                    <a:pt x="39419" y="6170"/>
                    <a:pt x="46125" y="6170"/>
                  </a:cubicBezTo>
                  <a:cubicBezTo>
                    <a:pt x="48490" y="6170"/>
                    <a:pt x="50520" y="6254"/>
                    <a:pt x="51844" y="6469"/>
                  </a:cubicBezTo>
                  <a:cubicBezTo>
                    <a:pt x="52567" y="6265"/>
                    <a:pt x="54440" y="6187"/>
                    <a:pt x="56874" y="6187"/>
                  </a:cubicBezTo>
                  <a:cubicBezTo>
                    <a:pt x="64404" y="6187"/>
                    <a:pt x="77312" y="6928"/>
                    <a:pt x="78244" y="6928"/>
                  </a:cubicBezTo>
                  <a:cubicBezTo>
                    <a:pt x="78269" y="6928"/>
                    <a:pt x="78286" y="6927"/>
                    <a:pt x="78293" y="6926"/>
                  </a:cubicBezTo>
                  <a:cubicBezTo>
                    <a:pt x="78514" y="6890"/>
                    <a:pt x="78887" y="6874"/>
                    <a:pt x="79344" y="6874"/>
                  </a:cubicBezTo>
                  <a:cubicBezTo>
                    <a:pt x="81068" y="6874"/>
                    <a:pt x="83994" y="7100"/>
                    <a:pt x="84513" y="7325"/>
                  </a:cubicBezTo>
                  <a:cubicBezTo>
                    <a:pt x="85064" y="7569"/>
                    <a:pt x="85773" y="7632"/>
                    <a:pt x="86478" y="7632"/>
                  </a:cubicBezTo>
                  <a:cubicBezTo>
                    <a:pt x="87224" y="7632"/>
                    <a:pt x="87966" y="7562"/>
                    <a:pt x="88514" y="7562"/>
                  </a:cubicBezTo>
                  <a:cubicBezTo>
                    <a:pt x="88843" y="7562"/>
                    <a:pt x="89102" y="7587"/>
                    <a:pt x="89249" y="7668"/>
                  </a:cubicBezTo>
                  <a:cubicBezTo>
                    <a:pt x="92689" y="7609"/>
                    <a:pt x="94471" y="7592"/>
                    <a:pt x="95538" y="7592"/>
                  </a:cubicBezTo>
                  <a:cubicBezTo>
                    <a:pt x="96975" y="7592"/>
                    <a:pt x="97113" y="7623"/>
                    <a:pt x="98257" y="7623"/>
                  </a:cubicBezTo>
                  <a:cubicBezTo>
                    <a:pt x="99969" y="7623"/>
                    <a:pt x="103932" y="7554"/>
                    <a:pt x="117867" y="7211"/>
                  </a:cubicBezTo>
                  <a:cubicBezTo>
                    <a:pt x="120007" y="7183"/>
                    <a:pt x="120235" y="7183"/>
                    <a:pt x="122004" y="7126"/>
                  </a:cubicBezTo>
                  <a:cubicBezTo>
                    <a:pt x="123053" y="6999"/>
                    <a:pt x="124139" y="6949"/>
                    <a:pt x="125211" y="6949"/>
                  </a:cubicBezTo>
                  <a:cubicBezTo>
                    <a:pt x="127990" y="6949"/>
                    <a:pt x="130673" y="7283"/>
                    <a:pt x="132362" y="7468"/>
                  </a:cubicBezTo>
                  <a:cubicBezTo>
                    <a:pt x="133038" y="7543"/>
                    <a:pt x="133810" y="7618"/>
                    <a:pt x="134472" y="7618"/>
                  </a:cubicBezTo>
                  <a:cubicBezTo>
                    <a:pt x="135067" y="7618"/>
                    <a:pt x="135573" y="7558"/>
                    <a:pt x="135843" y="7382"/>
                  </a:cubicBezTo>
                  <a:cubicBezTo>
                    <a:pt x="137069" y="6641"/>
                    <a:pt x="139352" y="2960"/>
                    <a:pt x="138981" y="1961"/>
                  </a:cubicBezTo>
                  <a:cubicBezTo>
                    <a:pt x="138896" y="1704"/>
                    <a:pt x="135472" y="1362"/>
                    <a:pt x="135215" y="1334"/>
                  </a:cubicBezTo>
                  <a:cubicBezTo>
                    <a:pt x="133931" y="1191"/>
                    <a:pt x="134416" y="1248"/>
                    <a:pt x="133075" y="1134"/>
                  </a:cubicBezTo>
                  <a:cubicBezTo>
                    <a:pt x="131638" y="1034"/>
                    <a:pt x="129897" y="992"/>
                    <a:pt x="128627" y="992"/>
                  </a:cubicBezTo>
                  <a:cubicBezTo>
                    <a:pt x="127728" y="992"/>
                    <a:pt x="127066" y="1013"/>
                    <a:pt x="126912" y="1048"/>
                  </a:cubicBezTo>
                  <a:cubicBezTo>
                    <a:pt x="126828" y="1064"/>
                    <a:pt x="126744" y="1071"/>
                    <a:pt x="126664" y="1071"/>
                  </a:cubicBezTo>
                  <a:cubicBezTo>
                    <a:pt x="126446" y="1071"/>
                    <a:pt x="126261" y="1018"/>
                    <a:pt x="126199" y="934"/>
                  </a:cubicBezTo>
                  <a:cubicBezTo>
                    <a:pt x="126199" y="906"/>
                    <a:pt x="124572" y="820"/>
                    <a:pt x="124515" y="820"/>
                  </a:cubicBezTo>
                  <a:cubicBezTo>
                    <a:pt x="122938" y="768"/>
                    <a:pt x="122052" y="752"/>
                    <a:pt x="121218" y="752"/>
                  </a:cubicBezTo>
                  <a:cubicBezTo>
                    <a:pt x="120211" y="752"/>
                    <a:pt x="119278" y="776"/>
                    <a:pt x="117297" y="791"/>
                  </a:cubicBezTo>
                  <a:lnTo>
                    <a:pt x="115642" y="791"/>
                  </a:lnTo>
                  <a:cubicBezTo>
                    <a:pt x="115642" y="727"/>
                    <a:pt x="115552" y="690"/>
                    <a:pt x="115397" y="690"/>
                  </a:cubicBezTo>
                  <a:cubicBezTo>
                    <a:pt x="115276" y="690"/>
                    <a:pt x="115116" y="713"/>
                    <a:pt x="114928" y="763"/>
                  </a:cubicBezTo>
                  <a:cubicBezTo>
                    <a:pt x="114072" y="963"/>
                    <a:pt x="110021" y="1248"/>
                    <a:pt x="105827" y="1419"/>
                  </a:cubicBezTo>
                  <a:cubicBezTo>
                    <a:pt x="103914" y="1511"/>
                    <a:pt x="101983" y="1548"/>
                    <a:pt x="100324" y="1548"/>
                  </a:cubicBezTo>
                  <a:cubicBezTo>
                    <a:pt x="98370" y="1548"/>
                    <a:pt x="96794" y="1496"/>
                    <a:pt x="96069" y="1419"/>
                  </a:cubicBezTo>
                  <a:cubicBezTo>
                    <a:pt x="94354" y="1235"/>
                    <a:pt x="93497" y="1170"/>
                    <a:pt x="92359" y="1170"/>
                  </a:cubicBezTo>
                  <a:cubicBezTo>
                    <a:pt x="91736" y="1170"/>
                    <a:pt x="91028" y="1189"/>
                    <a:pt x="90048" y="1219"/>
                  </a:cubicBezTo>
                  <a:cubicBezTo>
                    <a:pt x="89919" y="1222"/>
                    <a:pt x="89780" y="1223"/>
                    <a:pt x="89634" y="1223"/>
                  </a:cubicBezTo>
                  <a:cubicBezTo>
                    <a:pt x="87785" y="1223"/>
                    <a:pt x="84653" y="1060"/>
                    <a:pt x="81375" y="849"/>
                  </a:cubicBezTo>
                  <a:cubicBezTo>
                    <a:pt x="79577" y="763"/>
                    <a:pt x="77808" y="649"/>
                    <a:pt x="76125" y="563"/>
                  </a:cubicBezTo>
                  <a:cubicBezTo>
                    <a:pt x="74441" y="506"/>
                    <a:pt x="72958" y="478"/>
                    <a:pt x="71788" y="478"/>
                  </a:cubicBezTo>
                  <a:cubicBezTo>
                    <a:pt x="69562" y="478"/>
                    <a:pt x="71074" y="221"/>
                    <a:pt x="69220" y="192"/>
                  </a:cubicBezTo>
                  <a:cubicBezTo>
                    <a:pt x="68820" y="192"/>
                    <a:pt x="67936" y="135"/>
                    <a:pt x="66652" y="107"/>
                  </a:cubicBezTo>
                  <a:cubicBezTo>
                    <a:pt x="64664" y="67"/>
                    <a:pt x="60693" y="1"/>
                    <a:pt x="557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6"/>
            <p:cNvSpPr/>
            <p:nvPr/>
          </p:nvSpPr>
          <p:spPr>
            <a:xfrm>
              <a:off x="596325" y="4295175"/>
              <a:ext cx="3195325" cy="228750"/>
            </a:xfrm>
            <a:custGeom>
              <a:avLst/>
              <a:gdLst/>
              <a:ahLst/>
              <a:cxnLst/>
              <a:rect l="l" t="t" r="r" b="b"/>
              <a:pathLst>
                <a:path w="119351" h="9150" extrusionOk="0">
                  <a:moveTo>
                    <a:pt x="113952" y="0"/>
                  </a:moveTo>
                  <a:cubicBezTo>
                    <a:pt x="111096" y="0"/>
                    <a:pt x="108469" y="479"/>
                    <a:pt x="108223" y="561"/>
                  </a:cubicBezTo>
                  <a:cubicBezTo>
                    <a:pt x="108120" y="607"/>
                    <a:pt x="108013" y="625"/>
                    <a:pt x="107916" y="625"/>
                  </a:cubicBezTo>
                  <a:cubicBezTo>
                    <a:pt x="107770" y="625"/>
                    <a:pt x="107647" y="584"/>
                    <a:pt x="107595" y="533"/>
                  </a:cubicBezTo>
                  <a:lnTo>
                    <a:pt x="107225" y="533"/>
                  </a:lnTo>
                  <a:cubicBezTo>
                    <a:pt x="102574" y="818"/>
                    <a:pt x="106711" y="618"/>
                    <a:pt x="98979" y="1046"/>
                  </a:cubicBezTo>
                  <a:cubicBezTo>
                    <a:pt x="98979" y="1003"/>
                    <a:pt x="98915" y="982"/>
                    <a:pt x="98808" y="982"/>
                  </a:cubicBezTo>
                  <a:cubicBezTo>
                    <a:pt x="98701" y="982"/>
                    <a:pt x="98551" y="1003"/>
                    <a:pt x="98380" y="1046"/>
                  </a:cubicBezTo>
                  <a:cubicBezTo>
                    <a:pt x="97467" y="1389"/>
                    <a:pt x="90847" y="2245"/>
                    <a:pt x="85882" y="2330"/>
                  </a:cubicBezTo>
                  <a:cubicBezTo>
                    <a:pt x="84427" y="2330"/>
                    <a:pt x="83257" y="2330"/>
                    <a:pt x="82687" y="2302"/>
                  </a:cubicBezTo>
                  <a:cubicBezTo>
                    <a:pt x="81509" y="2227"/>
                    <a:pt x="80806" y="2184"/>
                    <a:pt x="80074" y="2184"/>
                  </a:cubicBezTo>
                  <a:cubicBezTo>
                    <a:pt x="79405" y="2184"/>
                    <a:pt x="78711" y="2220"/>
                    <a:pt x="77608" y="2302"/>
                  </a:cubicBezTo>
                  <a:cubicBezTo>
                    <a:pt x="77106" y="2341"/>
                    <a:pt x="76440" y="2357"/>
                    <a:pt x="75661" y="2357"/>
                  </a:cubicBezTo>
                  <a:cubicBezTo>
                    <a:pt x="74185" y="2357"/>
                    <a:pt x="72304" y="2301"/>
                    <a:pt x="70361" y="2245"/>
                  </a:cubicBezTo>
                  <a:cubicBezTo>
                    <a:pt x="62682" y="1974"/>
                    <a:pt x="57925" y="1877"/>
                    <a:pt x="54645" y="1877"/>
                  </a:cubicBezTo>
                  <a:cubicBezTo>
                    <a:pt x="46433" y="1877"/>
                    <a:pt x="47479" y="2483"/>
                    <a:pt x="35116" y="2483"/>
                  </a:cubicBezTo>
                  <a:cubicBezTo>
                    <a:pt x="34197" y="2483"/>
                    <a:pt x="33204" y="2480"/>
                    <a:pt x="32128" y="2473"/>
                  </a:cubicBezTo>
                  <a:cubicBezTo>
                    <a:pt x="29189" y="2444"/>
                    <a:pt x="27192" y="2444"/>
                    <a:pt x="27078" y="2330"/>
                  </a:cubicBezTo>
                  <a:cubicBezTo>
                    <a:pt x="27058" y="2306"/>
                    <a:pt x="27026" y="2296"/>
                    <a:pt x="26986" y="2296"/>
                  </a:cubicBezTo>
                  <a:cubicBezTo>
                    <a:pt x="26772" y="2296"/>
                    <a:pt x="26311" y="2583"/>
                    <a:pt x="26046" y="2583"/>
                  </a:cubicBezTo>
                  <a:cubicBezTo>
                    <a:pt x="26004" y="2583"/>
                    <a:pt x="25967" y="2575"/>
                    <a:pt x="25936" y="2558"/>
                  </a:cubicBezTo>
                  <a:cubicBezTo>
                    <a:pt x="23323" y="2665"/>
                    <a:pt x="22405" y="2846"/>
                    <a:pt x="20619" y="2846"/>
                  </a:cubicBezTo>
                  <a:cubicBezTo>
                    <a:pt x="20494" y="2846"/>
                    <a:pt x="20364" y="2846"/>
                    <a:pt x="20230" y="2844"/>
                  </a:cubicBezTo>
                  <a:cubicBezTo>
                    <a:pt x="17828" y="2767"/>
                    <a:pt x="14716" y="2370"/>
                    <a:pt x="12145" y="2370"/>
                  </a:cubicBezTo>
                  <a:cubicBezTo>
                    <a:pt x="11845" y="2370"/>
                    <a:pt x="11553" y="2375"/>
                    <a:pt x="11271" y="2387"/>
                  </a:cubicBezTo>
                  <a:cubicBezTo>
                    <a:pt x="10075" y="2434"/>
                    <a:pt x="7762" y="2616"/>
                    <a:pt x="6627" y="2616"/>
                  </a:cubicBezTo>
                  <a:cubicBezTo>
                    <a:pt x="6381" y="2616"/>
                    <a:pt x="6190" y="2607"/>
                    <a:pt x="6078" y="2587"/>
                  </a:cubicBezTo>
                  <a:cubicBezTo>
                    <a:pt x="5818" y="2553"/>
                    <a:pt x="5604" y="2535"/>
                    <a:pt x="5426" y="2535"/>
                  </a:cubicBezTo>
                  <a:cubicBezTo>
                    <a:pt x="4235" y="2535"/>
                    <a:pt x="4594" y="3336"/>
                    <a:pt x="2882" y="5668"/>
                  </a:cubicBezTo>
                  <a:cubicBezTo>
                    <a:pt x="1798" y="7152"/>
                    <a:pt x="1" y="8293"/>
                    <a:pt x="3710" y="8750"/>
                  </a:cubicBezTo>
                  <a:cubicBezTo>
                    <a:pt x="4223" y="8815"/>
                    <a:pt x="4783" y="8841"/>
                    <a:pt x="5365" y="8841"/>
                  </a:cubicBezTo>
                  <a:cubicBezTo>
                    <a:pt x="6819" y="8841"/>
                    <a:pt x="8405" y="8681"/>
                    <a:pt x="9730" y="8579"/>
                  </a:cubicBezTo>
                  <a:cubicBezTo>
                    <a:pt x="10814" y="8487"/>
                    <a:pt x="11760" y="8451"/>
                    <a:pt x="12625" y="8451"/>
                  </a:cubicBezTo>
                  <a:cubicBezTo>
                    <a:pt x="16084" y="8451"/>
                    <a:pt x="18238" y="9035"/>
                    <a:pt x="22712" y="9035"/>
                  </a:cubicBezTo>
                  <a:cubicBezTo>
                    <a:pt x="23112" y="9035"/>
                    <a:pt x="23853" y="9035"/>
                    <a:pt x="24253" y="9149"/>
                  </a:cubicBezTo>
                  <a:cubicBezTo>
                    <a:pt x="30292" y="8634"/>
                    <a:pt x="38221" y="8446"/>
                    <a:pt x="42621" y="8446"/>
                  </a:cubicBezTo>
                  <a:cubicBezTo>
                    <a:pt x="44313" y="8446"/>
                    <a:pt x="45483" y="8474"/>
                    <a:pt x="45823" y="8522"/>
                  </a:cubicBezTo>
                  <a:cubicBezTo>
                    <a:pt x="46957" y="8105"/>
                    <a:pt x="50155" y="7978"/>
                    <a:pt x="53777" y="7978"/>
                  </a:cubicBezTo>
                  <a:cubicBezTo>
                    <a:pt x="59549" y="7978"/>
                    <a:pt x="66401" y="8302"/>
                    <a:pt x="67695" y="8302"/>
                  </a:cubicBezTo>
                  <a:cubicBezTo>
                    <a:pt x="67816" y="8302"/>
                    <a:pt x="67889" y="8300"/>
                    <a:pt x="67907" y="8293"/>
                  </a:cubicBezTo>
                  <a:cubicBezTo>
                    <a:pt x="68168" y="8232"/>
                    <a:pt x="68708" y="8206"/>
                    <a:pt x="69348" y="8206"/>
                  </a:cubicBezTo>
                  <a:cubicBezTo>
                    <a:pt x="70805" y="8206"/>
                    <a:pt x="72780" y="8343"/>
                    <a:pt x="73157" y="8522"/>
                  </a:cubicBezTo>
                  <a:cubicBezTo>
                    <a:pt x="73557" y="8717"/>
                    <a:pt x="74044" y="8777"/>
                    <a:pt x="74540" y="8777"/>
                  </a:cubicBezTo>
                  <a:cubicBezTo>
                    <a:pt x="75320" y="8777"/>
                    <a:pt x="76124" y="8629"/>
                    <a:pt x="76657" y="8629"/>
                  </a:cubicBezTo>
                  <a:cubicBezTo>
                    <a:pt x="76873" y="8629"/>
                    <a:pt x="77044" y="8653"/>
                    <a:pt x="77152" y="8721"/>
                  </a:cubicBezTo>
                  <a:cubicBezTo>
                    <a:pt x="81645" y="8450"/>
                    <a:pt x="81859" y="8415"/>
                    <a:pt x="82116" y="8415"/>
                  </a:cubicBezTo>
                  <a:cubicBezTo>
                    <a:pt x="82208" y="8415"/>
                    <a:pt x="82305" y="8419"/>
                    <a:pt x="82605" y="8419"/>
                  </a:cubicBezTo>
                  <a:cubicBezTo>
                    <a:pt x="83144" y="8419"/>
                    <a:pt x="84339" y="8404"/>
                    <a:pt x="87338" y="8322"/>
                  </a:cubicBezTo>
                  <a:cubicBezTo>
                    <a:pt x="87965" y="8322"/>
                    <a:pt x="88622" y="8293"/>
                    <a:pt x="89306" y="8265"/>
                  </a:cubicBezTo>
                  <a:cubicBezTo>
                    <a:pt x="90676" y="8179"/>
                    <a:pt x="92102" y="8094"/>
                    <a:pt x="93529" y="7979"/>
                  </a:cubicBezTo>
                  <a:cubicBezTo>
                    <a:pt x="98294" y="7580"/>
                    <a:pt x="97524" y="7609"/>
                    <a:pt x="103801" y="7123"/>
                  </a:cubicBezTo>
                  <a:cubicBezTo>
                    <a:pt x="105826" y="6952"/>
                    <a:pt x="107595" y="6296"/>
                    <a:pt x="111961" y="6296"/>
                  </a:cubicBezTo>
                  <a:cubicBezTo>
                    <a:pt x="112931" y="6296"/>
                    <a:pt x="113825" y="6347"/>
                    <a:pt x="114533" y="6347"/>
                  </a:cubicBezTo>
                  <a:cubicBezTo>
                    <a:pt x="114887" y="6347"/>
                    <a:pt x="115195" y="6334"/>
                    <a:pt x="115442" y="6296"/>
                  </a:cubicBezTo>
                  <a:cubicBezTo>
                    <a:pt x="115870" y="6239"/>
                    <a:pt x="116127" y="6125"/>
                    <a:pt x="116868" y="5041"/>
                  </a:cubicBezTo>
                  <a:cubicBezTo>
                    <a:pt x="117724" y="3842"/>
                    <a:pt x="119351" y="1588"/>
                    <a:pt x="119151" y="846"/>
                  </a:cubicBezTo>
                  <a:cubicBezTo>
                    <a:pt x="119094" y="675"/>
                    <a:pt x="117496" y="304"/>
                    <a:pt x="117296" y="276"/>
                  </a:cubicBezTo>
                  <a:cubicBezTo>
                    <a:pt x="116233" y="74"/>
                    <a:pt x="115075" y="0"/>
                    <a:pt x="1139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6"/>
            <p:cNvSpPr/>
            <p:nvPr/>
          </p:nvSpPr>
          <p:spPr>
            <a:xfrm rot="5400000">
              <a:off x="1924073" y="2555727"/>
              <a:ext cx="3581804" cy="189750"/>
            </a:xfrm>
            <a:custGeom>
              <a:avLst/>
              <a:gdLst/>
              <a:ahLst/>
              <a:cxnLst/>
              <a:rect l="l" t="t" r="r" b="b"/>
              <a:pathLst>
                <a:path w="130878" h="7590" extrusionOk="0">
                  <a:moveTo>
                    <a:pt x="108635" y="0"/>
                  </a:moveTo>
                  <a:cubicBezTo>
                    <a:pt x="108534" y="0"/>
                    <a:pt x="108413" y="10"/>
                    <a:pt x="108280" y="29"/>
                  </a:cubicBezTo>
                  <a:cubicBezTo>
                    <a:pt x="107244" y="244"/>
                    <a:pt x="100302" y="365"/>
                    <a:pt x="95289" y="365"/>
                  </a:cubicBezTo>
                  <a:cubicBezTo>
                    <a:pt x="92985" y="365"/>
                    <a:pt x="91089" y="340"/>
                    <a:pt x="90362" y="286"/>
                  </a:cubicBezTo>
                  <a:cubicBezTo>
                    <a:pt x="89141" y="203"/>
                    <a:pt x="88375" y="161"/>
                    <a:pt x="87614" y="161"/>
                  </a:cubicBezTo>
                  <a:cubicBezTo>
                    <a:pt x="86792" y="161"/>
                    <a:pt x="85976" y="210"/>
                    <a:pt x="84598" y="314"/>
                  </a:cubicBezTo>
                  <a:cubicBezTo>
                    <a:pt x="81288" y="571"/>
                    <a:pt x="71816" y="343"/>
                    <a:pt x="67450" y="685"/>
                  </a:cubicBezTo>
                  <a:cubicBezTo>
                    <a:pt x="67091" y="710"/>
                    <a:pt x="66836" y="720"/>
                    <a:pt x="66651" y="720"/>
                  </a:cubicBezTo>
                  <a:cubicBezTo>
                    <a:pt x="65863" y="720"/>
                    <a:pt x="66346" y="536"/>
                    <a:pt x="65380" y="536"/>
                  </a:cubicBezTo>
                  <a:cubicBezTo>
                    <a:pt x="65278" y="536"/>
                    <a:pt x="65161" y="538"/>
                    <a:pt x="65025" y="542"/>
                  </a:cubicBezTo>
                  <a:cubicBezTo>
                    <a:pt x="56845" y="802"/>
                    <a:pt x="50748" y="1334"/>
                    <a:pt x="40749" y="1334"/>
                  </a:cubicBezTo>
                  <a:cubicBezTo>
                    <a:pt x="38646" y="1334"/>
                    <a:pt x="36371" y="1310"/>
                    <a:pt x="33868" y="1256"/>
                  </a:cubicBezTo>
                  <a:cubicBezTo>
                    <a:pt x="30615" y="1170"/>
                    <a:pt x="28447" y="1056"/>
                    <a:pt x="28333" y="970"/>
                  </a:cubicBezTo>
                  <a:cubicBezTo>
                    <a:pt x="28307" y="930"/>
                    <a:pt x="28260" y="913"/>
                    <a:pt x="28197" y="913"/>
                  </a:cubicBezTo>
                  <a:cubicBezTo>
                    <a:pt x="27960" y="913"/>
                    <a:pt x="27508" y="1147"/>
                    <a:pt x="27226" y="1147"/>
                  </a:cubicBezTo>
                  <a:cubicBezTo>
                    <a:pt x="27168" y="1147"/>
                    <a:pt x="27117" y="1137"/>
                    <a:pt x="27077" y="1113"/>
                  </a:cubicBezTo>
                  <a:lnTo>
                    <a:pt x="8902" y="1113"/>
                  </a:lnTo>
                  <a:cubicBezTo>
                    <a:pt x="6677" y="1113"/>
                    <a:pt x="5079" y="1113"/>
                    <a:pt x="4680" y="1056"/>
                  </a:cubicBezTo>
                  <a:cubicBezTo>
                    <a:pt x="4352" y="1011"/>
                    <a:pt x="4085" y="988"/>
                    <a:pt x="3861" y="988"/>
                  </a:cubicBezTo>
                  <a:cubicBezTo>
                    <a:pt x="3382" y="988"/>
                    <a:pt x="3097" y="1090"/>
                    <a:pt x="2825" y="1284"/>
                  </a:cubicBezTo>
                  <a:cubicBezTo>
                    <a:pt x="1769" y="2026"/>
                    <a:pt x="0" y="7105"/>
                    <a:pt x="1199" y="7333"/>
                  </a:cubicBezTo>
                  <a:cubicBezTo>
                    <a:pt x="1299" y="7350"/>
                    <a:pt x="1495" y="7357"/>
                    <a:pt x="1774" y="7357"/>
                  </a:cubicBezTo>
                  <a:cubicBezTo>
                    <a:pt x="2447" y="7357"/>
                    <a:pt x="3606" y="7316"/>
                    <a:pt x="5079" y="7276"/>
                  </a:cubicBezTo>
                  <a:cubicBezTo>
                    <a:pt x="6472" y="7232"/>
                    <a:pt x="10875" y="7123"/>
                    <a:pt x="15204" y="7123"/>
                  </a:cubicBezTo>
                  <a:cubicBezTo>
                    <a:pt x="19388" y="7123"/>
                    <a:pt x="23504" y="7225"/>
                    <a:pt x="24766" y="7590"/>
                  </a:cubicBezTo>
                  <a:cubicBezTo>
                    <a:pt x="32973" y="7454"/>
                    <a:pt x="39012" y="7339"/>
                    <a:pt x="43134" y="7339"/>
                  </a:cubicBezTo>
                  <a:cubicBezTo>
                    <a:pt x="45962" y="7339"/>
                    <a:pt x="47887" y="7393"/>
                    <a:pt x="48990" y="7533"/>
                  </a:cubicBezTo>
                  <a:cubicBezTo>
                    <a:pt x="50074" y="7190"/>
                    <a:pt x="59747" y="6819"/>
                    <a:pt x="62029" y="6762"/>
                  </a:cubicBezTo>
                  <a:cubicBezTo>
                    <a:pt x="67850" y="6677"/>
                    <a:pt x="73556" y="6734"/>
                    <a:pt x="73956" y="6620"/>
                  </a:cubicBezTo>
                  <a:cubicBezTo>
                    <a:pt x="74412" y="6506"/>
                    <a:pt x="75710" y="6449"/>
                    <a:pt x="76969" y="6449"/>
                  </a:cubicBezTo>
                  <a:cubicBezTo>
                    <a:pt x="78228" y="6449"/>
                    <a:pt x="79448" y="6506"/>
                    <a:pt x="79748" y="6620"/>
                  </a:cubicBezTo>
                  <a:cubicBezTo>
                    <a:pt x="80145" y="6779"/>
                    <a:pt x="80618" y="6831"/>
                    <a:pt x="81107" y="6831"/>
                  </a:cubicBezTo>
                  <a:cubicBezTo>
                    <a:pt x="82064" y="6831"/>
                    <a:pt x="83080" y="6630"/>
                    <a:pt x="83704" y="6630"/>
                  </a:cubicBezTo>
                  <a:cubicBezTo>
                    <a:pt x="83905" y="6630"/>
                    <a:pt x="84065" y="6650"/>
                    <a:pt x="84170" y="6705"/>
                  </a:cubicBezTo>
                  <a:cubicBezTo>
                    <a:pt x="88108" y="6423"/>
                    <a:pt x="88450" y="6314"/>
                    <a:pt x="92343" y="6314"/>
                  </a:cubicBezTo>
                  <a:cubicBezTo>
                    <a:pt x="94346" y="6314"/>
                    <a:pt x="97289" y="6343"/>
                    <a:pt x="102146" y="6391"/>
                  </a:cubicBezTo>
                  <a:cubicBezTo>
                    <a:pt x="105284" y="6420"/>
                    <a:pt x="114700" y="6563"/>
                    <a:pt x="114700" y="6563"/>
                  </a:cubicBezTo>
                  <a:cubicBezTo>
                    <a:pt x="115611" y="6476"/>
                    <a:pt x="116557" y="6443"/>
                    <a:pt x="117507" y="6443"/>
                  </a:cubicBezTo>
                  <a:cubicBezTo>
                    <a:pt x="120650" y="6443"/>
                    <a:pt x="123834" y="6806"/>
                    <a:pt x="125913" y="6806"/>
                  </a:cubicBezTo>
                  <a:cubicBezTo>
                    <a:pt x="126946" y="6806"/>
                    <a:pt x="127706" y="6716"/>
                    <a:pt x="128053" y="6449"/>
                  </a:cubicBezTo>
                  <a:cubicBezTo>
                    <a:pt x="129251" y="5536"/>
                    <a:pt x="130877" y="1655"/>
                    <a:pt x="130392" y="714"/>
                  </a:cubicBezTo>
                  <a:cubicBezTo>
                    <a:pt x="130317" y="518"/>
                    <a:pt x="127406" y="449"/>
                    <a:pt x="124592" y="449"/>
                  </a:cubicBezTo>
                  <a:cubicBezTo>
                    <a:pt x="122081" y="449"/>
                    <a:pt x="119648" y="504"/>
                    <a:pt x="119379" y="571"/>
                  </a:cubicBezTo>
                  <a:cubicBezTo>
                    <a:pt x="119303" y="586"/>
                    <a:pt x="119226" y="593"/>
                    <a:pt x="119154" y="593"/>
                  </a:cubicBezTo>
                  <a:cubicBezTo>
                    <a:pt x="118957" y="593"/>
                    <a:pt x="118793" y="540"/>
                    <a:pt x="118751" y="457"/>
                  </a:cubicBezTo>
                  <a:cubicBezTo>
                    <a:pt x="118694" y="428"/>
                    <a:pt x="113929" y="229"/>
                    <a:pt x="113844" y="229"/>
                  </a:cubicBezTo>
                  <a:cubicBezTo>
                    <a:pt x="109963" y="114"/>
                    <a:pt x="110791" y="143"/>
                    <a:pt x="109393" y="114"/>
                  </a:cubicBezTo>
                  <a:lnTo>
                    <a:pt x="108965" y="114"/>
                  </a:lnTo>
                  <a:cubicBezTo>
                    <a:pt x="108965" y="38"/>
                    <a:pt x="108838" y="0"/>
                    <a:pt x="108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6"/>
            <p:cNvSpPr/>
            <p:nvPr/>
          </p:nvSpPr>
          <p:spPr>
            <a:xfrm rot="-5400000">
              <a:off x="-1221171" y="2607829"/>
              <a:ext cx="3666692" cy="201500"/>
            </a:xfrm>
            <a:custGeom>
              <a:avLst/>
              <a:gdLst/>
              <a:ahLst/>
              <a:cxnLst/>
              <a:rect l="l" t="t" r="r" b="b"/>
              <a:pathLst>
                <a:path w="135728" h="8060" extrusionOk="0">
                  <a:moveTo>
                    <a:pt x="90622" y="0"/>
                  </a:moveTo>
                  <a:cubicBezTo>
                    <a:pt x="89853" y="0"/>
                    <a:pt x="89036" y="43"/>
                    <a:pt x="87765" y="122"/>
                  </a:cubicBezTo>
                  <a:cubicBezTo>
                    <a:pt x="86877" y="181"/>
                    <a:pt x="85558" y="200"/>
                    <a:pt x="84011" y="200"/>
                  </a:cubicBezTo>
                  <a:cubicBezTo>
                    <a:pt x="81280" y="200"/>
                    <a:pt x="77841" y="141"/>
                    <a:pt x="74824" y="141"/>
                  </a:cubicBezTo>
                  <a:cubicBezTo>
                    <a:pt x="72963" y="141"/>
                    <a:pt x="71263" y="164"/>
                    <a:pt x="69990" y="236"/>
                  </a:cubicBezTo>
                  <a:cubicBezTo>
                    <a:pt x="69680" y="253"/>
                    <a:pt x="69446" y="260"/>
                    <a:pt x="69266" y="260"/>
                  </a:cubicBezTo>
                  <a:cubicBezTo>
                    <a:pt x="68299" y="260"/>
                    <a:pt x="68904" y="59"/>
                    <a:pt x="67849" y="59"/>
                  </a:cubicBezTo>
                  <a:cubicBezTo>
                    <a:pt x="67743" y="59"/>
                    <a:pt x="67621" y="61"/>
                    <a:pt x="67479" y="65"/>
                  </a:cubicBezTo>
                  <a:cubicBezTo>
                    <a:pt x="55923" y="179"/>
                    <a:pt x="35123" y="636"/>
                    <a:pt x="34952" y="636"/>
                  </a:cubicBezTo>
                  <a:cubicBezTo>
                    <a:pt x="33546" y="659"/>
                    <a:pt x="32340" y="673"/>
                    <a:pt x="31400" y="673"/>
                  </a:cubicBezTo>
                  <a:cubicBezTo>
                    <a:pt x="30070" y="673"/>
                    <a:pt x="29272" y="645"/>
                    <a:pt x="29189" y="579"/>
                  </a:cubicBezTo>
                  <a:cubicBezTo>
                    <a:pt x="29169" y="555"/>
                    <a:pt x="29135" y="545"/>
                    <a:pt x="29091" y="545"/>
                  </a:cubicBezTo>
                  <a:cubicBezTo>
                    <a:pt x="28857" y="545"/>
                    <a:pt x="28327" y="831"/>
                    <a:pt x="28028" y="831"/>
                  </a:cubicBezTo>
                  <a:cubicBezTo>
                    <a:pt x="27980" y="831"/>
                    <a:pt x="27938" y="824"/>
                    <a:pt x="27905" y="807"/>
                  </a:cubicBezTo>
                  <a:cubicBezTo>
                    <a:pt x="11841" y="1492"/>
                    <a:pt x="12155" y="1492"/>
                    <a:pt x="9073" y="1606"/>
                  </a:cubicBezTo>
                  <a:cubicBezTo>
                    <a:pt x="7383" y="1670"/>
                    <a:pt x="6029" y="1702"/>
                    <a:pt x="5278" y="1702"/>
                  </a:cubicBezTo>
                  <a:cubicBezTo>
                    <a:pt x="5027" y="1702"/>
                    <a:pt x="4843" y="1699"/>
                    <a:pt x="4736" y="1691"/>
                  </a:cubicBezTo>
                  <a:cubicBezTo>
                    <a:pt x="4452" y="1668"/>
                    <a:pt x="4211" y="1655"/>
                    <a:pt x="4003" y="1655"/>
                  </a:cubicBezTo>
                  <a:cubicBezTo>
                    <a:pt x="3461" y="1655"/>
                    <a:pt x="3142" y="1742"/>
                    <a:pt x="2853" y="1948"/>
                  </a:cubicBezTo>
                  <a:cubicBezTo>
                    <a:pt x="1741" y="2747"/>
                    <a:pt x="0" y="7797"/>
                    <a:pt x="1227" y="8054"/>
                  </a:cubicBezTo>
                  <a:cubicBezTo>
                    <a:pt x="1273" y="8058"/>
                    <a:pt x="1341" y="8060"/>
                    <a:pt x="1429" y="8060"/>
                  </a:cubicBezTo>
                  <a:cubicBezTo>
                    <a:pt x="2000" y="8060"/>
                    <a:pt x="3425" y="7985"/>
                    <a:pt x="5279" y="7911"/>
                  </a:cubicBezTo>
                  <a:cubicBezTo>
                    <a:pt x="6363" y="7883"/>
                    <a:pt x="7561" y="7797"/>
                    <a:pt x="8874" y="7712"/>
                  </a:cubicBezTo>
                  <a:cubicBezTo>
                    <a:pt x="10569" y="7648"/>
                    <a:pt x="17896" y="7254"/>
                    <a:pt x="22421" y="7254"/>
                  </a:cubicBezTo>
                  <a:cubicBezTo>
                    <a:pt x="23989" y="7254"/>
                    <a:pt x="25221" y="7301"/>
                    <a:pt x="25765" y="7426"/>
                  </a:cubicBezTo>
                  <a:cubicBezTo>
                    <a:pt x="27318" y="7357"/>
                    <a:pt x="39590" y="6534"/>
                    <a:pt x="46723" y="6534"/>
                  </a:cubicBezTo>
                  <a:cubicBezTo>
                    <a:pt x="48369" y="6534"/>
                    <a:pt x="49741" y="6578"/>
                    <a:pt x="50645" y="6684"/>
                  </a:cubicBezTo>
                  <a:cubicBezTo>
                    <a:pt x="51700" y="6401"/>
                    <a:pt x="56886" y="6281"/>
                    <a:pt x="62373" y="6281"/>
                  </a:cubicBezTo>
                  <a:cubicBezTo>
                    <a:pt x="62970" y="6281"/>
                    <a:pt x="63570" y="6282"/>
                    <a:pt x="64169" y="6285"/>
                  </a:cubicBezTo>
                  <a:cubicBezTo>
                    <a:pt x="68420" y="6325"/>
                    <a:pt x="72560" y="6378"/>
                    <a:pt x="74827" y="6378"/>
                  </a:cubicBezTo>
                  <a:cubicBezTo>
                    <a:pt x="75817" y="6378"/>
                    <a:pt x="76450" y="6368"/>
                    <a:pt x="76581" y="6342"/>
                  </a:cubicBezTo>
                  <a:cubicBezTo>
                    <a:pt x="77025" y="6228"/>
                    <a:pt x="78154" y="6176"/>
                    <a:pt x="79322" y="6176"/>
                  </a:cubicBezTo>
                  <a:cubicBezTo>
                    <a:pt x="80778" y="6176"/>
                    <a:pt x="82297" y="6257"/>
                    <a:pt x="82629" y="6399"/>
                  </a:cubicBezTo>
                  <a:cubicBezTo>
                    <a:pt x="83067" y="6564"/>
                    <a:pt x="83583" y="6617"/>
                    <a:pt x="84112" y="6617"/>
                  </a:cubicBezTo>
                  <a:cubicBezTo>
                    <a:pt x="85052" y="6617"/>
                    <a:pt x="86032" y="6450"/>
                    <a:pt x="86678" y="6450"/>
                  </a:cubicBezTo>
                  <a:cubicBezTo>
                    <a:pt x="86925" y="6450"/>
                    <a:pt x="87123" y="6475"/>
                    <a:pt x="87252" y="6542"/>
                  </a:cubicBezTo>
                  <a:cubicBezTo>
                    <a:pt x="89752" y="6409"/>
                    <a:pt x="90607" y="6285"/>
                    <a:pt x="94149" y="6285"/>
                  </a:cubicBezTo>
                  <a:cubicBezTo>
                    <a:pt x="97480" y="6285"/>
                    <a:pt x="103187" y="6395"/>
                    <a:pt x="114871" y="6713"/>
                  </a:cubicBezTo>
                  <a:cubicBezTo>
                    <a:pt x="116816" y="6767"/>
                    <a:pt x="118094" y="6783"/>
                    <a:pt x="119020" y="6783"/>
                  </a:cubicBezTo>
                  <a:cubicBezTo>
                    <a:pt x="120298" y="6783"/>
                    <a:pt x="120904" y="6753"/>
                    <a:pt x="121664" y="6753"/>
                  </a:cubicBezTo>
                  <a:cubicBezTo>
                    <a:pt x="122680" y="6753"/>
                    <a:pt x="123972" y="6806"/>
                    <a:pt x="127511" y="7055"/>
                  </a:cubicBezTo>
                  <a:cubicBezTo>
                    <a:pt x="128749" y="7137"/>
                    <a:pt x="129857" y="7206"/>
                    <a:pt x="130752" y="7206"/>
                  </a:cubicBezTo>
                  <a:cubicBezTo>
                    <a:pt x="131734" y="7206"/>
                    <a:pt x="132459" y="7123"/>
                    <a:pt x="132817" y="6884"/>
                  </a:cubicBezTo>
                  <a:cubicBezTo>
                    <a:pt x="134101" y="5943"/>
                    <a:pt x="135728" y="2091"/>
                    <a:pt x="135271" y="1121"/>
                  </a:cubicBezTo>
                  <a:cubicBezTo>
                    <a:pt x="135177" y="914"/>
                    <a:pt x="130495" y="831"/>
                    <a:pt x="127152" y="831"/>
                  </a:cubicBezTo>
                  <a:cubicBezTo>
                    <a:pt x="125418" y="831"/>
                    <a:pt x="124044" y="853"/>
                    <a:pt x="123858" y="892"/>
                  </a:cubicBezTo>
                  <a:cubicBezTo>
                    <a:pt x="123782" y="908"/>
                    <a:pt x="123703" y="915"/>
                    <a:pt x="123628" y="915"/>
                  </a:cubicBezTo>
                  <a:cubicBezTo>
                    <a:pt x="123421" y="915"/>
                    <a:pt x="123236" y="862"/>
                    <a:pt x="123174" y="778"/>
                  </a:cubicBezTo>
                  <a:cubicBezTo>
                    <a:pt x="123145" y="778"/>
                    <a:pt x="123002" y="778"/>
                    <a:pt x="122717" y="750"/>
                  </a:cubicBezTo>
                  <a:cubicBezTo>
                    <a:pt x="120748" y="607"/>
                    <a:pt x="113787" y="322"/>
                    <a:pt x="113473" y="265"/>
                  </a:cubicBezTo>
                  <a:cubicBezTo>
                    <a:pt x="113187" y="236"/>
                    <a:pt x="113073" y="236"/>
                    <a:pt x="113073" y="236"/>
                  </a:cubicBezTo>
                  <a:cubicBezTo>
                    <a:pt x="113073" y="167"/>
                    <a:pt x="112948" y="129"/>
                    <a:pt x="112766" y="129"/>
                  </a:cubicBezTo>
                  <a:cubicBezTo>
                    <a:pt x="112648" y="129"/>
                    <a:pt x="112506" y="145"/>
                    <a:pt x="112360" y="179"/>
                  </a:cubicBezTo>
                  <a:cubicBezTo>
                    <a:pt x="111532" y="350"/>
                    <a:pt x="107538" y="350"/>
                    <a:pt x="103429" y="350"/>
                  </a:cubicBezTo>
                  <a:cubicBezTo>
                    <a:pt x="99321" y="350"/>
                    <a:pt x="95098" y="265"/>
                    <a:pt x="93728" y="179"/>
                  </a:cubicBezTo>
                  <a:cubicBezTo>
                    <a:pt x="92337" y="57"/>
                    <a:pt x="91511" y="0"/>
                    <a:pt x="906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2" name="Google Shape;882;p46"/>
          <p:cNvGrpSpPr/>
          <p:nvPr/>
        </p:nvGrpSpPr>
        <p:grpSpPr>
          <a:xfrm rot="3599956">
            <a:off x="2972528" y="1163478"/>
            <a:ext cx="419925" cy="222725"/>
            <a:chOff x="2951412" y="1320981"/>
            <a:chExt cx="419934" cy="222729"/>
          </a:xfrm>
        </p:grpSpPr>
        <p:sp>
          <p:nvSpPr>
            <p:cNvPr id="883" name="Google Shape;883;p46"/>
            <p:cNvSpPr/>
            <p:nvPr/>
          </p:nvSpPr>
          <p:spPr>
            <a:xfrm rot="-1677089">
              <a:off x="2986451" y="1372774"/>
              <a:ext cx="64322" cy="165517"/>
            </a:xfrm>
            <a:custGeom>
              <a:avLst/>
              <a:gdLst/>
              <a:ahLst/>
              <a:cxnLst/>
              <a:rect l="l" t="t" r="r" b="b"/>
              <a:pathLst>
                <a:path w="2573" h="6621" extrusionOk="0">
                  <a:moveTo>
                    <a:pt x="1078" y="0"/>
                  </a:moveTo>
                  <a:cubicBezTo>
                    <a:pt x="591" y="0"/>
                    <a:pt x="90" y="310"/>
                    <a:pt x="60" y="930"/>
                  </a:cubicBezTo>
                  <a:cubicBezTo>
                    <a:pt x="1" y="2618"/>
                    <a:pt x="150" y="4276"/>
                    <a:pt x="523" y="5919"/>
                  </a:cubicBezTo>
                  <a:cubicBezTo>
                    <a:pt x="637" y="6408"/>
                    <a:pt x="1003" y="6621"/>
                    <a:pt x="1385" y="6621"/>
                  </a:cubicBezTo>
                  <a:cubicBezTo>
                    <a:pt x="1960" y="6621"/>
                    <a:pt x="2573" y="6140"/>
                    <a:pt x="2420" y="5396"/>
                  </a:cubicBezTo>
                  <a:cubicBezTo>
                    <a:pt x="2077" y="3917"/>
                    <a:pt x="1972" y="2454"/>
                    <a:pt x="2017" y="930"/>
                  </a:cubicBezTo>
                  <a:cubicBezTo>
                    <a:pt x="2039" y="310"/>
                    <a:pt x="1565" y="0"/>
                    <a:pt x="10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6"/>
            <p:cNvSpPr/>
            <p:nvPr/>
          </p:nvSpPr>
          <p:spPr>
            <a:xfrm>
              <a:off x="3128925" y="1320981"/>
              <a:ext cx="49325" cy="202772"/>
            </a:xfrm>
            <a:custGeom>
              <a:avLst/>
              <a:gdLst/>
              <a:ahLst/>
              <a:cxnLst/>
              <a:rect l="l" t="t" r="r" b="b"/>
              <a:pathLst>
                <a:path w="1973" h="5456" extrusionOk="0">
                  <a:moveTo>
                    <a:pt x="987" y="0"/>
                  </a:moveTo>
                  <a:cubicBezTo>
                    <a:pt x="494" y="0"/>
                    <a:pt x="1" y="314"/>
                    <a:pt x="1" y="941"/>
                  </a:cubicBezTo>
                  <a:lnTo>
                    <a:pt x="1" y="4526"/>
                  </a:lnTo>
                  <a:cubicBezTo>
                    <a:pt x="1" y="5146"/>
                    <a:pt x="494" y="5456"/>
                    <a:pt x="987" y="5456"/>
                  </a:cubicBezTo>
                  <a:cubicBezTo>
                    <a:pt x="1479" y="5456"/>
                    <a:pt x="1972" y="5146"/>
                    <a:pt x="1972" y="4526"/>
                  </a:cubicBezTo>
                  <a:lnTo>
                    <a:pt x="1972" y="941"/>
                  </a:lnTo>
                  <a:cubicBezTo>
                    <a:pt x="1972" y="314"/>
                    <a:pt x="1479" y="0"/>
                    <a:pt x="9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6"/>
            <p:cNvSpPr/>
            <p:nvPr/>
          </p:nvSpPr>
          <p:spPr>
            <a:xfrm rot="2324420">
              <a:off x="3263449" y="1376738"/>
              <a:ext cx="65826" cy="157602"/>
            </a:xfrm>
            <a:custGeom>
              <a:avLst/>
              <a:gdLst/>
              <a:ahLst/>
              <a:cxnLst/>
              <a:rect l="l" t="t" r="r" b="b"/>
              <a:pathLst>
                <a:path w="2633" h="6304" extrusionOk="0">
                  <a:moveTo>
                    <a:pt x="1092" y="0"/>
                  </a:moveTo>
                  <a:cubicBezTo>
                    <a:pt x="601" y="0"/>
                    <a:pt x="97" y="314"/>
                    <a:pt x="75" y="941"/>
                  </a:cubicBezTo>
                  <a:cubicBezTo>
                    <a:pt x="0" y="2510"/>
                    <a:pt x="164" y="4078"/>
                    <a:pt x="553" y="5616"/>
                  </a:cubicBezTo>
                  <a:cubicBezTo>
                    <a:pt x="677" y="6096"/>
                    <a:pt x="1051" y="6303"/>
                    <a:pt x="1435" y="6303"/>
                  </a:cubicBezTo>
                  <a:cubicBezTo>
                    <a:pt x="2021" y="6303"/>
                    <a:pt x="2633" y="5823"/>
                    <a:pt x="2435" y="5093"/>
                  </a:cubicBezTo>
                  <a:cubicBezTo>
                    <a:pt x="2106" y="3719"/>
                    <a:pt x="1972" y="2360"/>
                    <a:pt x="2031" y="941"/>
                  </a:cubicBezTo>
                  <a:cubicBezTo>
                    <a:pt x="2061" y="314"/>
                    <a:pt x="1583" y="0"/>
                    <a:pt x="10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6" name="Google Shape;886;p46"/>
          <p:cNvGrpSpPr/>
          <p:nvPr/>
        </p:nvGrpSpPr>
        <p:grpSpPr>
          <a:xfrm>
            <a:off x="2688800" y="1888251"/>
            <a:ext cx="130588" cy="194506"/>
            <a:chOff x="2540775" y="2709726"/>
            <a:chExt cx="130588" cy="194506"/>
          </a:xfrm>
        </p:grpSpPr>
        <p:sp>
          <p:nvSpPr>
            <p:cNvPr id="887" name="Google Shape;887;p46"/>
            <p:cNvSpPr/>
            <p:nvPr/>
          </p:nvSpPr>
          <p:spPr>
            <a:xfrm rot="5538887">
              <a:off x="2550831" y="2785777"/>
              <a:ext cx="167583" cy="66768"/>
            </a:xfrm>
            <a:custGeom>
              <a:avLst/>
              <a:gdLst/>
              <a:ahLst/>
              <a:cxnLst/>
              <a:rect l="l" t="t" r="r" b="b"/>
              <a:pathLst>
                <a:path w="4237" h="1688" extrusionOk="0">
                  <a:moveTo>
                    <a:pt x="1373" y="0"/>
                  </a:moveTo>
                  <a:cubicBezTo>
                    <a:pt x="1108" y="0"/>
                    <a:pt x="840" y="20"/>
                    <a:pt x="568" y="59"/>
                  </a:cubicBezTo>
                  <a:cubicBezTo>
                    <a:pt x="195" y="118"/>
                    <a:pt x="1" y="567"/>
                    <a:pt x="90" y="865"/>
                  </a:cubicBezTo>
                  <a:cubicBezTo>
                    <a:pt x="179" y="1182"/>
                    <a:pt x="462" y="1327"/>
                    <a:pt x="764" y="1327"/>
                  </a:cubicBezTo>
                  <a:cubicBezTo>
                    <a:pt x="818" y="1327"/>
                    <a:pt x="873" y="1322"/>
                    <a:pt x="927" y="1313"/>
                  </a:cubicBezTo>
                  <a:cubicBezTo>
                    <a:pt x="1080" y="1292"/>
                    <a:pt x="1235" y="1282"/>
                    <a:pt x="1389" y="1282"/>
                  </a:cubicBezTo>
                  <a:cubicBezTo>
                    <a:pt x="1899" y="1282"/>
                    <a:pt x="2410" y="1394"/>
                    <a:pt x="2868" y="1612"/>
                  </a:cubicBezTo>
                  <a:cubicBezTo>
                    <a:pt x="2979" y="1664"/>
                    <a:pt x="3088" y="1687"/>
                    <a:pt x="3190" y="1687"/>
                  </a:cubicBezTo>
                  <a:cubicBezTo>
                    <a:pt x="3823" y="1687"/>
                    <a:pt x="4237" y="813"/>
                    <a:pt x="3556" y="492"/>
                  </a:cubicBezTo>
                  <a:cubicBezTo>
                    <a:pt x="2859" y="160"/>
                    <a:pt x="2129" y="0"/>
                    <a:pt x="1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6"/>
            <p:cNvSpPr/>
            <p:nvPr/>
          </p:nvSpPr>
          <p:spPr>
            <a:xfrm rot="5538887">
              <a:off x="2497436" y="2756926"/>
              <a:ext cx="143778" cy="51334"/>
            </a:xfrm>
            <a:custGeom>
              <a:avLst/>
              <a:gdLst/>
              <a:ahLst/>
              <a:cxnLst/>
              <a:rect l="l" t="t" r="r" b="b"/>
              <a:pathLst>
                <a:path w="4931" h="1680" extrusionOk="0">
                  <a:moveTo>
                    <a:pt x="1953" y="0"/>
                  </a:moveTo>
                  <a:cubicBezTo>
                    <a:pt x="1579" y="0"/>
                    <a:pt x="1200" y="38"/>
                    <a:pt x="812" y="116"/>
                  </a:cubicBezTo>
                  <a:cubicBezTo>
                    <a:pt x="0" y="298"/>
                    <a:pt x="278" y="1386"/>
                    <a:pt x="1017" y="1386"/>
                  </a:cubicBezTo>
                  <a:cubicBezTo>
                    <a:pt x="1066" y="1386"/>
                    <a:pt x="1118" y="1381"/>
                    <a:pt x="1171" y="1371"/>
                  </a:cubicBezTo>
                  <a:cubicBezTo>
                    <a:pt x="1437" y="1321"/>
                    <a:pt x="1704" y="1296"/>
                    <a:pt x="1970" y="1296"/>
                  </a:cubicBezTo>
                  <a:cubicBezTo>
                    <a:pt x="2511" y="1296"/>
                    <a:pt x="3045" y="1399"/>
                    <a:pt x="3546" y="1610"/>
                  </a:cubicBezTo>
                  <a:cubicBezTo>
                    <a:pt x="3651" y="1658"/>
                    <a:pt x="3754" y="1679"/>
                    <a:pt x="3853" y="1679"/>
                  </a:cubicBezTo>
                  <a:cubicBezTo>
                    <a:pt x="4488" y="1679"/>
                    <a:pt x="4930" y="799"/>
                    <a:pt x="4233" y="489"/>
                  </a:cubicBezTo>
                  <a:cubicBezTo>
                    <a:pt x="3486" y="166"/>
                    <a:pt x="2732" y="0"/>
                    <a:pt x="19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extBox 6">
            <a:extLst>
              <a:ext uri="{FF2B5EF4-FFF2-40B4-BE49-F238E27FC236}">
                <a16:creationId xmlns:a16="http://schemas.microsoft.com/office/drawing/2014/main" id="{2922DE22-0FB9-1FE0-40DA-B7E8D57F3347}"/>
              </a:ext>
            </a:extLst>
          </p:cNvPr>
          <p:cNvSpPr txBox="1"/>
          <p:nvPr/>
        </p:nvSpPr>
        <p:spPr>
          <a:xfrm>
            <a:off x="4453354" y="1155795"/>
            <a:ext cx="4789966" cy="2800767"/>
          </a:xfrm>
          <a:prstGeom prst="rect">
            <a:avLst/>
          </a:prstGeom>
          <a:noFill/>
        </p:spPr>
        <p:txBody>
          <a:bodyPr wrap="square">
            <a:spAutoFit/>
          </a:bodyPr>
          <a:lstStyle/>
          <a:p>
            <a:r>
              <a:rPr lang="en" sz="8800" b="1" dirty="0">
                <a:solidFill>
                  <a:schemeClr val="accent1">
                    <a:lumMod val="75000"/>
                  </a:schemeClr>
                </a:solidFill>
                <a:latin typeface="Times New Roman" panose="02020603050405020304" pitchFamily="18" charset="0"/>
                <a:cs typeface="Times New Roman" panose="02020603050405020304" pitchFamily="18" charset="0"/>
              </a:rPr>
              <a:t>HOẠT ĐỘNG</a:t>
            </a:r>
            <a:endParaRPr lang="en-US" sz="8800" dirty="0">
              <a:solidFill>
                <a:schemeClr val="accent1">
                  <a:lumMod val="7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grpSp>
        <p:nvGrpSpPr>
          <p:cNvPr id="722" name="Google Shape;722;p43"/>
          <p:cNvGrpSpPr/>
          <p:nvPr/>
        </p:nvGrpSpPr>
        <p:grpSpPr>
          <a:xfrm rot="4704341">
            <a:off x="-1229281" y="2517546"/>
            <a:ext cx="772322" cy="704930"/>
            <a:chOff x="5402829" y="3357294"/>
            <a:chExt cx="1437240" cy="1312018"/>
          </a:xfrm>
        </p:grpSpPr>
        <p:sp>
          <p:nvSpPr>
            <p:cNvPr id="723" name="Google Shape;723;p43"/>
            <p:cNvSpPr/>
            <p:nvPr/>
          </p:nvSpPr>
          <p:spPr>
            <a:xfrm rot="-767128">
              <a:off x="5505490" y="3480394"/>
              <a:ext cx="1231918" cy="1065819"/>
            </a:xfrm>
            <a:custGeom>
              <a:avLst/>
              <a:gdLst/>
              <a:ahLst/>
              <a:cxnLst/>
              <a:rect l="l" t="t" r="r" b="b"/>
              <a:pathLst>
                <a:path w="49277" h="42633" extrusionOk="0">
                  <a:moveTo>
                    <a:pt x="6401" y="8841"/>
                  </a:moveTo>
                  <a:lnTo>
                    <a:pt x="6401" y="8841"/>
                  </a:lnTo>
                  <a:cubicBezTo>
                    <a:pt x="6391" y="8879"/>
                    <a:pt x="6379" y="8916"/>
                    <a:pt x="6367" y="8954"/>
                  </a:cubicBezTo>
                  <a:lnTo>
                    <a:pt x="6367" y="8954"/>
                  </a:lnTo>
                  <a:cubicBezTo>
                    <a:pt x="6385" y="8916"/>
                    <a:pt x="6401" y="8879"/>
                    <a:pt x="6401" y="8841"/>
                  </a:cubicBezTo>
                  <a:close/>
                  <a:moveTo>
                    <a:pt x="6367" y="8954"/>
                  </a:moveTo>
                  <a:cubicBezTo>
                    <a:pt x="6343" y="9004"/>
                    <a:pt x="6314" y="9054"/>
                    <a:pt x="6314" y="9104"/>
                  </a:cubicBezTo>
                  <a:lnTo>
                    <a:pt x="6321" y="9086"/>
                  </a:lnTo>
                  <a:lnTo>
                    <a:pt x="6321" y="9086"/>
                  </a:lnTo>
                  <a:cubicBezTo>
                    <a:pt x="6337" y="9042"/>
                    <a:pt x="6353" y="8998"/>
                    <a:pt x="6367" y="8954"/>
                  </a:cubicBezTo>
                  <a:close/>
                  <a:moveTo>
                    <a:pt x="8418" y="9806"/>
                  </a:moveTo>
                  <a:cubicBezTo>
                    <a:pt x="8769" y="9894"/>
                    <a:pt x="9032" y="9981"/>
                    <a:pt x="9295" y="10157"/>
                  </a:cubicBezTo>
                  <a:lnTo>
                    <a:pt x="10961" y="10770"/>
                  </a:lnTo>
                  <a:cubicBezTo>
                    <a:pt x="12276" y="11296"/>
                    <a:pt x="13416" y="11735"/>
                    <a:pt x="14731" y="12349"/>
                  </a:cubicBezTo>
                  <a:lnTo>
                    <a:pt x="17098" y="13313"/>
                  </a:lnTo>
                  <a:cubicBezTo>
                    <a:pt x="17975" y="13664"/>
                    <a:pt x="18677" y="13927"/>
                    <a:pt x="19553" y="14278"/>
                  </a:cubicBezTo>
                  <a:cubicBezTo>
                    <a:pt x="19816" y="14278"/>
                    <a:pt x="19992" y="14365"/>
                    <a:pt x="20255" y="14541"/>
                  </a:cubicBezTo>
                  <a:cubicBezTo>
                    <a:pt x="21132" y="14804"/>
                    <a:pt x="21921" y="15242"/>
                    <a:pt x="22622" y="15593"/>
                  </a:cubicBezTo>
                  <a:cubicBezTo>
                    <a:pt x="23061" y="15856"/>
                    <a:pt x="23674" y="16031"/>
                    <a:pt x="24113" y="16119"/>
                  </a:cubicBezTo>
                  <a:lnTo>
                    <a:pt x="25077" y="16470"/>
                  </a:lnTo>
                  <a:cubicBezTo>
                    <a:pt x="25866" y="16820"/>
                    <a:pt x="26480" y="16996"/>
                    <a:pt x="27269" y="17346"/>
                  </a:cubicBezTo>
                  <a:cubicBezTo>
                    <a:pt x="27620" y="17434"/>
                    <a:pt x="27883" y="17609"/>
                    <a:pt x="28146" y="17697"/>
                  </a:cubicBezTo>
                  <a:cubicBezTo>
                    <a:pt x="28760" y="18048"/>
                    <a:pt x="29374" y="18223"/>
                    <a:pt x="29987" y="18486"/>
                  </a:cubicBezTo>
                  <a:cubicBezTo>
                    <a:pt x="30689" y="18662"/>
                    <a:pt x="31303" y="18925"/>
                    <a:pt x="31829" y="19100"/>
                  </a:cubicBezTo>
                  <a:cubicBezTo>
                    <a:pt x="32968" y="19626"/>
                    <a:pt x="33933" y="20240"/>
                    <a:pt x="34897" y="20854"/>
                  </a:cubicBezTo>
                  <a:cubicBezTo>
                    <a:pt x="35160" y="21117"/>
                    <a:pt x="35336" y="21204"/>
                    <a:pt x="35599" y="21380"/>
                  </a:cubicBezTo>
                  <a:cubicBezTo>
                    <a:pt x="35774" y="21555"/>
                    <a:pt x="36037" y="21643"/>
                    <a:pt x="36125" y="21818"/>
                  </a:cubicBezTo>
                  <a:cubicBezTo>
                    <a:pt x="36213" y="22081"/>
                    <a:pt x="36213" y="22169"/>
                    <a:pt x="36388" y="22256"/>
                  </a:cubicBezTo>
                  <a:cubicBezTo>
                    <a:pt x="36388" y="22432"/>
                    <a:pt x="36476" y="22607"/>
                    <a:pt x="36476" y="22695"/>
                  </a:cubicBezTo>
                  <a:lnTo>
                    <a:pt x="36476" y="23046"/>
                  </a:lnTo>
                  <a:cubicBezTo>
                    <a:pt x="36388" y="23133"/>
                    <a:pt x="36388" y="23309"/>
                    <a:pt x="35950" y="23396"/>
                  </a:cubicBezTo>
                  <a:cubicBezTo>
                    <a:pt x="35950" y="23396"/>
                    <a:pt x="35950" y="23484"/>
                    <a:pt x="35774" y="23484"/>
                  </a:cubicBezTo>
                  <a:cubicBezTo>
                    <a:pt x="35511" y="23659"/>
                    <a:pt x="35073" y="23922"/>
                    <a:pt x="34722" y="24010"/>
                  </a:cubicBezTo>
                  <a:cubicBezTo>
                    <a:pt x="34021" y="24273"/>
                    <a:pt x="33495" y="24361"/>
                    <a:pt x="32881" y="24448"/>
                  </a:cubicBezTo>
                  <a:cubicBezTo>
                    <a:pt x="32267" y="24448"/>
                    <a:pt x="31829" y="24361"/>
                    <a:pt x="31303" y="24361"/>
                  </a:cubicBezTo>
                  <a:lnTo>
                    <a:pt x="29987" y="24010"/>
                  </a:lnTo>
                  <a:cubicBezTo>
                    <a:pt x="29549" y="23922"/>
                    <a:pt x="29023" y="23659"/>
                    <a:pt x="28584" y="23572"/>
                  </a:cubicBezTo>
                  <a:cubicBezTo>
                    <a:pt x="27708" y="23221"/>
                    <a:pt x="26743" y="22958"/>
                    <a:pt x="25866" y="22607"/>
                  </a:cubicBezTo>
                  <a:cubicBezTo>
                    <a:pt x="24113" y="21906"/>
                    <a:pt x="22359" y="21380"/>
                    <a:pt x="20606" y="20591"/>
                  </a:cubicBezTo>
                  <a:cubicBezTo>
                    <a:pt x="20606" y="20591"/>
                    <a:pt x="20430" y="20503"/>
                    <a:pt x="20343" y="20503"/>
                  </a:cubicBezTo>
                  <a:cubicBezTo>
                    <a:pt x="19290" y="20064"/>
                    <a:pt x="18151" y="19538"/>
                    <a:pt x="17098" y="19188"/>
                  </a:cubicBezTo>
                  <a:cubicBezTo>
                    <a:pt x="16485" y="19012"/>
                    <a:pt x="15871" y="18749"/>
                    <a:pt x="15345" y="18574"/>
                  </a:cubicBezTo>
                  <a:lnTo>
                    <a:pt x="13679" y="17872"/>
                  </a:lnTo>
                  <a:lnTo>
                    <a:pt x="12364" y="17259"/>
                  </a:lnTo>
                  <a:cubicBezTo>
                    <a:pt x="12013" y="17171"/>
                    <a:pt x="11662" y="16908"/>
                    <a:pt x="11399" y="16820"/>
                  </a:cubicBezTo>
                  <a:cubicBezTo>
                    <a:pt x="11136" y="16820"/>
                    <a:pt x="10785" y="16733"/>
                    <a:pt x="10610" y="16557"/>
                  </a:cubicBezTo>
                  <a:cubicBezTo>
                    <a:pt x="9646" y="16294"/>
                    <a:pt x="8506" y="15856"/>
                    <a:pt x="7541" y="15417"/>
                  </a:cubicBezTo>
                  <a:cubicBezTo>
                    <a:pt x="7103" y="15154"/>
                    <a:pt x="6752" y="15067"/>
                    <a:pt x="6314" y="14804"/>
                  </a:cubicBezTo>
                  <a:cubicBezTo>
                    <a:pt x="6401" y="14716"/>
                    <a:pt x="6401" y="14541"/>
                    <a:pt x="6577" y="14365"/>
                  </a:cubicBezTo>
                  <a:cubicBezTo>
                    <a:pt x="6840" y="13401"/>
                    <a:pt x="7190" y="12436"/>
                    <a:pt x="7629" y="11472"/>
                  </a:cubicBezTo>
                  <a:cubicBezTo>
                    <a:pt x="7980" y="10858"/>
                    <a:pt x="8155" y="10332"/>
                    <a:pt x="8418" y="9806"/>
                  </a:cubicBezTo>
                  <a:close/>
                  <a:moveTo>
                    <a:pt x="12364" y="2967"/>
                  </a:moveTo>
                  <a:cubicBezTo>
                    <a:pt x="12802" y="3142"/>
                    <a:pt x="13153" y="3142"/>
                    <a:pt x="13591" y="3230"/>
                  </a:cubicBezTo>
                  <a:cubicBezTo>
                    <a:pt x="13679" y="3318"/>
                    <a:pt x="13854" y="3318"/>
                    <a:pt x="14117" y="3405"/>
                  </a:cubicBezTo>
                  <a:cubicBezTo>
                    <a:pt x="14556" y="3668"/>
                    <a:pt x="14994" y="4019"/>
                    <a:pt x="15432" y="4194"/>
                  </a:cubicBezTo>
                  <a:cubicBezTo>
                    <a:pt x="15959" y="4545"/>
                    <a:pt x="16485" y="4720"/>
                    <a:pt x="17098" y="4983"/>
                  </a:cubicBezTo>
                  <a:cubicBezTo>
                    <a:pt x="17361" y="5159"/>
                    <a:pt x="17712" y="5334"/>
                    <a:pt x="18063" y="5510"/>
                  </a:cubicBezTo>
                  <a:cubicBezTo>
                    <a:pt x="18501" y="5860"/>
                    <a:pt x="19027" y="6036"/>
                    <a:pt x="19553" y="6211"/>
                  </a:cubicBezTo>
                  <a:cubicBezTo>
                    <a:pt x="19992" y="6299"/>
                    <a:pt x="20343" y="6386"/>
                    <a:pt x="20693" y="6474"/>
                  </a:cubicBezTo>
                  <a:cubicBezTo>
                    <a:pt x="21044" y="6649"/>
                    <a:pt x="21482" y="6825"/>
                    <a:pt x="21745" y="6912"/>
                  </a:cubicBezTo>
                  <a:cubicBezTo>
                    <a:pt x="22008" y="7088"/>
                    <a:pt x="22096" y="7088"/>
                    <a:pt x="22359" y="7175"/>
                  </a:cubicBezTo>
                  <a:lnTo>
                    <a:pt x="22447" y="7175"/>
                  </a:lnTo>
                  <a:lnTo>
                    <a:pt x="22447" y="7351"/>
                  </a:lnTo>
                  <a:cubicBezTo>
                    <a:pt x="22535" y="7702"/>
                    <a:pt x="22535" y="7965"/>
                    <a:pt x="22622" y="8228"/>
                  </a:cubicBezTo>
                  <a:cubicBezTo>
                    <a:pt x="22798" y="8929"/>
                    <a:pt x="23061" y="9543"/>
                    <a:pt x="23324" y="10244"/>
                  </a:cubicBezTo>
                  <a:cubicBezTo>
                    <a:pt x="23499" y="10770"/>
                    <a:pt x="23850" y="11296"/>
                    <a:pt x="24200" y="11735"/>
                  </a:cubicBezTo>
                  <a:cubicBezTo>
                    <a:pt x="24376" y="12086"/>
                    <a:pt x="24639" y="12349"/>
                    <a:pt x="24814" y="12612"/>
                  </a:cubicBezTo>
                  <a:cubicBezTo>
                    <a:pt x="25165" y="12962"/>
                    <a:pt x="25516" y="13313"/>
                    <a:pt x="25954" y="13488"/>
                  </a:cubicBezTo>
                  <a:cubicBezTo>
                    <a:pt x="26392" y="13752"/>
                    <a:pt x="26919" y="13927"/>
                    <a:pt x="27357" y="14190"/>
                  </a:cubicBezTo>
                  <a:cubicBezTo>
                    <a:pt x="27445" y="14190"/>
                    <a:pt x="27708" y="14278"/>
                    <a:pt x="27795" y="14278"/>
                  </a:cubicBezTo>
                  <a:cubicBezTo>
                    <a:pt x="28321" y="14541"/>
                    <a:pt x="28935" y="14628"/>
                    <a:pt x="29461" y="14716"/>
                  </a:cubicBezTo>
                  <a:cubicBezTo>
                    <a:pt x="29853" y="14814"/>
                    <a:pt x="30258" y="14857"/>
                    <a:pt x="30668" y="14857"/>
                  </a:cubicBezTo>
                  <a:cubicBezTo>
                    <a:pt x="31725" y="14857"/>
                    <a:pt x="32810" y="14569"/>
                    <a:pt x="33758" y="14190"/>
                  </a:cubicBezTo>
                  <a:cubicBezTo>
                    <a:pt x="34021" y="13927"/>
                    <a:pt x="34459" y="13839"/>
                    <a:pt x="34810" y="13664"/>
                  </a:cubicBezTo>
                  <a:cubicBezTo>
                    <a:pt x="35336" y="13313"/>
                    <a:pt x="35774" y="12962"/>
                    <a:pt x="36213" y="12612"/>
                  </a:cubicBezTo>
                  <a:cubicBezTo>
                    <a:pt x="36826" y="12349"/>
                    <a:pt x="37089" y="11735"/>
                    <a:pt x="37528" y="11296"/>
                  </a:cubicBezTo>
                  <a:cubicBezTo>
                    <a:pt x="37703" y="11296"/>
                    <a:pt x="37703" y="11472"/>
                    <a:pt x="37791" y="11472"/>
                  </a:cubicBezTo>
                  <a:cubicBezTo>
                    <a:pt x="37966" y="11559"/>
                    <a:pt x="38317" y="11647"/>
                    <a:pt x="38580" y="11735"/>
                  </a:cubicBezTo>
                  <a:cubicBezTo>
                    <a:pt x="38755" y="11910"/>
                    <a:pt x="39018" y="12086"/>
                    <a:pt x="39194" y="12173"/>
                  </a:cubicBezTo>
                  <a:cubicBezTo>
                    <a:pt x="39457" y="12349"/>
                    <a:pt x="39720" y="12436"/>
                    <a:pt x="39983" y="12612"/>
                  </a:cubicBezTo>
                  <a:cubicBezTo>
                    <a:pt x="40334" y="12787"/>
                    <a:pt x="40509" y="12962"/>
                    <a:pt x="40860" y="13225"/>
                  </a:cubicBezTo>
                  <a:lnTo>
                    <a:pt x="41824" y="13839"/>
                  </a:lnTo>
                  <a:cubicBezTo>
                    <a:pt x="42350" y="14102"/>
                    <a:pt x="42789" y="14541"/>
                    <a:pt x="43227" y="14804"/>
                  </a:cubicBezTo>
                  <a:cubicBezTo>
                    <a:pt x="43665" y="15154"/>
                    <a:pt x="44104" y="15593"/>
                    <a:pt x="44542" y="16031"/>
                  </a:cubicBezTo>
                  <a:cubicBezTo>
                    <a:pt x="44981" y="16382"/>
                    <a:pt x="45594" y="16820"/>
                    <a:pt x="46033" y="17171"/>
                  </a:cubicBezTo>
                  <a:cubicBezTo>
                    <a:pt x="46208" y="17259"/>
                    <a:pt x="46296" y="17346"/>
                    <a:pt x="46471" y="17434"/>
                  </a:cubicBezTo>
                  <a:cubicBezTo>
                    <a:pt x="46559" y="17434"/>
                    <a:pt x="46559" y="17609"/>
                    <a:pt x="46647" y="17609"/>
                  </a:cubicBezTo>
                  <a:cubicBezTo>
                    <a:pt x="46559" y="17872"/>
                    <a:pt x="46471" y="18136"/>
                    <a:pt x="46296" y="18486"/>
                  </a:cubicBezTo>
                  <a:cubicBezTo>
                    <a:pt x="46121" y="19012"/>
                    <a:pt x="46033" y="19451"/>
                    <a:pt x="45770" y="19889"/>
                  </a:cubicBezTo>
                  <a:lnTo>
                    <a:pt x="44805" y="22520"/>
                  </a:lnTo>
                  <a:cubicBezTo>
                    <a:pt x="44455" y="23309"/>
                    <a:pt x="44104" y="24185"/>
                    <a:pt x="43841" y="24887"/>
                  </a:cubicBezTo>
                  <a:cubicBezTo>
                    <a:pt x="43490" y="25676"/>
                    <a:pt x="43227" y="26377"/>
                    <a:pt x="42964" y="27079"/>
                  </a:cubicBezTo>
                  <a:cubicBezTo>
                    <a:pt x="42263" y="28569"/>
                    <a:pt x="41737" y="29972"/>
                    <a:pt x="41210" y="31375"/>
                  </a:cubicBezTo>
                  <a:cubicBezTo>
                    <a:pt x="41210" y="31288"/>
                    <a:pt x="41298" y="31200"/>
                    <a:pt x="41298" y="31025"/>
                  </a:cubicBezTo>
                  <a:lnTo>
                    <a:pt x="41298" y="31025"/>
                  </a:lnTo>
                  <a:cubicBezTo>
                    <a:pt x="40772" y="32252"/>
                    <a:pt x="40334" y="33567"/>
                    <a:pt x="39720" y="34882"/>
                  </a:cubicBezTo>
                  <a:cubicBezTo>
                    <a:pt x="39632" y="34970"/>
                    <a:pt x="39632" y="35233"/>
                    <a:pt x="39544" y="35409"/>
                  </a:cubicBezTo>
                  <a:cubicBezTo>
                    <a:pt x="39194" y="36198"/>
                    <a:pt x="39018" y="36899"/>
                    <a:pt x="38668" y="37601"/>
                  </a:cubicBezTo>
                  <a:lnTo>
                    <a:pt x="38317" y="38653"/>
                  </a:lnTo>
                  <a:cubicBezTo>
                    <a:pt x="38229" y="38828"/>
                    <a:pt x="38229" y="39091"/>
                    <a:pt x="38142" y="39266"/>
                  </a:cubicBezTo>
                  <a:cubicBezTo>
                    <a:pt x="37966" y="39354"/>
                    <a:pt x="37966" y="39617"/>
                    <a:pt x="37879" y="39705"/>
                  </a:cubicBezTo>
                  <a:cubicBezTo>
                    <a:pt x="37879" y="39705"/>
                    <a:pt x="37791" y="39793"/>
                    <a:pt x="37791" y="39968"/>
                  </a:cubicBezTo>
                  <a:cubicBezTo>
                    <a:pt x="37528" y="39793"/>
                    <a:pt x="37265" y="39705"/>
                    <a:pt x="37002" y="39617"/>
                  </a:cubicBezTo>
                  <a:cubicBezTo>
                    <a:pt x="36563" y="39354"/>
                    <a:pt x="36037" y="39179"/>
                    <a:pt x="35599" y="38916"/>
                  </a:cubicBezTo>
                  <a:cubicBezTo>
                    <a:pt x="35073" y="38653"/>
                    <a:pt x="34459" y="38390"/>
                    <a:pt x="33933" y="38214"/>
                  </a:cubicBezTo>
                  <a:cubicBezTo>
                    <a:pt x="33407" y="37951"/>
                    <a:pt x="32968" y="37776"/>
                    <a:pt x="32442" y="37513"/>
                  </a:cubicBezTo>
                  <a:lnTo>
                    <a:pt x="30426" y="36548"/>
                  </a:lnTo>
                  <a:cubicBezTo>
                    <a:pt x="30075" y="36285"/>
                    <a:pt x="29812" y="36198"/>
                    <a:pt x="29461" y="36022"/>
                  </a:cubicBezTo>
                  <a:cubicBezTo>
                    <a:pt x="29111" y="35847"/>
                    <a:pt x="28760" y="35672"/>
                    <a:pt x="28497" y="35584"/>
                  </a:cubicBezTo>
                  <a:cubicBezTo>
                    <a:pt x="28058" y="35321"/>
                    <a:pt x="27708" y="35145"/>
                    <a:pt x="27269" y="34970"/>
                  </a:cubicBezTo>
                  <a:cubicBezTo>
                    <a:pt x="27182" y="34970"/>
                    <a:pt x="27182" y="34882"/>
                    <a:pt x="27006" y="34882"/>
                  </a:cubicBezTo>
                  <a:cubicBezTo>
                    <a:pt x="27006" y="34707"/>
                    <a:pt x="27182" y="34356"/>
                    <a:pt x="27182" y="34093"/>
                  </a:cubicBezTo>
                  <a:cubicBezTo>
                    <a:pt x="27182" y="33567"/>
                    <a:pt x="27269" y="33129"/>
                    <a:pt x="27269" y="32603"/>
                  </a:cubicBezTo>
                  <a:cubicBezTo>
                    <a:pt x="27269" y="31375"/>
                    <a:pt x="26919" y="30060"/>
                    <a:pt x="26305" y="29008"/>
                  </a:cubicBezTo>
                  <a:cubicBezTo>
                    <a:pt x="25954" y="28569"/>
                    <a:pt x="25603" y="27956"/>
                    <a:pt x="25253" y="27517"/>
                  </a:cubicBezTo>
                  <a:cubicBezTo>
                    <a:pt x="25077" y="27254"/>
                    <a:pt x="24814" y="26904"/>
                    <a:pt x="24551" y="26553"/>
                  </a:cubicBezTo>
                  <a:cubicBezTo>
                    <a:pt x="24200" y="26202"/>
                    <a:pt x="23850" y="26027"/>
                    <a:pt x="23499" y="25764"/>
                  </a:cubicBezTo>
                  <a:cubicBezTo>
                    <a:pt x="22973" y="25325"/>
                    <a:pt x="22447" y="25062"/>
                    <a:pt x="21745" y="24799"/>
                  </a:cubicBezTo>
                  <a:cubicBezTo>
                    <a:pt x="21658" y="24712"/>
                    <a:pt x="21658" y="24712"/>
                    <a:pt x="21570" y="24712"/>
                  </a:cubicBezTo>
                  <a:cubicBezTo>
                    <a:pt x="21307" y="24712"/>
                    <a:pt x="21132" y="24624"/>
                    <a:pt x="20869" y="24624"/>
                  </a:cubicBezTo>
                  <a:cubicBezTo>
                    <a:pt x="20606" y="24448"/>
                    <a:pt x="20167" y="24361"/>
                    <a:pt x="19729" y="24361"/>
                  </a:cubicBezTo>
                  <a:cubicBezTo>
                    <a:pt x="19641" y="24332"/>
                    <a:pt x="19544" y="24322"/>
                    <a:pt x="19443" y="24322"/>
                  </a:cubicBezTo>
                  <a:cubicBezTo>
                    <a:pt x="19242" y="24322"/>
                    <a:pt x="19027" y="24361"/>
                    <a:pt x="18852" y="24361"/>
                  </a:cubicBezTo>
                  <a:cubicBezTo>
                    <a:pt x="18238" y="24361"/>
                    <a:pt x="17800" y="24448"/>
                    <a:pt x="17361" y="24624"/>
                  </a:cubicBezTo>
                  <a:cubicBezTo>
                    <a:pt x="16923" y="24712"/>
                    <a:pt x="16660" y="24799"/>
                    <a:pt x="16222" y="25062"/>
                  </a:cubicBezTo>
                  <a:lnTo>
                    <a:pt x="15169" y="25676"/>
                  </a:lnTo>
                  <a:cubicBezTo>
                    <a:pt x="14643" y="26114"/>
                    <a:pt x="14117" y="26553"/>
                    <a:pt x="13679" y="26991"/>
                  </a:cubicBezTo>
                  <a:lnTo>
                    <a:pt x="13153" y="27517"/>
                  </a:lnTo>
                  <a:cubicBezTo>
                    <a:pt x="12890" y="27780"/>
                    <a:pt x="12802" y="27956"/>
                    <a:pt x="12539" y="28219"/>
                  </a:cubicBezTo>
                  <a:cubicBezTo>
                    <a:pt x="12364" y="28569"/>
                    <a:pt x="12101" y="28745"/>
                    <a:pt x="11925" y="29008"/>
                  </a:cubicBezTo>
                  <a:cubicBezTo>
                    <a:pt x="11399" y="28657"/>
                    <a:pt x="10785" y="28394"/>
                    <a:pt x="10259" y="28131"/>
                  </a:cubicBezTo>
                  <a:cubicBezTo>
                    <a:pt x="9470" y="27780"/>
                    <a:pt x="8769" y="27342"/>
                    <a:pt x="7980" y="26904"/>
                  </a:cubicBezTo>
                  <a:cubicBezTo>
                    <a:pt x="7103" y="26377"/>
                    <a:pt x="6226" y="25764"/>
                    <a:pt x="5262" y="25325"/>
                  </a:cubicBezTo>
                  <a:cubicBezTo>
                    <a:pt x="4823" y="25062"/>
                    <a:pt x="4209" y="24799"/>
                    <a:pt x="3771" y="24624"/>
                  </a:cubicBezTo>
                  <a:cubicBezTo>
                    <a:pt x="3420" y="24448"/>
                    <a:pt x="3245" y="24273"/>
                    <a:pt x="2894" y="24185"/>
                  </a:cubicBezTo>
                  <a:cubicBezTo>
                    <a:pt x="3245" y="23396"/>
                    <a:pt x="3596" y="22520"/>
                    <a:pt x="3946" y="21643"/>
                  </a:cubicBezTo>
                  <a:cubicBezTo>
                    <a:pt x="4209" y="20678"/>
                    <a:pt x="4648" y="19626"/>
                    <a:pt x="4998" y="18662"/>
                  </a:cubicBezTo>
                  <a:cubicBezTo>
                    <a:pt x="5174" y="18311"/>
                    <a:pt x="5437" y="18048"/>
                    <a:pt x="5525" y="17609"/>
                  </a:cubicBezTo>
                  <a:cubicBezTo>
                    <a:pt x="5525" y="17434"/>
                    <a:pt x="5612" y="17346"/>
                    <a:pt x="5612" y="17259"/>
                  </a:cubicBezTo>
                  <a:cubicBezTo>
                    <a:pt x="6752" y="17697"/>
                    <a:pt x="7717" y="18136"/>
                    <a:pt x="8769" y="18574"/>
                  </a:cubicBezTo>
                  <a:cubicBezTo>
                    <a:pt x="9207" y="18749"/>
                    <a:pt x="9733" y="18925"/>
                    <a:pt x="10172" y="19100"/>
                  </a:cubicBezTo>
                  <a:cubicBezTo>
                    <a:pt x="10610" y="19188"/>
                    <a:pt x="11048" y="19363"/>
                    <a:pt x="11487" y="19538"/>
                  </a:cubicBezTo>
                  <a:cubicBezTo>
                    <a:pt x="11662" y="19626"/>
                    <a:pt x="12013" y="19889"/>
                    <a:pt x="12364" y="19977"/>
                  </a:cubicBezTo>
                  <a:cubicBezTo>
                    <a:pt x="12802" y="20240"/>
                    <a:pt x="13240" y="20328"/>
                    <a:pt x="13679" y="20503"/>
                  </a:cubicBezTo>
                  <a:cubicBezTo>
                    <a:pt x="14380" y="20766"/>
                    <a:pt x="15169" y="20941"/>
                    <a:pt x="15959" y="21292"/>
                  </a:cubicBezTo>
                  <a:lnTo>
                    <a:pt x="17975" y="21993"/>
                  </a:lnTo>
                  <a:cubicBezTo>
                    <a:pt x="18589" y="22256"/>
                    <a:pt x="19290" y="22520"/>
                    <a:pt x="19904" y="22870"/>
                  </a:cubicBezTo>
                  <a:lnTo>
                    <a:pt x="20167" y="22870"/>
                  </a:lnTo>
                  <a:cubicBezTo>
                    <a:pt x="20518" y="23046"/>
                    <a:pt x="20956" y="23133"/>
                    <a:pt x="21482" y="23396"/>
                  </a:cubicBezTo>
                  <a:cubicBezTo>
                    <a:pt x="21658" y="23484"/>
                    <a:pt x="22008" y="23572"/>
                    <a:pt x="22184" y="23747"/>
                  </a:cubicBezTo>
                  <a:cubicBezTo>
                    <a:pt x="22535" y="23835"/>
                    <a:pt x="22710" y="23922"/>
                    <a:pt x="23061" y="24010"/>
                  </a:cubicBezTo>
                  <a:cubicBezTo>
                    <a:pt x="24200" y="24448"/>
                    <a:pt x="25253" y="24799"/>
                    <a:pt x="26392" y="25238"/>
                  </a:cubicBezTo>
                  <a:cubicBezTo>
                    <a:pt x="27357" y="25676"/>
                    <a:pt x="28497" y="26114"/>
                    <a:pt x="29549" y="26465"/>
                  </a:cubicBezTo>
                  <a:cubicBezTo>
                    <a:pt x="30250" y="26641"/>
                    <a:pt x="30776" y="26816"/>
                    <a:pt x="31390" y="26904"/>
                  </a:cubicBezTo>
                  <a:cubicBezTo>
                    <a:pt x="31886" y="26966"/>
                    <a:pt x="32426" y="27028"/>
                    <a:pt x="32917" y="27028"/>
                  </a:cubicBezTo>
                  <a:cubicBezTo>
                    <a:pt x="33120" y="27028"/>
                    <a:pt x="33315" y="27017"/>
                    <a:pt x="33495" y="26991"/>
                  </a:cubicBezTo>
                  <a:cubicBezTo>
                    <a:pt x="34196" y="26904"/>
                    <a:pt x="34810" y="26816"/>
                    <a:pt x="35511" y="26553"/>
                  </a:cubicBezTo>
                  <a:cubicBezTo>
                    <a:pt x="35950" y="26465"/>
                    <a:pt x="36213" y="26202"/>
                    <a:pt x="36563" y="26114"/>
                  </a:cubicBezTo>
                  <a:cubicBezTo>
                    <a:pt x="36914" y="26027"/>
                    <a:pt x="37089" y="25939"/>
                    <a:pt x="37440" y="25676"/>
                  </a:cubicBezTo>
                  <a:cubicBezTo>
                    <a:pt x="38142" y="25325"/>
                    <a:pt x="38580" y="24887"/>
                    <a:pt x="38843" y="24273"/>
                  </a:cubicBezTo>
                  <a:cubicBezTo>
                    <a:pt x="39018" y="24010"/>
                    <a:pt x="39018" y="23922"/>
                    <a:pt x="39106" y="23747"/>
                  </a:cubicBezTo>
                  <a:cubicBezTo>
                    <a:pt x="39194" y="23484"/>
                    <a:pt x="39194" y="23309"/>
                    <a:pt x="39194" y="23046"/>
                  </a:cubicBezTo>
                  <a:cubicBezTo>
                    <a:pt x="39281" y="22870"/>
                    <a:pt x="39194" y="22432"/>
                    <a:pt x="39194" y="22081"/>
                  </a:cubicBezTo>
                  <a:cubicBezTo>
                    <a:pt x="39106" y="21204"/>
                    <a:pt x="38668" y="20415"/>
                    <a:pt x="38142" y="19801"/>
                  </a:cubicBezTo>
                  <a:cubicBezTo>
                    <a:pt x="37879" y="19538"/>
                    <a:pt x="37703" y="19451"/>
                    <a:pt x="37440" y="19188"/>
                  </a:cubicBezTo>
                  <a:cubicBezTo>
                    <a:pt x="37089" y="19012"/>
                    <a:pt x="36826" y="18662"/>
                    <a:pt x="36476" y="18486"/>
                  </a:cubicBezTo>
                  <a:cubicBezTo>
                    <a:pt x="36037" y="18048"/>
                    <a:pt x="35511" y="17785"/>
                    <a:pt x="34897" y="17434"/>
                  </a:cubicBezTo>
                  <a:cubicBezTo>
                    <a:pt x="34371" y="17259"/>
                    <a:pt x="33845" y="16908"/>
                    <a:pt x="33319" y="16733"/>
                  </a:cubicBezTo>
                  <a:cubicBezTo>
                    <a:pt x="32968" y="16557"/>
                    <a:pt x="32530" y="16382"/>
                    <a:pt x="32179" y="16207"/>
                  </a:cubicBezTo>
                  <a:cubicBezTo>
                    <a:pt x="31741" y="16119"/>
                    <a:pt x="31390" y="16031"/>
                    <a:pt x="31127" y="15944"/>
                  </a:cubicBezTo>
                  <a:cubicBezTo>
                    <a:pt x="30426" y="15680"/>
                    <a:pt x="29812" y="15505"/>
                    <a:pt x="29198" y="15242"/>
                  </a:cubicBezTo>
                  <a:cubicBezTo>
                    <a:pt x="29143" y="15214"/>
                    <a:pt x="29079" y="15187"/>
                    <a:pt x="29011" y="15187"/>
                  </a:cubicBezTo>
                  <a:cubicBezTo>
                    <a:pt x="28865" y="15187"/>
                    <a:pt x="28704" y="15316"/>
                    <a:pt x="28584" y="15856"/>
                  </a:cubicBezTo>
                  <a:cubicBezTo>
                    <a:pt x="28146" y="15593"/>
                    <a:pt x="27620" y="15505"/>
                    <a:pt x="27182" y="15242"/>
                  </a:cubicBezTo>
                  <a:cubicBezTo>
                    <a:pt x="26831" y="15154"/>
                    <a:pt x="26568" y="15067"/>
                    <a:pt x="26392" y="14979"/>
                  </a:cubicBezTo>
                  <a:cubicBezTo>
                    <a:pt x="25691" y="14628"/>
                    <a:pt x="24990" y="14541"/>
                    <a:pt x="24288" y="14190"/>
                  </a:cubicBezTo>
                  <a:cubicBezTo>
                    <a:pt x="24200" y="14190"/>
                    <a:pt x="24200" y="14102"/>
                    <a:pt x="24113" y="14102"/>
                  </a:cubicBezTo>
                  <a:cubicBezTo>
                    <a:pt x="23762" y="13839"/>
                    <a:pt x="23324" y="13664"/>
                    <a:pt x="22885" y="13401"/>
                  </a:cubicBezTo>
                  <a:cubicBezTo>
                    <a:pt x="22359" y="13050"/>
                    <a:pt x="21658" y="12787"/>
                    <a:pt x="21044" y="12524"/>
                  </a:cubicBezTo>
                  <a:cubicBezTo>
                    <a:pt x="20693" y="12349"/>
                    <a:pt x="20255" y="12086"/>
                    <a:pt x="19816" y="11998"/>
                  </a:cubicBezTo>
                  <a:cubicBezTo>
                    <a:pt x="19378" y="11910"/>
                    <a:pt x="19027" y="11647"/>
                    <a:pt x="18589" y="11559"/>
                  </a:cubicBezTo>
                  <a:cubicBezTo>
                    <a:pt x="17712" y="11209"/>
                    <a:pt x="16923" y="10770"/>
                    <a:pt x="16046" y="10420"/>
                  </a:cubicBezTo>
                  <a:cubicBezTo>
                    <a:pt x="14731" y="9894"/>
                    <a:pt x="13328" y="9455"/>
                    <a:pt x="12013" y="8929"/>
                  </a:cubicBezTo>
                  <a:cubicBezTo>
                    <a:pt x="11487" y="8666"/>
                    <a:pt x="10785" y="8491"/>
                    <a:pt x="10259" y="8228"/>
                  </a:cubicBezTo>
                  <a:cubicBezTo>
                    <a:pt x="10172" y="8140"/>
                    <a:pt x="9909" y="8140"/>
                    <a:pt x="9821" y="8052"/>
                  </a:cubicBezTo>
                  <a:cubicBezTo>
                    <a:pt x="9909" y="7789"/>
                    <a:pt x="9909" y="7702"/>
                    <a:pt x="10084" y="7526"/>
                  </a:cubicBezTo>
                  <a:cubicBezTo>
                    <a:pt x="10610" y="6299"/>
                    <a:pt x="11136" y="5159"/>
                    <a:pt x="11574" y="4019"/>
                  </a:cubicBezTo>
                  <a:lnTo>
                    <a:pt x="11574" y="3844"/>
                  </a:lnTo>
                  <a:cubicBezTo>
                    <a:pt x="11838" y="3668"/>
                    <a:pt x="11925" y="3318"/>
                    <a:pt x="12013" y="3142"/>
                  </a:cubicBezTo>
                  <a:lnTo>
                    <a:pt x="12101" y="2967"/>
                  </a:lnTo>
                  <a:close/>
                  <a:moveTo>
                    <a:pt x="11315" y="1"/>
                  </a:moveTo>
                  <a:cubicBezTo>
                    <a:pt x="11062" y="1"/>
                    <a:pt x="10858" y="125"/>
                    <a:pt x="10610" y="249"/>
                  </a:cubicBezTo>
                  <a:cubicBezTo>
                    <a:pt x="10522" y="249"/>
                    <a:pt x="10347" y="336"/>
                    <a:pt x="10259" y="512"/>
                  </a:cubicBezTo>
                  <a:cubicBezTo>
                    <a:pt x="10084" y="775"/>
                    <a:pt x="9821" y="1213"/>
                    <a:pt x="9646" y="1564"/>
                  </a:cubicBezTo>
                  <a:cubicBezTo>
                    <a:pt x="9382" y="1915"/>
                    <a:pt x="9295" y="2353"/>
                    <a:pt x="9032" y="2791"/>
                  </a:cubicBezTo>
                  <a:cubicBezTo>
                    <a:pt x="8856" y="3230"/>
                    <a:pt x="8769" y="3668"/>
                    <a:pt x="8506" y="4107"/>
                  </a:cubicBezTo>
                  <a:cubicBezTo>
                    <a:pt x="8155" y="4983"/>
                    <a:pt x="7717" y="5860"/>
                    <a:pt x="7278" y="6825"/>
                  </a:cubicBezTo>
                  <a:lnTo>
                    <a:pt x="6321" y="9086"/>
                  </a:lnTo>
                  <a:lnTo>
                    <a:pt x="6321" y="9086"/>
                  </a:lnTo>
                  <a:cubicBezTo>
                    <a:pt x="6134" y="9599"/>
                    <a:pt x="5852" y="10064"/>
                    <a:pt x="5700" y="10595"/>
                  </a:cubicBezTo>
                  <a:cubicBezTo>
                    <a:pt x="5437" y="11209"/>
                    <a:pt x="5086" y="11910"/>
                    <a:pt x="4911" y="12524"/>
                  </a:cubicBezTo>
                  <a:cubicBezTo>
                    <a:pt x="4472" y="13752"/>
                    <a:pt x="4034" y="14979"/>
                    <a:pt x="3508" y="16119"/>
                  </a:cubicBezTo>
                  <a:cubicBezTo>
                    <a:pt x="3333" y="16470"/>
                    <a:pt x="3157" y="16820"/>
                    <a:pt x="3070" y="17171"/>
                  </a:cubicBezTo>
                  <a:cubicBezTo>
                    <a:pt x="2719" y="17697"/>
                    <a:pt x="2456" y="18223"/>
                    <a:pt x="2280" y="18925"/>
                  </a:cubicBezTo>
                  <a:cubicBezTo>
                    <a:pt x="2017" y="19451"/>
                    <a:pt x="1842" y="20064"/>
                    <a:pt x="1579" y="20678"/>
                  </a:cubicBezTo>
                  <a:cubicBezTo>
                    <a:pt x="1141" y="21818"/>
                    <a:pt x="614" y="23046"/>
                    <a:pt x="176" y="24273"/>
                  </a:cubicBezTo>
                  <a:lnTo>
                    <a:pt x="176" y="24799"/>
                  </a:lnTo>
                  <a:cubicBezTo>
                    <a:pt x="1" y="25325"/>
                    <a:pt x="176" y="25939"/>
                    <a:pt x="702" y="26202"/>
                  </a:cubicBezTo>
                  <a:cubicBezTo>
                    <a:pt x="1491" y="26641"/>
                    <a:pt x="2280" y="26991"/>
                    <a:pt x="3070" y="27430"/>
                  </a:cubicBezTo>
                  <a:cubicBezTo>
                    <a:pt x="3596" y="27780"/>
                    <a:pt x="4209" y="27956"/>
                    <a:pt x="4823" y="28306"/>
                  </a:cubicBezTo>
                  <a:cubicBezTo>
                    <a:pt x="5437" y="28657"/>
                    <a:pt x="6138" y="29096"/>
                    <a:pt x="6664" y="29446"/>
                  </a:cubicBezTo>
                  <a:cubicBezTo>
                    <a:pt x="7190" y="29709"/>
                    <a:pt x="7717" y="29972"/>
                    <a:pt x="8330" y="30323"/>
                  </a:cubicBezTo>
                  <a:cubicBezTo>
                    <a:pt x="8769" y="30586"/>
                    <a:pt x="9295" y="30849"/>
                    <a:pt x="9733" y="31025"/>
                  </a:cubicBezTo>
                  <a:cubicBezTo>
                    <a:pt x="10172" y="31288"/>
                    <a:pt x="10698" y="31463"/>
                    <a:pt x="11136" y="31726"/>
                  </a:cubicBezTo>
                  <a:cubicBezTo>
                    <a:pt x="11502" y="31848"/>
                    <a:pt x="11911" y="32013"/>
                    <a:pt x="12303" y="32013"/>
                  </a:cubicBezTo>
                  <a:cubicBezTo>
                    <a:pt x="12474" y="32013"/>
                    <a:pt x="12642" y="31981"/>
                    <a:pt x="12802" y="31901"/>
                  </a:cubicBezTo>
                  <a:cubicBezTo>
                    <a:pt x="12977" y="31814"/>
                    <a:pt x="13153" y="31726"/>
                    <a:pt x="13328" y="31638"/>
                  </a:cubicBezTo>
                  <a:cubicBezTo>
                    <a:pt x="13591" y="31463"/>
                    <a:pt x="13679" y="31288"/>
                    <a:pt x="13854" y="31200"/>
                  </a:cubicBezTo>
                  <a:cubicBezTo>
                    <a:pt x="14205" y="30849"/>
                    <a:pt x="14556" y="30498"/>
                    <a:pt x="14906" y="30060"/>
                  </a:cubicBezTo>
                  <a:cubicBezTo>
                    <a:pt x="15432" y="29446"/>
                    <a:pt x="15959" y="28833"/>
                    <a:pt x="16660" y="28306"/>
                  </a:cubicBezTo>
                  <a:cubicBezTo>
                    <a:pt x="17098" y="27956"/>
                    <a:pt x="17537" y="27693"/>
                    <a:pt x="18063" y="27430"/>
                  </a:cubicBezTo>
                  <a:cubicBezTo>
                    <a:pt x="18238" y="27342"/>
                    <a:pt x="18589" y="27254"/>
                    <a:pt x="18940" y="27254"/>
                  </a:cubicBezTo>
                  <a:lnTo>
                    <a:pt x="20167" y="27254"/>
                  </a:lnTo>
                  <a:cubicBezTo>
                    <a:pt x="20606" y="27342"/>
                    <a:pt x="20869" y="27430"/>
                    <a:pt x="21307" y="27517"/>
                  </a:cubicBezTo>
                  <a:cubicBezTo>
                    <a:pt x="21745" y="27780"/>
                    <a:pt x="22184" y="27956"/>
                    <a:pt x="22535" y="28306"/>
                  </a:cubicBezTo>
                  <a:cubicBezTo>
                    <a:pt x="22798" y="28394"/>
                    <a:pt x="22885" y="28657"/>
                    <a:pt x="23061" y="28833"/>
                  </a:cubicBezTo>
                  <a:cubicBezTo>
                    <a:pt x="23499" y="29534"/>
                    <a:pt x="24113" y="30323"/>
                    <a:pt x="24376" y="31025"/>
                  </a:cubicBezTo>
                  <a:cubicBezTo>
                    <a:pt x="24639" y="31375"/>
                    <a:pt x="24639" y="31814"/>
                    <a:pt x="24727" y="32164"/>
                  </a:cubicBezTo>
                  <a:lnTo>
                    <a:pt x="24727" y="32953"/>
                  </a:lnTo>
                  <a:lnTo>
                    <a:pt x="24727" y="33567"/>
                  </a:lnTo>
                  <a:cubicBezTo>
                    <a:pt x="24727" y="33830"/>
                    <a:pt x="24639" y="34006"/>
                    <a:pt x="24639" y="34269"/>
                  </a:cubicBezTo>
                  <a:cubicBezTo>
                    <a:pt x="24639" y="34444"/>
                    <a:pt x="24551" y="34707"/>
                    <a:pt x="24551" y="34882"/>
                  </a:cubicBezTo>
                  <a:cubicBezTo>
                    <a:pt x="24376" y="35058"/>
                    <a:pt x="24551" y="35321"/>
                    <a:pt x="24551" y="35584"/>
                  </a:cubicBezTo>
                  <a:cubicBezTo>
                    <a:pt x="24639" y="36198"/>
                    <a:pt x="25077" y="36636"/>
                    <a:pt x="25603" y="36987"/>
                  </a:cubicBezTo>
                  <a:cubicBezTo>
                    <a:pt x="25691" y="37074"/>
                    <a:pt x="25954" y="37074"/>
                    <a:pt x="26129" y="37162"/>
                  </a:cubicBezTo>
                  <a:cubicBezTo>
                    <a:pt x="26480" y="37337"/>
                    <a:pt x="26743" y="37425"/>
                    <a:pt x="26919" y="37513"/>
                  </a:cubicBezTo>
                  <a:cubicBezTo>
                    <a:pt x="27182" y="37513"/>
                    <a:pt x="27269" y="37601"/>
                    <a:pt x="27445" y="37776"/>
                  </a:cubicBezTo>
                  <a:cubicBezTo>
                    <a:pt x="27883" y="37951"/>
                    <a:pt x="28321" y="38214"/>
                    <a:pt x="28935" y="38477"/>
                  </a:cubicBezTo>
                  <a:lnTo>
                    <a:pt x="30250" y="39179"/>
                  </a:lnTo>
                  <a:cubicBezTo>
                    <a:pt x="31303" y="39705"/>
                    <a:pt x="32442" y="40143"/>
                    <a:pt x="33495" y="40582"/>
                  </a:cubicBezTo>
                  <a:cubicBezTo>
                    <a:pt x="33845" y="40845"/>
                    <a:pt x="34284" y="40932"/>
                    <a:pt x="34722" y="41108"/>
                  </a:cubicBezTo>
                  <a:cubicBezTo>
                    <a:pt x="35160" y="41371"/>
                    <a:pt x="35687" y="41546"/>
                    <a:pt x="36125" y="41809"/>
                  </a:cubicBezTo>
                  <a:cubicBezTo>
                    <a:pt x="36563" y="41985"/>
                    <a:pt x="37002" y="42160"/>
                    <a:pt x="37440" y="42335"/>
                  </a:cubicBezTo>
                  <a:lnTo>
                    <a:pt x="37528" y="42335"/>
                  </a:lnTo>
                  <a:cubicBezTo>
                    <a:pt x="37528" y="42423"/>
                    <a:pt x="37703" y="42423"/>
                    <a:pt x="37703" y="42423"/>
                  </a:cubicBezTo>
                  <a:cubicBezTo>
                    <a:pt x="37896" y="42551"/>
                    <a:pt x="38135" y="42633"/>
                    <a:pt x="38387" y="42633"/>
                  </a:cubicBezTo>
                  <a:cubicBezTo>
                    <a:pt x="38480" y="42633"/>
                    <a:pt x="38574" y="42622"/>
                    <a:pt x="38668" y="42598"/>
                  </a:cubicBezTo>
                  <a:cubicBezTo>
                    <a:pt x="39018" y="42598"/>
                    <a:pt x="39194" y="42335"/>
                    <a:pt x="39457" y="41985"/>
                  </a:cubicBezTo>
                  <a:cubicBezTo>
                    <a:pt x="39544" y="41897"/>
                    <a:pt x="39632" y="41722"/>
                    <a:pt x="39720" y="41546"/>
                  </a:cubicBezTo>
                  <a:cubicBezTo>
                    <a:pt x="39895" y="41546"/>
                    <a:pt x="39895" y="41458"/>
                    <a:pt x="39895" y="41458"/>
                  </a:cubicBezTo>
                  <a:cubicBezTo>
                    <a:pt x="39983" y="41283"/>
                    <a:pt x="39983" y="41108"/>
                    <a:pt x="40071" y="40932"/>
                  </a:cubicBezTo>
                  <a:cubicBezTo>
                    <a:pt x="40158" y="40845"/>
                    <a:pt x="40158" y="40845"/>
                    <a:pt x="40158" y="40669"/>
                  </a:cubicBezTo>
                  <a:cubicBezTo>
                    <a:pt x="40334" y="40494"/>
                    <a:pt x="40421" y="40143"/>
                    <a:pt x="40509" y="39968"/>
                  </a:cubicBezTo>
                  <a:lnTo>
                    <a:pt x="40860" y="38916"/>
                  </a:lnTo>
                  <a:cubicBezTo>
                    <a:pt x="40947" y="38477"/>
                    <a:pt x="41210" y="38214"/>
                    <a:pt x="41298" y="37776"/>
                  </a:cubicBezTo>
                  <a:cubicBezTo>
                    <a:pt x="41473" y="37337"/>
                    <a:pt x="41649" y="36899"/>
                    <a:pt x="41824" y="36461"/>
                  </a:cubicBezTo>
                  <a:cubicBezTo>
                    <a:pt x="41912" y="36285"/>
                    <a:pt x="41912" y="36110"/>
                    <a:pt x="42087" y="36022"/>
                  </a:cubicBezTo>
                  <a:cubicBezTo>
                    <a:pt x="42263" y="35321"/>
                    <a:pt x="42613" y="34795"/>
                    <a:pt x="42789" y="34093"/>
                  </a:cubicBezTo>
                  <a:cubicBezTo>
                    <a:pt x="43052" y="33480"/>
                    <a:pt x="43227" y="32690"/>
                    <a:pt x="43578" y="32077"/>
                  </a:cubicBezTo>
                  <a:lnTo>
                    <a:pt x="43578" y="32077"/>
                  </a:lnTo>
                  <a:cubicBezTo>
                    <a:pt x="43578" y="32164"/>
                    <a:pt x="43490" y="32252"/>
                    <a:pt x="43490" y="32340"/>
                  </a:cubicBezTo>
                  <a:cubicBezTo>
                    <a:pt x="44104" y="31025"/>
                    <a:pt x="44718" y="29622"/>
                    <a:pt x="45244" y="28219"/>
                  </a:cubicBezTo>
                  <a:cubicBezTo>
                    <a:pt x="45594" y="27430"/>
                    <a:pt x="45770" y="26816"/>
                    <a:pt x="46121" y="26027"/>
                  </a:cubicBezTo>
                  <a:cubicBezTo>
                    <a:pt x="46296" y="25325"/>
                    <a:pt x="46559" y="24624"/>
                    <a:pt x="46910" y="23922"/>
                  </a:cubicBezTo>
                  <a:cubicBezTo>
                    <a:pt x="47085" y="23484"/>
                    <a:pt x="47173" y="23046"/>
                    <a:pt x="47436" y="22607"/>
                  </a:cubicBezTo>
                  <a:cubicBezTo>
                    <a:pt x="47611" y="22169"/>
                    <a:pt x="47786" y="21818"/>
                    <a:pt x="47874" y="21380"/>
                  </a:cubicBezTo>
                  <a:cubicBezTo>
                    <a:pt x="48225" y="20678"/>
                    <a:pt x="48488" y="19801"/>
                    <a:pt x="48839" y="19012"/>
                  </a:cubicBezTo>
                  <a:cubicBezTo>
                    <a:pt x="48926" y="18662"/>
                    <a:pt x="49102" y="18223"/>
                    <a:pt x="49189" y="17872"/>
                  </a:cubicBezTo>
                  <a:cubicBezTo>
                    <a:pt x="49277" y="17785"/>
                    <a:pt x="49277" y="17697"/>
                    <a:pt x="49277" y="17434"/>
                  </a:cubicBezTo>
                  <a:lnTo>
                    <a:pt x="49277" y="16820"/>
                  </a:lnTo>
                  <a:cubicBezTo>
                    <a:pt x="49189" y="16382"/>
                    <a:pt x="48926" y="15944"/>
                    <a:pt x="48663" y="15680"/>
                  </a:cubicBezTo>
                  <a:lnTo>
                    <a:pt x="46997" y="14365"/>
                  </a:lnTo>
                  <a:lnTo>
                    <a:pt x="44718" y="12436"/>
                  </a:lnTo>
                  <a:cubicBezTo>
                    <a:pt x="44367" y="12086"/>
                    <a:pt x="44016" y="11910"/>
                    <a:pt x="43665" y="11647"/>
                  </a:cubicBezTo>
                  <a:cubicBezTo>
                    <a:pt x="43402" y="11472"/>
                    <a:pt x="42964" y="11121"/>
                    <a:pt x="42526" y="10858"/>
                  </a:cubicBezTo>
                  <a:cubicBezTo>
                    <a:pt x="42175" y="10683"/>
                    <a:pt x="41737" y="10332"/>
                    <a:pt x="41386" y="10157"/>
                  </a:cubicBezTo>
                  <a:lnTo>
                    <a:pt x="40421" y="9455"/>
                  </a:lnTo>
                  <a:cubicBezTo>
                    <a:pt x="40071" y="9367"/>
                    <a:pt x="39895" y="9104"/>
                    <a:pt x="39544" y="9017"/>
                  </a:cubicBezTo>
                  <a:cubicBezTo>
                    <a:pt x="39018" y="8841"/>
                    <a:pt x="38580" y="8578"/>
                    <a:pt x="37966" y="8403"/>
                  </a:cubicBezTo>
                  <a:cubicBezTo>
                    <a:pt x="37879" y="8403"/>
                    <a:pt x="37791" y="8228"/>
                    <a:pt x="37703" y="8228"/>
                  </a:cubicBezTo>
                  <a:lnTo>
                    <a:pt x="37002" y="8228"/>
                  </a:lnTo>
                  <a:cubicBezTo>
                    <a:pt x="36914" y="8228"/>
                    <a:pt x="36826" y="8403"/>
                    <a:pt x="36651" y="8403"/>
                  </a:cubicBezTo>
                  <a:cubicBezTo>
                    <a:pt x="36388" y="8403"/>
                    <a:pt x="36037" y="8578"/>
                    <a:pt x="35774" y="8929"/>
                  </a:cubicBezTo>
                  <a:cubicBezTo>
                    <a:pt x="35687" y="9017"/>
                    <a:pt x="35599" y="9280"/>
                    <a:pt x="35511" y="9367"/>
                  </a:cubicBezTo>
                  <a:cubicBezTo>
                    <a:pt x="35160" y="9806"/>
                    <a:pt x="34722" y="10244"/>
                    <a:pt x="34284" y="10595"/>
                  </a:cubicBezTo>
                  <a:cubicBezTo>
                    <a:pt x="33758" y="10858"/>
                    <a:pt x="33144" y="11209"/>
                    <a:pt x="32618" y="11472"/>
                  </a:cubicBezTo>
                  <a:cubicBezTo>
                    <a:pt x="32004" y="11647"/>
                    <a:pt x="31390" y="11735"/>
                    <a:pt x="30776" y="11910"/>
                  </a:cubicBezTo>
                  <a:lnTo>
                    <a:pt x="29987" y="11910"/>
                  </a:lnTo>
                  <a:cubicBezTo>
                    <a:pt x="29637" y="11910"/>
                    <a:pt x="29374" y="11735"/>
                    <a:pt x="29023" y="11647"/>
                  </a:cubicBezTo>
                  <a:cubicBezTo>
                    <a:pt x="28584" y="11559"/>
                    <a:pt x="28234" y="11472"/>
                    <a:pt x="27883" y="11296"/>
                  </a:cubicBezTo>
                  <a:cubicBezTo>
                    <a:pt x="27445" y="11209"/>
                    <a:pt x="27182" y="11033"/>
                    <a:pt x="26831" y="10770"/>
                  </a:cubicBezTo>
                  <a:cubicBezTo>
                    <a:pt x="26568" y="10683"/>
                    <a:pt x="26392" y="10420"/>
                    <a:pt x="26305" y="10244"/>
                  </a:cubicBezTo>
                  <a:cubicBezTo>
                    <a:pt x="25866" y="9718"/>
                    <a:pt x="25516" y="9017"/>
                    <a:pt x="25253" y="8403"/>
                  </a:cubicBezTo>
                  <a:cubicBezTo>
                    <a:pt x="25077" y="7789"/>
                    <a:pt x="24814" y="7175"/>
                    <a:pt x="24727" y="6474"/>
                  </a:cubicBezTo>
                  <a:cubicBezTo>
                    <a:pt x="24727" y="6036"/>
                    <a:pt x="24639" y="5597"/>
                    <a:pt x="24376" y="5334"/>
                  </a:cubicBezTo>
                  <a:lnTo>
                    <a:pt x="24113" y="4983"/>
                  </a:lnTo>
                  <a:cubicBezTo>
                    <a:pt x="23850" y="4720"/>
                    <a:pt x="23762" y="4633"/>
                    <a:pt x="23411" y="4545"/>
                  </a:cubicBezTo>
                  <a:cubicBezTo>
                    <a:pt x="23411" y="4545"/>
                    <a:pt x="23324" y="4457"/>
                    <a:pt x="23236" y="4457"/>
                  </a:cubicBezTo>
                  <a:cubicBezTo>
                    <a:pt x="22885" y="4282"/>
                    <a:pt x="22535" y="4107"/>
                    <a:pt x="22184" y="4019"/>
                  </a:cubicBezTo>
                  <a:lnTo>
                    <a:pt x="21219" y="3668"/>
                  </a:lnTo>
                  <a:cubicBezTo>
                    <a:pt x="20869" y="3581"/>
                    <a:pt x="20693" y="3405"/>
                    <a:pt x="20343" y="3318"/>
                  </a:cubicBezTo>
                  <a:cubicBezTo>
                    <a:pt x="20167" y="3230"/>
                    <a:pt x="19816" y="3230"/>
                    <a:pt x="19553" y="3142"/>
                  </a:cubicBezTo>
                  <a:cubicBezTo>
                    <a:pt x="19290" y="2967"/>
                    <a:pt x="18852" y="2791"/>
                    <a:pt x="18501" y="2528"/>
                  </a:cubicBezTo>
                  <a:cubicBezTo>
                    <a:pt x="18063" y="2353"/>
                    <a:pt x="17624" y="2265"/>
                    <a:pt x="17186" y="2002"/>
                  </a:cubicBezTo>
                  <a:cubicBezTo>
                    <a:pt x="16660" y="1827"/>
                    <a:pt x="16046" y="1476"/>
                    <a:pt x="15520" y="1126"/>
                  </a:cubicBezTo>
                  <a:cubicBezTo>
                    <a:pt x="15169" y="1038"/>
                    <a:pt x="14731" y="775"/>
                    <a:pt x="14468" y="687"/>
                  </a:cubicBezTo>
                  <a:cubicBezTo>
                    <a:pt x="14117" y="599"/>
                    <a:pt x="13766" y="512"/>
                    <a:pt x="13416" y="512"/>
                  </a:cubicBezTo>
                  <a:cubicBezTo>
                    <a:pt x="13153" y="336"/>
                    <a:pt x="12714" y="249"/>
                    <a:pt x="12364" y="161"/>
                  </a:cubicBezTo>
                  <a:cubicBezTo>
                    <a:pt x="12101" y="161"/>
                    <a:pt x="11925" y="73"/>
                    <a:pt x="11662" y="73"/>
                  </a:cubicBezTo>
                  <a:cubicBezTo>
                    <a:pt x="11534" y="22"/>
                    <a:pt x="11420" y="1"/>
                    <a:pt x="113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3"/>
            <p:cNvSpPr/>
            <p:nvPr/>
          </p:nvSpPr>
          <p:spPr>
            <a:xfrm>
              <a:off x="6176250" y="3979425"/>
              <a:ext cx="74550" cy="64650"/>
            </a:xfrm>
            <a:custGeom>
              <a:avLst/>
              <a:gdLst/>
              <a:ahLst/>
              <a:cxnLst/>
              <a:rect l="l" t="t" r="r" b="b"/>
              <a:pathLst>
                <a:path w="2982" h="2586" extrusionOk="0">
                  <a:moveTo>
                    <a:pt x="1384" y="1"/>
                  </a:moveTo>
                  <a:cubicBezTo>
                    <a:pt x="1211" y="1"/>
                    <a:pt x="1038" y="34"/>
                    <a:pt x="878" y="102"/>
                  </a:cubicBezTo>
                  <a:cubicBezTo>
                    <a:pt x="176" y="453"/>
                    <a:pt x="1" y="1242"/>
                    <a:pt x="352" y="1856"/>
                  </a:cubicBezTo>
                  <a:cubicBezTo>
                    <a:pt x="538" y="2353"/>
                    <a:pt x="988" y="2586"/>
                    <a:pt x="1485" y="2586"/>
                  </a:cubicBezTo>
                  <a:cubicBezTo>
                    <a:pt x="1689" y="2586"/>
                    <a:pt x="1901" y="2547"/>
                    <a:pt x="2105" y="2470"/>
                  </a:cubicBezTo>
                  <a:cubicBezTo>
                    <a:pt x="2719" y="2119"/>
                    <a:pt x="2982" y="1330"/>
                    <a:pt x="2631" y="716"/>
                  </a:cubicBezTo>
                  <a:cubicBezTo>
                    <a:pt x="2372" y="263"/>
                    <a:pt x="1874" y="1"/>
                    <a:pt x="13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a:extLst>
              <a:ext uri="{FF2B5EF4-FFF2-40B4-BE49-F238E27FC236}">
                <a16:creationId xmlns:a16="http://schemas.microsoft.com/office/drawing/2014/main" id="{42125687-5408-FF9E-A418-7211799CC604}"/>
              </a:ext>
            </a:extLst>
          </p:cNvPr>
          <p:cNvSpPr txBox="1"/>
          <p:nvPr/>
        </p:nvSpPr>
        <p:spPr>
          <a:xfrm>
            <a:off x="636223" y="525720"/>
            <a:ext cx="7681511" cy="771814"/>
          </a:xfrm>
          <a:prstGeom prst="rect">
            <a:avLst/>
          </a:prstGeom>
          <a:noFill/>
        </p:spPr>
        <p:txBody>
          <a:bodyPr wrap="square">
            <a:spAutoFit/>
          </a:bodyPr>
          <a:lstStyle/>
          <a:p>
            <a:pPr marL="0" marR="0" indent="203200" algn="just">
              <a:lnSpc>
                <a:spcPct val="115000"/>
              </a:lnSpc>
              <a:spcBef>
                <a:spcPts val="0"/>
              </a:spcBef>
              <a:spcAft>
                <a:spcPts val="0"/>
              </a:spcAft>
            </a:pPr>
            <a:r>
              <a:rPr lang="en-US" sz="2000" b="1" i="1" dirty="0">
                <a:solidFill>
                  <a:srgbClr val="FF0000"/>
                </a:solidFill>
                <a:effectLst/>
                <a:latin typeface="Times New Roman" panose="02020603050405020304" pitchFamily="18" charset="0"/>
                <a:ea typeface="Times New Roman" panose="02020603050405020304" pitchFamily="18" charset="0"/>
              </a:rPr>
              <a:t>- </a:t>
            </a:r>
            <a:r>
              <a:rPr lang="vi-VN" sz="2000" b="1" i="1" dirty="0">
                <a:solidFill>
                  <a:srgbClr val="FF0000"/>
                </a:solidFill>
                <a:effectLst/>
                <a:latin typeface="Times New Roman" panose="02020603050405020304" pitchFamily="18" charset="0"/>
                <a:ea typeface="Times New Roman" panose="02020603050405020304" pitchFamily="18" charset="0"/>
              </a:rPr>
              <a:t>Chuẩn bị:</a:t>
            </a:r>
            <a:r>
              <a:rPr lang="vi-VN" sz="2000" b="1" dirty="0">
                <a:solidFill>
                  <a:srgbClr val="FF0000"/>
                </a:solidFill>
                <a:effectLst/>
                <a:latin typeface="Times New Roman" panose="02020603050405020304" pitchFamily="18" charset="0"/>
                <a:ea typeface="Times New Roman" panose="02020603050405020304" pitchFamily="18" charset="0"/>
              </a:rPr>
              <a:t> </a:t>
            </a:r>
            <a:r>
              <a:rPr lang="vi-VN" sz="2000" dirty="0">
                <a:solidFill>
                  <a:schemeClr val="bg2"/>
                </a:solidFill>
                <a:effectLst/>
                <a:latin typeface="Times New Roman" panose="02020603050405020304" pitchFamily="18" charset="0"/>
                <a:ea typeface="Times New Roman" panose="02020603050405020304" pitchFamily="18" charset="0"/>
              </a:rPr>
              <a:t>Dung dịch barium chloride, sodium sulfate; cân điện tử, cốc thuỷ tinh.</a:t>
            </a:r>
            <a:endParaRPr lang="en-US" sz="2000" dirty="0">
              <a:solidFill>
                <a:schemeClr val="bg2"/>
              </a:solidFill>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6921B0D3-442F-C2D3-1F52-B71D6320F537}"/>
              </a:ext>
            </a:extLst>
          </p:cNvPr>
          <p:cNvSpPr txBox="1"/>
          <p:nvPr/>
        </p:nvSpPr>
        <p:spPr>
          <a:xfrm>
            <a:off x="636222" y="1304437"/>
            <a:ext cx="7681511" cy="2895473"/>
          </a:xfrm>
          <a:prstGeom prst="rect">
            <a:avLst/>
          </a:prstGeom>
          <a:noFill/>
        </p:spPr>
        <p:txBody>
          <a:bodyPr wrap="square">
            <a:spAutoFit/>
          </a:bodyPr>
          <a:lstStyle/>
          <a:p>
            <a:pPr marL="0" marR="0" indent="203200" algn="just">
              <a:lnSpc>
                <a:spcPct val="115000"/>
              </a:lnSpc>
              <a:spcBef>
                <a:spcPts val="0"/>
              </a:spcBef>
              <a:spcAft>
                <a:spcPts val="0"/>
              </a:spcAft>
            </a:pPr>
            <a:r>
              <a:rPr lang="en-US" sz="2000" b="1" i="1" dirty="0">
                <a:solidFill>
                  <a:srgbClr val="FF0000"/>
                </a:solidFill>
                <a:effectLst/>
                <a:latin typeface="Times New Roman" panose="02020603050405020304" pitchFamily="18" charset="0"/>
                <a:ea typeface="Times New Roman" panose="02020603050405020304" pitchFamily="18" charset="0"/>
              </a:rPr>
              <a:t>- </a:t>
            </a:r>
            <a:r>
              <a:rPr lang="vi-VN" sz="2000" b="1" i="1" dirty="0">
                <a:solidFill>
                  <a:srgbClr val="FF0000"/>
                </a:solidFill>
                <a:effectLst/>
                <a:latin typeface="Times New Roman" panose="02020603050405020304" pitchFamily="18" charset="0"/>
                <a:ea typeface="Times New Roman" panose="02020603050405020304" pitchFamily="18" charset="0"/>
              </a:rPr>
              <a:t>Tiến hành:</a:t>
            </a:r>
            <a:endParaRPr lang="en-US" sz="2000" b="1" dirty="0">
              <a:solidFill>
                <a:srgbClr val="FF0000"/>
              </a:solidFill>
              <a:effectLst/>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buClr>
                <a:srgbClr val="000000"/>
              </a:buClr>
              <a:buSzPts val="1200"/>
              <a:tabLst>
                <a:tab pos="427990" algn="l"/>
              </a:tabLst>
            </a:pPr>
            <a:r>
              <a:rPr lang="en-US" sz="20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Trên mặt cân đặt 2 cốc: cốc (1) dựng dung dịch barium chloride, cốc (2) đựng dung dịch sodium sulfate. Ghi t</a:t>
            </a:r>
            <a:r>
              <a:rPr lang="en-US" sz="20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ổ</a:t>
            </a:r>
            <a:r>
              <a:rPr lang="vi-VN" sz="20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ng khối lượng 2 cốc.</a:t>
            </a:r>
            <a:endParaRPr lang="en-US" sz="20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algn="just">
              <a:lnSpc>
                <a:spcPct val="115000"/>
              </a:lnSpc>
              <a:spcBef>
                <a:spcPts val="0"/>
              </a:spcBef>
              <a:spcAft>
                <a:spcPts val="0"/>
              </a:spcAft>
              <a:buClr>
                <a:srgbClr val="000000"/>
              </a:buClr>
              <a:buSzPts val="1200"/>
              <a:tabLst>
                <a:tab pos="427990" algn="l"/>
              </a:tabLst>
            </a:pPr>
            <a:r>
              <a:rPr lang="en-US" sz="20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Đổ cốc (1) vào cốc (2), lắc nhẹ để hai dung dịch trộn lẫn với nhau. Quan sát th</a:t>
            </a:r>
            <a:r>
              <a:rPr lang="en-US" sz="20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ấ</a:t>
            </a:r>
            <a:r>
              <a:rPr lang="vi-VN" sz="20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y có một chất rắn màu trắng xuất hiện </a:t>
            </a:r>
            <a:r>
              <a:rPr lang="en-US" sz="20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ở </a:t>
            </a:r>
            <a:r>
              <a:rPr lang="vi-VN" sz="20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20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ố</a:t>
            </a:r>
            <a:r>
              <a:rPr lang="vi-VN" sz="20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 (2). Ph</a:t>
            </a:r>
            <a:r>
              <a:rPr lang="en-US" sz="2000" dirty="0">
                <a:solidFill>
                  <a:schemeClr val="bg2"/>
                </a:solidFill>
                <a:latin typeface="Times New Roman" panose="02020603050405020304" pitchFamily="18" charset="0"/>
                <a:ea typeface="Times New Roman" panose="02020603050405020304" pitchFamily="18" charset="0"/>
                <a:cs typeface="Times New Roman" panose="02020603050405020304" pitchFamily="18" charset="0"/>
              </a:rPr>
              <a:t>ả</a:t>
            </a:r>
            <a:r>
              <a:rPr lang="vi-VN" sz="20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 ứng xảy ra nh</a:t>
            </a:r>
            <a:r>
              <a:rPr lang="en-US" sz="20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ư </a:t>
            </a:r>
            <a:r>
              <a:rPr lang="vi-VN" sz="20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0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R="0" lvl="0" algn="just">
              <a:lnSpc>
                <a:spcPct val="115000"/>
              </a:lnSpc>
              <a:spcBef>
                <a:spcPts val="0"/>
              </a:spcBef>
              <a:spcAft>
                <a:spcPts val="0"/>
              </a:spcAft>
              <a:buClr>
                <a:srgbClr val="000000"/>
              </a:buClr>
              <a:buSzPts val="1200"/>
              <a:tabLst>
                <a:tab pos="427990" algn="l"/>
              </a:tabLst>
            </a:pPr>
            <a:r>
              <a:rPr lang="en-US" sz="20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Barium chloride + Sodium sulfate</a:t>
            </a:r>
            <a:r>
              <a:rPr lang="en-US" sz="2000" dirty="0">
                <a:solidFill>
                  <a:schemeClr val="bg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20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Barium sulfate + Sodium chloride</a:t>
            </a:r>
          </a:p>
          <a:p>
            <a:pPr marR="0" lvl="0" algn="just">
              <a:lnSpc>
                <a:spcPct val="115000"/>
              </a:lnSpc>
              <a:spcBef>
                <a:spcPts val="0"/>
              </a:spcBef>
              <a:spcAft>
                <a:spcPts val="0"/>
              </a:spcAft>
              <a:buClr>
                <a:srgbClr val="000000"/>
              </a:buClr>
              <a:buSzPts val="1200"/>
              <a:tabLst>
                <a:tab pos="427990" algn="l"/>
              </a:tabLst>
            </a:pPr>
            <a:r>
              <a:rPr lang="vi-VN" sz="20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Đặt 2 cốc trở lại mặt c</a:t>
            </a:r>
            <a:r>
              <a:rPr lang="en-US" sz="2000" dirty="0">
                <a:solidFill>
                  <a:schemeClr val="bg2"/>
                </a:solidFill>
                <a:latin typeface="Times New Roman" panose="02020603050405020304" pitchFamily="18" charset="0"/>
                <a:ea typeface="Times New Roman" panose="02020603050405020304" pitchFamily="18" charset="0"/>
                <a:cs typeface="Times New Roman" panose="02020603050405020304" pitchFamily="18" charset="0"/>
              </a:rPr>
              <a:t>â</a:t>
            </a:r>
            <a:r>
              <a:rPr lang="vi-VN" sz="20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 Ghi khối lượng.</a:t>
            </a:r>
            <a:endParaRPr lang="en-US" sz="20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ext Box 3">
            <a:extLst>
              <a:ext uri="{FF2B5EF4-FFF2-40B4-BE49-F238E27FC236}">
                <a16:creationId xmlns:a16="http://schemas.microsoft.com/office/drawing/2014/main" id="{2D6A6F01-188A-40AD-AA7D-DAE9C79FDBDC}"/>
              </a:ext>
            </a:extLst>
          </p:cNvPr>
          <p:cNvSpPr txBox="1">
            <a:spLocks noChangeArrowheads="1"/>
          </p:cNvSpPr>
          <p:nvPr/>
        </p:nvSpPr>
        <p:spPr bwMode="auto">
          <a:xfrm>
            <a:off x="2971800" y="4629151"/>
            <a:ext cx="394335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vi-VN" sz="2100" b="1" dirty="0">
                <a:solidFill>
                  <a:schemeClr val="bg2"/>
                </a:solidFill>
                <a:latin typeface="Times New Roman" panose="02020603050405020304" pitchFamily="18" charset="0"/>
                <a:cs typeface="Times New Roman" panose="02020603050405020304" pitchFamily="18" charset="0"/>
              </a:rPr>
              <a:t>TRƯỚC PHẢN ỨNG</a:t>
            </a:r>
          </a:p>
        </p:txBody>
      </p:sp>
      <p:grpSp>
        <p:nvGrpSpPr>
          <p:cNvPr id="51206" name="Group 6">
            <a:extLst>
              <a:ext uri="{FF2B5EF4-FFF2-40B4-BE49-F238E27FC236}">
                <a16:creationId xmlns:a16="http://schemas.microsoft.com/office/drawing/2014/main" id="{E1E45F05-987D-4317-8CA9-9E2F3490A067}"/>
              </a:ext>
            </a:extLst>
          </p:cNvPr>
          <p:cNvGrpSpPr>
            <a:grpSpLocks/>
          </p:cNvGrpSpPr>
          <p:nvPr/>
        </p:nvGrpSpPr>
        <p:grpSpPr bwMode="auto">
          <a:xfrm>
            <a:off x="6155531" y="3036094"/>
            <a:ext cx="1200150" cy="400050"/>
            <a:chOff x="3888" y="2448"/>
            <a:chExt cx="1008" cy="384"/>
          </a:xfrm>
        </p:grpSpPr>
        <p:sp>
          <p:nvSpPr>
            <p:cNvPr id="14365" name="AutoShape 7">
              <a:extLst>
                <a:ext uri="{FF2B5EF4-FFF2-40B4-BE49-F238E27FC236}">
                  <a16:creationId xmlns:a16="http://schemas.microsoft.com/office/drawing/2014/main" id="{8A28B5FE-AC3C-49BA-B3A6-ACEC82B5660B}"/>
                </a:ext>
              </a:extLst>
            </p:cNvPr>
            <p:cNvSpPr>
              <a:spLocks noChangeArrowheads="1"/>
            </p:cNvSpPr>
            <p:nvPr/>
          </p:nvSpPr>
          <p:spPr bwMode="auto">
            <a:xfrm>
              <a:off x="3888" y="2448"/>
              <a:ext cx="480" cy="384"/>
            </a:xfrm>
            <a:prstGeom prst="flowChartMagneticDisk">
              <a:avLst/>
            </a:prstGeom>
            <a:solidFill>
              <a:srgbClr val="66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endParaRPr lang="vi-VN" altLang="vi-VN" sz="1350"/>
            </a:p>
          </p:txBody>
        </p:sp>
        <p:sp>
          <p:nvSpPr>
            <p:cNvPr id="14366" name="AutoShape 8">
              <a:extLst>
                <a:ext uri="{FF2B5EF4-FFF2-40B4-BE49-F238E27FC236}">
                  <a16:creationId xmlns:a16="http://schemas.microsoft.com/office/drawing/2014/main" id="{FDB2BABF-4629-4751-8870-A0066F3B125B}"/>
                </a:ext>
              </a:extLst>
            </p:cNvPr>
            <p:cNvSpPr>
              <a:spLocks noChangeArrowheads="1"/>
            </p:cNvSpPr>
            <p:nvPr/>
          </p:nvSpPr>
          <p:spPr bwMode="auto">
            <a:xfrm>
              <a:off x="4416" y="2448"/>
              <a:ext cx="480" cy="384"/>
            </a:xfrm>
            <a:prstGeom prst="flowChartMagneticDisk">
              <a:avLst/>
            </a:prstGeom>
            <a:solidFill>
              <a:srgbClr val="66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endParaRPr lang="vi-VN" altLang="vi-VN" sz="1350"/>
            </a:p>
          </p:txBody>
        </p:sp>
      </p:grpSp>
      <p:sp>
        <p:nvSpPr>
          <p:cNvPr id="51209" name="Line 9">
            <a:extLst>
              <a:ext uri="{FF2B5EF4-FFF2-40B4-BE49-F238E27FC236}">
                <a16:creationId xmlns:a16="http://schemas.microsoft.com/office/drawing/2014/main" id="{E04BBF62-8C7B-43EC-B191-4FDBA0010895}"/>
              </a:ext>
            </a:extLst>
          </p:cNvPr>
          <p:cNvSpPr>
            <a:spLocks noChangeShapeType="1"/>
          </p:cNvSpPr>
          <p:nvPr/>
        </p:nvSpPr>
        <p:spPr bwMode="auto">
          <a:xfrm flipV="1">
            <a:off x="4947047" y="3302794"/>
            <a:ext cx="0" cy="514350"/>
          </a:xfrm>
          <a:prstGeom prst="line">
            <a:avLst/>
          </a:prstGeom>
          <a:noFill/>
          <a:ln w="76200">
            <a:solidFill>
              <a:srgbClr val="A5002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51210" name="Text Box 10">
            <a:extLst>
              <a:ext uri="{FF2B5EF4-FFF2-40B4-BE49-F238E27FC236}">
                <a16:creationId xmlns:a16="http://schemas.microsoft.com/office/drawing/2014/main" id="{F09B9C0E-39E4-467C-9D35-94AA1784C4C4}"/>
              </a:ext>
            </a:extLst>
          </p:cNvPr>
          <p:cNvSpPr txBox="1">
            <a:spLocks noChangeArrowheads="1"/>
          </p:cNvSpPr>
          <p:nvPr/>
        </p:nvSpPr>
        <p:spPr bwMode="auto">
          <a:xfrm>
            <a:off x="647060" y="1091804"/>
            <a:ext cx="1961210" cy="1061829"/>
          </a:xfrm>
          <a:prstGeom prst="rect">
            <a:avLst/>
          </a:prstGeom>
          <a:solidFill>
            <a:schemeClr val="bg1">
              <a:lumMod val="40000"/>
              <a:lumOff val="60000"/>
            </a:schemeClr>
          </a:solidFill>
          <a:ln>
            <a:noFill/>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defRPr/>
            </a:pPr>
            <a:r>
              <a:rPr lang="en-US" altLang="vi-VN" sz="2100" dirty="0">
                <a:solidFill>
                  <a:srgbClr val="0070C0"/>
                </a:solidFill>
                <a:latin typeface="Times New Roman" panose="02020603050405020304" pitchFamily="18" charset="0"/>
                <a:cs typeface="Times New Roman" panose="02020603050405020304" pitchFamily="18" charset="0"/>
              </a:rPr>
              <a:t>Dung </a:t>
            </a:r>
            <a:r>
              <a:rPr lang="en-US" altLang="vi-VN" sz="2100" dirty="0" err="1">
                <a:solidFill>
                  <a:srgbClr val="0070C0"/>
                </a:solidFill>
                <a:latin typeface="Times New Roman" panose="02020603050405020304" pitchFamily="18" charset="0"/>
                <a:cs typeface="Times New Roman" panose="02020603050405020304" pitchFamily="18" charset="0"/>
              </a:rPr>
              <a:t>dịch</a:t>
            </a:r>
            <a:r>
              <a:rPr lang="en-US" altLang="vi-VN" sz="2100" dirty="0">
                <a:solidFill>
                  <a:srgbClr val="0070C0"/>
                </a:solidFill>
                <a:latin typeface="Times New Roman" panose="02020603050405020304" pitchFamily="18" charset="0"/>
                <a:cs typeface="Times New Roman" panose="02020603050405020304" pitchFamily="18" charset="0"/>
              </a:rPr>
              <a:t> barium chloride BaCl</a:t>
            </a:r>
            <a:r>
              <a:rPr lang="en-US" altLang="vi-VN" sz="2100" baseline="-25000" dirty="0">
                <a:solidFill>
                  <a:srgbClr val="0070C0"/>
                </a:solidFill>
                <a:latin typeface="Times New Roman" panose="02020603050405020304" pitchFamily="18" charset="0"/>
                <a:cs typeface="Times New Roman" panose="02020603050405020304" pitchFamily="18" charset="0"/>
              </a:rPr>
              <a:t>2</a:t>
            </a:r>
            <a:endParaRPr lang="en-US" altLang="vi-VN" sz="2100" dirty="0">
              <a:solidFill>
                <a:srgbClr val="0070C0"/>
              </a:solidFill>
              <a:latin typeface="Times New Roman" panose="02020603050405020304" pitchFamily="18" charset="0"/>
              <a:cs typeface="Times New Roman" panose="02020603050405020304" pitchFamily="18" charset="0"/>
            </a:endParaRPr>
          </a:p>
        </p:txBody>
      </p:sp>
      <p:sp>
        <p:nvSpPr>
          <p:cNvPr id="51212" name="Text Box 12">
            <a:extLst>
              <a:ext uri="{FF2B5EF4-FFF2-40B4-BE49-F238E27FC236}">
                <a16:creationId xmlns:a16="http://schemas.microsoft.com/office/drawing/2014/main" id="{07EDE80D-EC1F-40DD-9F1E-780620344AA6}"/>
              </a:ext>
            </a:extLst>
          </p:cNvPr>
          <p:cNvSpPr txBox="1">
            <a:spLocks noChangeArrowheads="1"/>
          </p:cNvSpPr>
          <p:nvPr/>
        </p:nvSpPr>
        <p:spPr bwMode="auto">
          <a:xfrm>
            <a:off x="3531990" y="1057277"/>
            <a:ext cx="2080020" cy="1107996"/>
          </a:xfrm>
          <a:prstGeom prst="rect">
            <a:avLst/>
          </a:prstGeom>
          <a:solidFill>
            <a:schemeClr val="bg1">
              <a:lumMod val="40000"/>
              <a:lumOff val="60000"/>
            </a:schemeClr>
          </a:solidFill>
          <a:ln>
            <a:noFill/>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defRPr/>
            </a:pPr>
            <a:r>
              <a:rPr lang="en-US" altLang="vi-VN" sz="2100" dirty="0">
                <a:solidFill>
                  <a:srgbClr val="0070C0"/>
                </a:solidFill>
                <a:latin typeface="Times New Roman" panose="02020603050405020304" pitchFamily="18" charset="0"/>
                <a:cs typeface="Times New Roman" panose="02020603050405020304" pitchFamily="18" charset="0"/>
              </a:rPr>
              <a:t>Dung </a:t>
            </a:r>
            <a:r>
              <a:rPr lang="en-US" altLang="vi-VN" sz="2100" dirty="0" err="1">
                <a:solidFill>
                  <a:srgbClr val="0070C0"/>
                </a:solidFill>
                <a:latin typeface="Times New Roman" panose="02020603050405020304" pitchFamily="18" charset="0"/>
                <a:cs typeface="Times New Roman" panose="02020603050405020304" pitchFamily="18" charset="0"/>
              </a:rPr>
              <a:t>dịch</a:t>
            </a:r>
            <a:r>
              <a:rPr lang="en-US" altLang="vi-VN" sz="2100" dirty="0">
                <a:solidFill>
                  <a:srgbClr val="0070C0"/>
                </a:solidFill>
                <a:latin typeface="Times New Roman" panose="02020603050405020304" pitchFamily="18" charset="0"/>
                <a:cs typeface="Times New Roman" panose="02020603050405020304" pitchFamily="18" charset="0"/>
              </a:rPr>
              <a:t> </a:t>
            </a:r>
            <a:r>
              <a:rPr lang="vi-VN"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sodium sulfate </a:t>
            </a:r>
            <a:r>
              <a:rPr lang="en-US" altLang="vi-VN" sz="2100" dirty="0">
                <a:solidFill>
                  <a:srgbClr val="0070C0"/>
                </a:solidFill>
                <a:latin typeface="Times New Roman" panose="02020603050405020304" pitchFamily="18" charset="0"/>
                <a:cs typeface="Times New Roman" panose="02020603050405020304" pitchFamily="18" charset="0"/>
              </a:rPr>
              <a:t>Na</a:t>
            </a:r>
            <a:r>
              <a:rPr lang="en-US" altLang="vi-VN" sz="2100" baseline="-25000" dirty="0">
                <a:solidFill>
                  <a:srgbClr val="0070C0"/>
                </a:solidFill>
                <a:latin typeface="Times New Roman" panose="02020603050405020304" pitchFamily="18" charset="0"/>
                <a:cs typeface="Times New Roman" panose="02020603050405020304" pitchFamily="18" charset="0"/>
              </a:rPr>
              <a:t>2</a:t>
            </a:r>
            <a:r>
              <a:rPr lang="en-US" altLang="vi-VN" sz="2100" dirty="0">
                <a:solidFill>
                  <a:srgbClr val="0070C0"/>
                </a:solidFill>
                <a:latin typeface="Times New Roman" panose="02020603050405020304" pitchFamily="18" charset="0"/>
                <a:cs typeface="Times New Roman" panose="02020603050405020304" pitchFamily="18" charset="0"/>
              </a:rPr>
              <a:t>SO</a:t>
            </a:r>
            <a:r>
              <a:rPr lang="en-US" altLang="vi-VN" sz="2100" baseline="-25000" dirty="0">
                <a:solidFill>
                  <a:srgbClr val="0070C0"/>
                </a:solidFill>
                <a:latin typeface="Times New Roman" panose="02020603050405020304" pitchFamily="18" charset="0"/>
                <a:cs typeface="Times New Roman" panose="02020603050405020304" pitchFamily="18" charset="0"/>
              </a:rPr>
              <a:t>4</a:t>
            </a:r>
            <a:endParaRPr lang="en-US" altLang="vi-VN" sz="2100" dirty="0">
              <a:solidFill>
                <a:srgbClr val="0070C0"/>
              </a:solidFill>
              <a:latin typeface="Times New Roman" panose="02020603050405020304" pitchFamily="18" charset="0"/>
              <a:cs typeface="Times New Roman" panose="02020603050405020304" pitchFamily="18" charset="0"/>
            </a:endParaRPr>
          </a:p>
        </p:txBody>
      </p:sp>
      <p:sp>
        <p:nvSpPr>
          <p:cNvPr id="51213" name="Line 13">
            <a:extLst>
              <a:ext uri="{FF2B5EF4-FFF2-40B4-BE49-F238E27FC236}">
                <a16:creationId xmlns:a16="http://schemas.microsoft.com/office/drawing/2014/main" id="{EA81B47D-35E7-4153-8F55-6EED5C257C66}"/>
              </a:ext>
            </a:extLst>
          </p:cNvPr>
          <p:cNvSpPr>
            <a:spLocks noChangeShapeType="1"/>
          </p:cNvSpPr>
          <p:nvPr/>
        </p:nvSpPr>
        <p:spPr bwMode="auto">
          <a:xfrm flipH="1">
            <a:off x="3943350" y="2174082"/>
            <a:ext cx="628650" cy="569119"/>
          </a:xfrm>
          <a:prstGeom prst="line">
            <a:avLst/>
          </a:prstGeom>
          <a:noFill/>
          <a:ln w="9525">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grpSp>
        <p:nvGrpSpPr>
          <p:cNvPr id="51214" name="Group 14">
            <a:extLst>
              <a:ext uri="{FF2B5EF4-FFF2-40B4-BE49-F238E27FC236}">
                <a16:creationId xmlns:a16="http://schemas.microsoft.com/office/drawing/2014/main" id="{5812E4DA-A134-4A15-A0F1-CB38C1D9BD97}"/>
              </a:ext>
            </a:extLst>
          </p:cNvPr>
          <p:cNvGrpSpPr>
            <a:grpSpLocks/>
          </p:cNvGrpSpPr>
          <p:nvPr/>
        </p:nvGrpSpPr>
        <p:grpSpPr bwMode="auto">
          <a:xfrm>
            <a:off x="2277666" y="2400300"/>
            <a:ext cx="5372100" cy="2057400"/>
            <a:chOff x="761" y="2112"/>
            <a:chExt cx="4512" cy="1728"/>
          </a:xfrm>
        </p:grpSpPr>
        <p:sp>
          <p:nvSpPr>
            <p:cNvPr id="14349" name="Line 15">
              <a:extLst>
                <a:ext uri="{FF2B5EF4-FFF2-40B4-BE49-F238E27FC236}">
                  <a16:creationId xmlns:a16="http://schemas.microsoft.com/office/drawing/2014/main" id="{06300036-37A0-4DE0-B387-A9A6103D271B}"/>
                </a:ext>
              </a:extLst>
            </p:cNvPr>
            <p:cNvSpPr>
              <a:spLocks noChangeShapeType="1"/>
            </p:cNvSpPr>
            <p:nvPr/>
          </p:nvSpPr>
          <p:spPr bwMode="auto">
            <a:xfrm>
              <a:off x="1575" y="3382"/>
              <a:ext cx="2930" cy="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sz="1050"/>
            </a:p>
          </p:txBody>
        </p:sp>
        <p:grpSp>
          <p:nvGrpSpPr>
            <p:cNvPr id="14350" name="Group 16">
              <a:extLst>
                <a:ext uri="{FF2B5EF4-FFF2-40B4-BE49-F238E27FC236}">
                  <a16:creationId xmlns:a16="http://schemas.microsoft.com/office/drawing/2014/main" id="{24BDD0FB-48BF-4539-9E53-875228FBB6AB}"/>
                </a:ext>
              </a:extLst>
            </p:cNvPr>
            <p:cNvGrpSpPr>
              <a:grpSpLocks/>
            </p:cNvGrpSpPr>
            <p:nvPr/>
          </p:nvGrpSpPr>
          <p:grpSpPr bwMode="auto">
            <a:xfrm>
              <a:off x="761" y="3552"/>
              <a:ext cx="4512" cy="288"/>
              <a:chOff x="432" y="3395"/>
              <a:chExt cx="2029" cy="253"/>
            </a:xfrm>
          </p:grpSpPr>
          <p:sp>
            <p:nvSpPr>
              <p:cNvPr id="14361" name="Line 17">
                <a:extLst>
                  <a:ext uri="{FF2B5EF4-FFF2-40B4-BE49-F238E27FC236}">
                    <a16:creationId xmlns:a16="http://schemas.microsoft.com/office/drawing/2014/main" id="{EEE5C228-3E74-40D1-89CD-4AEC86E45C49}"/>
                  </a:ext>
                </a:extLst>
              </p:cNvPr>
              <p:cNvSpPr>
                <a:spLocks noChangeShapeType="1"/>
              </p:cNvSpPr>
              <p:nvPr/>
            </p:nvSpPr>
            <p:spPr bwMode="auto">
              <a:xfrm>
                <a:off x="432" y="3635"/>
                <a:ext cx="2016" cy="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sz="1050"/>
              </a:p>
            </p:txBody>
          </p:sp>
          <p:sp>
            <p:nvSpPr>
              <p:cNvPr id="14362" name="Line 18">
                <a:extLst>
                  <a:ext uri="{FF2B5EF4-FFF2-40B4-BE49-F238E27FC236}">
                    <a16:creationId xmlns:a16="http://schemas.microsoft.com/office/drawing/2014/main" id="{DDDB83A0-47C3-4847-AD8A-8226D0027445}"/>
                  </a:ext>
                </a:extLst>
              </p:cNvPr>
              <p:cNvSpPr>
                <a:spLocks noChangeShapeType="1"/>
              </p:cNvSpPr>
              <p:nvPr/>
            </p:nvSpPr>
            <p:spPr bwMode="auto">
              <a:xfrm>
                <a:off x="768" y="3408"/>
                <a:ext cx="1392" cy="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sz="1050"/>
              </a:p>
            </p:txBody>
          </p:sp>
          <p:sp>
            <p:nvSpPr>
              <p:cNvPr id="14363" name="Line 19">
                <a:extLst>
                  <a:ext uri="{FF2B5EF4-FFF2-40B4-BE49-F238E27FC236}">
                    <a16:creationId xmlns:a16="http://schemas.microsoft.com/office/drawing/2014/main" id="{273C41F9-E614-4DFC-9989-D08D6AAB7CD2}"/>
                  </a:ext>
                </a:extLst>
              </p:cNvPr>
              <p:cNvSpPr>
                <a:spLocks noChangeShapeType="1"/>
              </p:cNvSpPr>
              <p:nvPr/>
            </p:nvSpPr>
            <p:spPr bwMode="auto">
              <a:xfrm flipV="1">
                <a:off x="432" y="3395"/>
                <a:ext cx="384" cy="24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sz="1050"/>
              </a:p>
            </p:txBody>
          </p:sp>
          <p:sp>
            <p:nvSpPr>
              <p:cNvPr id="14364" name="Line 20">
                <a:extLst>
                  <a:ext uri="{FF2B5EF4-FFF2-40B4-BE49-F238E27FC236}">
                    <a16:creationId xmlns:a16="http://schemas.microsoft.com/office/drawing/2014/main" id="{255ED7AA-E3ED-4FA7-9EBC-7D204BDD2986}"/>
                  </a:ext>
                </a:extLst>
              </p:cNvPr>
              <p:cNvSpPr>
                <a:spLocks noChangeShapeType="1"/>
              </p:cNvSpPr>
              <p:nvPr/>
            </p:nvSpPr>
            <p:spPr bwMode="auto">
              <a:xfrm flipH="1" flipV="1">
                <a:off x="2125" y="3408"/>
                <a:ext cx="336" cy="24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sz="1050"/>
              </a:p>
            </p:txBody>
          </p:sp>
        </p:grpSp>
        <p:sp>
          <p:nvSpPr>
            <p:cNvPr id="14351" name="Line 21">
              <a:extLst>
                <a:ext uri="{FF2B5EF4-FFF2-40B4-BE49-F238E27FC236}">
                  <a16:creationId xmlns:a16="http://schemas.microsoft.com/office/drawing/2014/main" id="{552DE903-3CC0-48B2-851A-8CD16E88F8B2}"/>
                </a:ext>
              </a:extLst>
            </p:cNvPr>
            <p:cNvSpPr>
              <a:spLocks noChangeShapeType="1"/>
            </p:cNvSpPr>
            <p:nvPr/>
          </p:nvSpPr>
          <p:spPr bwMode="auto">
            <a:xfrm>
              <a:off x="1561" y="2928"/>
              <a:ext cx="7" cy="655"/>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sz="1050"/>
            </a:p>
          </p:txBody>
        </p:sp>
        <p:sp>
          <p:nvSpPr>
            <p:cNvPr id="14352" name="Line 22">
              <a:extLst>
                <a:ext uri="{FF2B5EF4-FFF2-40B4-BE49-F238E27FC236}">
                  <a16:creationId xmlns:a16="http://schemas.microsoft.com/office/drawing/2014/main" id="{AE40DA96-B0CB-4923-8E3A-F0CC82AC19E4}"/>
                </a:ext>
              </a:extLst>
            </p:cNvPr>
            <p:cNvSpPr>
              <a:spLocks noChangeShapeType="1"/>
            </p:cNvSpPr>
            <p:nvPr/>
          </p:nvSpPr>
          <p:spPr bwMode="auto">
            <a:xfrm>
              <a:off x="4522" y="2976"/>
              <a:ext cx="0" cy="598"/>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sz="1050"/>
            </a:p>
          </p:txBody>
        </p:sp>
        <p:sp>
          <p:nvSpPr>
            <p:cNvPr id="14353" name="Freeform 23">
              <a:extLst>
                <a:ext uri="{FF2B5EF4-FFF2-40B4-BE49-F238E27FC236}">
                  <a16:creationId xmlns:a16="http://schemas.microsoft.com/office/drawing/2014/main" id="{BA1B7809-B3DB-455B-902F-0910422C801B}"/>
                </a:ext>
              </a:extLst>
            </p:cNvPr>
            <p:cNvSpPr>
              <a:spLocks/>
            </p:cNvSpPr>
            <p:nvPr/>
          </p:nvSpPr>
          <p:spPr bwMode="auto">
            <a:xfrm>
              <a:off x="3936" y="2832"/>
              <a:ext cx="1145" cy="172"/>
            </a:xfrm>
            <a:custGeom>
              <a:avLst/>
              <a:gdLst>
                <a:gd name="T0" fmla="*/ 146 w 1064"/>
                <a:gd name="T1" fmla="*/ 0 h 224"/>
                <a:gd name="T2" fmla="*/ 436 w 1064"/>
                <a:gd name="T3" fmla="*/ 4 h 224"/>
                <a:gd name="T4" fmla="*/ 2738 w 1064"/>
                <a:gd name="T5" fmla="*/ 4 h 224"/>
                <a:gd name="T6" fmla="*/ 3170 w 1064"/>
                <a:gd name="T7" fmla="*/ 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64" h="224">
                  <a:moveTo>
                    <a:pt x="48" y="0"/>
                  </a:moveTo>
                  <a:cubicBezTo>
                    <a:pt x="24" y="80"/>
                    <a:pt x="0" y="160"/>
                    <a:pt x="144" y="192"/>
                  </a:cubicBezTo>
                  <a:cubicBezTo>
                    <a:pt x="288" y="224"/>
                    <a:pt x="760" y="224"/>
                    <a:pt x="912" y="192"/>
                  </a:cubicBezTo>
                  <a:cubicBezTo>
                    <a:pt x="1064" y="160"/>
                    <a:pt x="1060" y="80"/>
                    <a:pt x="1056" y="0"/>
                  </a:cubicBezTo>
                </a:path>
              </a:pathLst>
            </a:custGeom>
            <a:noFill/>
            <a:ln w="76200" cmpd="sng">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solidFill>
                    <a:schemeClr val="accent1"/>
                  </a:solidFill>
                </a14:hiddenFill>
              </a:ext>
            </a:extLst>
          </p:spPr>
          <p:txBody>
            <a:bodyPr/>
            <a:lstStyle/>
            <a:p>
              <a:endParaRPr lang="en-US" sz="1050"/>
            </a:p>
          </p:txBody>
        </p:sp>
        <p:sp>
          <p:nvSpPr>
            <p:cNvPr id="14354" name="Freeform 24">
              <a:extLst>
                <a:ext uri="{FF2B5EF4-FFF2-40B4-BE49-F238E27FC236}">
                  <a16:creationId xmlns:a16="http://schemas.microsoft.com/office/drawing/2014/main" id="{886CEFE3-98D6-48DA-938F-457E918AEB75}"/>
                </a:ext>
              </a:extLst>
            </p:cNvPr>
            <p:cNvSpPr>
              <a:spLocks/>
            </p:cNvSpPr>
            <p:nvPr/>
          </p:nvSpPr>
          <p:spPr bwMode="auto">
            <a:xfrm>
              <a:off x="866" y="2784"/>
              <a:ext cx="1405" cy="144"/>
            </a:xfrm>
            <a:custGeom>
              <a:avLst/>
              <a:gdLst>
                <a:gd name="T0" fmla="*/ 146 w 1064"/>
                <a:gd name="T1" fmla="*/ 0 h 224"/>
                <a:gd name="T2" fmla="*/ 436 w 1064"/>
                <a:gd name="T3" fmla="*/ 4 h 224"/>
                <a:gd name="T4" fmla="*/ 2738 w 1064"/>
                <a:gd name="T5" fmla="*/ 4 h 224"/>
                <a:gd name="T6" fmla="*/ 3170 w 1064"/>
                <a:gd name="T7" fmla="*/ 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64" h="224">
                  <a:moveTo>
                    <a:pt x="48" y="0"/>
                  </a:moveTo>
                  <a:cubicBezTo>
                    <a:pt x="24" y="80"/>
                    <a:pt x="0" y="160"/>
                    <a:pt x="144" y="192"/>
                  </a:cubicBezTo>
                  <a:cubicBezTo>
                    <a:pt x="288" y="224"/>
                    <a:pt x="760" y="224"/>
                    <a:pt x="912" y="192"/>
                  </a:cubicBezTo>
                  <a:cubicBezTo>
                    <a:pt x="1064" y="160"/>
                    <a:pt x="1060" y="80"/>
                    <a:pt x="1056" y="0"/>
                  </a:cubicBezTo>
                </a:path>
              </a:pathLst>
            </a:custGeom>
            <a:noFill/>
            <a:ln w="76200" cmpd="sng">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solidFill>
                    <a:schemeClr val="accent1"/>
                  </a:solidFill>
                </a14:hiddenFill>
              </a:ext>
            </a:extLst>
          </p:spPr>
          <p:txBody>
            <a:bodyPr/>
            <a:lstStyle/>
            <a:p>
              <a:endParaRPr lang="en-US" sz="1050" dirty="0"/>
            </a:p>
          </p:txBody>
        </p:sp>
        <p:grpSp>
          <p:nvGrpSpPr>
            <p:cNvPr id="14355" name="Group 25">
              <a:extLst>
                <a:ext uri="{FF2B5EF4-FFF2-40B4-BE49-F238E27FC236}">
                  <a16:creationId xmlns:a16="http://schemas.microsoft.com/office/drawing/2014/main" id="{734F061F-71E2-40C5-9E4C-59AE1DA607B9}"/>
                </a:ext>
              </a:extLst>
            </p:cNvPr>
            <p:cNvGrpSpPr>
              <a:grpSpLocks/>
            </p:cNvGrpSpPr>
            <p:nvPr/>
          </p:nvGrpSpPr>
          <p:grpSpPr bwMode="auto">
            <a:xfrm>
              <a:off x="2537" y="2112"/>
              <a:ext cx="922" cy="720"/>
              <a:chOff x="1824" y="2256"/>
              <a:chExt cx="776" cy="720"/>
            </a:xfrm>
          </p:grpSpPr>
          <p:sp>
            <p:nvSpPr>
              <p:cNvPr id="14358" name="Freeform 26">
                <a:extLst>
                  <a:ext uri="{FF2B5EF4-FFF2-40B4-BE49-F238E27FC236}">
                    <a16:creationId xmlns:a16="http://schemas.microsoft.com/office/drawing/2014/main" id="{9B6439E1-E131-4119-8077-013958E32BAA}"/>
                  </a:ext>
                </a:extLst>
              </p:cNvPr>
              <p:cNvSpPr>
                <a:spLocks/>
              </p:cNvSpPr>
              <p:nvPr/>
            </p:nvSpPr>
            <p:spPr bwMode="auto">
              <a:xfrm>
                <a:off x="1824" y="2736"/>
                <a:ext cx="768" cy="96"/>
              </a:xfrm>
              <a:custGeom>
                <a:avLst/>
                <a:gdLst>
                  <a:gd name="T0" fmla="*/ 2 w 984"/>
                  <a:gd name="T1" fmla="*/ 0 h 336"/>
                  <a:gd name="T2" fmla="*/ 3 w 984"/>
                  <a:gd name="T3" fmla="*/ 0 h 336"/>
                  <a:gd name="T4" fmla="*/ 21 w 984"/>
                  <a:gd name="T5" fmla="*/ 0 h 336"/>
                  <a:gd name="T6" fmla="*/ 23 w 984"/>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4" h="336">
                    <a:moveTo>
                      <a:pt x="80" y="336"/>
                    </a:moveTo>
                    <a:cubicBezTo>
                      <a:pt x="40" y="216"/>
                      <a:pt x="0" y="96"/>
                      <a:pt x="128" y="48"/>
                    </a:cubicBezTo>
                    <a:cubicBezTo>
                      <a:pt x="256" y="0"/>
                      <a:pt x="712" y="24"/>
                      <a:pt x="848" y="48"/>
                    </a:cubicBezTo>
                    <a:cubicBezTo>
                      <a:pt x="984" y="72"/>
                      <a:pt x="964" y="132"/>
                      <a:pt x="944" y="192"/>
                    </a:cubicBezTo>
                  </a:path>
                </a:pathLst>
              </a:custGeom>
              <a:noFill/>
              <a:ln w="76200" cmpd="sng">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solidFill>
                      <a:schemeClr val="accent1"/>
                    </a:solidFill>
                  </a14:hiddenFill>
                </a:ext>
              </a:extLst>
            </p:spPr>
            <p:txBody>
              <a:bodyPr/>
              <a:lstStyle/>
              <a:p>
                <a:endParaRPr lang="en-US" sz="1050"/>
              </a:p>
            </p:txBody>
          </p:sp>
          <p:sp>
            <p:nvSpPr>
              <p:cNvPr id="14359" name="Text Box 27">
                <a:extLst>
                  <a:ext uri="{FF2B5EF4-FFF2-40B4-BE49-F238E27FC236}">
                    <a16:creationId xmlns:a16="http://schemas.microsoft.com/office/drawing/2014/main" id="{7FF14AC6-79B7-42EC-BFE5-30857376A523}"/>
                  </a:ext>
                </a:extLst>
              </p:cNvPr>
              <p:cNvSpPr txBox="1">
                <a:spLocks noChangeArrowheads="1"/>
              </p:cNvSpPr>
              <p:nvPr/>
            </p:nvSpPr>
            <p:spPr bwMode="auto">
              <a:xfrm>
                <a:off x="2072" y="2256"/>
                <a:ext cx="528"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0000CC"/>
                    </a:solidFill>
                    <a:miter lim="800000"/>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vi-VN" sz="2400" b="1" dirty="0">
                    <a:solidFill>
                      <a:schemeClr val="bg2"/>
                    </a:solidFill>
                    <a:latin typeface="Times New Roman" panose="02020603050405020304" pitchFamily="18" charset="0"/>
                    <a:cs typeface="Times New Roman" panose="02020603050405020304" pitchFamily="18" charset="0"/>
                  </a:rPr>
                  <a:t>0</a:t>
                </a:r>
              </a:p>
            </p:txBody>
          </p:sp>
          <p:sp>
            <p:nvSpPr>
              <p:cNvPr id="14360" name="Line 28">
                <a:extLst>
                  <a:ext uri="{FF2B5EF4-FFF2-40B4-BE49-F238E27FC236}">
                    <a16:creationId xmlns:a16="http://schemas.microsoft.com/office/drawing/2014/main" id="{A05F089D-667C-4315-9522-72FDA2A532C6}"/>
                  </a:ext>
                </a:extLst>
              </p:cNvPr>
              <p:cNvSpPr>
                <a:spLocks noChangeShapeType="1"/>
              </p:cNvSpPr>
              <p:nvPr/>
            </p:nvSpPr>
            <p:spPr bwMode="auto">
              <a:xfrm>
                <a:off x="2208" y="2688"/>
                <a:ext cx="0" cy="288"/>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sz="1050"/>
              </a:p>
            </p:txBody>
          </p:sp>
        </p:grpSp>
        <p:sp>
          <p:nvSpPr>
            <p:cNvPr id="14356" name="Text Box 29">
              <a:extLst>
                <a:ext uri="{FF2B5EF4-FFF2-40B4-BE49-F238E27FC236}">
                  <a16:creationId xmlns:a16="http://schemas.microsoft.com/office/drawing/2014/main" id="{49BE2517-C1FE-4CB4-B144-9BDF3E300FEA}"/>
                </a:ext>
              </a:extLst>
            </p:cNvPr>
            <p:cNvSpPr txBox="1">
              <a:spLocks noChangeArrowheads="1"/>
            </p:cNvSpPr>
            <p:nvPr/>
          </p:nvSpPr>
          <p:spPr bwMode="auto">
            <a:xfrm>
              <a:off x="1001" y="3120"/>
              <a:ext cx="432"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vi-VN" sz="2000" b="1" dirty="0">
                  <a:solidFill>
                    <a:schemeClr val="bg2"/>
                  </a:solidFill>
                  <a:latin typeface="Times New Roman" panose="02020603050405020304" pitchFamily="18" charset="0"/>
                  <a:cs typeface="Times New Roman" panose="02020603050405020304" pitchFamily="18" charset="0"/>
                </a:rPr>
                <a:t>A</a:t>
              </a:r>
            </a:p>
          </p:txBody>
        </p:sp>
        <p:sp>
          <p:nvSpPr>
            <p:cNvPr id="14357" name="Text Box 30">
              <a:extLst>
                <a:ext uri="{FF2B5EF4-FFF2-40B4-BE49-F238E27FC236}">
                  <a16:creationId xmlns:a16="http://schemas.microsoft.com/office/drawing/2014/main" id="{96A09147-FF7E-4302-8964-C25B2F5D7D2E}"/>
                </a:ext>
              </a:extLst>
            </p:cNvPr>
            <p:cNvSpPr txBox="1">
              <a:spLocks noChangeArrowheads="1"/>
            </p:cNvSpPr>
            <p:nvPr/>
          </p:nvSpPr>
          <p:spPr bwMode="auto">
            <a:xfrm>
              <a:off x="4683" y="3109"/>
              <a:ext cx="432"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vi-VN" sz="2000" b="1" dirty="0">
                  <a:solidFill>
                    <a:schemeClr val="bg2"/>
                  </a:solidFill>
                  <a:latin typeface="Times New Roman" panose="02020603050405020304" pitchFamily="18" charset="0"/>
                  <a:cs typeface="Times New Roman" panose="02020603050405020304" pitchFamily="18" charset="0"/>
                </a:rPr>
                <a:t>B</a:t>
              </a:r>
            </a:p>
          </p:txBody>
        </p:sp>
      </p:grpSp>
      <p:sp>
        <p:nvSpPr>
          <p:cNvPr id="37" name="Line 11">
            <a:extLst>
              <a:ext uri="{FF2B5EF4-FFF2-40B4-BE49-F238E27FC236}">
                <a16:creationId xmlns:a16="http://schemas.microsoft.com/office/drawing/2014/main" id="{E85F6FA6-AE24-4B41-AB68-7BE947A7F0B8}"/>
              </a:ext>
            </a:extLst>
          </p:cNvPr>
          <p:cNvSpPr>
            <a:spLocks noChangeShapeType="1"/>
          </p:cNvSpPr>
          <p:nvPr/>
        </p:nvSpPr>
        <p:spPr bwMode="auto">
          <a:xfrm>
            <a:off x="1845470" y="2183606"/>
            <a:ext cx="703660" cy="686991"/>
          </a:xfrm>
          <a:prstGeom prst="line">
            <a:avLst/>
          </a:prstGeom>
          <a:noFill/>
          <a:ln w="9525">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grpSp>
        <p:nvGrpSpPr>
          <p:cNvPr id="3" name="Group 2">
            <a:extLst>
              <a:ext uri="{FF2B5EF4-FFF2-40B4-BE49-F238E27FC236}">
                <a16:creationId xmlns:a16="http://schemas.microsoft.com/office/drawing/2014/main" id="{42686F8B-A013-4739-387E-0A107BC2A177}"/>
              </a:ext>
            </a:extLst>
          </p:cNvPr>
          <p:cNvGrpSpPr/>
          <p:nvPr/>
        </p:nvGrpSpPr>
        <p:grpSpPr>
          <a:xfrm>
            <a:off x="2573598" y="2574412"/>
            <a:ext cx="661969" cy="704727"/>
            <a:chOff x="3578882" y="2921880"/>
            <a:chExt cx="1432446" cy="1677130"/>
          </a:xfrm>
        </p:grpSpPr>
        <p:sp>
          <p:nvSpPr>
            <p:cNvPr id="5" name="Freeform: Shape 4">
              <a:extLst>
                <a:ext uri="{FF2B5EF4-FFF2-40B4-BE49-F238E27FC236}">
                  <a16:creationId xmlns:a16="http://schemas.microsoft.com/office/drawing/2014/main" id="{61FD87A3-28CF-F668-1F35-C2CF626B7248}"/>
                </a:ext>
              </a:extLst>
            </p:cNvPr>
            <p:cNvSpPr/>
            <p:nvPr/>
          </p:nvSpPr>
          <p:spPr>
            <a:xfrm>
              <a:off x="3582766" y="3720834"/>
              <a:ext cx="1358579" cy="878176"/>
            </a:xfrm>
            <a:custGeom>
              <a:avLst/>
              <a:gdLst>
                <a:gd name="connsiteX0" fmla="*/ 270728 w 1358579"/>
                <a:gd name="connsiteY0" fmla="*/ 5 h 1172396"/>
                <a:gd name="connsiteX1" fmla="*/ 525389 w 1358579"/>
                <a:gd name="connsiteY1" fmla="*/ 2386 h 1172396"/>
                <a:gd name="connsiteX2" fmla="*/ 1211189 w 1358579"/>
                <a:gd name="connsiteY2" fmla="*/ 87053 h 1172396"/>
                <a:gd name="connsiteX3" fmla="*/ 1297352 w 1358579"/>
                <a:gd name="connsiteY3" fmla="*/ 82687 h 1172396"/>
                <a:gd name="connsiteX4" fmla="*/ 1358579 w 1358579"/>
                <a:gd name="connsiteY4" fmla="*/ 72560 h 1172396"/>
                <a:gd name="connsiteX5" fmla="*/ 1356308 w 1358579"/>
                <a:gd name="connsiteY5" fmla="*/ 992893 h 1172396"/>
                <a:gd name="connsiteX6" fmla="*/ 1176804 w 1358579"/>
                <a:gd name="connsiteY6" fmla="*/ 1172396 h 1172396"/>
                <a:gd name="connsiteX7" fmla="*/ 689214 w 1358579"/>
                <a:gd name="connsiteY7" fmla="*/ 1172396 h 1172396"/>
                <a:gd name="connsiteX8" fmla="*/ 671601 w 1358579"/>
                <a:gd name="connsiteY8" fmla="*/ 1172396 h 1172396"/>
                <a:gd name="connsiteX9" fmla="*/ 184010 w 1358579"/>
                <a:gd name="connsiteY9" fmla="*/ 1172396 h 1172396"/>
                <a:gd name="connsiteX10" fmla="*/ 4506 w 1358579"/>
                <a:gd name="connsiteY10" fmla="*/ 992893 h 1172396"/>
                <a:gd name="connsiteX11" fmla="*/ 208 w 1358579"/>
                <a:gd name="connsiteY11" fmla="*/ 46835 h 1172396"/>
                <a:gd name="connsiteX12" fmla="*/ 0 w 1358579"/>
                <a:gd name="connsiteY12" fmla="*/ 3934 h 1172396"/>
                <a:gd name="connsiteX13" fmla="*/ 124397 w 1358579"/>
                <a:gd name="connsiteY13" fmla="*/ 1097 h 1172396"/>
                <a:gd name="connsiteX14" fmla="*/ 270728 w 1358579"/>
                <a:gd name="connsiteY14" fmla="*/ 5 h 1172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579" h="1172396">
                  <a:moveTo>
                    <a:pt x="270728" y="5"/>
                  </a:moveTo>
                  <a:cubicBezTo>
                    <a:pt x="365669" y="-83"/>
                    <a:pt x="453776" y="975"/>
                    <a:pt x="525389" y="2386"/>
                  </a:cubicBezTo>
                  <a:cubicBezTo>
                    <a:pt x="811844" y="8030"/>
                    <a:pt x="989645" y="79998"/>
                    <a:pt x="1211189" y="87053"/>
                  </a:cubicBezTo>
                  <a:cubicBezTo>
                    <a:pt x="1238882" y="87935"/>
                    <a:pt x="1267766" y="86193"/>
                    <a:pt x="1297352" y="82687"/>
                  </a:cubicBezTo>
                  <a:lnTo>
                    <a:pt x="1358579" y="72560"/>
                  </a:lnTo>
                  <a:lnTo>
                    <a:pt x="1356308" y="992893"/>
                  </a:lnTo>
                  <a:cubicBezTo>
                    <a:pt x="1356308" y="1092029"/>
                    <a:pt x="1275941" y="1172396"/>
                    <a:pt x="1176804" y="1172396"/>
                  </a:cubicBezTo>
                  <a:lnTo>
                    <a:pt x="689214" y="1172396"/>
                  </a:lnTo>
                  <a:lnTo>
                    <a:pt x="671601" y="1172396"/>
                  </a:lnTo>
                  <a:lnTo>
                    <a:pt x="184010" y="1172396"/>
                  </a:lnTo>
                  <a:cubicBezTo>
                    <a:pt x="84873" y="1172396"/>
                    <a:pt x="4506" y="1092029"/>
                    <a:pt x="4506" y="992893"/>
                  </a:cubicBezTo>
                  <a:cubicBezTo>
                    <a:pt x="3824" y="716589"/>
                    <a:pt x="1855" y="373344"/>
                    <a:pt x="208" y="46835"/>
                  </a:cubicBezTo>
                  <a:lnTo>
                    <a:pt x="0" y="3934"/>
                  </a:lnTo>
                  <a:lnTo>
                    <a:pt x="124397" y="1097"/>
                  </a:lnTo>
                  <a:cubicBezTo>
                    <a:pt x="174078" y="380"/>
                    <a:pt x="223257" y="49"/>
                    <a:pt x="270728" y="5"/>
                  </a:cubicBezTo>
                  <a:close/>
                </a:path>
              </a:pathLst>
            </a:custGeom>
            <a:noFill/>
            <a:ln>
              <a:solidFill>
                <a:schemeClr val="bg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CocThuyTinh">
              <a:extLst>
                <a:ext uri="{FF2B5EF4-FFF2-40B4-BE49-F238E27FC236}">
                  <a16:creationId xmlns:a16="http://schemas.microsoft.com/office/drawing/2014/main" id="{1F51FECD-EC6E-22F2-DA91-7B26EECDBC7A}"/>
                </a:ext>
              </a:extLst>
            </p:cNvPr>
            <p:cNvGrpSpPr/>
            <p:nvPr/>
          </p:nvGrpSpPr>
          <p:grpSpPr>
            <a:xfrm>
              <a:off x="3578882" y="2921880"/>
              <a:ext cx="1432446" cy="1677130"/>
              <a:chOff x="3543300" y="3878556"/>
              <a:chExt cx="1525116" cy="1785629"/>
            </a:xfrm>
          </p:grpSpPr>
          <p:sp>
            <p:nvSpPr>
              <p:cNvPr id="7" name="Freeform: Shape 6">
                <a:extLst>
                  <a:ext uri="{FF2B5EF4-FFF2-40B4-BE49-F238E27FC236}">
                    <a16:creationId xmlns:a16="http://schemas.microsoft.com/office/drawing/2014/main" id="{8865691B-1E68-AB65-695D-D3DE425BC151}"/>
                  </a:ext>
                </a:extLst>
              </p:cNvPr>
              <p:cNvSpPr/>
              <p:nvPr/>
            </p:nvSpPr>
            <p:spPr>
              <a:xfrm flipH="1">
                <a:off x="3543300" y="3878556"/>
                <a:ext cx="1525116" cy="1785629"/>
              </a:xfrm>
              <a:custGeom>
                <a:avLst/>
                <a:gdLst>
                  <a:gd name="connsiteX0" fmla="*/ 240242 w 486193"/>
                  <a:gd name="connsiteY0" fmla="*/ 0 h 532394"/>
                  <a:gd name="connsiteX1" fmla="*/ 3 w 486193"/>
                  <a:gd name="connsiteY1" fmla="*/ 0 h 532394"/>
                  <a:gd name="connsiteX2" fmla="*/ 22950 w 486193"/>
                  <a:gd name="connsiteY2" fmla="*/ 44320 h 532394"/>
                  <a:gd name="connsiteX3" fmla="*/ 24011 w 486193"/>
                  <a:gd name="connsiteY3" fmla="*/ 474210 h 532394"/>
                  <a:gd name="connsiteX4" fmla="*/ 82195 w 486193"/>
                  <a:gd name="connsiteY4" fmla="*/ 532394 h 532394"/>
                  <a:gd name="connsiteX5" fmla="*/ 240242 w 486193"/>
                  <a:gd name="connsiteY5" fmla="*/ 532394 h 532394"/>
                  <a:gd name="connsiteX6" fmla="*/ 486190 w 486193"/>
                  <a:gd name="connsiteY6" fmla="*/ 0 h 532394"/>
                  <a:gd name="connsiteX7" fmla="*/ 245951 w 486193"/>
                  <a:gd name="connsiteY7" fmla="*/ 0 h 532394"/>
                  <a:gd name="connsiteX8" fmla="*/ 245951 w 486193"/>
                  <a:gd name="connsiteY8" fmla="*/ 532394 h 532394"/>
                  <a:gd name="connsiteX9" fmla="*/ 403998 w 486193"/>
                  <a:gd name="connsiteY9" fmla="*/ 532394 h 532394"/>
                  <a:gd name="connsiteX10" fmla="*/ 462182 w 486193"/>
                  <a:gd name="connsiteY10" fmla="*/ 474210 h 532394"/>
                  <a:gd name="connsiteX11" fmla="*/ 463243 w 486193"/>
                  <a:gd name="connsiteY11" fmla="*/ 44320 h 532394"/>
                  <a:gd name="connsiteX12" fmla="*/ 486190 w 486193"/>
                  <a:gd name="connsiteY12" fmla="*/ 0 h 532394"/>
                  <a:gd name="connsiteX0" fmla="*/ 245951 w 486193"/>
                  <a:gd name="connsiteY0" fmla="*/ 0 h 532394"/>
                  <a:gd name="connsiteX1" fmla="*/ 245951 w 486193"/>
                  <a:gd name="connsiteY1" fmla="*/ 532394 h 532394"/>
                  <a:gd name="connsiteX2" fmla="*/ 403998 w 486193"/>
                  <a:gd name="connsiteY2" fmla="*/ 532394 h 532394"/>
                  <a:gd name="connsiteX3" fmla="*/ 462182 w 486193"/>
                  <a:gd name="connsiteY3" fmla="*/ 474210 h 532394"/>
                  <a:gd name="connsiteX4" fmla="*/ 463243 w 486193"/>
                  <a:gd name="connsiteY4" fmla="*/ 44320 h 532394"/>
                  <a:gd name="connsiteX5" fmla="*/ 486190 w 486193"/>
                  <a:gd name="connsiteY5" fmla="*/ 0 h 532394"/>
                  <a:gd name="connsiteX6" fmla="*/ 3 w 486193"/>
                  <a:gd name="connsiteY6" fmla="*/ 0 h 532394"/>
                  <a:gd name="connsiteX7" fmla="*/ 22950 w 486193"/>
                  <a:gd name="connsiteY7" fmla="*/ 44320 h 532394"/>
                  <a:gd name="connsiteX8" fmla="*/ 24011 w 486193"/>
                  <a:gd name="connsiteY8" fmla="*/ 474210 h 532394"/>
                  <a:gd name="connsiteX9" fmla="*/ 82195 w 486193"/>
                  <a:gd name="connsiteY9" fmla="*/ 532394 h 532394"/>
                  <a:gd name="connsiteX10" fmla="*/ 240242 w 486193"/>
                  <a:gd name="connsiteY10" fmla="*/ 532394 h 532394"/>
                  <a:gd name="connsiteX11" fmla="*/ 240242 w 486193"/>
                  <a:gd name="connsiteY11" fmla="*/ 0 h 532394"/>
                  <a:gd name="connsiteX12" fmla="*/ 486190 w 486193"/>
                  <a:gd name="connsiteY12" fmla="*/ 0 h 532394"/>
                  <a:gd name="connsiteX13" fmla="*/ 337391 w 486193"/>
                  <a:gd name="connsiteY13" fmla="*/ 91440 h 532394"/>
                  <a:gd name="connsiteX0" fmla="*/ 245951 w 486193"/>
                  <a:gd name="connsiteY0" fmla="*/ 0 h 532394"/>
                  <a:gd name="connsiteX1" fmla="*/ 245951 w 486193"/>
                  <a:gd name="connsiteY1" fmla="*/ 532394 h 532394"/>
                  <a:gd name="connsiteX2" fmla="*/ 403998 w 486193"/>
                  <a:gd name="connsiteY2" fmla="*/ 532394 h 532394"/>
                  <a:gd name="connsiteX3" fmla="*/ 462182 w 486193"/>
                  <a:gd name="connsiteY3" fmla="*/ 474210 h 532394"/>
                  <a:gd name="connsiteX4" fmla="*/ 463243 w 486193"/>
                  <a:gd name="connsiteY4" fmla="*/ 44320 h 532394"/>
                  <a:gd name="connsiteX5" fmla="*/ 486190 w 486193"/>
                  <a:gd name="connsiteY5" fmla="*/ 0 h 532394"/>
                  <a:gd name="connsiteX6" fmla="*/ 3 w 486193"/>
                  <a:gd name="connsiteY6" fmla="*/ 0 h 532394"/>
                  <a:gd name="connsiteX7" fmla="*/ 22950 w 486193"/>
                  <a:gd name="connsiteY7" fmla="*/ 44320 h 532394"/>
                  <a:gd name="connsiteX8" fmla="*/ 24011 w 486193"/>
                  <a:gd name="connsiteY8" fmla="*/ 474210 h 532394"/>
                  <a:gd name="connsiteX9" fmla="*/ 82195 w 486193"/>
                  <a:gd name="connsiteY9" fmla="*/ 532394 h 532394"/>
                  <a:gd name="connsiteX10" fmla="*/ 240242 w 486193"/>
                  <a:gd name="connsiteY10" fmla="*/ 532394 h 532394"/>
                  <a:gd name="connsiteX11" fmla="*/ 240242 w 486193"/>
                  <a:gd name="connsiteY11" fmla="*/ 0 h 532394"/>
                  <a:gd name="connsiteX12" fmla="*/ 245951 w 486193"/>
                  <a:gd name="connsiteY12" fmla="*/ 0 h 532394"/>
                  <a:gd name="connsiteX0" fmla="*/ 240242 w 486193"/>
                  <a:gd name="connsiteY0" fmla="*/ 0 h 532394"/>
                  <a:gd name="connsiteX1" fmla="*/ 245951 w 486193"/>
                  <a:gd name="connsiteY1" fmla="*/ 532394 h 532394"/>
                  <a:gd name="connsiteX2" fmla="*/ 403998 w 486193"/>
                  <a:gd name="connsiteY2" fmla="*/ 532394 h 532394"/>
                  <a:gd name="connsiteX3" fmla="*/ 462182 w 486193"/>
                  <a:gd name="connsiteY3" fmla="*/ 474210 h 532394"/>
                  <a:gd name="connsiteX4" fmla="*/ 463243 w 486193"/>
                  <a:gd name="connsiteY4" fmla="*/ 44320 h 532394"/>
                  <a:gd name="connsiteX5" fmla="*/ 486190 w 486193"/>
                  <a:gd name="connsiteY5" fmla="*/ 0 h 532394"/>
                  <a:gd name="connsiteX6" fmla="*/ 3 w 486193"/>
                  <a:gd name="connsiteY6" fmla="*/ 0 h 532394"/>
                  <a:gd name="connsiteX7" fmla="*/ 22950 w 486193"/>
                  <a:gd name="connsiteY7" fmla="*/ 44320 h 532394"/>
                  <a:gd name="connsiteX8" fmla="*/ 24011 w 486193"/>
                  <a:gd name="connsiteY8" fmla="*/ 474210 h 532394"/>
                  <a:gd name="connsiteX9" fmla="*/ 82195 w 486193"/>
                  <a:gd name="connsiteY9" fmla="*/ 532394 h 532394"/>
                  <a:gd name="connsiteX10" fmla="*/ 240242 w 486193"/>
                  <a:gd name="connsiteY10" fmla="*/ 532394 h 532394"/>
                  <a:gd name="connsiteX11" fmla="*/ 240242 w 486193"/>
                  <a:gd name="connsiteY11" fmla="*/ 0 h 532394"/>
                  <a:gd name="connsiteX0" fmla="*/ 240242 w 486193"/>
                  <a:gd name="connsiteY0" fmla="*/ 532394 h 532394"/>
                  <a:gd name="connsiteX1" fmla="*/ 245951 w 486193"/>
                  <a:gd name="connsiteY1" fmla="*/ 532394 h 532394"/>
                  <a:gd name="connsiteX2" fmla="*/ 403998 w 486193"/>
                  <a:gd name="connsiteY2" fmla="*/ 532394 h 532394"/>
                  <a:gd name="connsiteX3" fmla="*/ 462182 w 486193"/>
                  <a:gd name="connsiteY3" fmla="*/ 474210 h 532394"/>
                  <a:gd name="connsiteX4" fmla="*/ 463243 w 486193"/>
                  <a:gd name="connsiteY4" fmla="*/ 44320 h 532394"/>
                  <a:gd name="connsiteX5" fmla="*/ 486190 w 486193"/>
                  <a:gd name="connsiteY5" fmla="*/ 0 h 532394"/>
                  <a:gd name="connsiteX6" fmla="*/ 3 w 486193"/>
                  <a:gd name="connsiteY6" fmla="*/ 0 h 532394"/>
                  <a:gd name="connsiteX7" fmla="*/ 22950 w 486193"/>
                  <a:gd name="connsiteY7" fmla="*/ 44320 h 532394"/>
                  <a:gd name="connsiteX8" fmla="*/ 24011 w 486193"/>
                  <a:gd name="connsiteY8" fmla="*/ 474210 h 532394"/>
                  <a:gd name="connsiteX9" fmla="*/ 82195 w 486193"/>
                  <a:gd name="connsiteY9" fmla="*/ 532394 h 532394"/>
                  <a:gd name="connsiteX10" fmla="*/ 240242 w 486193"/>
                  <a:gd name="connsiteY10" fmla="*/ 532394 h 532394"/>
                  <a:gd name="connsiteX0" fmla="*/ 3 w 486193"/>
                  <a:gd name="connsiteY0" fmla="*/ 0 h 532394"/>
                  <a:gd name="connsiteX1" fmla="*/ 22950 w 486193"/>
                  <a:gd name="connsiteY1" fmla="*/ 44320 h 532394"/>
                  <a:gd name="connsiteX2" fmla="*/ 24011 w 486193"/>
                  <a:gd name="connsiteY2" fmla="*/ 474210 h 532394"/>
                  <a:gd name="connsiteX3" fmla="*/ 82195 w 486193"/>
                  <a:gd name="connsiteY3" fmla="*/ 532394 h 532394"/>
                  <a:gd name="connsiteX4" fmla="*/ 240242 w 486193"/>
                  <a:gd name="connsiteY4" fmla="*/ 532394 h 532394"/>
                  <a:gd name="connsiteX5" fmla="*/ 245951 w 486193"/>
                  <a:gd name="connsiteY5" fmla="*/ 532394 h 532394"/>
                  <a:gd name="connsiteX6" fmla="*/ 403998 w 486193"/>
                  <a:gd name="connsiteY6" fmla="*/ 532394 h 532394"/>
                  <a:gd name="connsiteX7" fmla="*/ 462182 w 486193"/>
                  <a:gd name="connsiteY7" fmla="*/ 474210 h 532394"/>
                  <a:gd name="connsiteX8" fmla="*/ 463243 w 486193"/>
                  <a:gd name="connsiteY8" fmla="*/ 44320 h 532394"/>
                  <a:gd name="connsiteX9" fmla="*/ 486190 w 486193"/>
                  <a:gd name="connsiteY9" fmla="*/ 0 h 532394"/>
                  <a:gd name="connsiteX10" fmla="*/ 91443 w 486193"/>
                  <a:gd name="connsiteY10" fmla="*/ 91440 h 532394"/>
                  <a:gd name="connsiteX0" fmla="*/ 3 w 486193"/>
                  <a:gd name="connsiteY0" fmla="*/ 0 h 532394"/>
                  <a:gd name="connsiteX1" fmla="*/ 22950 w 486193"/>
                  <a:gd name="connsiteY1" fmla="*/ 44320 h 532394"/>
                  <a:gd name="connsiteX2" fmla="*/ 24011 w 486193"/>
                  <a:gd name="connsiteY2" fmla="*/ 474210 h 532394"/>
                  <a:gd name="connsiteX3" fmla="*/ 82195 w 486193"/>
                  <a:gd name="connsiteY3" fmla="*/ 532394 h 532394"/>
                  <a:gd name="connsiteX4" fmla="*/ 240242 w 486193"/>
                  <a:gd name="connsiteY4" fmla="*/ 532394 h 532394"/>
                  <a:gd name="connsiteX5" fmla="*/ 245951 w 486193"/>
                  <a:gd name="connsiteY5" fmla="*/ 532394 h 532394"/>
                  <a:gd name="connsiteX6" fmla="*/ 403998 w 486193"/>
                  <a:gd name="connsiteY6" fmla="*/ 532394 h 532394"/>
                  <a:gd name="connsiteX7" fmla="*/ 462182 w 486193"/>
                  <a:gd name="connsiteY7" fmla="*/ 474210 h 532394"/>
                  <a:gd name="connsiteX8" fmla="*/ 463243 w 486193"/>
                  <a:gd name="connsiteY8" fmla="*/ 44320 h 532394"/>
                  <a:gd name="connsiteX9" fmla="*/ 486190 w 486193"/>
                  <a:gd name="connsiteY9" fmla="*/ 0 h 532394"/>
                  <a:gd name="connsiteX0" fmla="*/ 3 w 463243"/>
                  <a:gd name="connsiteY0" fmla="*/ 0 h 532394"/>
                  <a:gd name="connsiteX1" fmla="*/ 22950 w 463243"/>
                  <a:gd name="connsiteY1" fmla="*/ 44320 h 532394"/>
                  <a:gd name="connsiteX2" fmla="*/ 24011 w 463243"/>
                  <a:gd name="connsiteY2" fmla="*/ 474210 h 532394"/>
                  <a:gd name="connsiteX3" fmla="*/ 82195 w 463243"/>
                  <a:gd name="connsiteY3" fmla="*/ 532394 h 532394"/>
                  <a:gd name="connsiteX4" fmla="*/ 240242 w 463243"/>
                  <a:gd name="connsiteY4" fmla="*/ 532394 h 532394"/>
                  <a:gd name="connsiteX5" fmla="*/ 245951 w 463243"/>
                  <a:gd name="connsiteY5" fmla="*/ 532394 h 532394"/>
                  <a:gd name="connsiteX6" fmla="*/ 403998 w 463243"/>
                  <a:gd name="connsiteY6" fmla="*/ 532394 h 532394"/>
                  <a:gd name="connsiteX7" fmla="*/ 462182 w 463243"/>
                  <a:gd name="connsiteY7" fmla="*/ 474210 h 532394"/>
                  <a:gd name="connsiteX8" fmla="*/ 463243 w 463243"/>
                  <a:gd name="connsiteY8" fmla="*/ 44320 h 532394"/>
                  <a:gd name="connsiteX0" fmla="*/ 3 w 464311"/>
                  <a:gd name="connsiteY0" fmla="*/ 0 h 532394"/>
                  <a:gd name="connsiteX1" fmla="*/ 22950 w 464311"/>
                  <a:gd name="connsiteY1" fmla="*/ 44320 h 532394"/>
                  <a:gd name="connsiteX2" fmla="*/ 24011 w 464311"/>
                  <a:gd name="connsiteY2" fmla="*/ 474210 h 532394"/>
                  <a:gd name="connsiteX3" fmla="*/ 82195 w 464311"/>
                  <a:gd name="connsiteY3" fmla="*/ 532394 h 532394"/>
                  <a:gd name="connsiteX4" fmla="*/ 240242 w 464311"/>
                  <a:gd name="connsiteY4" fmla="*/ 532394 h 532394"/>
                  <a:gd name="connsiteX5" fmla="*/ 245951 w 464311"/>
                  <a:gd name="connsiteY5" fmla="*/ 532394 h 532394"/>
                  <a:gd name="connsiteX6" fmla="*/ 403998 w 464311"/>
                  <a:gd name="connsiteY6" fmla="*/ 532394 h 532394"/>
                  <a:gd name="connsiteX7" fmla="*/ 462182 w 464311"/>
                  <a:gd name="connsiteY7" fmla="*/ 474210 h 532394"/>
                  <a:gd name="connsiteX8" fmla="*/ 464311 w 464311"/>
                  <a:gd name="connsiteY8" fmla="*/ 8000 h 532394"/>
                  <a:gd name="connsiteX0" fmla="*/ 3 w 466447"/>
                  <a:gd name="connsiteY0" fmla="*/ 10160 h 542554"/>
                  <a:gd name="connsiteX1" fmla="*/ 22950 w 466447"/>
                  <a:gd name="connsiteY1" fmla="*/ 54480 h 542554"/>
                  <a:gd name="connsiteX2" fmla="*/ 24011 w 466447"/>
                  <a:gd name="connsiteY2" fmla="*/ 484370 h 542554"/>
                  <a:gd name="connsiteX3" fmla="*/ 82195 w 466447"/>
                  <a:gd name="connsiteY3" fmla="*/ 542554 h 542554"/>
                  <a:gd name="connsiteX4" fmla="*/ 240242 w 466447"/>
                  <a:gd name="connsiteY4" fmla="*/ 542554 h 542554"/>
                  <a:gd name="connsiteX5" fmla="*/ 245951 w 466447"/>
                  <a:gd name="connsiteY5" fmla="*/ 542554 h 542554"/>
                  <a:gd name="connsiteX6" fmla="*/ 403998 w 466447"/>
                  <a:gd name="connsiteY6" fmla="*/ 542554 h 542554"/>
                  <a:gd name="connsiteX7" fmla="*/ 462182 w 466447"/>
                  <a:gd name="connsiteY7" fmla="*/ 484370 h 542554"/>
                  <a:gd name="connsiteX8" fmla="*/ 466447 w 466447"/>
                  <a:gd name="connsiteY8" fmla="*/ 0 h 542554"/>
                  <a:gd name="connsiteX0" fmla="*/ 3 w 464311"/>
                  <a:gd name="connsiteY0" fmla="*/ 11228 h 543622"/>
                  <a:gd name="connsiteX1" fmla="*/ 22950 w 464311"/>
                  <a:gd name="connsiteY1" fmla="*/ 55548 h 543622"/>
                  <a:gd name="connsiteX2" fmla="*/ 24011 w 464311"/>
                  <a:gd name="connsiteY2" fmla="*/ 485438 h 543622"/>
                  <a:gd name="connsiteX3" fmla="*/ 82195 w 464311"/>
                  <a:gd name="connsiteY3" fmla="*/ 543622 h 543622"/>
                  <a:gd name="connsiteX4" fmla="*/ 240242 w 464311"/>
                  <a:gd name="connsiteY4" fmla="*/ 543622 h 543622"/>
                  <a:gd name="connsiteX5" fmla="*/ 245951 w 464311"/>
                  <a:gd name="connsiteY5" fmla="*/ 543622 h 543622"/>
                  <a:gd name="connsiteX6" fmla="*/ 403998 w 464311"/>
                  <a:gd name="connsiteY6" fmla="*/ 543622 h 543622"/>
                  <a:gd name="connsiteX7" fmla="*/ 462182 w 464311"/>
                  <a:gd name="connsiteY7" fmla="*/ 485438 h 543622"/>
                  <a:gd name="connsiteX8" fmla="*/ 464311 w 464311"/>
                  <a:gd name="connsiteY8" fmla="*/ 0 h 54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311" h="543622">
                    <a:moveTo>
                      <a:pt x="3" y="11228"/>
                    </a:moveTo>
                    <a:cubicBezTo>
                      <a:pt x="-351" y="26002"/>
                      <a:pt x="23304" y="40775"/>
                      <a:pt x="22950" y="55548"/>
                    </a:cubicBezTo>
                    <a:cubicBezTo>
                      <a:pt x="23304" y="198845"/>
                      <a:pt x="23657" y="342141"/>
                      <a:pt x="24011" y="485438"/>
                    </a:cubicBezTo>
                    <a:cubicBezTo>
                      <a:pt x="24011" y="517572"/>
                      <a:pt x="50061" y="543622"/>
                      <a:pt x="82195" y="543622"/>
                    </a:cubicBezTo>
                    <a:lnTo>
                      <a:pt x="240242" y="543622"/>
                    </a:lnTo>
                    <a:lnTo>
                      <a:pt x="245951" y="543622"/>
                    </a:lnTo>
                    <a:lnTo>
                      <a:pt x="403998" y="543622"/>
                    </a:lnTo>
                    <a:cubicBezTo>
                      <a:pt x="436132" y="543622"/>
                      <a:pt x="462182" y="517572"/>
                      <a:pt x="462182" y="485438"/>
                    </a:cubicBezTo>
                    <a:cubicBezTo>
                      <a:pt x="462536" y="342141"/>
                      <a:pt x="463957" y="143297"/>
                      <a:pt x="464311" y="0"/>
                    </a:cubicBezTo>
                  </a:path>
                </a:pathLst>
              </a:custGeom>
              <a:noFill/>
              <a:ln w="50800" cap="rnd">
                <a:solidFill>
                  <a:srgbClr val="0070C0"/>
                </a:solid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8" name="Straight Connector 7">
                <a:extLst>
                  <a:ext uri="{FF2B5EF4-FFF2-40B4-BE49-F238E27FC236}">
                    <a16:creationId xmlns:a16="http://schemas.microsoft.com/office/drawing/2014/main" id="{06473048-DFE7-6D2A-A059-80100E34AF06}"/>
                  </a:ext>
                </a:extLst>
              </p:cNvPr>
              <p:cNvCxnSpPr>
                <a:cxnSpLocks/>
              </p:cNvCxnSpPr>
              <p:nvPr/>
            </p:nvCxnSpPr>
            <p:spPr>
              <a:xfrm flipH="1">
                <a:off x="3629321" y="4066677"/>
                <a:ext cx="93639" cy="0"/>
              </a:xfrm>
              <a:prstGeom prst="line">
                <a:avLst/>
              </a:prstGeom>
              <a:ln w="38100" cap="rnd">
                <a:solidFill>
                  <a:srgbClr val="002060">
                    <a:alpha val="51000"/>
                  </a:srgbClr>
                </a:solidFill>
                <a:roun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B740766-B8EA-9B8F-8ED1-D34E29302498}"/>
                  </a:ext>
                </a:extLst>
              </p:cNvPr>
              <p:cNvCxnSpPr>
                <a:cxnSpLocks/>
              </p:cNvCxnSpPr>
              <p:nvPr/>
            </p:nvCxnSpPr>
            <p:spPr>
              <a:xfrm flipH="1">
                <a:off x="3629321" y="4397938"/>
                <a:ext cx="93639" cy="0"/>
              </a:xfrm>
              <a:prstGeom prst="line">
                <a:avLst/>
              </a:prstGeom>
              <a:ln w="38100" cap="rnd">
                <a:solidFill>
                  <a:srgbClr val="002060">
                    <a:alpha val="51000"/>
                  </a:srgbClr>
                </a:solidFill>
                <a:roun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81B40A6-160F-6927-C4DF-BB3651AC89CF}"/>
                  </a:ext>
                </a:extLst>
              </p:cNvPr>
              <p:cNvCxnSpPr>
                <a:cxnSpLocks/>
              </p:cNvCxnSpPr>
              <p:nvPr/>
            </p:nvCxnSpPr>
            <p:spPr>
              <a:xfrm flipH="1">
                <a:off x="3629321" y="4729198"/>
                <a:ext cx="93639" cy="0"/>
              </a:xfrm>
              <a:prstGeom prst="line">
                <a:avLst/>
              </a:prstGeom>
              <a:ln w="38100" cap="rnd">
                <a:solidFill>
                  <a:srgbClr val="002060">
                    <a:alpha val="51000"/>
                  </a:srgbClr>
                </a:solidFill>
                <a:roun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FF655A7-63B4-08AA-F27B-AFAB804145A4}"/>
                  </a:ext>
                </a:extLst>
              </p:cNvPr>
              <p:cNvCxnSpPr>
                <a:cxnSpLocks/>
              </p:cNvCxnSpPr>
              <p:nvPr/>
            </p:nvCxnSpPr>
            <p:spPr>
              <a:xfrm flipH="1">
                <a:off x="3629321" y="5060459"/>
                <a:ext cx="93639" cy="0"/>
              </a:xfrm>
              <a:prstGeom prst="line">
                <a:avLst/>
              </a:prstGeom>
              <a:ln w="38100" cap="rnd">
                <a:solidFill>
                  <a:srgbClr val="002060">
                    <a:alpha val="51000"/>
                  </a:srgbClr>
                </a:solidFill>
                <a:roun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2E0CBA1-7485-5402-14DC-8CC13B92F23A}"/>
                  </a:ext>
                </a:extLst>
              </p:cNvPr>
              <p:cNvCxnSpPr>
                <a:cxnSpLocks/>
              </p:cNvCxnSpPr>
              <p:nvPr/>
            </p:nvCxnSpPr>
            <p:spPr>
              <a:xfrm flipH="1">
                <a:off x="3629321" y="5391720"/>
                <a:ext cx="93639" cy="0"/>
              </a:xfrm>
              <a:prstGeom prst="line">
                <a:avLst/>
              </a:prstGeom>
              <a:ln w="38100" cap="rnd">
                <a:solidFill>
                  <a:srgbClr val="002060">
                    <a:alpha val="51000"/>
                  </a:srgbClr>
                </a:solidFill>
                <a:round/>
              </a:ln>
            </p:spPr>
            <p:style>
              <a:lnRef idx="1">
                <a:schemeClr val="accent1"/>
              </a:lnRef>
              <a:fillRef idx="0">
                <a:schemeClr val="accent1"/>
              </a:fillRef>
              <a:effectRef idx="0">
                <a:schemeClr val="accent1"/>
              </a:effectRef>
              <a:fontRef idx="minor">
                <a:schemeClr val="tx1"/>
              </a:fontRef>
            </p:style>
          </p:cxnSp>
        </p:grpSp>
      </p:grpSp>
      <p:grpSp>
        <p:nvGrpSpPr>
          <p:cNvPr id="13" name="Group 12">
            <a:extLst>
              <a:ext uri="{FF2B5EF4-FFF2-40B4-BE49-F238E27FC236}">
                <a16:creationId xmlns:a16="http://schemas.microsoft.com/office/drawing/2014/main" id="{9AAEFB50-2916-86D6-1836-7B4756914A0D}"/>
              </a:ext>
            </a:extLst>
          </p:cNvPr>
          <p:cNvGrpSpPr/>
          <p:nvPr/>
        </p:nvGrpSpPr>
        <p:grpSpPr>
          <a:xfrm>
            <a:off x="3300250" y="2571186"/>
            <a:ext cx="661969" cy="704727"/>
            <a:chOff x="3578882" y="2921880"/>
            <a:chExt cx="1432446" cy="1677130"/>
          </a:xfrm>
        </p:grpSpPr>
        <p:sp>
          <p:nvSpPr>
            <p:cNvPr id="14" name="Freeform: Shape 13">
              <a:extLst>
                <a:ext uri="{FF2B5EF4-FFF2-40B4-BE49-F238E27FC236}">
                  <a16:creationId xmlns:a16="http://schemas.microsoft.com/office/drawing/2014/main" id="{C980D2DD-71E5-6503-AE88-A10186A58EFA}"/>
                </a:ext>
              </a:extLst>
            </p:cNvPr>
            <p:cNvSpPr/>
            <p:nvPr/>
          </p:nvSpPr>
          <p:spPr>
            <a:xfrm>
              <a:off x="3582766" y="3720834"/>
              <a:ext cx="1358579" cy="878176"/>
            </a:xfrm>
            <a:custGeom>
              <a:avLst/>
              <a:gdLst>
                <a:gd name="connsiteX0" fmla="*/ 270728 w 1358579"/>
                <a:gd name="connsiteY0" fmla="*/ 5 h 1172396"/>
                <a:gd name="connsiteX1" fmla="*/ 525389 w 1358579"/>
                <a:gd name="connsiteY1" fmla="*/ 2386 h 1172396"/>
                <a:gd name="connsiteX2" fmla="*/ 1211189 w 1358579"/>
                <a:gd name="connsiteY2" fmla="*/ 87053 h 1172396"/>
                <a:gd name="connsiteX3" fmla="*/ 1297352 w 1358579"/>
                <a:gd name="connsiteY3" fmla="*/ 82687 h 1172396"/>
                <a:gd name="connsiteX4" fmla="*/ 1358579 w 1358579"/>
                <a:gd name="connsiteY4" fmla="*/ 72560 h 1172396"/>
                <a:gd name="connsiteX5" fmla="*/ 1356308 w 1358579"/>
                <a:gd name="connsiteY5" fmla="*/ 992893 h 1172396"/>
                <a:gd name="connsiteX6" fmla="*/ 1176804 w 1358579"/>
                <a:gd name="connsiteY6" fmla="*/ 1172396 h 1172396"/>
                <a:gd name="connsiteX7" fmla="*/ 689214 w 1358579"/>
                <a:gd name="connsiteY7" fmla="*/ 1172396 h 1172396"/>
                <a:gd name="connsiteX8" fmla="*/ 671601 w 1358579"/>
                <a:gd name="connsiteY8" fmla="*/ 1172396 h 1172396"/>
                <a:gd name="connsiteX9" fmla="*/ 184010 w 1358579"/>
                <a:gd name="connsiteY9" fmla="*/ 1172396 h 1172396"/>
                <a:gd name="connsiteX10" fmla="*/ 4506 w 1358579"/>
                <a:gd name="connsiteY10" fmla="*/ 992893 h 1172396"/>
                <a:gd name="connsiteX11" fmla="*/ 208 w 1358579"/>
                <a:gd name="connsiteY11" fmla="*/ 46835 h 1172396"/>
                <a:gd name="connsiteX12" fmla="*/ 0 w 1358579"/>
                <a:gd name="connsiteY12" fmla="*/ 3934 h 1172396"/>
                <a:gd name="connsiteX13" fmla="*/ 124397 w 1358579"/>
                <a:gd name="connsiteY13" fmla="*/ 1097 h 1172396"/>
                <a:gd name="connsiteX14" fmla="*/ 270728 w 1358579"/>
                <a:gd name="connsiteY14" fmla="*/ 5 h 1172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579" h="1172396">
                  <a:moveTo>
                    <a:pt x="270728" y="5"/>
                  </a:moveTo>
                  <a:cubicBezTo>
                    <a:pt x="365669" y="-83"/>
                    <a:pt x="453776" y="975"/>
                    <a:pt x="525389" y="2386"/>
                  </a:cubicBezTo>
                  <a:cubicBezTo>
                    <a:pt x="811844" y="8030"/>
                    <a:pt x="989645" y="79998"/>
                    <a:pt x="1211189" y="87053"/>
                  </a:cubicBezTo>
                  <a:cubicBezTo>
                    <a:pt x="1238882" y="87935"/>
                    <a:pt x="1267766" y="86193"/>
                    <a:pt x="1297352" y="82687"/>
                  </a:cubicBezTo>
                  <a:lnTo>
                    <a:pt x="1358579" y="72560"/>
                  </a:lnTo>
                  <a:lnTo>
                    <a:pt x="1356308" y="992893"/>
                  </a:lnTo>
                  <a:cubicBezTo>
                    <a:pt x="1356308" y="1092029"/>
                    <a:pt x="1275941" y="1172396"/>
                    <a:pt x="1176804" y="1172396"/>
                  </a:cubicBezTo>
                  <a:lnTo>
                    <a:pt x="689214" y="1172396"/>
                  </a:lnTo>
                  <a:lnTo>
                    <a:pt x="671601" y="1172396"/>
                  </a:lnTo>
                  <a:lnTo>
                    <a:pt x="184010" y="1172396"/>
                  </a:lnTo>
                  <a:cubicBezTo>
                    <a:pt x="84873" y="1172396"/>
                    <a:pt x="4506" y="1092029"/>
                    <a:pt x="4506" y="992893"/>
                  </a:cubicBezTo>
                  <a:cubicBezTo>
                    <a:pt x="3824" y="716589"/>
                    <a:pt x="1855" y="373344"/>
                    <a:pt x="208" y="46835"/>
                  </a:cubicBezTo>
                  <a:lnTo>
                    <a:pt x="0" y="3934"/>
                  </a:lnTo>
                  <a:lnTo>
                    <a:pt x="124397" y="1097"/>
                  </a:lnTo>
                  <a:cubicBezTo>
                    <a:pt x="174078" y="380"/>
                    <a:pt x="223257" y="49"/>
                    <a:pt x="270728" y="5"/>
                  </a:cubicBezTo>
                  <a:close/>
                </a:path>
              </a:pathLst>
            </a:custGeom>
            <a:noFill/>
            <a:ln>
              <a:solidFill>
                <a:schemeClr val="bg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5" name="!!CocThuyTinh">
              <a:extLst>
                <a:ext uri="{FF2B5EF4-FFF2-40B4-BE49-F238E27FC236}">
                  <a16:creationId xmlns:a16="http://schemas.microsoft.com/office/drawing/2014/main" id="{C8BAAD6D-95D2-375E-C96C-520E7495EFE2}"/>
                </a:ext>
              </a:extLst>
            </p:cNvPr>
            <p:cNvGrpSpPr/>
            <p:nvPr/>
          </p:nvGrpSpPr>
          <p:grpSpPr>
            <a:xfrm>
              <a:off x="3578882" y="2921880"/>
              <a:ext cx="1432446" cy="1677130"/>
              <a:chOff x="3543300" y="3878556"/>
              <a:chExt cx="1525116" cy="1785629"/>
            </a:xfrm>
          </p:grpSpPr>
          <p:sp>
            <p:nvSpPr>
              <p:cNvPr id="16" name="Freeform: Shape 15">
                <a:extLst>
                  <a:ext uri="{FF2B5EF4-FFF2-40B4-BE49-F238E27FC236}">
                    <a16:creationId xmlns:a16="http://schemas.microsoft.com/office/drawing/2014/main" id="{2AAA719E-F642-D1C9-B424-F0AE5628332D}"/>
                  </a:ext>
                </a:extLst>
              </p:cNvPr>
              <p:cNvSpPr/>
              <p:nvPr/>
            </p:nvSpPr>
            <p:spPr>
              <a:xfrm flipH="1">
                <a:off x="3543300" y="3878556"/>
                <a:ext cx="1525116" cy="1785629"/>
              </a:xfrm>
              <a:custGeom>
                <a:avLst/>
                <a:gdLst>
                  <a:gd name="connsiteX0" fmla="*/ 240242 w 486193"/>
                  <a:gd name="connsiteY0" fmla="*/ 0 h 532394"/>
                  <a:gd name="connsiteX1" fmla="*/ 3 w 486193"/>
                  <a:gd name="connsiteY1" fmla="*/ 0 h 532394"/>
                  <a:gd name="connsiteX2" fmla="*/ 22950 w 486193"/>
                  <a:gd name="connsiteY2" fmla="*/ 44320 h 532394"/>
                  <a:gd name="connsiteX3" fmla="*/ 24011 w 486193"/>
                  <a:gd name="connsiteY3" fmla="*/ 474210 h 532394"/>
                  <a:gd name="connsiteX4" fmla="*/ 82195 w 486193"/>
                  <a:gd name="connsiteY4" fmla="*/ 532394 h 532394"/>
                  <a:gd name="connsiteX5" fmla="*/ 240242 w 486193"/>
                  <a:gd name="connsiteY5" fmla="*/ 532394 h 532394"/>
                  <a:gd name="connsiteX6" fmla="*/ 486190 w 486193"/>
                  <a:gd name="connsiteY6" fmla="*/ 0 h 532394"/>
                  <a:gd name="connsiteX7" fmla="*/ 245951 w 486193"/>
                  <a:gd name="connsiteY7" fmla="*/ 0 h 532394"/>
                  <a:gd name="connsiteX8" fmla="*/ 245951 w 486193"/>
                  <a:gd name="connsiteY8" fmla="*/ 532394 h 532394"/>
                  <a:gd name="connsiteX9" fmla="*/ 403998 w 486193"/>
                  <a:gd name="connsiteY9" fmla="*/ 532394 h 532394"/>
                  <a:gd name="connsiteX10" fmla="*/ 462182 w 486193"/>
                  <a:gd name="connsiteY10" fmla="*/ 474210 h 532394"/>
                  <a:gd name="connsiteX11" fmla="*/ 463243 w 486193"/>
                  <a:gd name="connsiteY11" fmla="*/ 44320 h 532394"/>
                  <a:gd name="connsiteX12" fmla="*/ 486190 w 486193"/>
                  <a:gd name="connsiteY12" fmla="*/ 0 h 532394"/>
                  <a:gd name="connsiteX0" fmla="*/ 245951 w 486193"/>
                  <a:gd name="connsiteY0" fmla="*/ 0 h 532394"/>
                  <a:gd name="connsiteX1" fmla="*/ 245951 w 486193"/>
                  <a:gd name="connsiteY1" fmla="*/ 532394 h 532394"/>
                  <a:gd name="connsiteX2" fmla="*/ 403998 w 486193"/>
                  <a:gd name="connsiteY2" fmla="*/ 532394 h 532394"/>
                  <a:gd name="connsiteX3" fmla="*/ 462182 w 486193"/>
                  <a:gd name="connsiteY3" fmla="*/ 474210 h 532394"/>
                  <a:gd name="connsiteX4" fmla="*/ 463243 w 486193"/>
                  <a:gd name="connsiteY4" fmla="*/ 44320 h 532394"/>
                  <a:gd name="connsiteX5" fmla="*/ 486190 w 486193"/>
                  <a:gd name="connsiteY5" fmla="*/ 0 h 532394"/>
                  <a:gd name="connsiteX6" fmla="*/ 3 w 486193"/>
                  <a:gd name="connsiteY6" fmla="*/ 0 h 532394"/>
                  <a:gd name="connsiteX7" fmla="*/ 22950 w 486193"/>
                  <a:gd name="connsiteY7" fmla="*/ 44320 h 532394"/>
                  <a:gd name="connsiteX8" fmla="*/ 24011 w 486193"/>
                  <a:gd name="connsiteY8" fmla="*/ 474210 h 532394"/>
                  <a:gd name="connsiteX9" fmla="*/ 82195 w 486193"/>
                  <a:gd name="connsiteY9" fmla="*/ 532394 h 532394"/>
                  <a:gd name="connsiteX10" fmla="*/ 240242 w 486193"/>
                  <a:gd name="connsiteY10" fmla="*/ 532394 h 532394"/>
                  <a:gd name="connsiteX11" fmla="*/ 240242 w 486193"/>
                  <a:gd name="connsiteY11" fmla="*/ 0 h 532394"/>
                  <a:gd name="connsiteX12" fmla="*/ 486190 w 486193"/>
                  <a:gd name="connsiteY12" fmla="*/ 0 h 532394"/>
                  <a:gd name="connsiteX13" fmla="*/ 337391 w 486193"/>
                  <a:gd name="connsiteY13" fmla="*/ 91440 h 532394"/>
                  <a:gd name="connsiteX0" fmla="*/ 245951 w 486193"/>
                  <a:gd name="connsiteY0" fmla="*/ 0 h 532394"/>
                  <a:gd name="connsiteX1" fmla="*/ 245951 w 486193"/>
                  <a:gd name="connsiteY1" fmla="*/ 532394 h 532394"/>
                  <a:gd name="connsiteX2" fmla="*/ 403998 w 486193"/>
                  <a:gd name="connsiteY2" fmla="*/ 532394 h 532394"/>
                  <a:gd name="connsiteX3" fmla="*/ 462182 w 486193"/>
                  <a:gd name="connsiteY3" fmla="*/ 474210 h 532394"/>
                  <a:gd name="connsiteX4" fmla="*/ 463243 w 486193"/>
                  <a:gd name="connsiteY4" fmla="*/ 44320 h 532394"/>
                  <a:gd name="connsiteX5" fmla="*/ 486190 w 486193"/>
                  <a:gd name="connsiteY5" fmla="*/ 0 h 532394"/>
                  <a:gd name="connsiteX6" fmla="*/ 3 w 486193"/>
                  <a:gd name="connsiteY6" fmla="*/ 0 h 532394"/>
                  <a:gd name="connsiteX7" fmla="*/ 22950 w 486193"/>
                  <a:gd name="connsiteY7" fmla="*/ 44320 h 532394"/>
                  <a:gd name="connsiteX8" fmla="*/ 24011 w 486193"/>
                  <a:gd name="connsiteY8" fmla="*/ 474210 h 532394"/>
                  <a:gd name="connsiteX9" fmla="*/ 82195 w 486193"/>
                  <a:gd name="connsiteY9" fmla="*/ 532394 h 532394"/>
                  <a:gd name="connsiteX10" fmla="*/ 240242 w 486193"/>
                  <a:gd name="connsiteY10" fmla="*/ 532394 h 532394"/>
                  <a:gd name="connsiteX11" fmla="*/ 240242 w 486193"/>
                  <a:gd name="connsiteY11" fmla="*/ 0 h 532394"/>
                  <a:gd name="connsiteX12" fmla="*/ 245951 w 486193"/>
                  <a:gd name="connsiteY12" fmla="*/ 0 h 532394"/>
                  <a:gd name="connsiteX0" fmla="*/ 240242 w 486193"/>
                  <a:gd name="connsiteY0" fmla="*/ 0 h 532394"/>
                  <a:gd name="connsiteX1" fmla="*/ 245951 w 486193"/>
                  <a:gd name="connsiteY1" fmla="*/ 532394 h 532394"/>
                  <a:gd name="connsiteX2" fmla="*/ 403998 w 486193"/>
                  <a:gd name="connsiteY2" fmla="*/ 532394 h 532394"/>
                  <a:gd name="connsiteX3" fmla="*/ 462182 w 486193"/>
                  <a:gd name="connsiteY3" fmla="*/ 474210 h 532394"/>
                  <a:gd name="connsiteX4" fmla="*/ 463243 w 486193"/>
                  <a:gd name="connsiteY4" fmla="*/ 44320 h 532394"/>
                  <a:gd name="connsiteX5" fmla="*/ 486190 w 486193"/>
                  <a:gd name="connsiteY5" fmla="*/ 0 h 532394"/>
                  <a:gd name="connsiteX6" fmla="*/ 3 w 486193"/>
                  <a:gd name="connsiteY6" fmla="*/ 0 h 532394"/>
                  <a:gd name="connsiteX7" fmla="*/ 22950 w 486193"/>
                  <a:gd name="connsiteY7" fmla="*/ 44320 h 532394"/>
                  <a:gd name="connsiteX8" fmla="*/ 24011 w 486193"/>
                  <a:gd name="connsiteY8" fmla="*/ 474210 h 532394"/>
                  <a:gd name="connsiteX9" fmla="*/ 82195 w 486193"/>
                  <a:gd name="connsiteY9" fmla="*/ 532394 h 532394"/>
                  <a:gd name="connsiteX10" fmla="*/ 240242 w 486193"/>
                  <a:gd name="connsiteY10" fmla="*/ 532394 h 532394"/>
                  <a:gd name="connsiteX11" fmla="*/ 240242 w 486193"/>
                  <a:gd name="connsiteY11" fmla="*/ 0 h 532394"/>
                  <a:gd name="connsiteX0" fmla="*/ 240242 w 486193"/>
                  <a:gd name="connsiteY0" fmla="*/ 532394 h 532394"/>
                  <a:gd name="connsiteX1" fmla="*/ 245951 w 486193"/>
                  <a:gd name="connsiteY1" fmla="*/ 532394 h 532394"/>
                  <a:gd name="connsiteX2" fmla="*/ 403998 w 486193"/>
                  <a:gd name="connsiteY2" fmla="*/ 532394 h 532394"/>
                  <a:gd name="connsiteX3" fmla="*/ 462182 w 486193"/>
                  <a:gd name="connsiteY3" fmla="*/ 474210 h 532394"/>
                  <a:gd name="connsiteX4" fmla="*/ 463243 w 486193"/>
                  <a:gd name="connsiteY4" fmla="*/ 44320 h 532394"/>
                  <a:gd name="connsiteX5" fmla="*/ 486190 w 486193"/>
                  <a:gd name="connsiteY5" fmla="*/ 0 h 532394"/>
                  <a:gd name="connsiteX6" fmla="*/ 3 w 486193"/>
                  <a:gd name="connsiteY6" fmla="*/ 0 h 532394"/>
                  <a:gd name="connsiteX7" fmla="*/ 22950 w 486193"/>
                  <a:gd name="connsiteY7" fmla="*/ 44320 h 532394"/>
                  <a:gd name="connsiteX8" fmla="*/ 24011 w 486193"/>
                  <a:gd name="connsiteY8" fmla="*/ 474210 h 532394"/>
                  <a:gd name="connsiteX9" fmla="*/ 82195 w 486193"/>
                  <a:gd name="connsiteY9" fmla="*/ 532394 h 532394"/>
                  <a:gd name="connsiteX10" fmla="*/ 240242 w 486193"/>
                  <a:gd name="connsiteY10" fmla="*/ 532394 h 532394"/>
                  <a:gd name="connsiteX0" fmla="*/ 3 w 486193"/>
                  <a:gd name="connsiteY0" fmla="*/ 0 h 532394"/>
                  <a:gd name="connsiteX1" fmla="*/ 22950 w 486193"/>
                  <a:gd name="connsiteY1" fmla="*/ 44320 h 532394"/>
                  <a:gd name="connsiteX2" fmla="*/ 24011 w 486193"/>
                  <a:gd name="connsiteY2" fmla="*/ 474210 h 532394"/>
                  <a:gd name="connsiteX3" fmla="*/ 82195 w 486193"/>
                  <a:gd name="connsiteY3" fmla="*/ 532394 h 532394"/>
                  <a:gd name="connsiteX4" fmla="*/ 240242 w 486193"/>
                  <a:gd name="connsiteY4" fmla="*/ 532394 h 532394"/>
                  <a:gd name="connsiteX5" fmla="*/ 245951 w 486193"/>
                  <a:gd name="connsiteY5" fmla="*/ 532394 h 532394"/>
                  <a:gd name="connsiteX6" fmla="*/ 403998 w 486193"/>
                  <a:gd name="connsiteY6" fmla="*/ 532394 h 532394"/>
                  <a:gd name="connsiteX7" fmla="*/ 462182 w 486193"/>
                  <a:gd name="connsiteY7" fmla="*/ 474210 h 532394"/>
                  <a:gd name="connsiteX8" fmla="*/ 463243 w 486193"/>
                  <a:gd name="connsiteY8" fmla="*/ 44320 h 532394"/>
                  <a:gd name="connsiteX9" fmla="*/ 486190 w 486193"/>
                  <a:gd name="connsiteY9" fmla="*/ 0 h 532394"/>
                  <a:gd name="connsiteX10" fmla="*/ 91443 w 486193"/>
                  <a:gd name="connsiteY10" fmla="*/ 91440 h 532394"/>
                  <a:gd name="connsiteX0" fmla="*/ 3 w 486193"/>
                  <a:gd name="connsiteY0" fmla="*/ 0 h 532394"/>
                  <a:gd name="connsiteX1" fmla="*/ 22950 w 486193"/>
                  <a:gd name="connsiteY1" fmla="*/ 44320 h 532394"/>
                  <a:gd name="connsiteX2" fmla="*/ 24011 w 486193"/>
                  <a:gd name="connsiteY2" fmla="*/ 474210 h 532394"/>
                  <a:gd name="connsiteX3" fmla="*/ 82195 w 486193"/>
                  <a:gd name="connsiteY3" fmla="*/ 532394 h 532394"/>
                  <a:gd name="connsiteX4" fmla="*/ 240242 w 486193"/>
                  <a:gd name="connsiteY4" fmla="*/ 532394 h 532394"/>
                  <a:gd name="connsiteX5" fmla="*/ 245951 w 486193"/>
                  <a:gd name="connsiteY5" fmla="*/ 532394 h 532394"/>
                  <a:gd name="connsiteX6" fmla="*/ 403998 w 486193"/>
                  <a:gd name="connsiteY6" fmla="*/ 532394 h 532394"/>
                  <a:gd name="connsiteX7" fmla="*/ 462182 w 486193"/>
                  <a:gd name="connsiteY7" fmla="*/ 474210 h 532394"/>
                  <a:gd name="connsiteX8" fmla="*/ 463243 w 486193"/>
                  <a:gd name="connsiteY8" fmla="*/ 44320 h 532394"/>
                  <a:gd name="connsiteX9" fmla="*/ 486190 w 486193"/>
                  <a:gd name="connsiteY9" fmla="*/ 0 h 532394"/>
                  <a:gd name="connsiteX0" fmla="*/ 3 w 463243"/>
                  <a:gd name="connsiteY0" fmla="*/ 0 h 532394"/>
                  <a:gd name="connsiteX1" fmla="*/ 22950 w 463243"/>
                  <a:gd name="connsiteY1" fmla="*/ 44320 h 532394"/>
                  <a:gd name="connsiteX2" fmla="*/ 24011 w 463243"/>
                  <a:gd name="connsiteY2" fmla="*/ 474210 h 532394"/>
                  <a:gd name="connsiteX3" fmla="*/ 82195 w 463243"/>
                  <a:gd name="connsiteY3" fmla="*/ 532394 h 532394"/>
                  <a:gd name="connsiteX4" fmla="*/ 240242 w 463243"/>
                  <a:gd name="connsiteY4" fmla="*/ 532394 h 532394"/>
                  <a:gd name="connsiteX5" fmla="*/ 245951 w 463243"/>
                  <a:gd name="connsiteY5" fmla="*/ 532394 h 532394"/>
                  <a:gd name="connsiteX6" fmla="*/ 403998 w 463243"/>
                  <a:gd name="connsiteY6" fmla="*/ 532394 h 532394"/>
                  <a:gd name="connsiteX7" fmla="*/ 462182 w 463243"/>
                  <a:gd name="connsiteY7" fmla="*/ 474210 h 532394"/>
                  <a:gd name="connsiteX8" fmla="*/ 463243 w 463243"/>
                  <a:gd name="connsiteY8" fmla="*/ 44320 h 532394"/>
                  <a:gd name="connsiteX0" fmla="*/ 3 w 464311"/>
                  <a:gd name="connsiteY0" fmla="*/ 0 h 532394"/>
                  <a:gd name="connsiteX1" fmla="*/ 22950 w 464311"/>
                  <a:gd name="connsiteY1" fmla="*/ 44320 h 532394"/>
                  <a:gd name="connsiteX2" fmla="*/ 24011 w 464311"/>
                  <a:gd name="connsiteY2" fmla="*/ 474210 h 532394"/>
                  <a:gd name="connsiteX3" fmla="*/ 82195 w 464311"/>
                  <a:gd name="connsiteY3" fmla="*/ 532394 h 532394"/>
                  <a:gd name="connsiteX4" fmla="*/ 240242 w 464311"/>
                  <a:gd name="connsiteY4" fmla="*/ 532394 h 532394"/>
                  <a:gd name="connsiteX5" fmla="*/ 245951 w 464311"/>
                  <a:gd name="connsiteY5" fmla="*/ 532394 h 532394"/>
                  <a:gd name="connsiteX6" fmla="*/ 403998 w 464311"/>
                  <a:gd name="connsiteY6" fmla="*/ 532394 h 532394"/>
                  <a:gd name="connsiteX7" fmla="*/ 462182 w 464311"/>
                  <a:gd name="connsiteY7" fmla="*/ 474210 h 532394"/>
                  <a:gd name="connsiteX8" fmla="*/ 464311 w 464311"/>
                  <a:gd name="connsiteY8" fmla="*/ 8000 h 532394"/>
                  <a:gd name="connsiteX0" fmla="*/ 3 w 466447"/>
                  <a:gd name="connsiteY0" fmla="*/ 10160 h 542554"/>
                  <a:gd name="connsiteX1" fmla="*/ 22950 w 466447"/>
                  <a:gd name="connsiteY1" fmla="*/ 54480 h 542554"/>
                  <a:gd name="connsiteX2" fmla="*/ 24011 w 466447"/>
                  <a:gd name="connsiteY2" fmla="*/ 484370 h 542554"/>
                  <a:gd name="connsiteX3" fmla="*/ 82195 w 466447"/>
                  <a:gd name="connsiteY3" fmla="*/ 542554 h 542554"/>
                  <a:gd name="connsiteX4" fmla="*/ 240242 w 466447"/>
                  <a:gd name="connsiteY4" fmla="*/ 542554 h 542554"/>
                  <a:gd name="connsiteX5" fmla="*/ 245951 w 466447"/>
                  <a:gd name="connsiteY5" fmla="*/ 542554 h 542554"/>
                  <a:gd name="connsiteX6" fmla="*/ 403998 w 466447"/>
                  <a:gd name="connsiteY6" fmla="*/ 542554 h 542554"/>
                  <a:gd name="connsiteX7" fmla="*/ 462182 w 466447"/>
                  <a:gd name="connsiteY7" fmla="*/ 484370 h 542554"/>
                  <a:gd name="connsiteX8" fmla="*/ 466447 w 466447"/>
                  <a:gd name="connsiteY8" fmla="*/ 0 h 542554"/>
                  <a:gd name="connsiteX0" fmla="*/ 3 w 464311"/>
                  <a:gd name="connsiteY0" fmla="*/ 11228 h 543622"/>
                  <a:gd name="connsiteX1" fmla="*/ 22950 w 464311"/>
                  <a:gd name="connsiteY1" fmla="*/ 55548 h 543622"/>
                  <a:gd name="connsiteX2" fmla="*/ 24011 w 464311"/>
                  <a:gd name="connsiteY2" fmla="*/ 485438 h 543622"/>
                  <a:gd name="connsiteX3" fmla="*/ 82195 w 464311"/>
                  <a:gd name="connsiteY3" fmla="*/ 543622 h 543622"/>
                  <a:gd name="connsiteX4" fmla="*/ 240242 w 464311"/>
                  <a:gd name="connsiteY4" fmla="*/ 543622 h 543622"/>
                  <a:gd name="connsiteX5" fmla="*/ 245951 w 464311"/>
                  <a:gd name="connsiteY5" fmla="*/ 543622 h 543622"/>
                  <a:gd name="connsiteX6" fmla="*/ 403998 w 464311"/>
                  <a:gd name="connsiteY6" fmla="*/ 543622 h 543622"/>
                  <a:gd name="connsiteX7" fmla="*/ 462182 w 464311"/>
                  <a:gd name="connsiteY7" fmla="*/ 485438 h 543622"/>
                  <a:gd name="connsiteX8" fmla="*/ 464311 w 464311"/>
                  <a:gd name="connsiteY8" fmla="*/ 0 h 54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311" h="543622">
                    <a:moveTo>
                      <a:pt x="3" y="11228"/>
                    </a:moveTo>
                    <a:cubicBezTo>
                      <a:pt x="-351" y="26002"/>
                      <a:pt x="23304" y="40775"/>
                      <a:pt x="22950" y="55548"/>
                    </a:cubicBezTo>
                    <a:cubicBezTo>
                      <a:pt x="23304" y="198845"/>
                      <a:pt x="23657" y="342141"/>
                      <a:pt x="24011" y="485438"/>
                    </a:cubicBezTo>
                    <a:cubicBezTo>
                      <a:pt x="24011" y="517572"/>
                      <a:pt x="50061" y="543622"/>
                      <a:pt x="82195" y="543622"/>
                    </a:cubicBezTo>
                    <a:lnTo>
                      <a:pt x="240242" y="543622"/>
                    </a:lnTo>
                    <a:lnTo>
                      <a:pt x="245951" y="543622"/>
                    </a:lnTo>
                    <a:lnTo>
                      <a:pt x="403998" y="543622"/>
                    </a:lnTo>
                    <a:cubicBezTo>
                      <a:pt x="436132" y="543622"/>
                      <a:pt x="462182" y="517572"/>
                      <a:pt x="462182" y="485438"/>
                    </a:cubicBezTo>
                    <a:cubicBezTo>
                      <a:pt x="462536" y="342141"/>
                      <a:pt x="463957" y="143297"/>
                      <a:pt x="464311" y="0"/>
                    </a:cubicBezTo>
                  </a:path>
                </a:pathLst>
              </a:custGeom>
              <a:noFill/>
              <a:ln w="50800" cap="rnd">
                <a:solidFill>
                  <a:srgbClr val="0070C0"/>
                </a:solid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17" name="Straight Connector 16">
                <a:extLst>
                  <a:ext uri="{FF2B5EF4-FFF2-40B4-BE49-F238E27FC236}">
                    <a16:creationId xmlns:a16="http://schemas.microsoft.com/office/drawing/2014/main" id="{17C25DED-6EC8-B85F-E741-8A5283484F1C}"/>
                  </a:ext>
                </a:extLst>
              </p:cNvPr>
              <p:cNvCxnSpPr>
                <a:cxnSpLocks/>
              </p:cNvCxnSpPr>
              <p:nvPr/>
            </p:nvCxnSpPr>
            <p:spPr>
              <a:xfrm flipH="1">
                <a:off x="3629321" y="4066677"/>
                <a:ext cx="93639" cy="0"/>
              </a:xfrm>
              <a:prstGeom prst="line">
                <a:avLst/>
              </a:prstGeom>
              <a:ln w="38100" cap="rnd">
                <a:solidFill>
                  <a:srgbClr val="002060">
                    <a:alpha val="51000"/>
                  </a:srgbClr>
                </a:solidFill>
                <a:roun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98C18CD-7C80-10A3-E5AE-3051F7528740}"/>
                  </a:ext>
                </a:extLst>
              </p:cNvPr>
              <p:cNvCxnSpPr>
                <a:cxnSpLocks/>
              </p:cNvCxnSpPr>
              <p:nvPr/>
            </p:nvCxnSpPr>
            <p:spPr>
              <a:xfrm flipH="1">
                <a:off x="3629321" y="4397938"/>
                <a:ext cx="93639" cy="0"/>
              </a:xfrm>
              <a:prstGeom prst="line">
                <a:avLst/>
              </a:prstGeom>
              <a:ln w="38100" cap="rnd">
                <a:solidFill>
                  <a:srgbClr val="002060">
                    <a:alpha val="51000"/>
                  </a:srgbClr>
                </a:solidFill>
                <a:roun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41FFD30-F3CA-4B5C-140D-EC2B2031DC43}"/>
                  </a:ext>
                </a:extLst>
              </p:cNvPr>
              <p:cNvCxnSpPr>
                <a:cxnSpLocks/>
              </p:cNvCxnSpPr>
              <p:nvPr/>
            </p:nvCxnSpPr>
            <p:spPr>
              <a:xfrm flipH="1">
                <a:off x="3629321" y="4729198"/>
                <a:ext cx="93639" cy="0"/>
              </a:xfrm>
              <a:prstGeom prst="line">
                <a:avLst/>
              </a:prstGeom>
              <a:ln w="38100" cap="rnd">
                <a:solidFill>
                  <a:srgbClr val="002060">
                    <a:alpha val="51000"/>
                  </a:srgbClr>
                </a:solidFill>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D45E80D-3462-6B8A-EF22-CBF056FE5452}"/>
                  </a:ext>
                </a:extLst>
              </p:cNvPr>
              <p:cNvCxnSpPr>
                <a:cxnSpLocks/>
              </p:cNvCxnSpPr>
              <p:nvPr/>
            </p:nvCxnSpPr>
            <p:spPr>
              <a:xfrm flipH="1">
                <a:off x="3629321" y="5060459"/>
                <a:ext cx="93639" cy="0"/>
              </a:xfrm>
              <a:prstGeom prst="line">
                <a:avLst/>
              </a:prstGeom>
              <a:ln w="38100" cap="rnd">
                <a:solidFill>
                  <a:srgbClr val="002060">
                    <a:alpha val="51000"/>
                  </a:srgbClr>
                </a:solidFill>
                <a:roun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036D2E0-D25F-3113-0EEF-96330BE37137}"/>
                  </a:ext>
                </a:extLst>
              </p:cNvPr>
              <p:cNvCxnSpPr>
                <a:cxnSpLocks/>
              </p:cNvCxnSpPr>
              <p:nvPr/>
            </p:nvCxnSpPr>
            <p:spPr>
              <a:xfrm flipH="1">
                <a:off x="3629321" y="5391720"/>
                <a:ext cx="93639" cy="0"/>
              </a:xfrm>
              <a:prstGeom prst="line">
                <a:avLst/>
              </a:prstGeom>
              <a:ln w="38100" cap="rnd">
                <a:solidFill>
                  <a:srgbClr val="002060">
                    <a:alpha val="51000"/>
                  </a:srgbClr>
                </a:solidFill>
                <a:round/>
              </a:ln>
            </p:spPr>
            <p:style>
              <a:lnRef idx="1">
                <a:schemeClr val="accent1"/>
              </a:lnRef>
              <a:fillRef idx="0">
                <a:schemeClr val="accent1"/>
              </a:fillRef>
              <a:effectRef idx="0">
                <a:schemeClr val="accent1"/>
              </a:effectRef>
              <a:fontRef idx="minor">
                <a:schemeClr val="tx1"/>
              </a:fontRef>
            </p:style>
          </p:cxnSp>
        </p:grpSp>
      </p:grpSp>
    </p:spTree>
    <p:custDataLst>
      <p:tags r:id="rId1"/>
    </p:custData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1203"/>
                                        </p:tgtEl>
                                        <p:attrNameLst>
                                          <p:attrName>style.visibility</p:attrName>
                                        </p:attrNameLst>
                                      </p:cBhvr>
                                      <p:to>
                                        <p:strVal val="visible"/>
                                      </p:to>
                                    </p:set>
                                    <p:anim calcmode="lin" valueType="num">
                                      <p:cBhvr>
                                        <p:cTn id="7" dur="500" fill="hold"/>
                                        <p:tgtEl>
                                          <p:spTgt spid="51203"/>
                                        </p:tgtEl>
                                        <p:attrNameLst>
                                          <p:attrName>ppt_w</p:attrName>
                                        </p:attrNameLst>
                                      </p:cBhvr>
                                      <p:tavLst>
                                        <p:tav tm="0">
                                          <p:val>
                                            <p:fltVal val="0"/>
                                          </p:val>
                                        </p:tav>
                                        <p:tav tm="100000">
                                          <p:val>
                                            <p:strVal val="#ppt_w"/>
                                          </p:val>
                                        </p:tav>
                                      </p:tavLst>
                                    </p:anim>
                                    <p:anim calcmode="lin" valueType="num">
                                      <p:cBhvr>
                                        <p:cTn id="8" dur="500" fill="hold"/>
                                        <p:tgtEl>
                                          <p:spTgt spid="51203"/>
                                        </p:tgtEl>
                                        <p:attrNameLst>
                                          <p:attrName>ppt_h</p:attrName>
                                        </p:attrNameLst>
                                      </p:cBhvr>
                                      <p:tavLst>
                                        <p:tav tm="0">
                                          <p:val>
                                            <p:fltVal val="0"/>
                                          </p:val>
                                        </p:tav>
                                        <p:tav tm="100000">
                                          <p:val>
                                            <p:strVal val="#ppt_h"/>
                                          </p:val>
                                        </p:tav>
                                      </p:tavLst>
                                    </p:anim>
                                  </p:childTnLst>
                                </p:cTn>
                              </p:par>
                              <p:par>
                                <p:cTn id="9" presetID="13" presetClass="entr" presetSubtype="16" repeatCount="2000" fill="hold" nodeType="withEffect">
                                  <p:stCondLst>
                                    <p:cond delay="0"/>
                                  </p:stCondLst>
                                  <p:childTnLst>
                                    <p:set>
                                      <p:cBhvr>
                                        <p:cTn id="10" dur="1" fill="hold">
                                          <p:stCondLst>
                                            <p:cond delay="0"/>
                                          </p:stCondLst>
                                        </p:cTn>
                                        <p:tgtEl>
                                          <p:spTgt spid="51214"/>
                                        </p:tgtEl>
                                        <p:attrNameLst>
                                          <p:attrName>style.visibility</p:attrName>
                                        </p:attrNameLst>
                                      </p:cBhvr>
                                      <p:to>
                                        <p:strVal val="visible"/>
                                      </p:to>
                                    </p:set>
                                    <p:animEffect transition="in" filter="plus(in)">
                                      <p:cBhvr>
                                        <p:cTn id="11" dur="3000"/>
                                        <p:tgtEl>
                                          <p:spTgt spid="5121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par>
                                <p:cTn id="17" presetID="47" presetClass="entr" presetSubtype="0" fill="hold" grpId="0" nodeType="withEffect">
                                  <p:stCondLst>
                                    <p:cond delay="0"/>
                                  </p:stCondLst>
                                  <p:childTnLst>
                                    <p:set>
                                      <p:cBhvr>
                                        <p:cTn id="18" dur="1" fill="hold">
                                          <p:stCondLst>
                                            <p:cond delay="0"/>
                                          </p:stCondLst>
                                        </p:cTn>
                                        <p:tgtEl>
                                          <p:spTgt spid="51210"/>
                                        </p:tgtEl>
                                        <p:attrNameLst>
                                          <p:attrName>style.visibility</p:attrName>
                                        </p:attrNameLst>
                                      </p:cBhvr>
                                      <p:to>
                                        <p:strVal val="visible"/>
                                      </p:to>
                                    </p:set>
                                    <p:animEffect transition="in" filter="fade">
                                      <p:cBhvr>
                                        <p:cTn id="19" dur="1000"/>
                                        <p:tgtEl>
                                          <p:spTgt spid="51210"/>
                                        </p:tgtEl>
                                      </p:cBhvr>
                                    </p:animEffect>
                                    <p:anim calcmode="lin" valueType="num">
                                      <p:cBhvr>
                                        <p:cTn id="20" dur="1000" fill="hold"/>
                                        <p:tgtEl>
                                          <p:spTgt spid="51210"/>
                                        </p:tgtEl>
                                        <p:attrNameLst>
                                          <p:attrName>ppt_x</p:attrName>
                                        </p:attrNameLst>
                                      </p:cBhvr>
                                      <p:tavLst>
                                        <p:tav tm="0">
                                          <p:val>
                                            <p:strVal val="#ppt_x"/>
                                          </p:val>
                                        </p:tav>
                                        <p:tav tm="100000">
                                          <p:val>
                                            <p:strVal val="#ppt_x"/>
                                          </p:val>
                                        </p:tav>
                                      </p:tavLst>
                                    </p:anim>
                                    <p:anim calcmode="lin" valueType="num">
                                      <p:cBhvr>
                                        <p:cTn id="21" dur="1000" fill="hold"/>
                                        <p:tgtEl>
                                          <p:spTgt spid="51210"/>
                                        </p:tgtEl>
                                        <p:attrNameLst>
                                          <p:attrName>ppt_y</p:attrName>
                                        </p:attrNameLst>
                                      </p:cBhvr>
                                      <p:tavLst>
                                        <p:tav tm="0">
                                          <p:val>
                                            <p:strVal val="#ppt_y-.1"/>
                                          </p:val>
                                        </p:tav>
                                        <p:tav tm="100000">
                                          <p:val>
                                            <p:strVal val="#ppt_y"/>
                                          </p:val>
                                        </p:tav>
                                      </p:tavLst>
                                    </p:anim>
                                  </p:childTnLst>
                                </p:cTn>
                              </p:par>
                              <p:par>
                                <p:cTn id="22" presetID="32" presetClass="emph" presetSubtype="0" fill="hold" nodeType="withEffect">
                                  <p:stCondLst>
                                    <p:cond delay="0"/>
                                  </p:stCondLst>
                                  <p:childTnLst>
                                    <p:animRot by="120000">
                                      <p:cBhvr>
                                        <p:cTn id="23" dur="100" fill="hold">
                                          <p:stCondLst>
                                            <p:cond delay="0"/>
                                          </p:stCondLst>
                                        </p:cTn>
                                        <p:tgtEl>
                                          <p:spTgt spid="3"/>
                                        </p:tgtEl>
                                        <p:attrNameLst>
                                          <p:attrName>r</p:attrName>
                                        </p:attrNameLst>
                                      </p:cBhvr>
                                    </p:animRot>
                                    <p:animRot by="-240000">
                                      <p:cBhvr>
                                        <p:cTn id="24" dur="200" fill="hold">
                                          <p:stCondLst>
                                            <p:cond delay="200"/>
                                          </p:stCondLst>
                                        </p:cTn>
                                        <p:tgtEl>
                                          <p:spTgt spid="3"/>
                                        </p:tgtEl>
                                        <p:attrNameLst>
                                          <p:attrName>r</p:attrName>
                                        </p:attrNameLst>
                                      </p:cBhvr>
                                    </p:animRot>
                                    <p:animRot by="240000">
                                      <p:cBhvr>
                                        <p:cTn id="25" dur="200" fill="hold">
                                          <p:stCondLst>
                                            <p:cond delay="400"/>
                                          </p:stCondLst>
                                        </p:cTn>
                                        <p:tgtEl>
                                          <p:spTgt spid="3"/>
                                        </p:tgtEl>
                                        <p:attrNameLst>
                                          <p:attrName>r</p:attrName>
                                        </p:attrNameLst>
                                      </p:cBhvr>
                                    </p:animRot>
                                    <p:animRot by="-240000">
                                      <p:cBhvr>
                                        <p:cTn id="26" dur="200" fill="hold">
                                          <p:stCondLst>
                                            <p:cond delay="600"/>
                                          </p:stCondLst>
                                        </p:cTn>
                                        <p:tgtEl>
                                          <p:spTgt spid="3"/>
                                        </p:tgtEl>
                                        <p:attrNameLst>
                                          <p:attrName>r</p:attrName>
                                        </p:attrNameLst>
                                      </p:cBhvr>
                                    </p:animRot>
                                    <p:animRot by="120000">
                                      <p:cBhvr>
                                        <p:cTn id="27" dur="200" fill="hold">
                                          <p:stCondLst>
                                            <p:cond delay="800"/>
                                          </p:stCondLst>
                                        </p:cTn>
                                        <p:tgtEl>
                                          <p:spTgt spid="3"/>
                                        </p:tgtEl>
                                        <p:attrNameLst>
                                          <p:attrName>r</p:attrName>
                                        </p:attrNameLst>
                                      </p:cBhvr>
                                    </p:animRot>
                                  </p:childTnLst>
                                </p:cTn>
                              </p:par>
                              <p:par>
                                <p:cTn id="28" presetID="13" presetClass="entr" presetSubtype="16" repeatCount="3000" fill="hold"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plus(in)">
                                      <p:cBhvr>
                                        <p:cTn id="30" dur="10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par>
                                <p:cTn id="36" presetID="32" presetClass="emph" presetSubtype="0" fill="hold" nodeType="withEffect">
                                  <p:stCondLst>
                                    <p:cond delay="0"/>
                                  </p:stCondLst>
                                  <p:childTnLst>
                                    <p:animRot by="120000">
                                      <p:cBhvr>
                                        <p:cTn id="37" dur="100" fill="hold">
                                          <p:stCondLst>
                                            <p:cond delay="0"/>
                                          </p:stCondLst>
                                        </p:cTn>
                                        <p:tgtEl>
                                          <p:spTgt spid="13"/>
                                        </p:tgtEl>
                                        <p:attrNameLst>
                                          <p:attrName>r</p:attrName>
                                        </p:attrNameLst>
                                      </p:cBhvr>
                                    </p:animRot>
                                    <p:animRot by="-240000">
                                      <p:cBhvr>
                                        <p:cTn id="38" dur="200" fill="hold">
                                          <p:stCondLst>
                                            <p:cond delay="200"/>
                                          </p:stCondLst>
                                        </p:cTn>
                                        <p:tgtEl>
                                          <p:spTgt spid="13"/>
                                        </p:tgtEl>
                                        <p:attrNameLst>
                                          <p:attrName>r</p:attrName>
                                        </p:attrNameLst>
                                      </p:cBhvr>
                                    </p:animRot>
                                    <p:animRot by="240000">
                                      <p:cBhvr>
                                        <p:cTn id="39" dur="200" fill="hold">
                                          <p:stCondLst>
                                            <p:cond delay="400"/>
                                          </p:stCondLst>
                                        </p:cTn>
                                        <p:tgtEl>
                                          <p:spTgt spid="13"/>
                                        </p:tgtEl>
                                        <p:attrNameLst>
                                          <p:attrName>r</p:attrName>
                                        </p:attrNameLst>
                                      </p:cBhvr>
                                    </p:animRot>
                                    <p:animRot by="-240000">
                                      <p:cBhvr>
                                        <p:cTn id="40" dur="200" fill="hold">
                                          <p:stCondLst>
                                            <p:cond delay="600"/>
                                          </p:stCondLst>
                                        </p:cTn>
                                        <p:tgtEl>
                                          <p:spTgt spid="13"/>
                                        </p:tgtEl>
                                        <p:attrNameLst>
                                          <p:attrName>r</p:attrName>
                                        </p:attrNameLst>
                                      </p:cBhvr>
                                    </p:animRot>
                                    <p:animRot by="120000">
                                      <p:cBhvr>
                                        <p:cTn id="41" dur="200" fill="hold">
                                          <p:stCondLst>
                                            <p:cond delay="800"/>
                                          </p:stCondLst>
                                        </p:cTn>
                                        <p:tgtEl>
                                          <p:spTgt spid="13"/>
                                        </p:tgtEl>
                                        <p:attrNameLst>
                                          <p:attrName>r</p:attrName>
                                        </p:attrNameLst>
                                      </p:cBhvr>
                                    </p:animRot>
                                  </p:childTnLst>
                                </p:cTn>
                              </p:par>
                              <p:par>
                                <p:cTn id="42" presetID="47" presetClass="entr" presetSubtype="0" fill="hold" nodeType="withEffect">
                                  <p:stCondLst>
                                    <p:cond delay="0"/>
                                  </p:stCondLst>
                                  <p:childTnLst>
                                    <p:set>
                                      <p:cBhvr>
                                        <p:cTn id="43" dur="1" fill="hold">
                                          <p:stCondLst>
                                            <p:cond delay="0"/>
                                          </p:stCondLst>
                                        </p:cTn>
                                        <p:tgtEl>
                                          <p:spTgt spid="51213"/>
                                        </p:tgtEl>
                                        <p:attrNameLst>
                                          <p:attrName>style.visibility</p:attrName>
                                        </p:attrNameLst>
                                      </p:cBhvr>
                                      <p:to>
                                        <p:strVal val="visible"/>
                                      </p:to>
                                    </p:set>
                                    <p:animEffect transition="in" filter="fade">
                                      <p:cBhvr>
                                        <p:cTn id="44" dur="1000"/>
                                        <p:tgtEl>
                                          <p:spTgt spid="51213"/>
                                        </p:tgtEl>
                                      </p:cBhvr>
                                    </p:animEffect>
                                    <p:anim calcmode="lin" valueType="num">
                                      <p:cBhvr>
                                        <p:cTn id="45" dur="1000" fill="hold"/>
                                        <p:tgtEl>
                                          <p:spTgt spid="51213"/>
                                        </p:tgtEl>
                                        <p:attrNameLst>
                                          <p:attrName>ppt_x</p:attrName>
                                        </p:attrNameLst>
                                      </p:cBhvr>
                                      <p:tavLst>
                                        <p:tav tm="0">
                                          <p:val>
                                            <p:strVal val="#ppt_x"/>
                                          </p:val>
                                        </p:tav>
                                        <p:tav tm="100000">
                                          <p:val>
                                            <p:strVal val="#ppt_x"/>
                                          </p:val>
                                        </p:tav>
                                      </p:tavLst>
                                    </p:anim>
                                    <p:anim calcmode="lin" valueType="num">
                                      <p:cBhvr>
                                        <p:cTn id="46" dur="1000" fill="hold"/>
                                        <p:tgtEl>
                                          <p:spTgt spid="51213"/>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51212"/>
                                        </p:tgtEl>
                                        <p:attrNameLst>
                                          <p:attrName>style.visibility</p:attrName>
                                        </p:attrNameLst>
                                      </p:cBhvr>
                                      <p:to>
                                        <p:strVal val="visible"/>
                                      </p:to>
                                    </p:set>
                                    <p:animEffect transition="in" filter="fade">
                                      <p:cBhvr>
                                        <p:cTn id="49" dur="1000"/>
                                        <p:tgtEl>
                                          <p:spTgt spid="51212"/>
                                        </p:tgtEl>
                                      </p:cBhvr>
                                    </p:animEffect>
                                    <p:anim calcmode="lin" valueType="num">
                                      <p:cBhvr>
                                        <p:cTn id="50" dur="1000" fill="hold"/>
                                        <p:tgtEl>
                                          <p:spTgt spid="51212"/>
                                        </p:tgtEl>
                                        <p:attrNameLst>
                                          <p:attrName>ppt_x</p:attrName>
                                        </p:attrNameLst>
                                      </p:cBhvr>
                                      <p:tavLst>
                                        <p:tav tm="0">
                                          <p:val>
                                            <p:strVal val="#ppt_x"/>
                                          </p:val>
                                        </p:tav>
                                        <p:tav tm="100000">
                                          <p:val>
                                            <p:strVal val="#ppt_x"/>
                                          </p:val>
                                        </p:tav>
                                      </p:tavLst>
                                    </p:anim>
                                    <p:anim calcmode="lin" valueType="num">
                                      <p:cBhvr>
                                        <p:cTn id="51" dur="1000" fill="hold"/>
                                        <p:tgtEl>
                                          <p:spTgt spid="51212"/>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7" presetClass="entr" presetSubtype="0" fill="hold" nodeType="clickEffect">
                                  <p:stCondLst>
                                    <p:cond delay="0"/>
                                  </p:stCondLst>
                                  <p:childTnLst>
                                    <p:set>
                                      <p:cBhvr>
                                        <p:cTn id="55" dur="1" fill="hold">
                                          <p:stCondLst>
                                            <p:cond delay="0"/>
                                          </p:stCondLst>
                                        </p:cTn>
                                        <p:tgtEl>
                                          <p:spTgt spid="51206"/>
                                        </p:tgtEl>
                                        <p:attrNameLst>
                                          <p:attrName>style.visibility</p:attrName>
                                        </p:attrNameLst>
                                      </p:cBhvr>
                                      <p:to>
                                        <p:strVal val="visible"/>
                                      </p:to>
                                    </p:set>
                                    <p:animEffect transition="in" filter="fade">
                                      <p:cBhvr>
                                        <p:cTn id="56" dur="1000"/>
                                        <p:tgtEl>
                                          <p:spTgt spid="51206"/>
                                        </p:tgtEl>
                                      </p:cBhvr>
                                    </p:animEffect>
                                    <p:anim calcmode="lin" valueType="num">
                                      <p:cBhvr>
                                        <p:cTn id="57" dur="1000" fill="hold"/>
                                        <p:tgtEl>
                                          <p:spTgt spid="51206"/>
                                        </p:tgtEl>
                                        <p:attrNameLst>
                                          <p:attrName>ppt_x</p:attrName>
                                        </p:attrNameLst>
                                      </p:cBhvr>
                                      <p:tavLst>
                                        <p:tav tm="0">
                                          <p:val>
                                            <p:strVal val="#ppt_x"/>
                                          </p:val>
                                        </p:tav>
                                        <p:tav tm="100000">
                                          <p:val>
                                            <p:strVal val="#ppt_x"/>
                                          </p:val>
                                        </p:tav>
                                      </p:tavLst>
                                    </p:anim>
                                    <p:anim calcmode="lin" valueType="num">
                                      <p:cBhvr>
                                        <p:cTn id="58" dur="1000" fill="hold"/>
                                        <p:tgtEl>
                                          <p:spTgt spid="51206"/>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54" presetClass="entr" presetSubtype="0" accel="100000" fill="hold" nodeType="clickEffect">
                                  <p:stCondLst>
                                    <p:cond delay="0"/>
                                  </p:stCondLst>
                                  <p:childTnLst>
                                    <p:set>
                                      <p:cBhvr>
                                        <p:cTn id="62" dur="1" fill="hold">
                                          <p:stCondLst>
                                            <p:cond delay="0"/>
                                          </p:stCondLst>
                                        </p:cTn>
                                        <p:tgtEl>
                                          <p:spTgt spid="51209"/>
                                        </p:tgtEl>
                                        <p:attrNameLst>
                                          <p:attrName>style.visibility</p:attrName>
                                        </p:attrNameLst>
                                      </p:cBhvr>
                                      <p:to>
                                        <p:strVal val="visible"/>
                                      </p:to>
                                    </p:set>
                                    <p:anim calcmode="lin" valueType="num">
                                      <p:cBhvr>
                                        <p:cTn id="63" dur="500" fill="hold"/>
                                        <p:tgtEl>
                                          <p:spTgt spid="51209"/>
                                        </p:tgtEl>
                                        <p:attrNameLst>
                                          <p:attrName>ppt_w</p:attrName>
                                        </p:attrNameLst>
                                      </p:cBhvr>
                                      <p:tavLst>
                                        <p:tav tm="0">
                                          <p:val>
                                            <p:strVal val="#ppt_w*0.05"/>
                                          </p:val>
                                        </p:tav>
                                        <p:tav tm="100000">
                                          <p:val>
                                            <p:strVal val="#ppt_w"/>
                                          </p:val>
                                        </p:tav>
                                      </p:tavLst>
                                    </p:anim>
                                    <p:anim calcmode="lin" valueType="num">
                                      <p:cBhvr>
                                        <p:cTn id="64" dur="500" fill="hold"/>
                                        <p:tgtEl>
                                          <p:spTgt spid="51209"/>
                                        </p:tgtEl>
                                        <p:attrNameLst>
                                          <p:attrName>ppt_h</p:attrName>
                                        </p:attrNameLst>
                                      </p:cBhvr>
                                      <p:tavLst>
                                        <p:tav tm="0">
                                          <p:val>
                                            <p:strVal val="#ppt_h"/>
                                          </p:val>
                                        </p:tav>
                                        <p:tav tm="100000">
                                          <p:val>
                                            <p:strVal val="#ppt_h"/>
                                          </p:val>
                                        </p:tav>
                                      </p:tavLst>
                                    </p:anim>
                                    <p:anim calcmode="lin" valueType="num">
                                      <p:cBhvr>
                                        <p:cTn id="65" dur="500" fill="hold"/>
                                        <p:tgtEl>
                                          <p:spTgt spid="51209"/>
                                        </p:tgtEl>
                                        <p:attrNameLst>
                                          <p:attrName>ppt_x</p:attrName>
                                        </p:attrNameLst>
                                      </p:cBhvr>
                                      <p:tavLst>
                                        <p:tav tm="0">
                                          <p:val>
                                            <p:strVal val="#ppt_x-.2"/>
                                          </p:val>
                                        </p:tav>
                                        <p:tav tm="100000">
                                          <p:val>
                                            <p:strVal val="#ppt_x"/>
                                          </p:val>
                                        </p:tav>
                                      </p:tavLst>
                                    </p:anim>
                                    <p:anim calcmode="lin" valueType="num">
                                      <p:cBhvr>
                                        <p:cTn id="66" dur="500" fill="hold"/>
                                        <p:tgtEl>
                                          <p:spTgt spid="51209"/>
                                        </p:tgtEl>
                                        <p:attrNameLst>
                                          <p:attrName>ppt_y</p:attrName>
                                        </p:attrNameLst>
                                      </p:cBhvr>
                                      <p:tavLst>
                                        <p:tav tm="0">
                                          <p:val>
                                            <p:strVal val="#ppt_y"/>
                                          </p:val>
                                        </p:tav>
                                        <p:tav tm="100000">
                                          <p:val>
                                            <p:strVal val="#ppt_y"/>
                                          </p:val>
                                        </p:tav>
                                      </p:tavLst>
                                    </p:anim>
                                    <p:animEffect transition="in" filter="fade">
                                      <p:cBhvr>
                                        <p:cTn id="67" dur="500"/>
                                        <p:tgtEl>
                                          <p:spTgt spid="51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p:bldP spid="51210" grpId="0" animBg="1"/>
      <p:bldP spid="512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SLIDE_ID_2" val="{03562FEB-4077-43C8-BA07-380D4E30E041}"/>
  <p:tag name="GENSWF_ADVANCE_TIME" val="15.501"/>
  <p:tag name="TIMING" val="|0.001|6|3|1|4|1"/>
  <p:tag name="ISPRING_CUSTOM_TIMING_USED" val="1"/>
</p:tagLst>
</file>

<file path=ppt/tags/tag2.xml><?xml version="1.0" encoding="utf-8"?>
<p:tagLst xmlns:a="http://schemas.openxmlformats.org/drawingml/2006/main" xmlns:r="http://schemas.openxmlformats.org/officeDocument/2006/relationships" xmlns:p="http://schemas.openxmlformats.org/presentationml/2006/main">
  <p:tag name="ISPRING_SLIDE_ID_2" val="{03562FEB-4077-43C8-BA07-380D4E30E041}"/>
  <p:tag name="GENSWF_ADVANCE_TIME" val="15.501"/>
  <p:tag name="TIMING" val="|0.001|6|3|1|4|1"/>
  <p:tag name="ISPRING_CUSTOM_TIMING_USED" val="1"/>
</p:tagLst>
</file>

<file path=ppt/theme/theme1.xml><?xml version="1.0" encoding="utf-8"?>
<a:theme xmlns:a="http://schemas.openxmlformats.org/drawingml/2006/main" name="Meet Our Professors by Slidesgo">
  <a:themeElements>
    <a:clrScheme name="Simple Light">
      <a:dk1>
        <a:srgbClr val="313131"/>
      </a:dk1>
      <a:lt1>
        <a:srgbClr val="666666"/>
      </a:lt1>
      <a:dk2>
        <a:srgbClr val="FFFFFF"/>
      </a:dk2>
      <a:lt2>
        <a:srgbClr val="1F1F1F"/>
      </a:lt2>
      <a:accent1>
        <a:srgbClr val="FF8361"/>
      </a:accent1>
      <a:accent2>
        <a:srgbClr val="FCC6C7"/>
      </a:accent2>
      <a:accent3>
        <a:srgbClr val="FBAF42"/>
      </a:accent3>
      <a:accent4>
        <a:srgbClr val="A4E7FA"/>
      </a:accent4>
      <a:accent5>
        <a:srgbClr val="25A0A6"/>
      </a:accent5>
      <a:accent6>
        <a:srgbClr val="BBDCDC"/>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436</TotalTime>
  <Words>2058</Words>
  <Application>Microsoft Office PowerPoint</Application>
  <PresentationFormat>On-screen Show (16:9)</PresentationFormat>
  <Paragraphs>247</Paragraphs>
  <Slides>41</Slides>
  <Notes>31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Times New Roman</vt:lpstr>
      <vt:lpstr>Nunito Light</vt:lpstr>
      <vt:lpstr>Permanent Marker</vt:lpstr>
      <vt:lpstr>Arial</vt:lpstr>
      <vt:lpstr>Wingdings</vt:lpstr>
      <vt:lpstr>Fira Sans Extra Condensed Medium</vt:lpstr>
      <vt:lpstr>Questrial</vt:lpstr>
      <vt:lpstr>Gaegu</vt:lpstr>
      <vt:lpstr>Sarala</vt:lpstr>
      <vt:lpstr>Meet Our Professors by Slidesgo</vt:lpstr>
      <vt:lpstr>Bài 5: ĐỊNH LUẬT BẢO TOÀN KHỐI LƯỢNG VÀ PHƯƠNG TRÌNH HÓA HỌC</vt:lpstr>
      <vt:lpstr>MỤC TIÊU BÀI HỌC</vt:lpstr>
      <vt:lpstr>Mở đầu</vt:lpstr>
      <vt:lpstr>NỘI DUNG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01</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our professors presentation</dc:title>
  <dc:creator>THANH TOAN</dc:creator>
  <cp:lastModifiedBy>asus</cp:lastModifiedBy>
  <cp:revision>37</cp:revision>
  <dcterms:modified xsi:type="dcterms:W3CDTF">2023-12-20T02:08:05Z</dcterms:modified>
</cp:coreProperties>
</file>