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udio/unknown"/>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3" r:id="rId2"/>
    <p:sldId id="262" r:id="rId3"/>
    <p:sldId id="264" r:id="rId4"/>
    <p:sldId id="258" r:id="rId5"/>
    <p:sldId id="261" r:id="rId6"/>
    <p:sldId id="265" r:id="rId7"/>
    <p:sldId id="266"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6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C22DD-2050-4771-A82E-5A15808F1855}" type="datetimeFigureOut">
              <a:rPr lang="en-US" smtClean="0"/>
              <a:t>11/15/2022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DCC3A5-3A9E-4503-9503-0AB5C8B797F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32C03-8BC0-4943-A624-85C88D5C4F5C}" type="slidenum">
              <a:rPr lang="en-US"/>
              <a:pPr/>
              <a:t>6</a:t>
            </a:fld>
            <a:endParaRPr 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sz="1400">
              <a:latin typeface="VNI-Times" pitchFamily="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0C2866A-E020-445F-9484-C03C513358D8}" type="slidenum">
              <a:rPr lang="en-US" altLang="en-US">
                <a:latin typeface="Arial" charset="0"/>
              </a:rPr>
              <a:pPr/>
              <a:t>20</a:t>
            </a:fld>
            <a:endParaRPr lang="en-US" altLang="en-US">
              <a:latin typeface="Arial" charset="0"/>
            </a:endParaRPr>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vi-V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156A6C1-31BE-4BC8-A9B4-784E89D98035}" type="slidenum">
              <a:rPr lang="en-US" altLang="en-US">
                <a:latin typeface="Arial" charset="0"/>
              </a:rPr>
              <a:pPr/>
              <a:t>21</a:t>
            </a:fld>
            <a:endParaRPr lang="en-US" altLang="en-US">
              <a:latin typeface="Arial" charset="0"/>
            </a:endParaRPr>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vi-V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94ADB-5F02-41F5-AEF6-409FFBE52B83}" type="slidenum">
              <a:rPr lang="en-US"/>
              <a:pPr/>
              <a:t>8</a:t>
            </a:fld>
            <a:endParaRPr lang="en-US"/>
          </a:p>
        </p:txBody>
      </p:sp>
      <p:sp>
        <p:nvSpPr>
          <p:cNvPr id="14338" name="Rectangle 2"/>
          <p:cNvSpPr>
            <a:spLocks noRo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18DEF-32B3-4F4B-9D19-F3E638381E10}" type="slidenum">
              <a:rPr lang="en-US"/>
              <a:pPr/>
              <a:t>9</a:t>
            </a:fld>
            <a:endParaRPr lang="en-US"/>
          </a:p>
        </p:txBody>
      </p:sp>
      <p:sp>
        <p:nvSpPr>
          <p:cNvPr id="73730" name="Rectangle 2"/>
          <p:cNvSpPr>
            <a:spLocks noRo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9353AF5-85E4-4795-B4D9-6B8F362C0345}" type="slidenum">
              <a:rPr lang="en-US" altLang="en-US">
                <a:latin typeface="Arial" charset="0"/>
              </a:rPr>
              <a:pPr/>
              <a:t>11</a:t>
            </a:fld>
            <a:endParaRPr lang="en-US" altLang="en-US">
              <a:latin typeface="Arial" charset="0"/>
            </a:endParaRPr>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vi-V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0CAE0878-D243-44EE-A52B-DD1DD6E11E38}" type="slidenum">
              <a:rPr lang="en-US" altLang="en-US">
                <a:latin typeface="Arial" charset="0"/>
              </a:rPr>
              <a:pPr/>
              <a:t>12</a:t>
            </a:fld>
            <a:endParaRPr lang="en-US" altLang="en-US">
              <a:latin typeface="Arial" charset="0"/>
            </a:endParaRPr>
          </a:p>
        </p:txBody>
      </p:sp>
      <p:sp>
        <p:nvSpPr>
          <p:cNvPr id="37891" name="Rectangle 2"/>
          <p:cNvSpPr>
            <a:spLocks noRo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vi-V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D7DC294-73DF-4A13-B148-8041D1FAB415}" type="slidenum">
              <a:rPr lang="en-US" altLang="en-US">
                <a:latin typeface="Arial" charset="0"/>
              </a:rPr>
              <a:pPr/>
              <a:t>16</a:t>
            </a:fld>
            <a:endParaRPr lang="en-US" altLang="en-US">
              <a:latin typeface="Arial" charset="0"/>
            </a:endParaRPr>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vi-V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DF1E008-D748-4985-9C56-B9CFBE2EB3F9}" type="slidenum">
              <a:rPr lang="en-US" altLang="en-US">
                <a:latin typeface="Arial" charset="0"/>
              </a:rPr>
              <a:pPr/>
              <a:t>17</a:t>
            </a:fld>
            <a:endParaRPr lang="en-US" altLang="en-US">
              <a:latin typeface="Arial" charset="0"/>
            </a:endParaRPr>
          </a:p>
        </p:txBody>
      </p:sp>
      <p:sp>
        <p:nvSpPr>
          <p:cNvPr id="39939" name="Rectangle 2"/>
          <p:cNvSpPr>
            <a:spLocks noRo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vi-V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8963115-5307-489D-8183-3215B34048BF}" type="slidenum">
              <a:rPr lang="en-US" altLang="en-US">
                <a:latin typeface="Arial" charset="0"/>
              </a:rPr>
              <a:pPr/>
              <a:t>18</a:t>
            </a:fld>
            <a:endParaRPr lang="en-US" altLang="en-US">
              <a:latin typeface="Arial" charset="0"/>
            </a:endParaRPr>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vi-V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6BC634E0-A922-472C-B760-830186B7354F}" type="slidenum">
              <a:rPr lang="en-US" altLang="en-US">
                <a:latin typeface="Arial" charset="0"/>
              </a:rPr>
              <a:pPr/>
              <a:t>19</a:t>
            </a:fld>
            <a:endParaRPr lang="en-US" altLang="en-US">
              <a:latin typeface="Arial" charset="0"/>
            </a:endParaRPr>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vi-V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B976BF1-D5A7-4F9D-9ECD-9CB8BC7E2B9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03D69E-BFB2-4F43-9899-BDA37EA9EB68}" type="datetimeFigureOut">
              <a:rPr lang="en-US" smtClean="0"/>
              <a:pPr/>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97E27-160C-4C78-8BD2-751ECD169A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3D69E-BFB2-4F43-9899-BDA37EA9EB68}" type="datetimeFigureOut">
              <a:rPr lang="en-US" smtClean="0"/>
              <a:pPr/>
              <a:t>11/15/2022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97E27-160C-4C78-8BD2-751ECD169A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4.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5.bin"/><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audio" Target="../media/audio2.bin"/></Relationships>
</file>

<file path=ppt/slides/_rels/slide16.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audio" Target="../media/audio2.bin"/></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audio" Target="../media/audio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nh trang trí spa thư giãn cây trúc, đàn cá, suối nước 21115 -  123Design.or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
        <p:nvSpPr>
          <p:cNvPr id="5" name="WordArt 6"/>
          <p:cNvSpPr>
            <a:spLocks noChangeArrowheads="1" noChangeShapeType="1" noTextEdit="1"/>
          </p:cNvSpPr>
          <p:nvPr/>
        </p:nvSpPr>
        <p:spPr bwMode="auto">
          <a:xfrm>
            <a:off x="0" y="838200"/>
            <a:ext cx="8734425" cy="2819400"/>
          </a:xfrm>
          <a:prstGeom prst="rect">
            <a:avLst/>
          </a:prstGeom>
        </p:spPr>
        <p:txBody>
          <a:bodyPr wrap="none" fromWordArt="1">
            <a:prstTxWarp prst="textWave2">
              <a:avLst>
                <a:gd name="adj1" fmla="val 13005"/>
                <a:gd name="adj2" fmla="val 347"/>
              </a:avLst>
            </a:prstTxWarp>
          </a:bodyPr>
          <a:lstStyle/>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NHIỆT LIỆT CHÀO MỪNG </a:t>
            </a:r>
          </a:p>
          <a:p>
            <a:pPr algn="ctr"/>
            <a:endPar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endParaRPr>
          </a:p>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CÁC THẦY CÔ GIÁ</a:t>
            </a:r>
            <a:r>
              <a:rPr lang="en-US" sz="4400"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O</a:t>
            </a: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 ĐẾN DỰ GIỜ</a:t>
            </a:r>
          </a:p>
        </p:txBody>
      </p:sp>
      <p:sp>
        <p:nvSpPr>
          <p:cNvPr id="6" name="Rectangle 5"/>
          <p:cNvSpPr/>
          <p:nvPr/>
        </p:nvSpPr>
        <p:spPr>
          <a:xfrm>
            <a:off x="1828800" y="3962400"/>
            <a:ext cx="6324600" cy="1015663"/>
          </a:xfrm>
          <a:prstGeom prst="rect">
            <a:avLst/>
          </a:prstGeom>
        </p:spPr>
        <p:txBody>
          <a:bodyPr wrap="square">
            <a:spAutoFit/>
          </a:bodyPr>
          <a:lstStyle/>
          <a:p>
            <a:pPr>
              <a:defRPr/>
            </a:pPr>
            <a:r>
              <a:rPr lang="vi-VN" sz="6000" b="1" kern="10" dirty="0">
                <a:ln w="19050">
                  <a:solidFill>
                    <a:srgbClr val="A50021"/>
                  </a:solidFill>
                  <a:round/>
                  <a:headEnd/>
                  <a:tailEnd/>
                </a:ln>
                <a:solidFill>
                  <a:srgbClr val="FF0000"/>
                </a:solidFill>
                <a:latin typeface="Times New Roman" pitchFamily="18" charset="0"/>
                <a:cs typeface="Times New Roman" pitchFamily="18" charset="0"/>
              </a:rPr>
              <a:t>MÔN VẬT LÝ 9</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pic>
        <p:nvPicPr>
          <p:cNvPr id="7" name="Picture 42" descr="Firewrk5"/>
          <p:cNvPicPr>
            <a:picLocks noChangeAspect="1" noChangeArrowheads="1"/>
          </p:cNvPicPr>
          <p:nvPr/>
        </p:nvPicPr>
        <p:blipFill>
          <a:blip r:embed="rId3"/>
          <a:srcRect/>
          <a:stretch>
            <a:fillRect/>
          </a:stretch>
        </p:blipFill>
        <p:spPr bwMode="auto">
          <a:xfrm>
            <a:off x="7391400" y="4876800"/>
            <a:ext cx="1495425" cy="1524000"/>
          </a:xfrm>
          <a:prstGeom prst="rect">
            <a:avLst/>
          </a:prstGeom>
          <a:noFill/>
          <a:ln w="9525">
            <a:noFill/>
            <a:miter lim="800000"/>
            <a:headEnd/>
            <a:tailEnd/>
          </a:ln>
        </p:spPr>
      </p:pic>
      <p:pic>
        <p:nvPicPr>
          <p:cNvPr id="8" name="Picture 42" descr="Firewrk5"/>
          <p:cNvPicPr>
            <a:picLocks noChangeAspect="1" noChangeArrowheads="1"/>
          </p:cNvPicPr>
          <p:nvPr/>
        </p:nvPicPr>
        <p:blipFill>
          <a:blip r:embed="rId3"/>
          <a:srcRect/>
          <a:stretch>
            <a:fillRect/>
          </a:stretch>
        </p:blipFill>
        <p:spPr bwMode="auto">
          <a:xfrm>
            <a:off x="914400" y="5181600"/>
            <a:ext cx="1495425" cy="1524000"/>
          </a:xfrm>
          <a:prstGeom prst="rect">
            <a:avLst/>
          </a:prstGeom>
          <a:noFill/>
          <a:ln w="9525">
            <a:noFill/>
            <a:miter lim="800000"/>
            <a:headEnd/>
            <a:tailEnd/>
          </a:ln>
        </p:spPr>
      </p:pic>
      <p:pic>
        <p:nvPicPr>
          <p:cNvPr id="9" name="Picture 42" descr="Firewrk5"/>
          <p:cNvPicPr>
            <a:picLocks noChangeAspect="1" noChangeArrowheads="1"/>
          </p:cNvPicPr>
          <p:nvPr/>
        </p:nvPicPr>
        <p:blipFill>
          <a:blip r:embed="rId3"/>
          <a:srcRect/>
          <a:stretch>
            <a:fillRect/>
          </a:stretch>
        </p:blipFill>
        <p:spPr bwMode="auto">
          <a:xfrm>
            <a:off x="3276600" y="0"/>
            <a:ext cx="1495425" cy="152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500"/>
                                  </p:stCondLst>
                                  <p:endCondLst>
                                    <p:cond evt="onNext" delay="0">
                                      <p:tgtEl>
                                        <p:sldTgt/>
                                      </p:tgtEl>
                                    </p:cond>
                                  </p:end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500"/>
                                  </p:stCondLst>
                                  <p:endCondLst>
                                    <p:cond evt="onNext" delay="0">
                                      <p:tgtEl>
                                        <p:sldTgt/>
                                      </p:tgtEl>
                                    </p:cond>
                                  </p:end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ppt_w</p:attrName>
                                        </p:attrNameLst>
                                      </p:cBhvr>
                                      <p:tavLst>
                                        <p:tav tm="0">
                                          <p:val>
                                            <p:fltVal val="0"/>
                                          </p:val>
                                        </p:tav>
                                        <p:tav tm="100000">
                                          <p:val>
                                            <p:strVal val="#ppt_w"/>
                                          </p:val>
                                        </p:tav>
                                      </p:tavLst>
                                    </p:anim>
                                    <p:anim calcmode="lin" valueType="num">
                                      <p:cBhvr>
                                        <p:cTn id="12" dur="3000" fill="hold"/>
                                        <p:tgtEl>
                                          <p:spTgt spid="8"/>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nodeType="withEffect">
                                  <p:stCondLst>
                                    <p:cond delay="500"/>
                                  </p:stCondLst>
                                  <p:endCondLst>
                                    <p:cond evt="onNext" delay="0">
                                      <p:tgtEl>
                                        <p:sldTgt/>
                                      </p:tgtEl>
                                    </p:cond>
                                  </p:endCondLst>
                                  <p:childTnLst>
                                    <p:set>
                                      <p:cBhvr>
                                        <p:cTn id="14" dur="1" fill="hold">
                                          <p:stCondLst>
                                            <p:cond delay="0"/>
                                          </p:stCondLst>
                                        </p:cTn>
                                        <p:tgtEl>
                                          <p:spTgt spid="9"/>
                                        </p:tgtEl>
                                        <p:attrNameLst>
                                          <p:attrName>style.visibility</p:attrName>
                                        </p:attrNameLst>
                                      </p:cBhvr>
                                      <p:to>
                                        <p:strVal val="visible"/>
                                      </p:to>
                                    </p:set>
                                    <p:anim calcmode="lin" valueType="num">
                                      <p:cBhvr>
                                        <p:cTn id="15" dur="3000" fill="hold"/>
                                        <p:tgtEl>
                                          <p:spTgt spid="9"/>
                                        </p:tgtEl>
                                        <p:attrNameLst>
                                          <p:attrName>ppt_w</p:attrName>
                                        </p:attrNameLst>
                                      </p:cBhvr>
                                      <p:tavLst>
                                        <p:tav tm="0">
                                          <p:val>
                                            <p:fltVal val="0"/>
                                          </p:val>
                                        </p:tav>
                                        <p:tav tm="100000">
                                          <p:val>
                                            <p:strVal val="#ppt_w"/>
                                          </p:val>
                                        </p:tav>
                                      </p:tavLst>
                                    </p:anim>
                                    <p:anim calcmode="lin" valueType="num">
                                      <p:cBhvr>
                                        <p:cTn id="16" dur="3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152400" y="4572000"/>
            <a:ext cx="8610600" cy="1570038"/>
          </a:xfrm>
          <a:prstGeom prst="rect">
            <a:avLst/>
          </a:prstGeom>
          <a:noFill/>
          <a:ln w="9525">
            <a:noFill/>
            <a:miter lim="800000"/>
            <a:headEnd/>
            <a:tailEnd/>
          </a:ln>
        </p:spPr>
        <p:txBody>
          <a:bodyPr>
            <a:spAutoFit/>
          </a:bodyPr>
          <a:lstStyle/>
          <a:p>
            <a:pPr eaLnBrk="1" hangingPunct="1">
              <a:spcBef>
                <a:spcPct val="50000"/>
              </a:spcBef>
            </a:pPr>
            <a:r>
              <a:rPr lang="en-US" altLang="en-US" sz="3200">
                <a:solidFill>
                  <a:srgbClr val="D60093"/>
                </a:solidFill>
                <a:latin typeface="Times New Roman" pitchFamily="18" charset="0"/>
                <a:cs typeface="Times New Roman" pitchFamily="18" charset="0"/>
              </a:rPr>
              <a:t>c) Giống như thanh nam châm, tại hai đầu ống dây, các đường sức từ có chiều cùng (4)………một đầu và cùng (5)</a:t>
            </a:r>
            <a:r>
              <a:rPr lang="en-US" altLang="en-US" sz="3200" b="1">
                <a:solidFill>
                  <a:srgbClr val="FF3300"/>
                </a:solidFill>
                <a:latin typeface="Times New Roman" pitchFamily="18" charset="0"/>
                <a:cs typeface="Times New Roman" pitchFamily="18" charset="0"/>
              </a:rPr>
              <a:t>……</a:t>
            </a:r>
            <a:r>
              <a:rPr lang="en-US" altLang="en-US" sz="3200">
                <a:solidFill>
                  <a:srgbClr val="FF3300"/>
                </a:solidFill>
                <a:latin typeface="Times New Roman" pitchFamily="18" charset="0"/>
                <a:cs typeface="Times New Roman" pitchFamily="18" charset="0"/>
              </a:rPr>
              <a:t>    </a:t>
            </a:r>
            <a:r>
              <a:rPr lang="en-US" altLang="en-US" sz="3200">
                <a:solidFill>
                  <a:srgbClr val="D60093"/>
                </a:solidFill>
                <a:latin typeface="Times New Roman" pitchFamily="18" charset="0"/>
                <a:cs typeface="Times New Roman" pitchFamily="18" charset="0"/>
              </a:rPr>
              <a:t>ở đầu kia.</a:t>
            </a:r>
          </a:p>
        </p:txBody>
      </p:sp>
      <p:sp>
        <p:nvSpPr>
          <p:cNvPr id="90121" name="Text Box 9"/>
          <p:cNvSpPr txBox="1">
            <a:spLocks noChangeArrowheads="1"/>
          </p:cNvSpPr>
          <p:nvPr/>
        </p:nvSpPr>
        <p:spPr bwMode="auto">
          <a:xfrm>
            <a:off x="152400" y="1143000"/>
            <a:ext cx="8763000" cy="2524125"/>
          </a:xfrm>
          <a:prstGeom prst="rect">
            <a:avLst/>
          </a:prstGeom>
          <a:noFill/>
          <a:ln w="9525">
            <a:noFill/>
            <a:miter lim="800000"/>
            <a:headEnd/>
            <a:tailEnd/>
          </a:ln>
        </p:spPr>
        <p:txBody>
          <a:bodyPr>
            <a:spAutoFit/>
          </a:bodyPr>
          <a:lstStyle/>
          <a:p>
            <a:pPr eaLnBrk="1" hangingPunct="1">
              <a:spcBef>
                <a:spcPct val="50000"/>
              </a:spcBef>
            </a:pPr>
            <a:r>
              <a:rPr lang="en-US" altLang="en-US" sz="3200">
                <a:solidFill>
                  <a:srgbClr val="D60093"/>
                </a:solidFill>
                <a:latin typeface="Times New Roman" pitchFamily="18" charset="0"/>
                <a:cs typeface="Times New Roman" pitchFamily="18" charset="0"/>
              </a:rPr>
              <a:t>a) Phần từ phổ bên ngoài ống dây có dòng điện chạy qua và bên ngoài thanh nam châm(1) …………   .Trong lòng ống dây cũng có các đường sức từ, được sắp xếp gần như (2)………….. với nhau.</a:t>
            </a:r>
          </a:p>
          <a:p>
            <a:pPr algn="ctr" eaLnBrk="1" hangingPunct="1">
              <a:spcBef>
                <a:spcPct val="50000"/>
              </a:spcBef>
            </a:pPr>
            <a:endParaRPr lang="en-US" altLang="en-US" sz="2000">
              <a:solidFill>
                <a:srgbClr val="D60093"/>
              </a:solidFill>
            </a:endParaRPr>
          </a:p>
        </p:txBody>
      </p:sp>
      <p:sp>
        <p:nvSpPr>
          <p:cNvPr id="16388" name="Text Box 12"/>
          <p:cNvSpPr txBox="1">
            <a:spLocks noChangeArrowheads="1"/>
          </p:cNvSpPr>
          <p:nvPr/>
        </p:nvSpPr>
        <p:spPr bwMode="auto">
          <a:xfrm>
            <a:off x="228600" y="1752600"/>
            <a:ext cx="1371600" cy="366713"/>
          </a:xfrm>
          <a:prstGeom prst="rect">
            <a:avLst/>
          </a:prstGeom>
          <a:noFill/>
          <a:ln w="9525">
            <a:noFill/>
            <a:miter lim="800000"/>
            <a:headEnd/>
            <a:tailEnd/>
          </a:ln>
        </p:spPr>
        <p:txBody>
          <a:bodyPr>
            <a:spAutoFit/>
          </a:bodyPr>
          <a:lstStyle/>
          <a:p>
            <a:pPr algn="ctr" eaLnBrk="1" hangingPunct="1">
              <a:spcBef>
                <a:spcPct val="50000"/>
              </a:spcBef>
            </a:pPr>
            <a:endParaRPr lang="vi-VN" altLang="en-US"/>
          </a:p>
        </p:txBody>
      </p:sp>
      <p:sp>
        <p:nvSpPr>
          <p:cNvPr id="90125" name="Text Box 13"/>
          <p:cNvSpPr txBox="1">
            <a:spLocks noChangeArrowheads="1"/>
          </p:cNvSpPr>
          <p:nvPr/>
        </p:nvSpPr>
        <p:spPr bwMode="auto">
          <a:xfrm>
            <a:off x="152400" y="228600"/>
            <a:ext cx="4419600" cy="584200"/>
          </a:xfrm>
          <a:prstGeom prst="rect">
            <a:avLst/>
          </a:prstGeom>
          <a:noFill/>
          <a:ln w="9525">
            <a:noFill/>
            <a:miter lim="800000"/>
            <a:headEnd/>
            <a:tailEnd/>
          </a:ln>
        </p:spPr>
        <p:txBody>
          <a:bodyPr>
            <a:spAutoFit/>
          </a:bodyPr>
          <a:lstStyle/>
          <a:p>
            <a:pPr eaLnBrk="1" hangingPunct="1">
              <a:spcBef>
                <a:spcPct val="50000"/>
              </a:spcBef>
            </a:pPr>
            <a:r>
              <a:rPr lang="en-US" altLang="en-US" sz="3200" b="1" dirty="0" smtClean="0">
                <a:solidFill>
                  <a:srgbClr val="0000FF"/>
                </a:solidFill>
                <a:latin typeface="Times New Roman" pitchFamily="18" charset="0"/>
                <a:cs typeface="Times New Roman" pitchFamily="18" charset="0"/>
              </a:rPr>
              <a:t>2</a:t>
            </a:r>
            <a:r>
              <a:rPr lang="vi-VN" altLang="en-US" sz="3200" b="1" dirty="0" smtClean="0">
                <a:solidFill>
                  <a:srgbClr val="0000FF"/>
                </a:solidFill>
                <a:latin typeface="Times New Roman" pitchFamily="18" charset="0"/>
                <a:cs typeface="Times New Roman" pitchFamily="18" charset="0"/>
              </a:rPr>
              <a:t>.</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Kết</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luận</a:t>
            </a:r>
            <a:r>
              <a:rPr lang="en-US" altLang="en-US" sz="3200" b="1" dirty="0">
                <a:solidFill>
                  <a:srgbClr val="0000FF"/>
                </a:solidFill>
                <a:latin typeface="Times New Roman" pitchFamily="18" charset="0"/>
                <a:cs typeface="Times New Roman" pitchFamily="18" charset="0"/>
              </a:rPr>
              <a:t> :</a:t>
            </a:r>
          </a:p>
        </p:txBody>
      </p:sp>
      <p:sp>
        <p:nvSpPr>
          <p:cNvPr id="90127" name="Text Box 15"/>
          <p:cNvSpPr txBox="1">
            <a:spLocks noChangeArrowheads="1"/>
          </p:cNvSpPr>
          <p:nvPr/>
        </p:nvSpPr>
        <p:spPr bwMode="auto">
          <a:xfrm>
            <a:off x="228600" y="3352800"/>
            <a:ext cx="8915400" cy="1077913"/>
          </a:xfrm>
          <a:prstGeom prst="rect">
            <a:avLst/>
          </a:prstGeom>
          <a:noFill/>
          <a:ln w="9525">
            <a:noFill/>
            <a:miter lim="800000"/>
            <a:headEnd/>
            <a:tailEnd/>
          </a:ln>
        </p:spPr>
        <p:txBody>
          <a:bodyPr>
            <a:spAutoFit/>
          </a:bodyPr>
          <a:lstStyle/>
          <a:p>
            <a:pPr eaLnBrk="1" hangingPunct="1">
              <a:spcBef>
                <a:spcPct val="50000"/>
              </a:spcBef>
            </a:pPr>
            <a:r>
              <a:rPr lang="en-US" altLang="en-US" sz="3200">
                <a:solidFill>
                  <a:srgbClr val="D60093"/>
                </a:solidFill>
                <a:latin typeface="Times New Roman" pitchFamily="18" charset="0"/>
                <a:cs typeface="Times New Roman" pitchFamily="18" charset="0"/>
              </a:rPr>
              <a:t>b)  Đường sức từ của ống dây là những đường(3)……………….</a:t>
            </a:r>
          </a:p>
        </p:txBody>
      </p:sp>
      <p:sp>
        <p:nvSpPr>
          <p:cNvPr id="90130" name="Text Box 18"/>
          <p:cNvSpPr txBox="1">
            <a:spLocks noChangeArrowheads="1"/>
          </p:cNvSpPr>
          <p:nvPr/>
        </p:nvSpPr>
        <p:spPr bwMode="auto">
          <a:xfrm>
            <a:off x="6096000" y="1676400"/>
            <a:ext cx="2514600" cy="523875"/>
          </a:xfrm>
          <a:prstGeom prst="rect">
            <a:avLst/>
          </a:prstGeom>
          <a:noFill/>
          <a:ln w="9525">
            <a:noFill/>
            <a:miter lim="800000"/>
            <a:headEnd/>
            <a:tailEnd/>
          </a:ln>
        </p:spPr>
        <p:txBody>
          <a:bodyPr>
            <a:spAutoFit/>
          </a:bodyPr>
          <a:lstStyle/>
          <a:p>
            <a:pPr algn="ctr" eaLnBrk="1" hangingPunct="1">
              <a:spcBef>
                <a:spcPct val="50000"/>
              </a:spcBef>
            </a:pPr>
            <a:r>
              <a:rPr lang="en-US" altLang="en-US" sz="2800" b="1">
                <a:solidFill>
                  <a:srgbClr val="FF3300"/>
                </a:solidFill>
                <a:latin typeface="Times New Roman" pitchFamily="18" charset="0"/>
                <a:cs typeface="Times New Roman" pitchFamily="18" charset="0"/>
              </a:rPr>
              <a:t>giống nhau</a:t>
            </a:r>
          </a:p>
        </p:txBody>
      </p:sp>
      <p:sp>
        <p:nvSpPr>
          <p:cNvPr id="90131" name="Text Box 19"/>
          <p:cNvSpPr txBox="1">
            <a:spLocks noChangeArrowheads="1"/>
          </p:cNvSpPr>
          <p:nvPr/>
        </p:nvSpPr>
        <p:spPr bwMode="auto">
          <a:xfrm>
            <a:off x="4495800" y="2667000"/>
            <a:ext cx="1828800" cy="523875"/>
          </a:xfrm>
          <a:prstGeom prst="rect">
            <a:avLst/>
          </a:prstGeom>
          <a:noFill/>
          <a:ln w="9525">
            <a:noFill/>
            <a:miter lim="800000"/>
            <a:headEnd/>
            <a:tailEnd/>
          </a:ln>
        </p:spPr>
        <p:txBody>
          <a:bodyPr>
            <a:spAutoFit/>
          </a:bodyPr>
          <a:lstStyle/>
          <a:p>
            <a:pPr algn="ctr" eaLnBrk="1" hangingPunct="1">
              <a:spcBef>
                <a:spcPct val="50000"/>
              </a:spcBef>
            </a:pPr>
            <a:r>
              <a:rPr lang="en-US" altLang="en-US" sz="2800" b="1">
                <a:solidFill>
                  <a:srgbClr val="FF3300"/>
                </a:solidFill>
                <a:latin typeface="Times New Roman" pitchFamily="18" charset="0"/>
                <a:cs typeface="Times New Roman" pitchFamily="18" charset="0"/>
              </a:rPr>
              <a:t>song song    </a:t>
            </a:r>
          </a:p>
        </p:txBody>
      </p:sp>
      <p:sp>
        <p:nvSpPr>
          <p:cNvPr id="90133" name="Text Box 21"/>
          <p:cNvSpPr txBox="1">
            <a:spLocks noChangeArrowheads="1"/>
          </p:cNvSpPr>
          <p:nvPr/>
        </p:nvSpPr>
        <p:spPr bwMode="auto">
          <a:xfrm>
            <a:off x="1676400" y="3810000"/>
            <a:ext cx="3962400" cy="584200"/>
          </a:xfrm>
          <a:prstGeom prst="rect">
            <a:avLst/>
          </a:prstGeom>
          <a:noFill/>
          <a:ln w="9525">
            <a:noFill/>
            <a:miter lim="800000"/>
            <a:headEnd/>
            <a:tailEnd/>
          </a:ln>
        </p:spPr>
        <p:txBody>
          <a:bodyPr>
            <a:spAutoFit/>
          </a:bodyPr>
          <a:lstStyle/>
          <a:p>
            <a:pPr algn="ctr" eaLnBrk="1" hangingPunct="1">
              <a:spcBef>
                <a:spcPct val="50000"/>
              </a:spcBef>
            </a:pPr>
            <a:r>
              <a:rPr lang="en-US" altLang="en-US" sz="2000">
                <a:solidFill>
                  <a:srgbClr val="FF3300"/>
                </a:solidFill>
              </a:rPr>
              <a:t>   </a:t>
            </a:r>
            <a:r>
              <a:rPr lang="en-US" altLang="en-US" sz="3200" b="1">
                <a:solidFill>
                  <a:srgbClr val="FF3300"/>
                </a:solidFill>
                <a:latin typeface="Times New Roman" pitchFamily="18" charset="0"/>
                <a:cs typeface="Times New Roman" pitchFamily="18" charset="0"/>
              </a:rPr>
              <a:t>cong khép kín</a:t>
            </a:r>
            <a:r>
              <a:rPr lang="en-US" altLang="en-US" sz="3200">
                <a:solidFill>
                  <a:srgbClr val="D60093"/>
                </a:solidFill>
                <a:latin typeface="Times New Roman" pitchFamily="18" charset="0"/>
                <a:cs typeface="Times New Roman" pitchFamily="18" charset="0"/>
              </a:rPr>
              <a:t>.</a:t>
            </a:r>
          </a:p>
        </p:txBody>
      </p:sp>
      <p:sp>
        <p:nvSpPr>
          <p:cNvPr id="90134" name="Text Box 22"/>
          <p:cNvSpPr txBox="1">
            <a:spLocks noChangeArrowheads="1"/>
          </p:cNvSpPr>
          <p:nvPr/>
        </p:nvSpPr>
        <p:spPr bwMode="auto">
          <a:xfrm>
            <a:off x="5867400" y="5029200"/>
            <a:ext cx="1295400" cy="584200"/>
          </a:xfrm>
          <a:prstGeom prst="rect">
            <a:avLst/>
          </a:prstGeom>
          <a:noFill/>
          <a:ln w="9525">
            <a:noFill/>
            <a:miter lim="800000"/>
            <a:headEnd/>
            <a:tailEnd/>
          </a:ln>
        </p:spPr>
        <p:txBody>
          <a:bodyPr>
            <a:spAutoFit/>
          </a:bodyPr>
          <a:lstStyle/>
          <a:p>
            <a:pPr algn="ctr" eaLnBrk="1" hangingPunct="1">
              <a:spcBef>
                <a:spcPct val="50000"/>
              </a:spcBef>
            </a:pPr>
            <a:r>
              <a:rPr lang="en-US" altLang="en-US" sz="3200" b="1">
                <a:solidFill>
                  <a:srgbClr val="FF3300"/>
                </a:solidFill>
                <a:latin typeface="Times New Roman" pitchFamily="18" charset="0"/>
                <a:cs typeface="Times New Roman" pitchFamily="18" charset="0"/>
              </a:rPr>
              <a:t>đi vào </a:t>
            </a:r>
          </a:p>
        </p:txBody>
      </p:sp>
      <p:sp>
        <p:nvSpPr>
          <p:cNvPr id="90135" name="Text Box 23"/>
          <p:cNvSpPr txBox="1">
            <a:spLocks noChangeArrowheads="1"/>
          </p:cNvSpPr>
          <p:nvPr/>
        </p:nvSpPr>
        <p:spPr bwMode="auto">
          <a:xfrm>
            <a:off x="1981200" y="5486400"/>
            <a:ext cx="1219200" cy="584200"/>
          </a:xfrm>
          <a:prstGeom prst="rect">
            <a:avLst/>
          </a:prstGeom>
          <a:noFill/>
          <a:ln w="9525">
            <a:noFill/>
            <a:miter lim="800000"/>
            <a:headEnd/>
            <a:tailEnd/>
          </a:ln>
        </p:spPr>
        <p:txBody>
          <a:bodyPr>
            <a:spAutoFit/>
          </a:bodyPr>
          <a:lstStyle/>
          <a:p>
            <a:pPr algn="ctr" eaLnBrk="1" hangingPunct="1">
              <a:spcBef>
                <a:spcPct val="50000"/>
              </a:spcBef>
            </a:pPr>
            <a:r>
              <a:rPr lang="en-US" altLang="en-US" sz="2000">
                <a:solidFill>
                  <a:srgbClr val="FF3300"/>
                </a:solidFill>
              </a:rPr>
              <a:t>  </a:t>
            </a:r>
            <a:r>
              <a:rPr lang="en-US" altLang="en-US" sz="3200">
                <a:solidFill>
                  <a:srgbClr val="FF3300"/>
                </a:solidFill>
                <a:latin typeface="Times New Roman" pitchFamily="18" charset="0"/>
                <a:cs typeface="Times New Roman" pitchFamily="18" charset="0"/>
              </a:rPr>
              <a:t>đi ra</a:t>
            </a: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0125">
                                            <p:txEl>
                                              <p:pRg st="0" end="0"/>
                                            </p:txEl>
                                          </p:spTgt>
                                        </p:tgtEl>
                                        <p:attrNameLst>
                                          <p:attrName>style.visibility</p:attrName>
                                        </p:attrNameLst>
                                      </p:cBhvr>
                                      <p:to>
                                        <p:strVal val="visible"/>
                                      </p:to>
                                    </p:set>
                                    <p:animEffect transition="in" filter="box(in)">
                                      <p:cBhvr>
                                        <p:cTn id="7" dur="500"/>
                                        <p:tgtEl>
                                          <p:spTgt spid="9012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0121"/>
                                        </p:tgtEl>
                                        <p:attrNameLst>
                                          <p:attrName>style.visibility</p:attrName>
                                        </p:attrNameLst>
                                      </p:cBhvr>
                                      <p:to>
                                        <p:strVal val="visible"/>
                                      </p:to>
                                    </p:set>
                                    <p:animEffect transition="in" filter="checkerboard(across)">
                                      <p:cBhvr>
                                        <p:cTn id="12" dur="500"/>
                                        <p:tgtEl>
                                          <p:spTgt spid="901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0127"/>
                                        </p:tgtEl>
                                        <p:attrNameLst>
                                          <p:attrName>style.visibility</p:attrName>
                                        </p:attrNameLst>
                                      </p:cBhvr>
                                      <p:to>
                                        <p:strVal val="visible"/>
                                      </p:to>
                                    </p:set>
                                    <p:animEffect transition="in" filter="blinds(horizontal)">
                                      <p:cBhvr>
                                        <p:cTn id="17" dur="500"/>
                                        <p:tgtEl>
                                          <p:spTgt spid="901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90114">
                                            <p:txEl>
                                              <p:pRg st="0" end="0"/>
                                            </p:txEl>
                                          </p:spTgt>
                                        </p:tgtEl>
                                        <p:attrNameLst>
                                          <p:attrName>style.visibility</p:attrName>
                                        </p:attrNameLst>
                                      </p:cBhvr>
                                      <p:to>
                                        <p:strVal val="visible"/>
                                      </p:to>
                                    </p:set>
                                    <p:anim calcmode="lin" valueType="num">
                                      <p:cBhvr>
                                        <p:cTn id="22" dur="1000" fill="hold"/>
                                        <p:tgtEl>
                                          <p:spTgt spid="90114">
                                            <p:txEl>
                                              <p:pRg st="0" end="0"/>
                                            </p:txEl>
                                          </p:spTgt>
                                        </p:tgtEl>
                                        <p:attrNameLst>
                                          <p:attrName>ppt_x</p:attrName>
                                        </p:attrNameLst>
                                      </p:cBhvr>
                                      <p:tavLst>
                                        <p:tav tm="0">
                                          <p:val>
                                            <p:strVal val="#ppt_x-.2"/>
                                          </p:val>
                                        </p:tav>
                                        <p:tav tm="100000">
                                          <p:val>
                                            <p:strVal val="#ppt_x"/>
                                          </p:val>
                                        </p:tav>
                                      </p:tavLst>
                                    </p:anim>
                                    <p:anim calcmode="lin" valueType="num">
                                      <p:cBhvr>
                                        <p:cTn id="23" dur="1000" fill="hold"/>
                                        <p:tgtEl>
                                          <p:spTgt spid="9011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90114">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90130">
                                            <p:txEl>
                                              <p:pRg st="0" end="0"/>
                                            </p:txEl>
                                          </p:spTgt>
                                        </p:tgtEl>
                                        <p:attrNameLst>
                                          <p:attrName>style.visibility</p:attrName>
                                        </p:attrNameLst>
                                      </p:cBhvr>
                                      <p:to>
                                        <p:strVal val="visible"/>
                                      </p:to>
                                    </p:set>
                                    <p:anim calcmode="lin" valueType="num">
                                      <p:cBhvr additive="base">
                                        <p:cTn id="29" dur="500" fill="hold"/>
                                        <p:tgtEl>
                                          <p:spTgt spid="90130">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0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0131"/>
                                        </p:tgtEl>
                                        <p:attrNameLst>
                                          <p:attrName>style.visibility</p:attrName>
                                        </p:attrNameLst>
                                      </p:cBhvr>
                                      <p:to>
                                        <p:strVal val="visible"/>
                                      </p:to>
                                    </p:set>
                                    <p:anim calcmode="lin" valueType="num">
                                      <p:cBhvr additive="base">
                                        <p:cTn id="35" dur="500" fill="hold"/>
                                        <p:tgtEl>
                                          <p:spTgt spid="90131"/>
                                        </p:tgtEl>
                                        <p:attrNameLst>
                                          <p:attrName>ppt_x</p:attrName>
                                        </p:attrNameLst>
                                      </p:cBhvr>
                                      <p:tavLst>
                                        <p:tav tm="0">
                                          <p:val>
                                            <p:strVal val="#ppt_x"/>
                                          </p:val>
                                        </p:tav>
                                        <p:tav tm="100000">
                                          <p:val>
                                            <p:strVal val="#ppt_x"/>
                                          </p:val>
                                        </p:tav>
                                      </p:tavLst>
                                    </p:anim>
                                    <p:anim calcmode="lin" valueType="num">
                                      <p:cBhvr additive="base">
                                        <p:cTn id="36" dur="500" fill="hold"/>
                                        <p:tgtEl>
                                          <p:spTgt spid="9013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0133"/>
                                        </p:tgtEl>
                                        <p:attrNameLst>
                                          <p:attrName>style.visibility</p:attrName>
                                        </p:attrNameLst>
                                      </p:cBhvr>
                                      <p:to>
                                        <p:strVal val="visible"/>
                                      </p:to>
                                    </p:set>
                                    <p:anim calcmode="lin" valueType="num">
                                      <p:cBhvr additive="base">
                                        <p:cTn id="41" dur="500" fill="hold"/>
                                        <p:tgtEl>
                                          <p:spTgt spid="90133"/>
                                        </p:tgtEl>
                                        <p:attrNameLst>
                                          <p:attrName>ppt_x</p:attrName>
                                        </p:attrNameLst>
                                      </p:cBhvr>
                                      <p:tavLst>
                                        <p:tav tm="0">
                                          <p:val>
                                            <p:strVal val="#ppt_x"/>
                                          </p:val>
                                        </p:tav>
                                        <p:tav tm="100000">
                                          <p:val>
                                            <p:strVal val="#ppt_x"/>
                                          </p:val>
                                        </p:tav>
                                      </p:tavLst>
                                    </p:anim>
                                    <p:anim calcmode="lin" valueType="num">
                                      <p:cBhvr additive="base">
                                        <p:cTn id="42" dur="500" fill="hold"/>
                                        <p:tgtEl>
                                          <p:spTgt spid="9013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0134"/>
                                        </p:tgtEl>
                                        <p:attrNameLst>
                                          <p:attrName>style.visibility</p:attrName>
                                        </p:attrNameLst>
                                      </p:cBhvr>
                                      <p:to>
                                        <p:strVal val="visible"/>
                                      </p:to>
                                    </p:set>
                                    <p:anim calcmode="lin" valueType="num">
                                      <p:cBhvr additive="base">
                                        <p:cTn id="47" dur="500" fill="hold"/>
                                        <p:tgtEl>
                                          <p:spTgt spid="90134"/>
                                        </p:tgtEl>
                                        <p:attrNameLst>
                                          <p:attrName>ppt_x</p:attrName>
                                        </p:attrNameLst>
                                      </p:cBhvr>
                                      <p:tavLst>
                                        <p:tav tm="0">
                                          <p:val>
                                            <p:strVal val="#ppt_x"/>
                                          </p:val>
                                        </p:tav>
                                        <p:tav tm="100000">
                                          <p:val>
                                            <p:strVal val="#ppt_x"/>
                                          </p:val>
                                        </p:tav>
                                      </p:tavLst>
                                    </p:anim>
                                    <p:anim calcmode="lin" valueType="num">
                                      <p:cBhvr additive="base">
                                        <p:cTn id="48" dur="500" fill="hold"/>
                                        <p:tgtEl>
                                          <p:spTgt spid="90134"/>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0135"/>
                                        </p:tgtEl>
                                        <p:attrNameLst>
                                          <p:attrName>style.visibility</p:attrName>
                                        </p:attrNameLst>
                                      </p:cBhvr>
                                      <p:to>
                                        <p:strVal val="visible"/>
                                      </p:to>
                                    </p:set>
                                    <p:anim calcmode="lin" valueType="num">
                                      <p:cBhvr additive="base">
                                        <p:cTn id="53" dur="500" fill="hold"/>
                                        <p:tgtEl>
                                          <p:spTgt spid="90135"/>
                                        </p:tgtEl>
                                        <p:attrNameLst>
                                          <p:attrName>ppt_x</p:attrName>
                                        </p:attrNameLst>
                                      </p:cBhvr>
                                      <p:tavLst>
                                        <p:tav tm="0">
                                          <p:val>
                                            <p:strVal val="#ppt_x"/>
                                          </p:val>
                                        </p:tav>
                                        <p:tav tm="100000">
                                          <p:val>
                                            <p:strVal val="#ppt_x"/>
                                          </p:val>
                                        </p:tav>
                                      </p:tavLst>
                                    </p:anim>
                                    <p:anim calcmode="lin" valueType="num">
                                      <p:cBhvr additive="base">
                                        <p:cTn id="54" dur="500" fill="hold"/>
                                        <p:tgtEl>
                                          <p:spTgt spid="90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p:bldP spid="90127" grpId="0"/>
      <p:bldP spid="90131" grpId="0"/>
      <p:bldP spid="90133" grpId="0"/>
      <p:bldP spid="90134" grpId="0"/>
      <p:bldP spid="901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6" name="Text Box 8"/>
          <p:cNvSpPr txBox="1">
            <a:spLocks noChangeArrowheads="1"/>
          </p:cNvSpPr>
          <p:nvPr/>
        </p:nvSpPr>
        <p:spPr bwMode="auto">
          <a:xfrm>
            <a:off x="5819775" y="6048375"/>
            <a:ext cx="428625" cy="427038"/>
          </a:xfrm>
          <a:prstGeom prst="rect">
            <a:avLst/>
          </a:prstGeom>
          <a:solidFill>
            <a:schemeClr val="bg1"/>
          </a:solidFill>
          <a:ln w="9525">
            <a:noFill/>
            <a:miter lim="800000"/>
            <a:headEnd/>
            <a:tailEnd/>
          </a:ln>
        </p:spPr>
        <p:txBody>
          <a:bodyPr lIns="0" tIns="0" rIns="0" bIns="0">
            <a:spAutoFit/>
          </a:bodyPr>
          <a:lstStyle/>
          <a:p>
            <a:pPr algn="ctr" eaLnBrk="1" hangingPunct="1">
              <a:spcBef>
                <a:spcPct val="50000"/>
              </a:spcBef>
            </a:pPr>
            <a:r>
              <a:rPr lang="en-US" altLang="en-US" sz="2800" b="1">
                <a:solidFill>
                  <a:srgbClr val="FF0000"/>
                </a:solidFill>
              </a:rPr>
              <a:t>+</a:t>
            </a:r>
          </a:p>
        </p:txBody>
      </p:sp>
      <p:sp>
        <p:nvSpPr>
          <p:cNvPr id="114697" name="Text Box 9"/>
          <p:cNvSpPr txBox="1">
            <a:spLocks noChangeArrowheads="1"/>
          </p:cNvSpPr>
          <p:nvPr/>
        </p:nvSpPr>
        <p:spPr bwMode="auto">
          <a:xfrm>
            <a:off x="5181600" y="6048375"/>
            <a:ext cx="368300" cy="427038"/>
          </a:xfrm>
          <a:prstGeom prst="rect">
            <a:avLst/>
          </a:prstGeom>
          <a:solidFill>
            <a:schemeClr val="bg1"/>
          </a:solidFill>
          <a:ln w="9525">
            <a:noFill/>
            <a:miter lim="800000"/>
            <a:headEnd/>
            <a:tailEnd/>
          </a:ln>
        </p:spPr>
        <p:txBody>
          <a:bodyPr lIns="0" tIns="0" rIns="0" bIns="0">
            <a:spAutoFit/>
          </a:bodyPr>
          <a:lstStyle/>
          <a:p>
            <a:pPr algn="ctr" eaLnBrk="1" hangingPunct="1">
              <a:spcBef>
                <a:spcPct val="50000"/>
              </a:spcBef>
            </a:pPr>
            <a:r>
              <a:rPr lang="en-US" altLang="en-US" sz="2800" b="1">
                <a:solidFill>
                  <a:srgbClr val="3333FF"/>
                </a:solidFill>
              </a:rPr>
              <a:t>-</a:t>
            </a:r>
          </a:p>
        </p:txBody>
      </p:sp>
      <p:grpSp>
        <p:nvGrpSpPr>
          <p:cNvPr id="2" name="Group 10"/>
          <p:cNvGrpSpPr>
            <a:grpSpLocks/>
          </p:cNvGrpSpPr>
          <p:nvPr/>
        </p:nvGrpSpPr>
        <p:grpSpPr bwMode="auto">
          <a:xfrm>
            <a:off x="1792288" y="1939925"/>
            <a:ext cx="8153400" cy="4495800"/>
            <a:chOff x="768" y="560"/>
            <a:chExt cx="2944" cy="2352"/>
          </a:xfrm>
        </p:grpSpPr>
        <p:sp>
          <p:nvSpPr>
            <p:cNvPr id="17478" name="Line 11"/>
            <p:cNvSpPr>
              <a:spLocks noChangeShapeType="1"/>
            </p:cNvSpPr>
            <p:nvPr/>
          </p:nvSpPr>
          <p:spPr bwMode="auto">
            <a:xfrm>
              <a:off x="806" y="1736"/>
              <a:ext cx="2874" cy="0"/>
            </a:xfrm>
            <a:prstGeom prst="line">
              <a:avLst/>
            </a:prstGeom>
            <a:noFill/>
            <a:ln w="6350">
              <a:solidFill>
                <a:schemeClr val="hlink"/>
              </a:solidFill>
              <a:round/>
              <a:headEnd/>
              <a:tailEnd/>
            </a:ln>
          </p:spPr>
          <p:txBody>
            <a:bodyPr/>
            <a:lstStyle/>
            <a:p>
              <a:endParaRPr lang="en-US"/>
            </a:p>
          </p:txBody>
        </p:sp>
        <p:sp>
          <p:nvSpPr>
            <p:cNvPr id="17479" name="Arc 12"/>
            <p:cNvSpPr>
              <a:spLocks/>
            </p:cNvSpPr>
            <p:nvPr/>
          </p:nvSpPr>
          <p:spPr bwMode="auto">
            <a:xfrm rot="5400000">
              <a:off x="1916" y="-69"/>
              <a:ext cx="642" cy="2937"/>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chemeClr val="hlink"/>
              </a:solidFill>
              <a:round/>
              <a:headEnd/>
              <a:tailEnd/>
            </a:ln>
          </p:spPr>
          <p:txBody>
            <a:bodyPr/>
            <a:lstStyle/>
            <a:p>
              <a:endParaRPr lang="en-US"/>
            </a:p>
          </p:txBody>
        </p:sp>
        <p:sp>
          <p:nvSpPr>
            <p:cNvPr id="17480" name="Arc 13"/>
            <p:cNvSpPr>
              <a:spLocks/>
            </p:cNvSpPr>
            <p:nvPr/>
          </p:nvSpPr>
          <p:spPr bwMode="auto">
            <a:xfrm rot="5400000">
              <a:off x="1647" y="-302"/>
              <a:ext cx="1146" cy="2870"/>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solidFill>
                <a:schemeClr val="hlink"/>
              </a:solidFill>
              <a:round/>
              <a:headEnd/>
              <a:tailEnd/>
            </a:ln>
          </p:spPr>
          <p:txBody>
            <a:bodyPr/>
            <a:lstStyle/>
            <a:p>
              <a:endParaRPr lang="en-US"/>
            </a:p>
          </p:txBody>
        </p:sp>
        <p:sp>
          <p:nvSpPr>
            <p:cNvPr id="17481" name="Arc 14"/>
            <p:cNvSpPr>
              <a:spLocks/>
            </p:cNvSpPr>
            <p:nvPr/>
          </p:nvSpPr>
          <p:spPr bwMode="auto">
            <a:xfrm rot="5400000">
              <a:off x="1776" y="79"/>
              <a:ext cx="925" cy="2299"/>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chemeClr val="hlink"/>
              </a:solidFill>
              <a:round/>
              <a:headEnd/>
              <a:tailEnd/>
            </a:ln>
          </p:spPr>
          <p:txBody>
            <a:bodyPr/>
            <a:lstStyle/>
            <a:p>
              <a:endParaRPr lang="en-US"/>
            </a:p>
          </p:txBody>
        </p:sp>
        <p:sp>
          <p:nvSpPr>
            <p:cNvPr id="17482" name="Oval 15"/>
            <p:cNvSpPr>
              <a:spLocks noChangeArrowheads="1"/>
            </p:cNvSpPr>
            <p:nvPr/>
          </p:nvSpPr>
          <p:spPr bwMode="auto">
            <a:xfrm>
              <a:off x="1352" y="737"/>
              <a:ext cx="1724" cy="931"/>
            </a:xfrm>
            <a:prstGeom prst="ellipse">
              <a:avLst/>
            </a:prstGeom>
            <a:noFill/>
            <a:ln w="6350">
              <a:solidFill>
                <a:schemeClr val="hlink"/>
              </a:solidFill>
              <a:round/>
              <a:headEnd/>
              <a:tailEnd/>
            </a:ln>
          </p:spPr>
          <p:txBody>
            <a:bodyPr/>
            <a:lstStyle/>
            <a:p>
              <a:pPr algn="ctr" eaLnBrk="1" hangingPunct="1"/>
              <a:endParaRPr lang="vi-VN" altLang="en-US"/>
            </a:p>
          </p:txBody>
        </p:sp>
        <p:sp>
          <p:nvSpPr>
            <p:cNvPr id="17483" name="Oval 16"/>
            <p:cNvSpPr>
              <a:spLocks noChangeArrowheads="1"/>
            </p:cNvSpPr>
            <p:nvPr/>
          </p:nvSpPr>
          <p:spPr bwMode="auto">
            <a:xfrm>
              <a:off x="1584" y="1126"/>
              <a:ext cx="1296" cy="525"/>
            </a:xfrm>
            <a:prstGeom prst="ellipse">
              <a:avLst/>
            </a:prstGeom>
            <a:noFill/>
            <a:ln w="6350">
              <a:solidFill>
                <a:schemeClr val="hlink"/>
              </a:solidFill>
              <a:round/>
              <a:headEnd/>
              <a:tailEnd/>
            </a:ln>
          </p:spPr>
          <p:txBody>
            <a:bodyPr/>
            <a:lstStyle/>
            <a:p>
              <a:pPr algn="ctr" eaLnBrk="1" hangingPunct="1"/>
              <a:endParaRPr lang="vi-VN" altLang="en-US"/>
            </a:p>
          </p:txBody>
        </p:sp>
        <p:sp>
          <p:nvSpPr>
            <p:cNvPr id="17484" name="Line 17"/>
            <p:cNvSpPr>
              <a:spLocks noChangeShapeType="1"/>
            </p:cNvSpPr>
            <p:nvPr/>
          </p:nvSpPr>
          <p:spPr bwMode="auto">
            <a:xfrm flipV="1">
              <a:off x="814" y="1736"/>
              <a:ext cx="2873" cy="0"/>
            </a:xfrm>
            <a:prstGeom prst="line">
              <a:avLst/>
            </a:prstGeom>
            <a:noFill/>
            <a:ln w="6350">
              <a:solidFill>
                <a:schemeClr val="hlink"/>
              </a:solidFill>
              <a:round/>
              <a:headEnd/>
              <a:tailEnd/>
            </a:ln>
          </p:spPr>
          <p:txBody>
            <a:bodyPr/>
            <a:lstStyle/>
            <a:p>
              <a:endParaRPr lang="en-US"/>
            </a:p>
          </p:txBody>
        </p:sp>
        <p:sp>
          <p:nvSpPr>
            <p:cNvPr id="17485" name="Arc 18"/>
            <p:cNvSpPr>
              <a:spLocks/>
            </p:cNvSpPr>
            <p:nvPr/>
          </p:nvSpPr>
          <p:spPr bwMode="auto">
            <a:xfrm rot="16200000" flipV="1">
              <a:off x="1923" y="604"/>
              <a:ext cx="642" cy="2936"/>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chemeClr val="hlink"/>
              </a:solidFill>
              <a:round/>
              <a:headEnd/>
              <a:tailEnd/>
            </a:ln>
          </p:spPr>
          <p:txBody>
            <a:bodyPr/>
            <a:lstStyle/>
            <a:p>
              <a:endParaRPr lang="en-US"/>
            </a:p>
          </p:txBody>
        </p:sp>
        <p:sp>
          <p:nvSpPr>
            <p:cNvPr id="17486" name="Arc 19"/>
            <p:cNvSpPr>
              <a:spLocks/>
            </p:cNvSpPr>
            <p:nvPr/>
          </p:nvSpPr>
          <p:spPr bwMode="auto">
            <a:xfrm rot="16200000" flipV="1">
              <a:off x="1655" y="904"/>
              <a:ext cx="1146" cy="2869"/>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solidFill>
                <a:schemeClr val="hlink"/>
              </a:solidFill>
              <a:round/>
              <a:headEnd/>
              <a:tailEnd/>
            </a:ln>
          </p:spPr>
          <p:txBody>
            <a:bodyPr/>
            <a:lstStyle/>
            <a:p>
              <a:endParaRPr lang="en-US"/>
            </a:p>
          </p:txBody>
        </p:sp>
        <p:sp>
          <p:nvSpPr>
            <p:cNvPr id="17487" name="Arc 20"/>
            <p:cNvSpPr>
              <a:spLocks/>
            </p:cNvSpPr>
            <p:nvPr/>
          </p:nvSpPr>
          <p:spPr bwMode="auto">
            <a:xfrm rot="16200000" flipV="1">
              <a:off x="1783" y="1095"/>
              <a:ext cx="925" cy="2298"/>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chemeClr val="hlink"/>
              </a:solidFill>
              <a:round/>
              <a:headEnd/>
              <a:tailEnd/>
            </a:ln>
          </p:spPr>
          <p:txBody>
            <a:bodyPr/>
            <a:lstStyle/>
            <a:p>
              <a:endParaRPr lang="en-US"/>
            </a:p>
          </p:txBody>
        </p:sp>
        <p:sp>
          <p:nvSpPr>
            <p:cNvPr id="17488" name="Oval 21"/>
            <p:cNvSpPr>
              <a:spLocks noChangeArrowheads="1"/>
            </p:cNvSpPr>
            <p:nvPr/>
          </p:nvSpPr>
          <p:spPr bwMode="auto">
            <a:xfrm flipV="1">
              <a:off x="1360" y="1804"/>
              <a:ext cx="1723" cy="884"/>
            </a:xfrm>
            <a:prstGeom prst="ellipse">
              <a:avLst/>
            </a:prstGeom>
            <a:noFill/>
            <a:ln w="6350">
              <a:solidFill>
                <a:schemeClr val="hlink"/>
              </a:solidFill>
              <a:round/>
              <a:headEnd/>
              <a:tailEnd/>
            </a:ln>
          </p:spPr>
          <p:txBody>
            <a:bodyPr/>
            <a:lstStyle/>
            <a:p>
              <a:pPr algn="ctr" eaLnBrk="1" hangingPunct="1"/>
              <a:endParaRPr lang="vi-VN" altLang="en-US"/>
            </a:p>
          </p:txBody>
        </p:sp>
        <p:sp>
          <p:nvSpPr>
            <p:cNvPr id="17489" name="Oval 22"/>
            <p:cNvSpPr>
              <a:spLocks noChangeArrowheads="1"/>
            </p:cNvSpPr>
            <p:nvPr/>
          </p:nvSpPr>
          <p:spPr bwMode="auto">
            <a:xfrm flipV="1">
              <a:off x="1632" y="1821"/>
              <a:ext cx="1248" cy="531"/>
            </a:xfrm>
            <a:prstGeom prst="ellipse">
              <a:avLst/>
            </a:prstGeom>
            <a:noFill/>
            <a:ln w="6350">
              <a:solidFill>
                <a:schemeClr val="hlink"/>
              </a:solidFill>
              <a:round/>
              <a:headEnd/>
              <a:tailEnd/>
            </a:ln>
          </p:spPr>
          <p:txBody>
            <a:bodyPr/>
            <a:lstStyle/>
            <a:p>
              <a:pPr algn="ctr" eaLnBrk="1" hangingPunct="1"/>
              <a:endParaRPr lang="vi-VN" altLang="en-US"/>
            </a:p>
          </p:txBody>
        </p:sp>
      </p:grpSp>
      <p:sp>
        <p:nvSpPr>
          <p:cNvPr id="114711" name="Line 23"/>
          <p:cNvSpPr>
            <a:spLocks noChangeShapeType="1"/>
          </p:cNvSpPr>
          <p:nvPr/>
        </p:nvSpPr>
        <p:spPr bwMode="auto">
          <a:xfrm rot="-5400000">
            <a:off x="4267200" y="3962400"/>
            <a:ext cx="0" cy="609600"/>
          </a:xfrm>
          <a:prstGeom prst="line">
            <a:avLst/>
          </a:prstGeom>
          <a:noFill/>
          <a:ln w="38100">
            <a:solidFill>
              <a:srgbClr val="000080"/>
            </a:solidFill>
            <a:round/>
            <a:headEnd/>
            <a:tailEnd type="stealth" w="lg" len="lg"/>
          </a:ln>
        </p:spPr>
        <p:txBody>
          <a:bodyPr/>
          <a:lstStyle/>
          <a:p>
            <a:endParaRPr lang="en-US"/>
          </a:p>
        </p:txBody>
      </p:sp>
      <p:sp>
        <p:nvSpPr>
          <p:cNvPr id="17414" name="Arc 24"/>
          <p:cNvSpPr>
            <a:spLocks/>
          </p:cNvSpPr>
          <p:nvPr/>
        </p:nvSpPr>
        <p:spPr bwMode="auto">
          <a:xfrm rot="10800000">
            <a:off x="6873875" y="3433763"/>
            <a:ext cx="438150" cy="1633537"/>
          </a:xfrm>
          <a:custGeom>
            <a:avLst/>
            <a:gdLst>
              <a:gd name="T0" fmla="*/ 0 w 25514"/>
              <a:gd name="T1" fmla="*/ 2147483647 h 43200"/>
              <a:gd name="T2" fmla="*/ 2147483647 w 25514"/>
              <a:gd name="T3" fmla="*/ 2147483647 h 43200"/>
              <a:gd name="T4" fmla="*/ 2147483647 w 25514"/>
              <a:gd name="T5" fmla="*/ 2147483647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CC6600"/>
            </a:solidFill>
            <a:round/>
            <a:headEnd/>
            <a:tailEnd/>
          </a:ln>
        </p:spPr>
        <p:txBody>
          <a:bodyPr/>
          <a:lstStyle/>
          <a:p>
            <a:endParaRPr lang="en-US"/>
          </a:p>
        </p:txBody>
      </p:sp>
      <p:sp>
        <p:nvSpPr>
          <p:cNvPr id="17415" name="Arc 25"/>
          <p:cNvSpPr>
            <a:spLocks/>
          </p:cNvSpPr>
          <p:nvPr/>
        </p:nvSpPr>
        <p:spPr bwMode="auto">
          <a:xfrm rot="10800000">
            <a:off x="6478588" y="3433763"/>
            <a:ext cx="439737" cy="1631950"/>
          </a:xfrm>
          <a:custGeom>
            <a:avLst/>
            <a:gdLst>
              <a:gd name="T0" fmla="*/ 0 w 25514"/>
              <a:gd name="T1" fmla="*/ 2147483647 h 43200"/>
              <a:gd name="T2" fmla="*/ 2147483647 w 25514"/>
              <a:gd name="T3" fmla="*/ 2147483647 h 43200"/>
              <a:gd name="T4" fmla="*/ 2147483647 w 25514"/>
              <a:gd name="T5" fmla="*/ 2147483647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CC6600"/>
            </a:solidFill>
            <a:round/>
            <a:headEnd/>
            <a:tailEnd/>
          </a:ln>
        </p:spPr>
        <p:txBody>
          <a:bodyPr/>
          <a:lstStyle/>
          <a:p>
            <a:endParaRPr lang="en-US"/>
          </a:p>
        </p:txBody>
      </p:sp>
      <p:sp>
        <p:nvSpPr>
          <p:cNvPr id="17416" name="Arc 26"/>
          <p:cNvSpPr>
            <a:spLocks/>
          </p:cNvSpPr>
          <p:nvPr/>
        </p:nvSpPr>
        <p:spPr bwMode="auto">
          <a:xfrm rot="10800000">
            <a:off x="6088063" y="3433763"/>
            <a:ext cx="439737" cy="1633537"/>
          </a:xfrm>
          <a:custGeom>
            <a:avLst/>
            <a:gdLst>
              <a:gd name="T0" fmla="*/ 0 w 25514"/>
              <a:gd name="T1" fmla="*/ 2147483647 h 43200"/>
              <a:gd name="T2" fmla="*/ 2147483647 w 25514"/>
              <a:gd name="T3" fmla="*/ 2147483647 h 43200"/>
              <a:gd name="T4" fmla="*/ 2147483647 w 25514"/>
              <a:gd name="T5" fmla="*/ 2147483647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CC6600"/>
            </a:solidFill>
            <a:round/>
            <a:headEnd/>
            <a:tailEnd/>
          </a:ln>
        </p:spPr>
        <p:txBody>
          <a:bodyPr/>
          <a:lstStyle/>
          <a:p>
            <a:endParaRPr lang="en-US"/>
          </a:p>
        </p:txBody>
      </p:sp>
      <p:sp>
        <p:nvSpPr>
          <p:cNvPr id="17417" name="Arc 27"/>
          <p:cNvSpPr>
            <a:spLocks/>
          </p:cNvSpPr>
          <p:nvPr/>
        </p:nvSpPr>
        <p:spPr bwMode="auto">
          <a:xfrm rot="10800000">
            <a:off x="5688013" y="3443288"/>
            <a:ext cx="439737" cy="1631950"/>
          </a:xfrm>
          <a:custGeom>
            <a:avLst/>
            <a:gdLst>
              <a:gd name="T0" fmla="*/ 0 w 25514"/>
              <a:gd name="T1" fmla="*/ 2147483647 h 43200"/>
              <a:gd name="T2" fmla="*/ 2147483647 w 25514"/>
              <a:gd name="T3" fmla="*/ 2147483647 h 43200"/>
              <a:gd name="T4" fmla="*/ 2147483647 w 25514"/>
              <a:gd name="T5" fmla="*/ 2147483647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CC6600"/>
            </a:solidFill>
            <a:round/>
            <a:headEnd/>
            <a:tailEnd/>
          </a:ln>
        </p:spPr>
        <p:txBody>
          <a:bodyPr/>
          <a:lstStyle/>
          <a:p>
            <a:endParaRPr lang="en-US"/>
          </a:p>
        </p:txBody>
      </p:sp>
      <p:sp>
        <p:nvSpPr>
          <p:cNvPr id="17418" name="Arc 28"/>
          <p:cNvSpPr>
            <a:spLocks/>
          </p:cNvSpPr>
          <p:nvPr/>
        </p:nvSpPr>
        <p:spPr bwMode="auto">
          <a:xfrm rot="10800000">
            <a:off x="5297488" y="3440113"/>
            <a:ext cx="439737" cy="1631950"/>
          </a:xfrm>
          <a:custGeom>
            <a:avLst/>
            <a:gdLst>
              <a:gd name="T0" fmla="*/ 0 w 25514"/>
              <a:gd name="T1" fmla="*/ 2147483647 h 43200"/>
              <a:gd name="T2" fmla="*/ 2147483647 w 25514"/>
              <a:gd name="T3" fmla="*/ 2147483647 h 43200"/>
              <a:gd name="T4" fmla="*/ 2147483647 w 25514"/>
              <a:gd name="T5" fmla="*/ 2147483647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CC6600"/>
            </a:solidFill>
            <a:round/>
            <a:headEnd/>
            <a:tailEnd/>
          </a:ln>
        </p:spPr>
        <p:txBody>
          <a:bodyPr/>
          <a:lstStyle/>
          <a:p>
            <a:endParaRPr lang="en-US"/>
          </a:p>
        </p:txBody>
      </p:sp>
      <p:sp>
        <p:nvSpPr>
          <p:cNvPr id="17419" name="Arc 29"/>
          <p:cNvSpPr>
            <a:spLocks/>
          </p:cNvSpPr>
          <p:nvPr/>
        </p:nvSpPr>
        <p:spPr bwMode="auto">
          <a:xfrm rot="10800000">
            <a:off x="4905375" y="3441700"/>
            <a:ext cx="439738" cy="1631950"/>
          </a:xfrm>
          <a:custGeom>
            <a:avLst/>
            <a:gdLst>
              <a:gd name="T0" fmla="*/ 0 w 25514"/>
              <a:gd name="T1" fmla="*/ 2147483647 h 43200"/>
              <a:gd name="T2" fmla="*/ 2147483647 w 25514"/>
              <a:gd name="T3" fmla="*/ 2147483647 h 43200"/>
              <a:gd name="T4" fmla="*/ 2147483647 w 25514"/>
              <a:gd name="T5" fmla="*/ 2147483647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CC6600"/>
            </a:solidFill>
            <a:round/>
            <a:headEnd/>
            <a:tailEnd/>
          </a:ln>
        </p:spPr>
        <p:txBody>
          <a:bodyPr/>
          <a:lstStyle/>
          <a:p>
            <a:endParaRPr lang="en-US"/>
          </a:p>
        </p:txBody>
      </p:sp>
      <p:sp>
        <p:nvSpPr>
          <p:cNvPr id="17420" name="Arc 30"/>
          <p:cNvSpPr>
            <a:spLocks/>
          </p:cNvSpPr>
          <p:nvPr/>
        </p:nvSpPr>
        <p:spPr bwMode="auto">
          <a:xfrm rot="10800000">
            <a:off x="4514850" y="3433763"/>
            <a:ext cx="441325" cy="1631950"/>
          </a:xfrm>
          <a:custGeom>
            <a:avLst/>
            <a:gdLst>
              <a:gd name="T0" fmla="*/ 0 w 25514"/>
              <a:gd name="T1" fmla="*/ 2147483647 h 43200"/>
              <a:gd name="T2" fmla="*/ 2147483647 w 25514"/>
              <a:gd name="T3" fmla="*/ 2147483647 h 43200"/>
              <a:gd name="T4" fmla="*/ 2147483647 w 25514"/>
              <a:gd name="T5" fmla="*/ 2147483647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CC6600"/>
            </a:solidFill>
            <a:round/>
            <a:headEnd/>
            <a:tailEnd/>
          </a:ln>
        </p:spPr>
        <p:txBody>
          <a:bodyPr/>
          <a:lstStyle/>
          <a:p>
            <a:endParaRPr lang="en-US"/>
          </a:p>
        </p:txBody>
      </p:sp>
      <p:sp>
        <p:nvSpPr>
          <p:cNvPr id="17421" name="Arc 31"/>
          <p:cNvSpPr>
            <a:spLocks/>
          </p:cNvSpPr>
          <p:nvPr/>
        </p:nvSpPr>
        <p:spPr bwMode="auto">
          <a:xfrm rot="10800000">
            <a:off x="4114800" y="3429000"/>
            <a:ext cx="438150" cy="1631950"/>
          </a:xfrm>
          <a:custGeom>
            <a:avLst/>
            <a:gdLst>
              <a:gd name="T0" fmla="*/ 0 w 25514"/>
              <a:gd name="T1" fmla="*/ 2147483647 h 43200"/>
              <a:gd name="T2" fmla="*/ 2147483647 w 25514"/>
              <a:gd name="T3" fmla="*/ 2147483647 h 43200"/>
              <a:gd name="T4" fmla="*/ 2147483647 w 25514"/>
              <a:gd name="T5" fmla="*/ 2147483647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CC6600"/>
            </a:solidFill>
            <a:round/>
            <a:headEnd/>
            <a:tailEnd/>
          </a:ln>
        </p:spPr>
        <p:txBody>
          <a:bodyPr/>
          <a:lstStyle/>
          <a:p>
            <a:endParaRPr lang="en-US"/>
          </a:p>
        </p:txBody>
      </p:sp>
      <p:sp>
        <p:nvSpPr>
          <p:cNvPr id="17422" name="Arc 32"/>
          <p:cNvSpPr>
            <a:spLocks/>
          </p:cNvSpPr>
          <p:nvPr/>
        </p:nvSpPr>
        <p:spPr bwMode="auto">
          <a:xfrm rot="10800000">
            <a:off x="3733800" y="3432175"/>
            <a:ext cx="431800" cy="922338"/>
          </a:xfrm>
          <a:custGeom>
            <a:avLst/>
            <a:gdLst>
              <a:gd name="T0" fmla="*/ 2147483647 w 25064"/>
              <a:gd name="T1" fmla="*/ 0 h 24426"/>
              <a:gd name="T2" fmla="*/ 0 w 25064"/>
              <a:gd name="T3" fmla="*/ 2147483647 h 24426"/>
              <a:gd name="T4" fmla="*/ 2147483647 w 25064"/>
              <a:gd name="T5" fmla="*/ 2147483647 h 24426"/>
              <a:gd name="T6" fmla="*/ 0 60000 65536"/>
              <a:gd name="T7" fmla="*/ 0 60000 65536"/>
              <a:gd name="T8" fmla="*/ 0 60000 65536"/>
              <a:gd name="T9" fmla="*/ 0 w 25064"/>
              <a:gd name="T10" fmla="*/ 0 h 24426"/>
              <a:gd name="T11" fmla="*/ 25064 w 25064"/>
              <a:gd name="T12" fmla="*/ 24426 h 24426"/>
            </a:gdLst>
            <a:ahLst/>
            <a:cxnLst>
              <a:cxn ang="T6">
                <a:pos x="T0" y="T1"/>
              </a:cxn>
              <a:cxn ang="T7">
                <a:pos x="T2" y="T3"/>
              </a:cxn>
              <a:cxn ang="T8">
                <a:pos x="T4" y="T5"/>
              </a:cxn>
            </a:cxnLst>
            <a:rect l="T9" t="T10" r="T11" b="T12"/>
            <a:pathLst>
              <a:path w="25064" h="24426" fill="none" extrusionOk="0">
                <a:moveTo>
                  <a:pt x="24878" y="-1"/>
                </a:moveTo>
                <a:cubicBezTo>
                  <a:pt x="25001" y="936"/>
                  <a:pt x="25064" y="1880"/>
                  <a:pt x="25064" y="2826"/>
                </a:cubicBezTo>
                <a:cubicBezTo>
                  <a:pt x="25064" y="14755"/>
                  <a:pt x="15393" y="24426"/>
                  <a:pt x="3464" y="24426"/>
                </a:cubicBezTo>
                <a:cubicBezTo>
                  <a:pt x="2303" y="24426"/>
                  <a:pt x="1145" y="24332"/>
                  <a:pt x="-1" y="24146"/>
                </a:cubicBezTo>
              </a:path>
              <a:path w="25064" h="24426" stroke="0" extrusionOk="0">
                <a:moveTo>
                  <a:pt x="24878" y="-1"/>
                </a:moveTo>
                <a:cubicBezTo>
                  <a:pt x="25001" y="936"/>
                  <a:pt x="25064" y="1880"/>
                  <a:pt x="25064" y="2826"/>
                </a:cubicBezTo>
                <a:cubicBezTo>
                  <a:pt x="25064" y="14755"/>
                  <a:pt x="15393" y="24426"/>
                  <a:pt x="3464" y="24426"/>
                </a:cubicBezTo>
                <a:cubicBezTo>
                  <a:pt x="2303" y="24426"/>
                  <a:pt x="1145" y="24332"/>
                  <a:pt x="-1" y="24146"/>
                </a:cubicBezTo>
                <a:lnTo>
                  <a:pt x="3464" y="2826"/>
                </a:lnTo>
                <a:lnTo>
                  <a:pt x="24878" y="-1"/>
                </a:lnTo>
                <a:close/>
              </a:path>
            </a:pathLst>
          </a:custGeom>
          <a:noFill/>
          <a:ln w="19050">
            <a:solidFill>
              <a:srgbClr val="CC6600"/>
            </a:solidFill>
            <a:round/>
            <a:headEnd/>
            <a:tailEnd/>
          </a:ln>
        </p:spPr>
        <p:txBody>
          <a:bodyPr/>
          <a:lstStyle/>
          <a:p>
            <a:endParaRPr lang="en-US"/>
          </a:p>
        </p:txBody>
      </p:sp>
      <p:sp>
        <p:nvSpPr>
          <p:cNvPr id="17423" name="Arc 33"/>
          <p:cNvSpPr>
            <a:spLocks/>
          </p:cNvSpPr>
          <p:nvPr/>
        </p:nvSpPr>
        <p:spPr bwMode="auto">
          <a:xfrm rot="10157424" flipH="1">
            <a:off x="7343775" y="3367088"/>
            <a:ext cx="476250" cy="1684337"/>
          </a:xfrm>
          <a:custGeom>
            <a:avLst/>
            <a:gdLst>
              <a:gd name="T0" fmla="*/ 2147483647 w 21600"/>
              <a:gd name="T1" fmla="*/ 0 h 41479"/>
              <a:gd name="T2" fmla="*/ 2147483647 w 21600"/>
              <a:gd name="T3" fmla="*/ 2147483647 h 41479"/>
              <a:gd name="T4" fmla="*/ 0 w 21600"/>
              <a:gd name="T5" fmla="*/ 2147483647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CC6600"/>
            </a:solidFill>
            <a:prstDash val="dash"/>
            <a:round/>
            <a:headEnd/>
            <a:tailEnd/>
          </a:ln>
        </p:spPr>
        <p:txBody>
          <a:bodyPr/>
          <a:lstStyle/>
          <a:p>
            <a:endParaRPr lang="en-US"/>
          </a:p>
        </p:txBody>
      </p:sp>
      <p:sp>
        <p:nvSpPr>
          <p:cNvPr id="17424" name="Arc 34"/>
          <p:cNvSpPr>
            <a:spLocks/>
          </p:cNvSpPr>
          <p:nvPr/>
        </p:nvSpPr>
        <p:spPr bwMode="auto">
          <a:xfrm rot="10157424" flipH="1">
            <a:off x="6985000" y="3386138"/>
            <a:ext cx="474663" cy="1682750"/>
          </a:xfrm>
          <a:custGeom>
            <a:avLst/>
            <a:gdLst>
              <a:gd name="T0" fmla="*/ 2147483647 w 21600"/>
              <a:gd name="T1" fmla="*/ 0 h 41479"/>
              <a:gd name="T2" fmla="*/ 2147483647 w 21600"/>
              <a:gd name="T3" fmla="*/ 2147483647 h 41479"/>
              <a:gd name="T4" fmla="*/ 0 w 21600"/>
              <a:gd name="T5" fmla="*/ 2147483647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CC6600"/>
            </a:solidFill>
            <a:prstDash val="dash"/>
            <a:round/>
            <a:headEnd/>
            <a:tailEnd/>
          </a:ln>
        </p:spPr>
        <p:txBody>
          <a:bodyPr/>
          <a:lstStyle/>
          <a:p>
            <a:endParaRPr lang="en-US"/>
          </a:p>
        </p:txBody>
      </p:sp>
      <p:sp>
        <p:nvSpPr>
          <p:cNvPr id="17425" name="Arc 35"/>
          <p:cNvSpPr>
            <a:spLocks/>
          </p:cNvSpPr>
          <p:nvPr/>
        </p:nvSpPr>
        <p:spPr bwMode="auto">
          <a:xfrm rot="10157424" flipH="1">
            <a:off x="6602413" y="3375025"/>
            <a:ext cx="476250" cy="1684338"/>
          </a:xfrm>
          <a:custGeom>
            <a:avLst/>
            <a:gdLst>
              <a:gd name="T0" fmla="*/ 2147483647 w 21600"/>
              <a:gd name="T1" fmla="*/ 0 h 41479"/>
              <a:gd name="T2" fmla="*/ 2147483647 w 21600"/>
              <a:gd name="T3" fmla="*/ 2147483647 h 41479"/>
              <a:gd name="T4" fmla="*/ 0 w 21600"/>
              <a:gd name="T5" fmla="*/ 2147483647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CC6600"/>
            </a:solidFill>
            <a:prstDash val="dash"/>
            <a:round/>
            <a:headEnd/>
            <a:tailEnd/>
          </a:ln>
        </p:spPr>
        <p:txBody>
          <a:bodyPr/>
          <a:lstStyle/>
          <a:p>
            <a:endParaRPr lang="en-US"/>
          </a:p>
        </p:txBody>
      </p:sp>
      <p:sp>
        <p:nvSpPr>
          <p:cNvPr id="17426" name="Arc 36"/>
          <p:cNvSpPr>
            <a:spLocks/>
          </p:cNvSpPr>
          <p:nvPr/>
        </p:nvSpPr>
        <p:spPr bwMode="auto">
          <a:xfrm rot="10157424" flipH="1">
            <a:off x="6211888" y="3384550"/>
            <a:ext cx="476250" cy="1684338"/>
          </a:xfrm>
          <a:custGeom>
            <a:avLst/>
            <a:gdLst>
              <a:gd name="T0" fmla="*/ 2147483647 w 21600"/>
              <a:gd name="T1" fmla="*/ 0 h 41479"/>
              <a:gd name="T2" fmla="*/ 2147483647 w 21600"/>
              <a:gd name="T3" fmla="*/ 2147483647 h 41479"/>
              <a:gd name="T4" fmla="*/ 0 w 21600"/>
              <a:gd name="T5" fmla="*/ 2147483647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CC6600"/>
            </a:solidFill>
            <a:prstDash val="dash"/>
            <a:round/>
            <a:headEnd/>
            <a:tailEnd/>
          </a:ln>
        </p:spPr>
        <p:txBody>
          <a:bodyPr/>
          <a:lstStyle/>
          <a:p>
            <a:endParaRPr lang="en-US"/>
          </a:p>
        </p:txBody>
      </p:sp>
      <p:sp>
        <p:nvSpPr>
          <p:cNvPr id="17427" name="Arc 37"/>
          <p:cNvSpPr>
            <a:spLocks/>
          </p:cNvSpPr>
          <p:nvPr/>
        </p:nvSpPr>
        <p:spPr bwMode="auto">
          <a:xfrm rot="10157424" flipH="1">
            <a:off x="5784850" y="3375025"/>
            <a:ext cx="476250" cy="1684338"/>
          </a:xfrm>
          <a:custGeom>
            <a:avLst/>
            <a:gdLst>
              <a:gd name="T0" fmla="*/ 2147483647 w 21600"/>
              <a:gd name="T1" fmla="*/ 0 h 41479"/>
              <a:gd name="T2" fmla="*/ 2147483647 w 21600"/>
              <a:gd name="T3" fmla="*/ 2147483647 h 41479"/>
              <a:gd name="T4" fmla="*/ 0 w 21600"/>
              <a:gd name="T5" fmla="*/ 2147483647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CC6600"/>
            </a:solidFill>
            <a:prstDash val="dash"/>
            <a:round/>
            <a:headEnd/>
            <a:tailEnd/>
          </a:ln>
        </p:spPr>
        <p:txBody>
          <a:bodyPr/>
          <a:lstStyle/>
          <a:p>
            <a:endParaRPr lang="en-US"/>
          </a:p>
        </p:txBody>
      </p:sp>
      <p:sp>
        <p:nvSpPr>
          <p:cNvPr id="17428" name="Arc 38"/>
          <p:cNvSpPr>
            <a:spLocks/>
          </p:cNvSpPr>
          <p:nvPr/>
        </p:nvSpPr>
        <p:spPr bwMode="auto">
          <a:xfrm rot="10157424" flipH="1">
            <a:off x="5402263" y="3394075"/>
            <a:ext cx="476250" cy="1685925"/>
          </a:xfrm>
          <a:custGeom>
            <a:avLst/>
            <a:gdLst>
              <a:gd name="T0" fmla="*/ 2147483647 w 21600"/>
              <a:gd name="T1" fmla="*/ 0 h 41479"/>
              <a:gd name="T2" fmla="*/ 2147483647 w 21600"/>
              <a:gd name="T3" fmla="*/ 2147483647 h 41479"/>
              <a:gd name="T4" fmla="*/ 0 w 21600"/>
              <a:gd name="T5" fmla="*/ 2147483647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CC6600"/>
            </a:solidFill>
            <a:prstDash val="dash"/>
            <a:round/>
            <a:headEnd/>
            <a:tailEnd/>
          </a:ln>
        </p:spPr>
        <p:txBody>
          <a:bodyPr/>
          <a:lstStyle/>
          <a:p>
            <a:endParaRPr lang="en-US"/>
          </a:p>
        </p:txBody>
      </p:sp>
      <p:sp>
        <p:nvSpPr>
          <p:cNvPr id="17429" name="Arc 39"/>
          <p:cNvSpPr>
            <a:spLocks/>
          </p:cNvSpPr>
          <p:nvPr/>
        </p:nvSpPr>
        <p:spPr bwMode="auto">
          <a:xfrm rot="10157424" flipH="1">
            <a:off x="5011738" y="3384550"/>
            <a:ext cx="476250" cy="1684338"/>
          </a:xfrm>
          <a:custGeom>
            <a:avLst/>
            <a:gdLst>
              <a:gd name="T0" fmla="*/ 2147483647 w 21600"/>
              <a:gd name="T1" fmla="*/ 0 h 41479"/>
              <a:gd name="T2" fmla="*/ 2147483647 w 21600"/>
              <a:gd name="T3" fmla="*/ 2147483647 h 41479"/>
              <a:gd name="T4" fmla="*/ 0 w 21600"/>
              <a:gd name="T5" fmla="*/ 2147483647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CC6600"/>
            </a:solidFill>
            <a:prstDash val="dash"/>
            <a:round/>
            <a:headEnd/>
            <a:tailEnd/>
          </a:ln>
        </p:spPr>
        <p:txBody>
          <a:bodyPr/>
          <a:lstStyle/>
          <a:p>
            <a:endParaRPr lang="en-US"/>
          </a:p>
        </p:txBody>
      </p:sp>
      <p:sp>
        <p:nvSpPr>
          <p:cNvPr id="17430" name="Arc 40"/>
          <p:cNvSpPr>
            <a:spLocks/>
          </p:cNvSpPr>
          <p:nvPr/>
        </p:nvSpPr>
        <p:spPr bwMode="auto">
          <a:xfrm rot="10157424" flipH="1">
            <a:off x="4619625" y="3384550"/>
            <a:ext cx="474663" cy="1684338"/>
          </a:xfrm>
          <a:custGeom>
            <a:avLst/>
            <a:gdLst>
              <a:gd name="T0" fmla="*/ 2147483647 w 21600"/>
              <a:gd name="T1" fmla="*/ 0 h 41479"/>
              <a:gd name="T2" fmla="*/ 2147483647 w 21600"/>
              <a:gd name="T3" fmla="*/ 2147483647 h 41479"/>
              <a:gd name="T4" fmla="*/ 0 w 21600"/>
              <a:gd name="T5" fmla="*/ 2147483647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CC6600"/>
            </a:solidFill>
            <a:prstDash val="dash"/>
            <a:round/>
            <a:headEnd/>
            <a:tailEnd/>
          </a:ln>
        </p:spPr>
        <p:txBody>
          <a:bodyPr/>
          <a:lstStyle/>
          <a:p>
            <a:endParaRPr lang="en-US"/>
          </a:p>
        </p:txBody>
      </p:sp>
      <p:sp>
        <p:nvSpPr>
          <p:cNvPr id="17431" name="Arc 41"/>
          <p:cNvSpPr>
            <a:spLocks/>
          </p:cNvSpPr>
          <p:nvPr/>
        </p:nvSpPr>
        <p:spPr bwMode="auto">
          <a:xfrm rot="10157424" flipH="1">
            <a:off x="4230688" y="3384550"/>
            <a:ext cx="473075" cy="1684338"/>
          </a:xfrm>
          <a:custGeom>
            <a:avLst/>
            <a:gdLst>
              <a:gd name="T0" fmla="*/ 2147483647 w 21600"/>
              <a:gd name="T1" fmla="*/ 0 h 41479"/>
              <a:gd name="T2" fmla="*/ 2147483647 w 21600"/>
              <a:gd name="T3" fmla="*/ 2147483647 h 41479"/>
              <a:gd name="T4" fmla="*/ 0 w 21600"/>
              <a:gd name="T5" fmla="*/ 2147483647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CC6600"/>
            </a:solidFill>
            <a:prstDash val="dash"/>
            <a:round/>
            <a:headEnd/>
            <a:tailEnd/>
          </a:ln>
        </p:spPr>
        <p:txBody>
          <a:bodyPr/>
          <a:lstStyle/>
          <a:p>
            <a:endParaRPr lang="en-US"/>
          </a:p>
        </p:txBody>
      </p:sp>
      <p:sp>
        <p:nvSpPr>
          <p:cNvPr id="17432" name="Line 42"/>
          <p:cNvSpPr>
            <a:spLocks noChangeShapeType="1"/>
          </p:cNvSpPr>
          <p:nvPr/>
        </p:nvSpPr>
        <p:spPr bwMode="auto">
          <a:xfrm rot="10800000" flipV="1">
            <a:off x="3733800" y="4267200"/>
            <a:ext cx="0" cy="1752600"/>
          </a:xfrm>
          <a:prstGeom prst="line">
            <a:avLst/>
          </a:prstGeom>
          <a:noFill/>
          <a:ln w="28575">
            <a:solidFill>
              <a:srgbClr val="CC6600"/>
            </a:solidFill>
            <a:round/>
            <a:headEnd/>
            <a:tailEnd/>
          </a:ln>
        </p:spPr>
        <p:txBody>
          <a:bodyPr/>
          <a:lstStyle/>
          <a:p>
            <a:endParaRPr lang="en-US"/>
          </a:p>
        </p:txBody>
      </p:sp>
      <p:sp>
        <p:nvSpPr>
          <p:cNvPr id="17433" name="Line 43"/>
          <p:cNvSpPr>
            <a:spLocks noChangeShapeType="1"/>
          </p:cNvSpPr>
          <p:nvPr/>
        </p:nvSpPr>
        <p:spPr bwMode="auto">
          <a:xfrm rot="10800000" flipV="1">
            <a:off x="7696200" y="4987925"/>
            <a:ext cx="14288" cy="1108075"/>
          </a:xfrm>
          <a:prstGeom prst="line">
            <a:avLst/>
          </a:prstGeom>
          <a:noFill/>
          <a:ln w="19050">
            <a:solidFill>
              <a:srgbClr val="CC6600"/>
            </a:solidFill>
            <a:prstDash val="dash"/>
            <a:round/>
            <a:headEnd/>
            <a:tailEnd/>
          </a:ln>
        </p:spPr>
        <p:txBody>
          <a:bodyPr/>
          <a:lstStyle/>
          <a:p>
            <a:endParaRPr lang="en-US"/>
          </a:p>
        </p:txBody>
      </p:sp>
      <p:sp>
        <p:nvSpPr>
          <p:cNvPr id="114732" name="Line 44"/>
          <p:cNvSpPr>
            <a:spLocks noChangeShapeType="1"/>
          </p:cNvSpPr>
          <p:nvPr/>
        </p:nvSpPr>
        <p:spPr bwMode="auto">
          <a:xfrm rot="21232090" flipV="1">
            <a:off x="7662863" y="5287963"/>
            <a:ext cx="76200" cy="533400"/>
          </a:xfrm>
          <a:prstGeom prst="line">
            <a:avLst/>
          </a:prstGeom>
          <a:noFill/>
          <a:ln w="38100">
            <a:solidFill>
              <a:srgbClr val="FF3300"/>
            </a:solidFill>
            <a:round/>
            <a:headEnd/>
            <a:tailEnd type="stealth" w="lg" len="lg"/>
          </a:ln>
        </p:spPr>
        <p:txBody>
          <a:bodyPr/>
          <a:lstStyle/>
          <a:p>
            <a:endParaRPr lang="en-US"/>
          </a:p>
        </p:txBody>
      </p:sp>
      <p:sp>
        <p:nvSpPr>
          <p:cNvPr id="114733" name="Line 45"/>
          <p:cNvSpPr>
            <a:spLocks noChangeShapeType="1"/>
          </p:cNvSpPr>
          <p:nvPr/>
        </p:nvSpPr>
        <p:spPr bwMode="auto">
          <a:xfrm rot="-367910">
            <a:off x="6872288" y="4137025"/>
            <a:ext cx="0" cy="179388"/>
          </a:xfrm>
          <a:prstGeom prst="line">
            <a:avLst/>
          </a:prstGeom>
          <a:noFill/>
          <a:ln w="57150">
            <a:solidFill>
              <a:srgbClr val="FF3300"/>
            </a:solidFill>
            <a:round/>
            <a:headEnd/>
            <a:tailEnd type="stealth" w="lg" len="lg"/>
          </a:ln>
        </p:spPr>
        <p:txBody>
          <a:bodyPr/>
          <a:lstStyle/>
          <a:p>
            <a:endParaRPr lang="en-US"/>
          </a:p>
        </p:txBody>
      </p:sp>
      <p:sp>
        <p:nvSpPr>
          <p:cNvPr id="114734" name="Line 46"/>
          <p:cNvSpPr>
            <a:spLocks noChangeShapeType="1"/>
          </p:cNvSpPr>
          <p:nvPr/>
        </p:nvSpPr>
        <p:spPr bwMode="auto">
          <a:xfrm rot="-367910">
            <a:off x="6477000" y="4114800"/>
            <a:ext cx="0" cy="179388"/>
          </a:xfrm>
          <a:prstGeom prst="line">
            <a:avLst/>
          </a:prstGeom>
          <a:noFill/>
          <a:ln w="57150">
            <a:solidFill>
              <a:srgbClr val="FF3300"/>
            </a:solidFill>
            <a:round/>
            <a:headEnd/>
            <a:tailEnd type="stealth" w="lg" len="lg"/>
          </a:ln>
        </p:spPr>
        <p:txBody>
          <a:bodyPr/>
          <a:lstStyle/>
          <a:p>
            <a:endParaRPr lang="en-US"/>
          </a:p>
        </p:txBody>
      </p:sp>
      <p:sp>
        <p:nvSpPr>
          <p:cNvPr id="114735" name="Line 47"/>
          <p:cNvSpPr>
            <a:spLocks noChangeShapeType="1"/>
          </p:cNvSpPr>
          <p:nvPr/>
        </p:nvSpPr>
        <p:spPr bwMode="auto">
          <a:xfrm rot="-367910">
            <a:off x="6091238" y="4114800"/>
            <a:ext cx="0" cy="179388"/>
          </a:xfrm>
          <a:prstGeom prst="line">
            <a:avLst/>
          </a:prstGeom>
          <a:noFill/>
          <a:ln w="57150">
            <a:solidFill>
              <a:srgbClr val="FF3300"/>
            </a:solidFill>
            <a:round/>
            <a:headEnd/>
            <a:tailEnd type="stealth" w="lg" len="lg"/>
          </a:ln>
        </p:spPr>
        <p:txBody>
          <a:bodyPr/>
          <a:lstStyle/>
          <a:p>
            <a:endParaRPr lang="en-US"/>
          </a:p>
        </p:txBody>
      </p:sp>
      <p:sp>
        <p:nvSpPr>
          <p:cNvPr id="114736" name="Line 48"/>
          <p:cNvSpPr>
            <a:spLocks noChangeShapeType="1"/>
          </p:cNvSpPr>
          <p:nvPr/>
        </p:nvSpPr>
        <p:spPr bwMode="auto">
          <a:xfrm rot="-367910">
            <a:off x="5692775" y="4114800"/>
            <a:ext cx="0" cy="179388"/>
          </a:xfrm>
          <a:prstGeom prst="line">
            <a:avLst/>
          </a:prstGeom>
          <a:noFill/>
          <a:ln w="57150">
            <a:solidFill>
              <a:srgbClr val="FF3300"/>
            </a:solidFill>
            <a:round/>
            <a:headEnd/>
            <a:tailEnd type="stealth" w="lg" len="lg"/>
          </a:ln>
        </p:spPr>
        <p:txBody>
          <a:bodyPr/>
          <a:lstStyle/>
          <a:p>
            <a:endParaRPr lang="en-US"/>
          </a:p>
        </p:txBody>
      </p:sp>
      <p:sp>
        <p:nvSpPr>
          <p:cNvPr id="114737" name="Line 49"/>
          <p:cNvSpPr>
            <a:spLocks noChangeShapeType="1"/>
          </p:cNvSpPr>
          <p:nvPr/>
        </p:nvSpPr>
        <p:spPr bwMode="auto">
          <a:xfrm rot="-367910">
            <a:off x="5297488" y="4114800"/>
            <a:ext cx="0" cy="179388"/>
          </a:xfrm>
          <a:prstGeom prst="line">
            <a:avLst/>
          </a:prstGeom>
          <a:noFill/>
          <a:ln w="57150">
            <a:solidFill>
              <a:srgbClr val="FF3300"/>
            </a:solidFill>
            <a:round/>
            <a:headEnd/>
            <a:tailEnd type="stealth" w="lg" len="lg"/>
          </a:ln>
        </p:spPr>
        <p:txBody>
          <a:bodyPr/>
          <a:lstStyle/>
          <a:p>
            <a:endParaRPr lang="en-US"/>
          </a:p>
        </p:txBody>
      </p:sp>
      <p:sp>
        <p:nvSpPr>
          <p:cNvPr id="114738" name="Line 50"/>
          <p:cNvSpPr>
            <a:spLocks noChangeShapeType="1"/>
          </p:cNvSpPr>
          <p:nvPr/>
        </p:nvSpPr>
        <p:spPr bwMode="auto">
          <a:xfrm rot="-367910">
            <a:off x="4908550" y="4114800"/>
            <a:ext cx="0" cy="179388"/>
          </a:xfrm>
          <a:prstGeom prst="line">
            <a:avLst/>
          </a:prstGeom>
          <a:noFill/>
          <a:ln w="57150">
            <a:solidFill>
              <a:srgbClr val="FF3300"/>
            </a:solidFill>
            <a:round/>
            <a:headEnd/>
            <a:tailEnd type="stealth" w="lg" len="lg"/>
          </a:ln>
        </p:spPr>
        <p:txBody>
          <a:bodyPr/>
          <a:lstStyle/>
          <a:p>
            <a:endParaRPr lang="en-US"/>
          </a:p>
        </p:txBody>
      </p:sp>
      <p:sp>
        <p:nvSpPr>
          <p:cNvPr id="114739" name="Line 51"/>
          <p:cNvSpPr>
            <a:spLocks noChangeShapeType="1"/>
          </p:cNvSpPr>
          <p:nvPr/>
        </p:nvSpPr>
        <p:spPr bwMode="auto">
          <a:xfrm rot="-367910">
            <a:off x="4518025" y="4114800"/>
            <a:ext cx="0" cy="179388"/>
          </a:xfrm>
          <a:prstGeom prst="line">
            <a:avLst/>
          </a:prstGeom>
          <a:noFill/>
          <a:ln w="57150">
            <a:solidFill>
              <a:srgbClr val="FF3300"/>
            </a:solidFill>
            <a:round/>
            <a:headEnd/>
            <a:tailEnd type="stealth" w="lg" len="lg"/>
          </a:ln>
        </p:spPr>
        <p:txBody>
          <a:bodyPr/>
          <a:lstStyle/>
          <a:p>
            <a:endParaRPr lang="en-US"/>
          </a:p>
        </p:txBody>
      </p:sp>
      <p:sp>
        <p:nvSpPr>
          <p:cNvPr id="114740" name="Line 52"/>
          <p:cNvSpPr>
            <a:spLocks noChangeShapeType="1"/>
          </p:cNvSpPr>
          <p:nvPr/>
        </p:nvSpPr>
        <p:spPr bwMode="auto">
          <a:xfrm rot="-367910">
            <a:off x="4114800" y="4114800"/>
            <a:ext cx="0" cy="179388"/>
          </a:xfrm>
          <a:prstGeom prst="line">
            <a:avLst/>
          </a:prstGeom>
          <a:noFill/>
          <a:ln w="57150">
            <a:solidFill>
              <a:srgbClr val="FF3300"/>
            </a:solidFill>
            <a:round/>
            <a:headEnd/>
            <a:tailEnd type="stealth" w="lg" len="lg"/>
          </a:ln>
        </p:spPr>
        <p:txBody>
          <a:bodyPr/>
          <a:lstStyle/>
          <a:p>
            <a:endParaRPr lang="en-US"/>
          </a:p>
        </p:txBody>
      </p:sp>
      <p:sp>
        <p:nvSpPr>
          <p:cNvPr id="114741" name="Line 53"/>
          <p:cNvSpPr>
            <a:spLocks noChangeShapeType="1"/>
          </p:cNvSpPr>
          <p:nvPr/>
        </p:nvSpPr>
        <p:spPr bwMode="auto">
          <a:xfrm rot="21232090" flipH="1">
            <a:off x="3686175" y="5029200"/>
            <a:ext cx="74613" cy="687388"/>
          </a:xfrm>
          <a:prstGeom prst="line">
            <a:avLst/>
          </a:prstGeom>
          <a:noFill/>
          <a:ln w="57150">
            <a:solidFill>
              <a:srgbClr val="FF3300"/>
            </a:solidFill>
            <a:round/>
            <a:headEnd/>
            <a:tailEnd type="stealth" w="lg" len="lg"/>
          </a:ln>
        </p:spPr>
        <p:txBody>
          <a:bodyPr/>
          <a:lstStyle/>
          <a:p>
            <a:endParaRPr lang="en-US"/>
          </a:p>
        </p:txBody>
      </p:sp>
      <p:sp>
        <p:nvSpPr>
          <p:cNvPr id="114742" name="Line 54"/>
          <p:cNvSpPr>
            <a:spLocks noChangeShapeType="1"/>
          </p:cNvSpPr>
          <p:nvPr/>
        </p:nvSpPr>
        <p:spPr bwMode="auto">
          <a:xfrm flipV="1">
            <a:off x="6629400" y="4267200"/>
            <a:ext cx="609600" cy="0"/>
          </a:xfrm>
          <a:prstGeom prst="line">
            <a:avLst/>
          </a:prstGeom>
          <a:noFill/>
          <a:ln w="38100">
            <a:solidFill>
              <a:srgbClr val="000080"/>
            </a:solidFill>
            <a:round/>
            <a:headEnd/>
            <a:tailEnd type="stealth" w="lg" len="lg"/>
          </a:ln>
        </p:spPr>
        <p:txBody>
          <a:bodyPr/>
          <a:lstStyle/>
          <a:p>
            <a:endParaRPr lang="en-US"/>
          </a:p>
        </p:txBody>
      </p:sp>
      <p:sp>
        <p:nvSpPr>
          <p:cNvPr id="114743" name="Line 55"/>
          <p:cNvSpPr>
            <a:spLocks noChangeShapeType="1"/>
          </p:cNvSpPr>
          <p:nvPr/>
        </p:nvSpPr>
        <p:spPr bwMode="auto">
          <a:xfrm rot="-692944">
            <a:off x="3316288" y="4419600"/>
            <a:ext cx="228600" cy="0"/>
          </a:xfrm>
          <a:prstGeom prst="line">
            <a:avLst/>
          </a:prstGeom>
          <a:noFill/>
          <a:ln w="38100">
            <a:solidFill>
              <a:srgbClr val="000080"/>
            </a:solidFill>
            <a:round/>
            <a:headEnd/>
            <a:tailEnd type="stealth" w="lg" len="lg"/>
          </a:ln>
        </p:spPr>
        <p:txBody>
          <a:bodyPr/>
          <a:lstStyle/>
          <a:p>
            <a:endParaRPr lang="en-US"/>
          </a:p>
        </p:txBody>
      </p:sp>
      <p:sp>
        <p:nvSpPr>
          <p:cNvPr id="114744" name="Line 56"/>
          <p:cNvSpPr>
            <a:spLocks noChangeShapeType="1"/>
          </p:cNvSpPr>
          <p:nvPr/>
        </p:nvSpPr>
        <p:spPr bwMode="auto">
          <a:xfrm rot="692944" flipV="1">
            <a:off x="2354263" y="4135438"/>
            <a:ext cx="482600" cy="104775"/>
          </a:xfrm>
          <a:prstGeom prst="line">
            <a:avLst/>
          </a:prstGeom>
          <a:noFill/>
          <a:ln w="38100">
            <a:solidFill>
              <a:srgbClr val="000080"/>
            </a:solidFill>
            <a:round/>
            <a:headEnd/>
            <a:tailEnd type="stealth" w="lg" len="lg"/>
          </a:ln>
        </p:spPr>
        <p:txBody>
          <a:bodyPr/>
          <a:lstStyle/>
          <a:p>
            <a:endParaRPr lang="en-US"/>
          </a:p>
        </p:txBody>
      </p:sp>
      <p:sp>
        <p:nvSpPr>
          <p:cNvPr id="114745" name="Line 57"/>
          <p:cNvSpPr>
            <a:spLocks noChangeShapeType="1"/>
          </p:cNvSpPr>
          <p:nvPr/>
        </p:nvSpPr>
        <p:spPr bwMode="auto">
          <a:xfrm rot="-1548680">
            <a:off x="3505200" y="4724400"/>
            <a:ext cx="228600" cy="0"/>
          </a:xfrm>
          <a:prstGeom prst="line">
            <a:avLst/>
          </a:prstGeom>
          <a:noFill/>
          <a:ln w="38100">
            <a:solidFill>
              <a:srgbClr val="000080"/>
            </a:solidFill>
            <a:round/>
            <a:headEnd/>
            <a:tailEnd type="stealth" w="lg" len="lg"/>
          </a:ln>
        </p:spPr>
        <p:txBody>
          <a:bodyPr/>
          <a:lstStyle/>
          <a:p>
            <a:endParaRPr lang="en-US"/>
          </a:p>
        </p:txBody>
      </p:sp>
      <p:sp>
        <p:nvSpPr>
          <p:cNvPr id="114746" name="Line 58"/>
          <p:cNvSpPr>
            <a:spLocks noChangeShapeType="1"/>
          </p:cNvSpPr>
          <p:nvPr/>
        </p:nvSpPr>
        <p:spPr bwMode="auto">
          <a:xfrm rot="1500937" flipV="1">
            <a:off x="3489325" y="3692525"/>
            <a:ext cx="228600" cy="0"/>
          </a:xfrm>
          <a:prstGeom prst="line">
            <a:avLst/>
          </a:prstGeom>
          <a:noFill/>
          <a:ln w="38100">
            <a:solidFill>
              <a:srgbClr val="000080"/>
            </a:solidFill>
            <a:round/>
            <a:headEnd/>
            <a:tailEnd type="stealth" w="lg" len="lg"/>
          </a:ln>
        </p:spPr>
        <p:txBody>
          <a:bodyPr/>
          <a:lstStyle/>
          <a:p>
            <a:endParaRPr lang="en-US"/>
          </a:p>
        </p:txBody>
      </p:sp>
      <p:sp>
        <p:nvSpPr>
          <p:cNvPr id="114747" name="Line 59"/>
          <p:cNvSpPr>
            <a:spLocks noChangeShapeType="1"/>
          </p:cNvSpPr>
          <p:nvPr/>
        </p:nvSpPr>
        <p:spPr bwMode="auto">
          <a:xfrm flipH="1">
            <a:off x="5791200" y="2341563"/>
            <a:ext cx="228600" cy="0"/>
          </a:xfrm>
          <a:prstGeom prst="line">
            <a:avLst/>
          </a:prstGeom>
          <a:noFill/>
          <a:ln w="38100">
            <a:solidFill>
              <a:srgbClr val="000080"/>
            </a:solidFill>
            <a:round/>
            <a:headEnd/>
            <a:tailEnd type="stealth" w="lg" len="lg"/>
          </a:ln>
        </p:spPr>
        <p:txBody>
          <a:bodyPr/>
          <a:lstStyle/>
          <a:p>
            <a:endParaRPr lang="en-US"/>
          </a:p>
        </p:txBody>
      </p:sp>
      <p:sp>
        <p:nvSpPr>
          <p:cNvPr id="114748" name="Line 60"/>
          <p:cNvSpPr>
            <a:spLocks noChangeShapeType="1"/>
          </p:cNvSpPr>
          <p:nvPr/>
        </p:nvSpPr>
        <p:spPr bwMode="auto">
          <a:xfrm flipH="1">
            <a:off x="5638800" y="3059113"/>
            <a:ext cx="228600" cy="0"/>
          </a:xfrm>
          <a:prstGeom prst="line">
            <a:avLst/>
          </a:prstGeom>
          <a:noFill/>
          <a:ln w="38100">
            <a:solidFill>
              <a:srgbClr val="000080"/>
            </a:solidFill>
            <a:round/>
            <a:headEnd/>
            <a:tailEnd type="stealth" w="lg" len="lg"/>
          </a:ln>
        </p:spPr>
        <p:txBody>
          <a:bodyPr/>
          <a:lstStyle/>
          <a:p>
            <a:endParaRPr lang="en-US"/>
          </a:p>
        </p:txBody>
      </p:sp>
      <p:sp>
        <p:nvSpPr>
          <p:cNvPr id="114749" name="Line 61"/>
          <p:cNvSpPr>
            <a:spLocks noChangeShapeType="1"/>
          </p:cNvSpPr>
          <p:nvPr/>
        </p:nvSpPr>
        <p:spPr bwMode="auto">
          <a:xfrm flipH="1">
            <a:off x="5562600" y="5410200"/>
            <a:ext cx="228600" cy="0"/>
          </a:xfrm>
          <a:prstGeom prst="line">
            <a:avLst/>
          </a:prstGeom>
          <a:noFill/>
          <a:ln w="38100">
            <a:solidFill>
              <a:srgbClr val="000080"/>
            </a:solidFill>
            <a:round/>
            <a:headEnd/>
            <a:tailEnd type="stealth" w="lg" len="lg"/>
          </a:ln>
        </p:spPr>
        <p:txBody>
          <a:bodyPr/>
          <a:lstStyle/>
          <a:p>
            <a:endParaRPr lang="en-US"/>
          </a:p>
        </p:txBody>
      </p:sp>
      <p:sp>
        <p:nvSpPr>
          <p:cNvPr id="114750" name="Line 62"/>
          <p:cNvSpPr>
            <a:spLocks noChangeShapeType="1"/>
          </p:cNvSpPr>
          <p:nvPr/>
        </p:nvSpPr>
        <p:spPr bwMode="auto">
          <a:xfrm flipH="1">
            <a:off x="5562600" y="6040438"/>
            <a:ext cx="228600" cy="0"/>
          </a:xfrm>
          <a:prstGeom prst="line">
            <a:avLst/>
          </a:prstGeom>
          <a:noFill/>
          <a:ln w="38100">
            <a:solidFill>
              <a:srgbClr val="000080"/>
            </a:solidFill>
            <a:round/>
            <a:headEnd/>
            <a:tailEnd type="stealth" w="lg" len="lg"/>
          </a:ln>
        </p:spPr>
        <p:txBody>
          <a:bodyPr/>
          <a:lstStyle/>
          <a:p>
            <a:endParaRPr lang="en-US"/>
          </a:p>
        </p:txBody>
      </p:sp>
      <p:sp>
        <p:nvSpPr>
          <p:cNvPr id="114751" name="Line 63"/>
          <p:cNvSpPr>
            <a:spLocks noChangeShapeType="1"/>
          </p:cNvSpPr>
          <p:nvPr/>
        </p:nvSpPr>
        <p:spPr bwMode="auto">
          <a:xfrm>
            <a:off x="8240713" y="4186238"/>
            <a:ext cx="228600" cy="0"/>
          </a:xfrm>
          <a:prstGeom prst="line">
            <a:avLst/>
          </a:prstGeom>
          <a:noFill/>
          <a:ln w="38100">
            <a:solidFill>
              <a:srgbClr val="000080"/>
            </a:solidFill>
            <a:round/>
            <a:headEnd/>
            <a:tailEnd type="stealth" w="lg" len="lg"/>
          </a:ln>
        </p:spPr>
        <p:txBody>
          <a:bodyPr/>
          <a:lstStyle/>
          <a:p>
            <a:endParaRPr lang="en-US"/>
          </a:p>
        </p:txBody>
      </p:sp>
      <p:sp>
        <p:nvSpPr>
          <p:cNvPr id="114752" name="Line 64"/>
          <p:cNvSpPr>
            <a:spLocks noChangeShapeType="1"/>
          </p:cNvSpPr>
          <p:nvPr/>
        </p:nvSpPr>
        <p:spPr bwMode="auto">
          <a:xfrm rot="-307220">
            <a:off x="7543800" y="4038600"/>
            <a:ext cx="228600" cy="0"/>
          </a:xfrm>
          <a:prstGeom prst="line">
            <a:avLst/>
          </a:prstGeom>
          <a:noFill/>
          <a:ln w="38100">
            <a:solidFill>
              <a:srgbClr val="000080"/>
            </a:solidFill>
            <a:round/>
            <a:headEnd/>
            <a:tailEnd type="stealth" w="lg" len="lg"/>
          </a:ln>
        </p:spPr>
        <p:txBody>
          <a:bodyPr/>
          <a:lstStyle/>
          <a:p>
            <a:endParaRPr lang="en-US"/>
          </a:p>
        </p:txBody>
      </p:sp>
      <p:sp>
        <p:nvSpPr>
          <p:cNvPr id="114753" name="Line 65"/>
          <p:cNvSpPr>
            <a:spLocks noChangeShapeType="1"/>
          </p:cNvSpPr>
          <p:nvPr/>
        </p:nvSpPr>
        <p:spPr bwMode="auto">
          <a:xfrm rot="354964" flipV="1">
            <a:off x="7772400" y="4572000"/>
            <a:ext cx="228600" cy="0"/>
          </a:xfrm>
          <a:prstGeom prst="line">
            <a:avLst/>
          </a:prstGeom>
          <a:noFill/>
          <a:ln w="38100">
            <a:solidFill>
              <a:srgbClr val="000080"/>
            </a:solidFill>
            <a:round/>
            <a:headEnd/>
            <a:tailEnd type="stealth" w="lg" len="lg"/>
          </a:ln>
        </p:spPr>
        <p:txBody>
          <a:bodyPr/>
          <a:lstStyle/>
          <a:p>
            <a:endParaRPr lang="en-US"/>
          </a:p>
        </p:txBody>
      </p:sp>
      <p:sp>
        <p:nvSpPr>
          <p:cNvPr id="114754" name="Line 66"/>
          <p:cNvSpPr>
            <a:spLocks noChangeShapeType="1"/>
          </p:cNvSpPr>
          <p:nvPr/>
        </p:nvSpPr>
        <p:spPr bwMode="auto">
          <a:xfrm rot="-1157102">
            <a:off x="7239000" y="3775075"/>
            <a:ext cx="228600" cy="0"/>
          </a:xfrm>
          <a:prstGeom prst="line">
            <a:avLst/>
          </a:prstGeom>
          <a:noFill/>
          <a:ln w="38100">
            <a:solidFill>
              <a:srgbClr val="000080"/>
            </a:solidFill>
            <a:round/>
            <a:headEnd/>
            <a:tailEnd type="stealth" w="lg" len="lg"/>
          </a:ln>
        </p:spPr>
        <p:txBody>
          <a:bodyPr/>
          <a:lstStyle/>
          <a:p>
            <a:endParaRPr lang="en-US"/>
          </a:p>
        </p:txBody>
      </p:sp>
      <p:sp>
        <p:nvSpPr>
          <p:cNvPr id="114755" name="Line 67"/>
          <p:cNvSpPr>
            <a:spLocks noChangeShapeType="1"/>
          </p:cNvSpPr>
          <p:nvPr/>
        </p:nvSpPr>
        <p:spPr bwMode="auto">
          <a:xfrm rot="1260000" flipV="1">
            <a:off x="7391400" y="4724400"/>
            <a:ext cx="228600" cy="0"/>
          </a:xfrm>
          <a:prstGeom prst="line">
            <a:avLst/>
          </a:prstGeom>
          <a:noFill/>
          <a:ln w="38100">
            <a:solidFill>
              <a:srgbClr val="0000FF"/>
            </a:solidFill>
            <a:round/>
            <a:headEnd/>
            <a:tailEnd type="stealth" w="lg" len="lg"/>
          </a:ln>
        </p:spPr>
        <p:txBody>
          <a:bodyPr/>
          <a:lstStyle/>
          <a:p>
            <a:endParaRPr lang="en-US"/>
          </a:p>
        </p:txBody>
      </p:sp>
      <p:pic>
        <p:nvPicPr>
          <p:cNvPr id="114756" name="Picture 68" descr="nam cham thu"/>
          <p:cNvPicPr>
            <a:picLocks noChangeAspect="1" noChangeArrowheads="1"/>
          </p:cNvPicPr>
          <p:nvPr/>
        </p:nvPicPr>
        <p:blipFill>
          <a:blip r:embed="rId3"/>
          <a:srcRect/>
          <a:stretch>
            <a:fillRect/>
          </a:stretch>
        </p:blipFill>
        <p:spPr bwMode="auto">
          <a:xfrm rot="-8377742">
            <a:off x="3048000" y="3048000"/>
            <a:ext cx="554038" cy="554038"/>
          </a:xfrm>
          <a:prstGeom prst="rect">
            <a:avLst/>
          </a:prstGeom>
          <a:noFill/>
          <a:ln w="9525">
            <a:noFill/>
            <a:miter lim="800000"/>
            <a:headEnd/>
            <a:tailEnd/>
          </a:ln>
        </p:spPr>
      </p:pic>
      <p:pic>
        <p:nvPicPr>
          <p:cNvPr id="114757" name="Picture 69" descr="nam cham thu"/>
          <p:cNvPicPr>
            <a:picLocks noChangeAspect="1" noChangeArrowheads="1"/>
          </p:cNvPicPr>
          <p:nvPr/>
        </p:nvPicPr>
        <p:blipFill>
          <a:blip r:embed="rId3"/>
          <a:srcRect/>
          <a:stretch>
            <a:fillRect/>
          </a:stretch>
        </p:blipFill>
        <p:spPr bwMode="auto">
          <a:xfrm rot="8425100">
            <a:off x="7751763" y="3048000"/>
            <a:ext cx="554037" cy="554038"/>
          </a:xfrm>
          <a:prstGeom prst="rect">
            <a:avLst/>
          </a:prstGeom>
          <a:noFill/>
          <a:ln w="9525">
            <a:noFill/>
            <a:miter lim="800000"/>
            <a:headEnd/>
            <a:tailEnd/>
          </a:ln>
        </p:spPr>
      </p:pic>
      <p:pic>
        <p:nvPicPr>
          <p:cNvPr id="114758" name="Picture 70" descr="nam cham thu"/>
          <p:cNvPicPr>
            <a:picLocks noChangeAspect="1" noChangeArrowheads="1"/>
          </p:cNvPicPr>
          <p:nvPr/>
        </p:nvPicPr>
        <p:blipFill>
          <a:blip r:embed="rId3"/>
          <a:srcRect/>
          <a:stretch>
            <a:fillRect/>
          </a:stretch>
        </p:blipFill>
        <p:spPr bwMode="auto">
          <a:xfrm rot="1204753">
            <a:off x="7010400" y="2209800"/>
            <a:ext cx="554038" cy="554038"/>
          </a:xfrm>
          <a:prstGeom prst="rect">
            <a:avLst/>
          </a:prstGeom>
          <a:noFill/>
          <a:ln w="9525">
            <a:noFill/>
            <a:miter lim="800000"/>
            <a:headEnd/>
            <a:tailEnd/>
          </a:ln>
        </p:spPr>
      </p:pic>
      <p:pic>
        <p:nvPicPr>
          <p:cNvPr id="114759" name="Picture 71" descr="nam cham thu"/>
          <p:cNvPicPr>
            <a:picLocks noChangeAspect="1" noChangeArrowheads="1"/>
          </p:cNvPicPr>
          <p:nvPr/>
        </p:nvPicPr>
        <p:blipFill>
          <a:blip r:embed="rId3"/>
          <a:srcRect/>
          <a:stretch>
            <a:fillRect/>
          </a:stretch>
        </p:blipFill>
        <p:spPr bwMode="auto">
          <a:xfrm rot="-1192752">
            <a:off x="3686175" y="2265363"/>
            <a:ext cx="554038" cy="554037"/>
          </a:xfrm>
          <a:prstGeom prst="rect">
            <a:avLst/>
          </a:prstGeom>
          <a:noFill/>
          <a:ln w="9525">
            <a:noFill/>
            <a:miter lim="800000"/>
            <a:headEnd/>
            <a:tailEnd/>
          </a:ln>
        </p:spPr>
      </p:pic>
      <p:pic>
        <p:nvPicPr>
          <p:cNvPr id="114760" name="Picture 72" descr="nam cham thu"/>
          <p:cNvPicPr>
            <a:picLocks noChangeAspect="1" noChangeArrowheads="1"/>
          </p:cNvPicPr>
          <p:nvPr/>
        </p:nvPicPr>
        <p:blipFill>
          <a:blip r:embed="rId3"/>
          <a:srcRect/>
          <a:stretch>
            <a:fillRect/>
          </a:stretch>
        </p:blipFill>
        <p:spPr bwMode="auto">
          <a:xfrm>
            <a:off x="5175250" y="2001838"/>
            <a:ext cx="554038" cy="554037"/>
          </a:xfrm>
          <a:prstGeom prst="rect">
            <a:avLst/>
          </a:prstGeom>
          <a:noFill/>
          <a:ln w="9525">
            <a:noFill/>
            <a:miter lim="800000"/>
            <a:headEnd/>
            <a:tailEnd/>
          </a:ln>
        </p:spPr>
      </p:pic>
      <p:sp>
        <p:nvSpPr>
          <p:cNvPr id="17463" name="Line 73"/>
          <p:cNvSpPr>
            <a:spLocks noChangeShapeType="1"/>
          </p:cNvSpPr>
          <p:nvPr/>
        </p:nvSpPr>
        <p:spPr bwMode="auto">
          <a:xfrm flipH="1">
            <a:off x="7696200" y="5403850"/>
            <a:ext cx="0" cy="615950"/>
          </a:xfrm>
          <a:prstGeom prst="line">
            <a:avLst/>
          </a:prstGeom>
          <a:noFill/>
          <a:ln w="57150">
            <a:solidFill>
              <a:srgbClr val="CC6600"/>
            </a:solidFill>
            <a:round/>
            <a:headEnd/>
            <a:tailEnd/>
          </a:ln>
        </p:spPr>
        <p:txBody>
          <a:bodyPr/>
          <a:lstStyle/>
          <a:p>
            <a:endParaRPr lang="en-US"/>
          </a:p>
        </p:txBody>
      </p:sp>
      <p:grpSp>
        <p:nvGrpSpPr>
          <p:cNvPr id="3" name="Group 74"/>
          <p:cNvGrpSpPr>
            <a:grpSpLocks/>
          </p:cNvGrpSpPr>
          <p:nvPr/>
        </p:nvGrpSpPr>
        <p:grpSpPr bwMode="auto">
          <a:xfrm rot="21543831" flipH="1">
            <a:off x="6019800" y="6073775"/>
            <a:ext cx="1673225" cy="534988"/>
            <a:chOff x="1902" y="2720"/>
            <a:chExt cx="306" cy="1008"/>
          </a:xfrm>
        </p:grpSpPr>
        <p:sp>
          <p:nvSpPr>
            <p:cNvPr id="17476" name="Line 75"/>
            <p:cNvSpPr>
              <a:spLocks noChangeShapeType="1"/>
            </p:cNvSpPr>
            <p:nvPr/>
          </p:nvSpPr>
          <p:spPr bwMode="auto">
            <a:xfrm>
              <a:off x="1902" y="2720"/>
              <a:ext cx="0" cy="1008"/>
            </a:xfrm>
            <a:prstGeom prst="line">
              <a:avLst/>
            </a:prstGeom>
            <a:noFill/>
            <a:ln w="38100">
              <a:solidFill>
                <a:srgbClr val="FF3300"/>
              </a:solidFill>
              <a:round/>
              <a:headEnd type="oval" w="med" len="med"/>
              <a:tailEnd/>
            </a:ln>
          </p:spPr>
          <p:txBody>
            <a:bodyPr/>
            <a:lstStyle/>
            <a:p>
              <a:endParaRPr lang="en-US"/>
            </a:p>
          </p:txBody>
        </p:sp>
        <p:sp>
          <p:nvSpPr>
            <p:cNvPr id="17477" name="Line 76"/>
            <p:cNvSpPr>
              <a:spLocks noChangeShapeType="1"/>
            </p:cNvSpPr>
            <p:nvPr/>
          </p:nvSpPr>
          <p:spPr bwMode="auto">
            <a:xfrm>
              <a:off x="1906" y="3716"/>
              <a:ext cx="302" cy="0"/>
            </a:xfrm>
            <a:prstGeom prst="line">
              <a:avLst/>
            </a:prstGeom>
            <a:noFill/>
            <a:ln w="38100">
              <a:solidFill>
                <a:srgbClr val="FF3300"/>
              </a:solidFill>
              <a:round/>
              <a:headEnd/>
              <a:tailEnd type="oval" w="med" len="med"/>
            </a:ln>
          </p:spPr>
          <p:txBody>
            <a:bodyPr/>
            <a:lstStyle/>
            <a:p>
              <a:endParaRPr lang="en-US"/>
            </a:p>
          </p:txBody>
        </p:sp>
      </p:grpSp>
      <p:grpSp>
        <p:nvGrpSpPr>
          <p:cNvPr id="4" name="Group 77"/>
          <p:cNvGrpSpPr>
            <a:grpSpLocks/>
          </p:cNvGrpSpPr>
          <p:nvPr/>
        </p:nvGrpSpPr>
        <p:grpSpPr bwMode="auto">
          <a:xfrm rot="43383" flipH="1">
            <a:off x="3711575" y="5972175"/>
            <a:ext cx="1677988" cy="668338"/>
            <a:chOff x="2640" y="2712"/>
            <a:chExt cx="294" cy="1008"/>
          </a:xfrm>
        </p:grpSpPr>
        <p:sp>
          <p:nvSpPr>
            <p:cNvPr id="17474" name="Line 78"/>
            <p:cNvSpPr>
              <a:spLocks noChangeShapeType="1"/>
            </p:cNvSpPr>
            <p:nvPr/>
          </p:nvSpPr>
          <p:spPr bwMode="auto">
            <a:xfrm>
              <a:off x="2930" y="2712"/>
              <a:ext cx="0" cy="1008"/>
            </a:xfrm>
            <a:prstGeom prst="line">
              <a:avLst/>
            </a:prstGeom>
            <a:noFill/>
            <a:ln w="38100">
              <a:solidFill>
                <a:schemeClr val="tx1"/>
              </a:solidFill>
              <a:round/>
              <a:headEnd type="oval" w="med" len="med"/>
              <a:tailEnd/>
            </a:ln>
          </p:spPr>
          <p:txBody>
            <a:bodyPr/>
            <a:lstStyle/>
            <a:p>
              <a:endParaRPr lang="en-US"/>
            </a:p>
          </p:txBody>
        </p:sp>
        <p:sp>
          <p:nvSpPr>
            <p:cNvPr id="17475" name="Line 79"/>
            <p:cNvSpPr>
              <a:spLocks noChangeShapeType="1"/>
            </p:cNvSpPr>
            <p:nvPr/>
          </p:nvSpPr>
          <p:spPr bwMode="auto">
            <a:xfrm flipH="1">
              <a:off x="2640" y="3712"/>
              <a:ext cx="294" cy="0"/>
            </a:xfrm>
            <a:prstGeom prst="line">
              <a:avLst/>
            </a:prstGeom>
            <a:noFill/>
            <a:ln w="38100">
              <a:solidFill>
                <a:schemeClr val="tx1"/>
              </a:solidFill>
              <a:round/>
              <a:headEnd/>
              <a:tailEnd type="oval" w="med" len="med"/>
            </a:ln>
          </p:spPr>
          <p:txBody>
            <a:bodyPr/>
            <a:lstStyle/>
            <a:p>
              <a:endParaRPr lang="en-US"/>
            </a:p>
          </p:txBody>
        </p:sp>
      </p:grpSp>
      <p:sp>
        <p:nvSpPr>
          <p:cNvPr id="17466" name="Text Box 80"/>
          <p:cNvSpPr txBox="1">
            <a:spLocks noChangeArrowheads="1"/>
          </p:cNvSpPr>
          <p:nvPr/>
        </p:nvSpPr>
        <p:spPr bwMode="auto">
          <a:xfrm>
            <a:off x="5181600" y="6416675"/>
            <a:ext cx="1066800" cy="369888"/>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2400" b="1">
                <a:latin typeface="Times New Roman" pitchFamily="18" charset="0"/>
                <a:cs typeface="Times New Roman" pitchFamily="18" charset="0"/>
              </a:rPr>
              <a:t>6V</a:t>
            </a:r>
          </a:p>
        </p:txBody>
      </p:sp>
      <p:grpSp>
        <p:nvGrpSpPr>
          <p:cNvPr id="5" name="Group 81"/>
          <p:cNvGrpSpPr>
            <a:grpSpLocks/>
          </p:cNvGrpSpPr>
          <p:nvPr/>
        </p:nvGrpSpPr>
        <p:grpSpPr bwMode="auto">
          <a:xfrm rot="21543831" flipH="1">
            <a:off x="6027738" y="6073775"/>
            <a:ext cx="1673225" cy="534988"/>
            <a:chOff x="1902" y="2720"/>
            <a:chExt cx="306" cy="1008"/>
          </a:xfrm>
        </p:grpSpPr>
        <p:sp>
          <p:nvSpPr>
            <p:cNvPr id="17472" name="Line 82"/>
            <p:cNvSpPr>
              <a:spLocks noChangeShapeType="1"/>
            </p:cNvSpPr>
            <p:nvPr/>
          </p:nvSpPr>
          <p:spPr bwMode="auto">
            <a:xfrm>
              <a:off x="1902" y="2720"/>
              <a:ext cx="0" cy="1008"/>
            </a:xfrm>
            <a:prstGeom prst="line">
              <a:avLst/>
            </a:prstGeom>
            <a:noFill/>
            <a:ln w="38100">
              <a:solidFill>
                <a:schemeClr val="tx1"/>
              </a:solidFill>
              <a:round/>
              <a:headEnd type="oval" w="med" len="med"/>
              <a:tailEnd/>
            </a:ln>
          </p:spPr>
          <p:txBody>
            <a:bodyPr/>
            <a:lstStyle/>
            <a:p>
              <a:endParaRPr lang="en-US"/>
            </a:p>
          </p:txBody>
        </p:sp>
        <p:sp>
          <p:nvSpPr>
            <p:cNvPr id="17473" name="Line 83"/>
            <p:cNvSpPr>
              <a:spLocks noChangeShapeType="1"/>
            </p:cNvSpPr>
            <p:nvPr/>
          </p:nvSpPr>
          <p:spPr bwMode="auto">
            <a:xfrm>
              <a:off x="1906" y="3716"/>
              <a:ext cx="302" cy="0"/>
            </a:xfrm>
            <a:prstGeom prst="line">
              <a:avLst/>
            </a:prstGeom>
            <a:noFill/>
            <a:ln w="38100">
              <a:solidFill>
                <a:schemeClr val="tx1"/>
              </a:solidFill>
              <a:round/>
              <a:headEnd/>
              <a:tailEnd type="oval" w="med" len="med"/>
            </a:ln>
          </p:spPr>
          <p:txBody>
            <a:bodyPr/>
            <a:lstStyle/>
            <a:p>
              <a:endParaRPr lang="en-US"/>
            </a:p>
          </p:txBody>
        </p:sp>
      </p:grpSp>
      <p:grpSp>
        <p:nvGrpSpPr>
          <p:cNvPr id="6" name="Group 84"/>
          <p:cNvGrpSpPr>
            <a:grpSpLocks/>
          </p:cNvGrpSpPr>
          <p:nvPr/>
        </p:nvGrpSpPr>
        <p:grpSpPr bwMode="auto">
          <a:xfrm rot="43383" flipH="1">
            <a:off x="3698875" y="5972175"/>
            <a:ext cx="1677988" cy="668338"/>
            <a:chOff x="2640" y="2712"/>
            <a:chExt cx="294" cy="1008"/>
          </a:xfrm>
        </p:grpSpPr>
        <p:sp>
          <p:nvSpPr>
            <p:cNvPr id="17470" name="Line 85"/>
            <p:cNvSpPr>
              <a:spLocks noChangeShapeType="1"/>
            </p:cNvSpPr>
            <p:nvPr/>
          </p:nvSpPr>
          <p:spPr bwMode="auto">
            <a:xfrm>
              <a:off x="2930" y="2712"/>
              <a:ext cx="0" cy="1008"/>
            </a:xfrm>
            <a:prstGeom prst="line">
              <a:avLst/>
            </a:prstGeom>
            <a:noFill/>
            <a:ln w="38100">
              <a:solidFill>
                <a:srgbClr val="FF3300"/>
              </a:solidFill>
              <a:round/>
              <a:headEnd type="oval" w="med" len="med"/>
              <a:tailEnd/>
            </a:ln>
          </p:spPr>
          <p:txBody>
            <a:bodyPr/>
            <a:lstStyle/>
            <a:p>
              <a:endParaRPr lang="en-US"/>
            </a:p>
          </p:txBody>
        </p:sp>
        <p:sp>
          <p:nvSpPr>
            <p:cNvPr id="17471" name="Line 86"/>
            <p:cNvSpPr>
              <a:spLocks noChangeShapeType="1"/>
            </p:cNvSpPr>
            <p:nvPr/>
          </p:nvSpPr>
          <p:spPr bwMode="auto">
            <a:xfrm flipH="1">
              <a:off x="2640" y="3712"/>
              <a:ext cx="294" cy="0"/>
            </a:xfrm>
            <a:prstGeom prst="line">
              <a:avLst/>
            </a:prstGeom>
            <a:noFill/>
            <a:ln w="38100">
              <a:solidFill>
                <a:srgbClr val="FF3300"/>
              </a:solidFill>
              <a:round/>
              <a:headEnd/>
              <a:tailEnd type="oval" w="med" len="med"/>
            </a:ln>
          </p:spPr>
          <p:txBody>
            <a:bodyPr/>
            <a:lstStyle/>
            <a:p>
              <a:endParaRPr lang="en-US"/>
            </a:p>
          </p:txBody>
        </p:sp>
      </p:grpSp>
      <p:sp>
        <p:nvSpPr>
          <p:cNvPr id="17469" name="Text Box 87"/>
          <p:cNvSpPr txBox="1">
            <a:spLocks noChangeArrowheads="1"/>
          </p:cNvSpPr>
          <p:nvPr/>
        </p:nvSpPr>
        <p:spPr bwMode="auto">
          <a:xfrm>
            <a:off x="3810000" y="5181600"/>
            <a:ext cx="533400" cy="519113"/>
          </a:xfrm>
          <a:prstGeom prst="rect">
            <a:avLst/>
          </a:prstGeom>
          <a:noFill/>
          <a:ln w="9525" algn="ctr">
            <a:noFill/>
            <a:miter lim="800000"/>
            <a:headEnd/>
            <a:tailEnd/>
          </a:ln>
        </p:spPr>
        <p:txBody>
          <a:bodyPr>
            <a:spAutoFit/>
          </a:bodyPr>
          <a:lstStyle/>
          <a:p>
            <a:pPr eaLnBrk="1" hangingPunct="1">
              <a:spcBef>
                <a:spcPct val="50000"/>
              </a:spcBef>
            </a:pPr>
            <a:r>
              <a:rPr lang="en-US" altLang="en-US" sz="2800" b="1">
                <a:solidFill>
                  <a:srgbClr val="FF3300"/>
                </a:solidFill>
                <a:latin typeface="Times New Roman" pitchFamily="18" charset="0"/>
              </a:rPr>
              <a:t>I</a:t>
            </a:r>
          </a:p>
        </p:txBody>
      </p:sp>
      <p:sp>
        <p:nvSpPr>
          <p:cNvPr id="82" name="Text Box 15"/>
          <p:cNvSpPr txBox="1">
            <a:spLocks noChangeArrowheads="1"/>
          </p:cNvSpPr>
          <p:nvPr/>
        </p:nvSpPr>
        <p:spPr bwMode="auto">
          <a:xfrm>
            <a:off x="0" y="0"/>
            <a:ext cx="5105400" cy="523875"/>
          </a:xfrm>
          <a:prstGeom prst="rect">
            <a:avLst/>
          </a:prstGeom>
          <a:noFill/>
          <a:ln w="9525">
            <a:noFill/>
            <a:miter lim="800000"/>
            <a:headEnd/>
            <a:tailEnd/>
          </a:ln>
        </p:spPr>
        <p:txBody>
          <a:bodyPr>
            <a:spAutoFit/>
          </a:bodyPr>
          <a:lstStyle/>
          <a:p>
            <a:pPr eaLnBrk="1" hangingPunct="1">
              <a:spcBef>
                <a:spcPct val="50000"/>
              </a:spcBef>
            </a:pPr>
            <a:r>
              <a:rPr lang="en-US" altLang="en-US" sz="2800" b="1" dirty="0">
                <a:solidFill>
                  <a:srgbClr val="002060"/>
                </a:solidFill>
                <a:latin typeface="Times New Roman" pitchFamily="18" charset="0"/>
                <a:cs typeface="Times New Roman" pitchFamily="18" charset="0"/>
              </a:rPr>
              <a:t>II. QUY TẮC NẮM TAY PHẢI:</a:t>
            </a:r>
          </a:p>
        </p:txBody>
      </p:sp>
      <p:sp>
        <p:nvSpPr>
          <p:cNvPr id="83" name="Text Box 10"/>
          <p:cNvSpPr txBox="1">
            <a:spLocks noChangeArrowheads="1"/>
          </p:cNvSpPr>
          <p:nvPr/>
        </p:nvSpPr>
        <p:spPr bwMode="auto">
          <a:xfrm>
            <a:off x="0" y="457200"/>
            <a:ext cx="8534400" cy="1077913"/>
          </a:xfrm>
          <a:prstGeom prst="rect">
            <a:avLst/>
          </a:prstGeom>
          <a:noFill/>
          <a:ln w="9525">
            <a:noFill/>
            <a:miter lim="800000"/>
            <a:headEnd/>
            <a:tailEnd/>
          </a:ln>
        </p:spPr>
        <p:txBody>
          <a:bodyPr>
            <a:spAutoFit/>
          </a:bodyPr>
          <a:lstStyle/>
          <a:p>
            <a:pPr eaLnBrk="1" hangingPunct="1">
              <a:spcBef>
                <a:spcPct val="50000"/>
              </a:spcBef>
            </a:pPr>
            <a:r>
              <a:rPr lang="en-US" altLang="en-US" sz="3200" dirty="0" smtClean="0">
                <a:solidFill>
                  <a:srgbClr val="0000FF"/>
                </a:solidFill>
                <a:latin typeface="Times New Roman" pitchFamily="18" charset="0"/>
                <a:cs typeface="Times New Roman" pitchFamily="18" charset="0"/>
              </a:rPr>
              <a:t>1</a:t>
            </a:r>
            <a:r>
              <a:rPr lang="vi-VN" altLang="en-US" sz="3200" dirty="0" smtClean="0">
                <a:solidFill>
                  <a:srgbClr val="0000FF"/>
                </a:solidFill>
                <a:latin typeface="Times New Roman" pitchFamily="18" charset="0"/>
                <a:cs typeface="Times New Roman" pitchFamily="18" charset="0"/>
              </a:rPr>
              <a:t>.</a:t>
            </a:r>
            <a:r>
              <a:rPr lang="en-US" altLang="en-US" sz="3200" dirty="0" smtClean="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Chiều</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của</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đường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sức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từ</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của</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ống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dây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có</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dòng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điện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chạy</a:t>
            </a:r>
            <a:r>
              <a:rPr lang="en-US" altLang="en-US" sz="3200" dirty="0">
                <a:solidFill>
                  <a:srgbClr val="0000FF"/>
                </a:solidFill>
                <a:latin typeface="Times New Roman" pitchFamily="18" charset="0"/>
                <a:cs typeface="Times New Roman" pitchFamily="18" charset="0"/>
              </a:rPr>
              <a:t> qua </a:t>
            </a:r>
            <a:r>
              <a:rPr lang="en-US" altLang="en-US" sz="3200" dirty="0" err="1">
                <a:solidFill>
                  <a:srgbClr val="0000FF"/>
                </a:solidFill>
                <a:latin typeface="Times New Roman" pitchFamily="18" charset="0"/>
                <a:cs typeface="Times New Roman" pitchFamily="18" charset="0"/>
              </a:rPr>
              <a:t>phụ</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thuộc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vào</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yếu</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tố</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nào</a:t>
            </a:r>
            <a:r>
              <a:rPr lang="en-US" altLang="en-US" sz="32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linds(horizontal)">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linds(horizontal)">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0" nodeType="clickEffect">
                                  <p:stCondLst>
                                    <p:cond delay="0"/>
                                  </p:stCondLst>
                                  <p:childTnLst>
                                    <p:animMotion origin="layout" path="M -2.22222E-6 2.13312E-6 L 0.07153 0.00231 " pathEditMode="relative" rAng="0" ptsTypes="AA">
                                      <p:cBhvr>
                                        <p:cTn id="16" dur="2000" fill="hold"/>
                                        <p:tgtEl>
                                          <p:spTgt spid="114697"/>
                                        </p:tgtEl>
                                        <p:attrNameLst>
                                          <p:attrName>ppt_x</p:attrName>
                                          <p:attrName>ppt_y</p:attrName>
                                        </p:attrNameLst>
                                      </p:cBhvr>
                                      <p:rCtr x="36" y="1"/>
                                    </p:animMotion>
                                  </p:childTnLst>
                                </p:cTn>
                              </p:par>
                              <p:par>
                                <p:cTn id="17" presetID="35" presetClass="path" presetSubtype="0" accel="50000" decel="50000" fill="hold" grpId="0" nodeType="withEffect">
                                  <p:stCondLst>
                                    <p:cond delay="0"/>
                                  </p:stCondLst>
                                  <p:childTnLst>
                                    <p:animMotion origin="layout" path="M 0 1.06309E-6 L -0.075 1.06309E-6 " pathEditMode="relative" rAng="0" ptsTypes="AA">
                                      <p:cBhvr>
                                        <p:cTn id="18" dur="2000" fill="hold"/>
                                        <p:tgtEl>
                                          <p:spTgt spid="114696"/>
                                        </p:tgtEl>
                                        <p:attrNameLst>
                                          <p:attrName>ppt_x</p:attrName>
                                          <p:attrName>ppt_y</p:attrName>
                                        </p:attrNameLst>
                                      </p:cBhvr>
                                      <p:rCtr x="-38" y="0"/>
                                    </p:animMotion>
                                  </p:childTnLst>
                                </p:cTn>
                              </p:par>
                            </p:childTnLst>
                          </p:cTn>
                        </p:par>
                        <p:par>
                          <p:cTn id="19" fill="hold" nodeType="afterGroup">
                            <p:stCondLst>
                              <p:cond delay="2000"/>
                            </p:stCondLst>
                            <p:childTnLst>
                              <p:par>
                                <p:cTn id="20" presetID="3" presetClass="exit" presetSubtype="10" fill="hold" nodeType="after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3" presetClass="exit" presetSubtype="10" fill="hold" nodeType="withEffect">
                                  <p:stCondLst>
                                    <p:cond delay="0"/>
                                  </p:stCondLst>
                                  <p:childTnLst>
                                    <p:animEffect transition="out" filter="blinds(horizont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nodeType="afterGroup">
                            <p:stCondLst>
                              <p:cond delay="2500"/>
                            </p:stCondLst>
                            <p:childTnLst>
                              <p:par>
                                <p:cTn id="27" presetID="2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2000"/>
                                        <p:tgtEl>
                                          <p:spTgt spid="6"/>
                                        </p:tgtEl>
                                      </p:cBhvr>
                                    </p:animEffect>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2000"/>
                                        <p:tgtEl>
                                          <p:spTgt spid="5"/>
                                        </p:tgtEl>
                                      </p:cBhvr>
                                    </p:animEffect>
                                  </p:childTnLst>
                                </p:cTn>
                              </p:par>
                            </p:childTnLst>
                          </p:cTn>
                        </p:par>
                        <p:par>
                          <p:cTn id="33" fill="hold" nodeType="afterGroup">
                            <p:stCondLst>
                              <p:cond delay="4500"/>
                            </p:stCondLst>
                            <p:childTnLst>
                              <p:par>
                                <p:cTn id="34" presetID="8" presetClass="emph" presetSubtype="0" fill="hold" grpId="0" nodeType="afterEffect">
                                  <p:stCondLst>
                                    <p:cond delay="0"/>
                                  </p:stCondLst>
                                  <p:childTnLst>
                                    <p:animRot by="10800000">
                                      <p:cBhvr>
                                        <p:cTn id="35" dur="2000" fill="hold"/>
                                        <p:tgtEl>
                                          <p:spTgt spid="114741"/>
                                        </p:tgtEl>
                                        <p:attrNameLst>
                                          <p:attrName>r</p:attrName>
                                        </p:attrNameLst>
                                      </p:cBhvr>
                                    </p:animRot>
                                  </p:childTnLst>
                                </p:cTn>
                              </p:par>
                              <p:par>
                                <p:cTn id="36" presetID="8" presetClass="emph" presetSubtype="0" fill="hold" grpId="0" nodeType="withEffect">
                                  <p:stCondLst>
                                    <p:cond delay="0"/>
                                  </p:stCondLst>
                                  <p:childTnLst>
                                    <p:animRot by="10800000">
                                      <p:cBhvr>
                                        <p:cTn id="37" dur="2000" fill="hold"/>
                                        <p:tgtEl>
                                          <p:spTgt spid="114740"/>
                                        </p:tgtEl>
                                        <p:attrNameLst>
                                          <p:attrName>r</p:attrName>
                                        </p:attrNameLst>
                                      </p:cBhvr>
                                    </p:animRot>
                                  </p:childTnLst>
                                </p:cTn>
                              </p:par>
                              <p:par>
                                <p:cTn id="38" presetID="8" presetClass="emph" presetSubtype="0" fill="hold" grpId="0" nodeType="withEffect">
                                  <p:stCondLst>
                                    <p:cond delay="0"/>
                                  </p:stCondLst>
                                  <p:childTnLst>
                                    <p:animRot by="10800000">
                                      <p:cBhvr>
                                        <p:cTn id="39" dur="2000" fill="hold"/>
                                        <p:tgtEl>
                                          <p:spTgt spid="114739"/>
                                        </p:tgtEl>
                                        <p:attrNameLst>
                                          <p:attrName>r</p:attrName>
                                        </p:attrNameLst>
                                      </p:cBhvr>
                                    </p:animRot>
                                  </p:childTnLst>
                                </p:cTn>
                              </p:par>
                              <p:par>
                                <p:cTn id="40" presetID="8" presetClass="emph" presetSubtype="0" fill="hold" grpId="0" nodeType="withEffect">
                                  <p:stCondLst>
                                    <p:cond delay="0"/>
                                  </p:stCondLst>
                                  <p:childTnLst>
                                    <p:animRot by="10800000">
                                      <p:cBhvr>
                                        <p:cTn id="41" dur="2000" fill="hold"/>
                                        <p:tgtEl>
                                          <p:spTgt spid="114738"/>
                                        </p:tgtEl>
                                        <p:attrNameLst>
                                          <p:attrName>r</p:attrName>
                                        </p:attrNameLst>
                                      </p:cBhvr>
                                    </p:animRot>
                                  </p:childTnLst>
                                </p:cTn>
                              </p:par>
                              <p:par>
                                <p:cTn id="42" presetID="8" presetClass="emph" presetSubtype="0" fill="hold" grpId="0" nodeType="withEffect">
                                  <p:stCondLst>
                                    <p:cond delay="0"/>
                                  </p:stCondLst>
                                  <p:childTnLst>
                                    <p:animRot by="10800000">
                                      <p:cBhvr>
                                        <p:cTn id="43" dur="2000" fill="hold"/>
                                        <p:tgtEl>
                                          <p:spTgt spid="114737"/>
                                        </p:tgtEl>
                                        <p:attrNameLst>
                                          <p:attrName>r</p:attrName>
                                        </p:attrNameLst>
                                      </p:cBhvr>
                                    </p:animRot>
                                  </p:childTnLst>
                                </p:cTn>
                              </p:par>
                              <p:par>
                                <p:cTn id="44" presetID="8" presetClass="emph" presetSubtype="0" fill="hold" grpId="0" nodeType="withEffect">
                                  <p:stCondLst>
                                    <p:cond delay="0"/>
                                  </p:stCondLst>
                                  <p:childTnLst>
                                    <p:animRot by="10800000">
                                      <p:cBhvr>
                                        <p:cTn id="45" dur="2000" fill="hold"/>
                                        <p:tgtEl>
                                          <p:spTgt spid="114736"/>
                                        </p:tgtEl>
                                        <p:attrNameLst>
                                          <p:attrName>r</p:attrName>
                                        </p:attrNameLst>
                                      </p:cBhvr>
                                    </p:animRot>
                                  </p:childTnLst>
                                </p:cTn>
                              </p:par>
                              <p:par>
                                <p:cTn id="46" presetID="8" presetClass="emph" presetSubtype="0" fill="hold" grpId="0" nodeType="withEffect">
                                  <p:stCondLst>
                                    <p:cond delay="0"/>
                                  </p:stCondLst>
                                  <p:childTnLst>
                                    <p:animRot by="10800000">
                                      <p:cBhvr>
                                        <p:cTn id="47" dur="2000" fill="hold"/>
                                        <p:tgtEl>
                                          <p:spTgt spid="114735"/>
                                        </p:tgtEl>
                                        <p:attrNameLst>
                                          <p:attrName>r</p:attrName>
                                        </p:attrNameLst>
                                      </p:cBhvr>
                                    </p:animRot>
                                  </p:childTnLst>
                                </p:cTn>
                              </p:par>
                              <p:par>
                                <p:cTn id="48" presetID="8" presetClass="emph" presetSubtype="0" fill="hold" grpId="0" nodeType="withEffect">
                                  <p:stCondLst>
                                    <p:cond delay="0"/>
                                  </p:stCondLst>
                                  <p:childTnLst>
                                    <p:animRot by="10800000">
                                      <p:cBhvr>
                                        <p:cTn id="49" dur="2000" fill="hold"/>
                                        <p:tgtEl>
                                          <p:spTgt spid="114734"/>
                                        </p:tgtEl>
                                        <p:attrNameLst>
                                          <p:attrName>r</p:attrName>
                                        </p:attrNameLst>
                                      </p:cBhvr>
                                    </p:animRot>
                                  </p:childTnLst>
                                </p:cTn>
                              </p:par>
                              <p:par>
                                <p:cTn id="50" presetID="8" presetClass="emph" presetSubtype="0" fill="hold" grpId="0" nodeType="withEffect">
                                  <p:stCondLst>
                                    <p:cond delay="0"/>
                                  </p:stCondLst>
                                  <p:childTnLst>
                                    <p:animRot by="10800000">
                                      <p:cBhvr>
                                        <p:cTn id="51" dur="2000" fill="hold"/>
                                        <p:tgtEl>
                                          <p:spTgt spid="114733"/>
                                        </p:tgtEl>
                                        <p:attrNameLst>
                                          <p:attrName>r</p:attrName>
                                        </p:attrNameLst>
                                      </p:cBhvr>
                                    </p:animRot>
                                  </p:childTnLst>
                                </p:cTn>
                              </p:par>
                              <p:par>
                                <p:cTn id="52" presetID="8" presetClass="emph" presetSubtype="0" fill="hold" grpId="0" nodeType="withEffect">
                                  <p:stCondLst>
                                    <p:cond delay="0"/>
                                  </p:stCondLst>
                                  <p:childTnLst>
                                    <p:animRot by="10800000">
                                      <p:cBhvr>
                                        <p:cTn id="53" dur="2000" fill="hold"/>
                                        <p:tgtEl>
                                          <p:spTgt spid="114732"/>
                                        </p:tgtEl>
                                        <p:attrNameLst>
                                          <p:attrName>r</p:attrName>
                                        </p:attrNameLst>
                                      </p:cBhvr>
                                    </p:animRot>
                                  </p:childTnLst>
                                </p:cTn>
                              </p:par>
                            </p:childTnLst>
                          </p:cTn>
                        </p:par>
                        <p:par>
                          <p:cTn id="54" fill="hold" nodeType="afterGroup">
                            <p:stCondLst>
                              <p:cond delay="6500"/>
                            </p:stCondLst>
                            <p:childTnLst>
                              <p:par>
                                <p:cTn id="55" presetID="8" presetClass="emph" presetSubtype="0" fill="hold" nodeType="afterEffect">
                                  <p:stCondLst>
                                    <p:cond delay="0"/>
                                  </p:stCondLst>
                                  <p:childTnLst>
                                    <p:animRot by="10800000">
                                      <p:cBhvr>
                                        <p:cTn id="56" dur="2000" fill="hold"/>
                                        <p:tgtEl>
                                          <p:spTgt spid="114759"/>
                                        </p:tgtEl>
                                        <p:attrNameLst>
                                          <p:attrName>r</p:attrName>
                                        </p:attrNameLst>
                                      </p:cBhvr>
                                    </p:animRot>
                                  </p:childTnLst>
                                </p:cTn>
                              </p:par>
                              <p:par>
                                <p:cTn id="57" presetID="8" presetClass="emph" presetSubtype="0" fill="hold" nodeType="withEffect">
                                  <p:stCondLst>
                                    <p:cond delay="0"/>
                                  </p:stCondLst>
                                  <p:childTnLst>
                                    <p:animRot by="10800000">
                                      <p:cBhvr>
                                        <p:cTn id="58" dur="2000" fill="hold"/>
                                        <p:tgtEl>
                                          <p:spTgt spid="114756"/>
                                        </p:tgtEl>
                                        <p:attrNameLst>
                                          <p:attrName>r</p:attrName>
                                        </p:attrNameLst>
                                      </p:cBhvr>
                                    </p:animRot>
                                  </p:childTnLst>
                                </p:cTn>
                              </p:par>
                              <p:par>
                                <p:cTn id="59" presetID="8" presetClass="emph" presetSubtype="0" fill="hold" nodeType="withEffect">
                                  <p:stCondLst>
                                    <p:cond delay="0"/>
                                  </p:stCondLst>
                                  <p:childTnLst>
                                    <p:animRot by="10800000">
                                      <p:cBhvr>
                                        <p:cTn id="60" dur="2000" fill="hold"/>
                                        <p:tgtEl>
                                          <p:spTgt spid="114760"/>
                                        </p:tgtEl>
                                        <p:attrNameLst>
                                          <p:attrName>r</p:attrName>
                                        </p:attrNameLst>
                                      </p:cBhvr>
                                    </p:animRot>
                                  </p:childTnLst>
                                </p:cTn>
                              </p:par>
                              <p:par>
                                <p:cTn id="61" presetID="8" presetClass="emph" presetSubtype="0" fill="hold" nodeType="withEffect">
                                  <p:stCondLst>
                                    <p:cond delay="0"/>
                                  </p:stCondLst>
                                  <p:childTnLst>
                                    <p:animRot by="10800000">
                                      <p:cBhvr>
                                        <p:cTn id="62" dur="2000" fill="hold"/>
                                        <p:tgtEl>
                                          <p:spTgt spid="114758"/>
                                        </p:tgtEl>
                                        <p:attrNameLst>
                                          <p:attrName>r</p:attrName>
                                        </p:attrNameLst>
                                      </p:cBhvr>
                                    </p:animRot>
                                  </p:childTnLst>
                                </p:cTn>
                              </p:par>
                              <p:par>
                                <p:cTn id="63" presetID="8" presetClass="emph" presetSubtype="0" fill="hold" nodeType="withEffect">
                                  <p:stCondLst>
                                    <p:cond delay="0"/>
                                  </p:stCondLst>
                                  <p:childTnLst>
                                    <p:animRot by="10800000">
                                      <p:cBhvr>
                                        <p:cTn id="64" dur="2000" fill="hold"/>
                                        <p:tgtEl>
                                          <p:spTgt spid="114757"/>
                                        </p:tgtEl>
                                        <p:attrNameLst>
                                          <p:attrName>r</p:attrName>
                                        </p:attrNameLst>
                                      </p:cBhvr>
                                    </p:animRot>
                                  </p:child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mph" presetSubtype="0" fill="hold" grpId="0" nodeType="clickEffect">
                                  <p:stCondLst>
                                    <p:cond delay="0"/>
                                  </p:stCondLst>
                                  <p:childTnLst>
                                    <p:animRot by="10800000">
                                      <p:cBhvr>
                                        <p:cTn id="68" dur="2000" fill="hold"/>
                                        <p:tgtEl>
                                          <p:spTgt spid="114745"/>
                                        </p:tgtEl>
                                        <p:attrNameLst>
                                          <p:attrName>r</p:attrName>
                                        </p:attrNameLst>
                                      </p:cBhvr>
                                    </p:animRot>
                                  </p:childTnLst>
                                </p:cTn>
                              </p:par>
                              <p:par>
                                <p:cTn id="69" presetID="8" presetClass="emph" presetSubtype="0" fill="hold" grpId="0" nodeType="withEffect">
                                  <p:stCondLst>
                                    <p:cond delay="0"/>
                                  </p:stCondLst>
                                  <p:childTnLst>
                                    <p:animRot by="10800000">
                                      <p:cBhvr>
                                        <p:cTn id="70" dur="2000" fill="hold"/>
                                        <p:tgtEl>
                                          <p:spTgt spid="114743"/>
                                        </p:tgtEl>
                                        <p:attrNameLst>
                                          <p:attrName>r</p:attrName>
                                        </p:attrNameLst>
                                      </p:cBhvr>
                                    </p:animRot>
                                  </p:childTnLst>
                                </p:cTn>
                              </p:par>
                              <p:par>
                                <p:cTn id="71" presetID="8" presetClass="emph" presetSubtype="0" fill="hold" grpId="0" nodeType="withEffect">
                                  <p:stCondLst>
                                    <p:cond delay="0"/>
                                  </p:stCondLst>
                                  <p:childTnLst>
                                    <p:animRot by="10800000">
                                      <p:cBhvr>
                                        <p:cTn id="72" dur="2000" fill="hold"/>
                                        <p:tgtEl>
                                          <p:spTgt spid="114744"/>
                                        </p:tgtEl>
                                        <p:attrNameLst>
                                          <p:attrName>r</p:attrName>
                                        </p:attrNameLst>
                                      </p:cBhvr>
                                    </p:animRot>
                                  </p:childTnLst>
                                </p:cTn>
                              </p:par>
                              <p:par>
                                <p:cTn id="73" presetID="8" presetClass="emph" presetSubtype="0" fill="hold" grpId="0" nodeType="withEffect">
                                  <p:stCondLst>
                                    <p:cond delay="0"/>
                                  </p:stCondLst>
                                  <p:childTnLst>
                                    <p:animRot by="10800000">
                                      <p:cBhvr>
                                        <p:cTn id="74" dur="2000" fill="hold"/>
                                        <p:tgtEl>
                                          <p:spTgt spid="114746"/>
                                        </p:tgtEl>
                                        <p:attrNameLst>
                                          <p:attrName>r</p:attrName>
                                        </p:attrNameLst>
                                      </p:cBhvr>
                                    </p:animRot>
                                  </p:childTnLst>
                                </p:cTn>
                              </p:par>
                              <p:par>
                                <p:cTn id="75" presetID="8" presetClass="emph" presetSubtype="0" fill="hold" grpId="0" nodeType="withEffect">
                                  <p:stCondLst>
                                    <p:cond delay="0"/>
                                  </p:stCondLst>
                                  <p:childTnLst>
                                    <p:animRot by="10800000">
                                      <p:cBhvr>
                                        <p:cTn id="76" dur="2000" fill="hold"/>
                                        <p:tgtEl>
                                          <p:spTgt spid="114748"/>
                                        </p:tgtEl>
                                        <p:attrNameLst>
                                          <p:attrName>r</p:attrName>
                                        </p:attrNameLst>
                                      </p:cBhvr>
                                    </p:animRot>
                                  </p:childTnLst>
                                </p:cTn>
                              </p:par>
                              <p:par>
                                <p:cTn id="77" presetID="8" presetClass="emph" presetSubtype="0" fill="hold" grpId="0" nodeType="withEffect">
                                  <p:stCondLst>
                                    <p:cond delay="0"/>
                                  </p:stCondLst>
                                  <p:childTnLst>
                                    <p:animRot by="10800000">
                                      <p:cBhvr>
                                        <p:cTn id="78" dur="2000" fill="hold"/>
                                        <p:tgtEl>
                                          <p:spTgt spid="114747"/>
                                        </p:tgtEl>
                                        <p:attrNameLst>
                                          <p:attrName>r</p:attrName>
                                        </p:attrNameLst>
                                      </p:cBhvr>
                                    </p:animRot>
                                  </p:childTnLst>
                                </p:cTn>
                              </p:par>
                              <p:par>
                                <p:cTn id="79" presetID="8" presetClass="emph" presetSubtype="0" fill="hold" grpId="0" nodeType="withEffect">
                                  <p:stCondLst>
                                    <p:cond delay="0"/>
                                  </p:stCondLst>
                                  <p:childTnLst>
                                    <p:animRot by="10800000">
                                      <p:cBhvr>
                                        <p:cTn id="80" dur="2000" fill="hold"/>
                                        <p:tgtEl>
                                          <p:spTgt spid="114749"/>
                                        </p:tgtEl>
                                        <p:attrNameLst>
                                          <p:attrName>r</p:attrName>
                                        </p:attrNameLst>
                                      </p:cBhvr>
                                    </p:animRot>
                                  </p:childTnLst>
                                </p:cTn>
                              </p:par>
                              <p:par>
                                <p:cTn id="81" presetID="8" presetClass="emph" presetSubtype="0" fill="hold" grpId="0" nodeType="withEffect">
                                  <p:stCondLst>
                                    <p:cond delay="0"/>
                                  </p:stCondLst>
                                  <p:childTnLst>
                                    <p:animRot by="10800000">
                                      <p:cBhvr>
                                        <p:cTn id="82" dur="2000" fill="hold"/>
                                        <p:tgtEl>
                                          <p:spTgt spid="114750"/>
                                        </p:tgtEl>
                                        <p:attrNameLst>
                                          <p:attrName>r</p:attrName>
                                        </p:attrNameLst>
                                      </p:cBhvr>
                                    </p:animRot>
                                  </p:childTnLst>
                                </p:cTn>
                              </p:par>
                              <p:par>
                                <p:cTn id="83" presetID="8" presetClass="emph" presetSubtype="0" fill="hold" grpId="0" nodeType="withEffect">
                                  <p:stCondLst>
                                    <p:cond delay="0"/>
                                  </p:stCondLst>
                                  <p:childTnLst>
                                    <p:animRot by="10800000">
                                      <p:cBhvr>
                                        <p:cTn id="84" dur="2000" fill="hold"/>
                                        <p:tgtEl>
                                          <p:spTgt spid="114755"/>
                                        </p:tgtEl>
                                        <p:attrNameLst>
                                          <p:attrName>r</p:attrName>
                                        </p:attrNameLst>
                                      </p:cBhvr>
                                    </p:animRot>
                                  </p:childTnLst>
                                </p:cTn>
                              </p:par>
                              <p:par>
                                <p:cTn id="85" presetID="8" presetClass="emph" presetSubtype="0" fill="hold" grpId="0" nodeType="withEffect">
                                  <p:stCondLst>
                                    <p:cond delay="0"/>
                                  </p:stCondLst>
                                  <p:childTnLst>
                                    <p:animRot by="10800000">
                                      <p:cBhvr>
                                        <p:cTn id="86" dur="2000" fill="hold"/>
                                        <p:tgtEl>
                                          <p:spTgt spid="114753"/>
                                        </p:tgtEl>
                                        <p:attrNameLst>
                                          <p:attrName>r</p:attrName>
                                        </p:attrNameLst>
                                      </p:cBhvr>
                                    </p:animRot>
                                  </p:childTnLst>
                                </p:cTn>
                              </p:par>
                              <p:par>
                                <p:cTn id="87" presetID="8" presetClass="emph" presetSubtype="0" fill="hold" grpId="0" nodeType="withEffect">
                                  <p:stCondLst>
                                    <p:cond delay="0"/>
                                  </p:stCondLst>
                                  <p:childTnLst>
                                    <p:animRot by="10800000">
                                      <p:cBhvr>
                                        <p:cTn id="88" dur="2000" fill="hold"/>
                                        <p:tgtEl>
                                          <p:spTgt spid="114751"/>
                                        </p:tgtEl>
                                        <p:attrNameLst>
                                          <p:attrName>r</p:attrName>
                                        </p:attrNameLst>
                                      </p:cBhvr>
                                    </p:animRot>
                                  </p:childTnLst>
                                </p:cTn>
                              </p:par>
                              <p:par>
                                <p:cTn id="89" presetID="8" presetClass="emph" presetSubtype="0" fill="hold" grpId="0" nodeType="withEffect">
                                  <p:stCondLst>
                                    <p:cond delay="0"/>
                                  </p:stCondLst>
                                  <p:childTnLst>
                                    <p:animRot by="10800000">
                                      <p:cBhvr>
                                        <p:cTn id="90" dur="2000" fill="hold"/>
                                        <p:tgtEl>
                                          <p:spTgt spid="114752"/>
                                        </p:tgtEl>
                                        <p:attrNameLst>
                                          <p:attrName>r</p:attrName>
                                        </p:attrNameLst>
                                      </p:cBhvr>
                                    </p:animRot>
                                  </p:childTnLst>
                                </p:cTn>
                              </p:par>
                              <p:par>
                                <p:cTn id="91" presetID="8" presetClass="emph" presetSubtype="0" fill="hold" grpId="0" nodeType="withEffect">
                                  <p:stCondLst>
                                    <p:cond delay="0"/>
                                  </p:stCondLst>
                                  <p:childTnLst>
                                    <p:animRot by="10800000">
                                      <p:cBhvr>
                                        <p:cTn id="92" dur="2000" fill="hold"/>
                                        <p:tgtEl>
                                          <p:spTgt spid="114754"/>
                                        </p:tgtEl>
                                        <p:attrNameLst>
                                          <p:attrName>r</p:attrName>
                                        </p:attrNameLst>
                                      </p:cBhvr>
                                    </p:animRot>
                                  </p:childTnLst>
                                </p:cTn>
                              </p:par>
                              <p:par>
                                <p:cTn id="93" presetID="8" presetClass="emph" presetSubtype="0" fill="hold" grpId="0" nodeType="withEffect">
                                  <p:stCondLst>
                                    <p:cond delay="0"/>
                                  </p:stCondLst>
                                  <p:childTnLst>
                                    <p:animRot by="10800000">
                                      <p:cBhvr>
                                        <p:cTn id="94" dur="2000" fill="hold"/>
                                        <p:tgtEl>
                                          <p:spTgt spid="114711"/>
                                        </p:tgtEl>
                                        <p:attrNameLst>
                                          <p:attrName>r</p:attrName>
                                        </p:attrNameLst>
                                      </p:cBhvr>
                                    </p:animRot>
                                  </p:childTnLst>
                                </p:cTn>
                              </p:par>
                              <p:par>
                                <p:cTn id="95" presetID="8" presetClass="emph" presetSubtype="0" fill="hold" grpId="0" nodeType="withEffect">
                                  <p:stCondLst>
                                    <p:cond delay="0"/>
                                  </p:stCondLst>
                                  <p:childTnLst>
                                    <p:animRot by="10800000">
                                      <p:cBhvr>
                                        <p:cTn id="96" dur="2000" fill="hold"/>
                                        <p:tgtEl>
                                          <p:spTgt spid="11474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6" grpId="0" animBg="1"/>
      <p:bldP spid="114697" grpId="0" animBg="1"/>
      <p:bldP spid="114711" grpId="0" animBg="1"/>
      <p:bldP spid="114732" grpId="0" animBg="1"/>
      <p:bldP spid="114733" grpId="0" animBg="1"/>
      <p:bldP spid="114734" grpId="0" animBg="1"/>
      <p:bldP spid="114735" grpId="0" animBg="1"/>
      <p:bldP spid="114736" grpId="0" animBg="1"/>
      <p:bldP spid="114737" grpId="0" animBg="1"/>
      <p:bldP spid="114738" grpId="0" animBg="1"/>
      <p:bldP spid="114739" grpId="0" animBg="1"/>
      <p:bldP spid="114740" grpId="0" animBg="1"/>
      <p:bldP spid="114741" grpId="0" animBg="1"/>
      <p:bldP spid="114742" grpId="0" animBg="1"/>
      <p:bldP spid="114743" grpId="0" animBg="1"/>
      <p:bldP spid="114744" grpId="0" animBg="1"/>
      <p:bldP spid="114745" grpId="0" animBg="1"/>
      <p:bldP spid="114746" grpId="0" animBg="1"/>
      <p:bldP spid="114747" grpId="0" animBg="1"/>
      <p:bldP spid="114748" grpId="0" animBg="1"/>
      <p:bldP spid="114749" grpId="0" animBg="1"/>
      <p:bldP spid="114750" grpId="0" animBg="1"/>
      <p:bldP spid="114751" grpId="0" animBg="1"/>
      <p:bldP spid="114752" grpId="0" animBg="1"/>
      <p:bldP spid="114753" grpId="0" animBg="1"/>
      <p:bldP spid="114754" grpId="0" animBg="1"/>
      <p:bldP spid="114755" grpId="0" animBg="1"/>
      <p:bldP spid="82"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G_1262_3"/>
          <p:cNvPicPr>
            <a:picLocks noChangeAspect="1" noChangeArrowheads="1"/>
          </p:cNvPicPr>
          <p:nvPr/>
        </p:nvPicPr>
        <p:blipFill>
          <a:blip r:embed="rId3"/>
          <a:srcRect/>
          <a:stretch>
            <a:fillRect/>
          </a:stretch>
        </p:blipFill>
        <p:spPr bwMode="auto">
          <a:xfrm>
            <a:off x="4648200" y="1417638"/>
            <a:ext cx="4495800" cy="3048000"/>
          </a:xfrm>
          <a:prstGeom prst="rect">
            <a:avLst/>
          </a:prstGeom>
          <a:noFill/>
          <a:ln w="19050">
            <a:solidFill>
              <a:srgbClr val="FFCC66"/>
            </a:solidFill>
            <a:miter lim="800000"/>
            <a:headEnd/>
            <a:tailEnd/>
          </a:ln>
          <a:effectLst>
            <a:outerShdw dist="107763" dir="2700000" algn="ctr" rotWithShape="0">
              <a:srgbClr val="808080">
                <a:alpha val="50000"/>
              </a:srgbClr>
            </a:outerShdw>
          </a:effectLst>
        </p:spPr>
      </p:pic>
      <p:sp>
        <p:nvSpPr>
          <p:cNvPr id="18435" name="Text Box 3"/>
          <p:cNvSpPr txBox="1">
            <a:spLocks noChangeArrowheads="1"/>
          </p:cNvSpPr>
          <p:nvPr/>
        </p:nvSpPr>
        <p:spPr bwMode="auto">
          <a:xfrm>
            <a:off x="5651500" y="4084638"/>
            <a:ext cx="368300" cy="427037"/>
          </a:xfrm>
          <a:prstGeom prst="rect">
            <a:avLst/>
          </a:prstGeom>
          <a:solidFill>
            <a:schemeClr val="bg1"/>
          </a:solidFill>
          <a:ln w="9525">
            <a:noFill/>
            <a:miter lim="800000"/>
            <a:headEnd/>
            <a:tailEnd/>
          </a:ln>
        </p:spPr>
        <p:txBody>
          <a:bodyPr lIns="0" tIns="0" rIns="0" bIns="0">
            <a:spAutoFit/>
          </a:bodyPr>
          <a:lstStyle/>
          <a:p>
            <a:pPr algn="ctr" eaLnBrk="1" hangingPunct="1">
              <a:spcBef>
                <a:spcPct val="50000"/>
              </a:spcBef>
            </a:pPr>
            <a:r>
              <a:rPr lang="en-US" altLang="en-US" sz="2800" b="1">
                <a:solidFill>
                  <a:srgbClr val="3333FF"/>
                </a:solidFill>
              </a:rPr>
              <a:t>-</a:t>
            </a:r>
          </a:p>
        </p:txBody>
      </p:sp>
      <p:sp>
        <p:nvSpPr>
          <p:cNvPr id="18436" name="Text Box 4"/>
          <p:cNvSpPr txBox="1">
            <a:spLocks noChangeArrowheads="1"/>
          </p:cNvSpPr>
          <p:nvPr/>
        </p:nvSpPr>
        <p:spPr bwMode="auto">
          <a:xfrm>
            <a:off x="7620000" y="4160838"/>
            <a:ext cx="428625" cy="427037"/>
          </a:xfrm>
          <a:prstGeom prst="rect">
            <a:avLst/>
          </a:prstGeom>
          <a:solidFill>
            <a:schemeClr val="bg1"/>
          </a:solidFill>
          <a:ln w="9525">
            <a:noFill/>
            <a:miter lim="800000"/>
            <a:headEnd/>
            <a:tailEnd/>
          </a:ln>
        </p:spPr>
        <p:txBody>
          <a:bodyPr lIns="0" tIns="0" rIns="0" bIns="0">
            <a:spAutoFit/>
          </a:bodyPr>
          <a:lstStyle/>
          <a:p>
            <a:pPr algn="ctr" eaLnBrk="1" hangingPunct="1">
              <a:spcBef>
                <a:spcPct val="50000"/>
              </a:spcBef>
            </a:pPr>
            <a:r>
              <a:rPr lang="en-US" altLang="en-US" sz="2800" b="1">
                <a:solidFill>
                  <a:srgbClr val="FF0000"/>
                </a:solidFill>
              </a:rPr>
              <a:t>+</a:t>
            </a:r>
          </a:p>
        </p:txBody>
      </p:sp>
      <p:grpSp>
        <p:nvGrpSpPr>
          <p:cNvPr id="2" name="Group 5"/>
          <p:cNvGrpSpPr>
            <a:grpSpLocks/>
          </p:cNvGrpSpPr>
          <p:nvPr/>
        </p:nvGrpSpPr>
        <p:grpSpPr bwMode="auto">
          <a:xfrm rot="21545901" flipH="1">
            <a:off x="6273800" y="4343400"/>
            <a:ext cx="1295400" cy="487363"/>
            <a:chOff x="1710" y="2952"/>
            <a:chExt cx="1032" cy="1016"/>
          </a:xfrm>
        </p:grpSpPr>
        <p:grpSp>
          <p:nvGrpSpPr>
            <p:cNvPr id="3" name="Group 6"/>
            <p:cNvGrpSpPr>
              <a:grpSpLocks/>
            </p:cNvGrpSpPr>
            <p:nvPr/>
          </p:nvGrpSpPr>
          <p:grpSpPr bwMode="auto">
            <a:xfrm>
              <a:off x="1710" y="2960"/>
              <a:ext cx="306" cy="1008"/>
              <a:chOff x="1902" y="2720"/>
              <a:chExt cx="306" cy="1008"/>
            </a:xfrm>
          </p:grpSpPr>
          <p:sp>
            <p:nvSpPr>
              <p:cNvPr id="18530" name="Line 7"/>
              <p:cNvSpPr>
                <a:spLocks noChangeShapeType="1"/>
              </p:cNvSpPr>
              <p:nvPr/>
            </p:nvSpPr>
            <p:spPr bwMode="auto">
              <a:xfrm>
                <a:off x="1902" y="2720"/>
                <a:ext cx="0" cy="1008"/>
              </a:xfrm>
              <a:prstGeom prst="line">
                <a:avLst/>
              </a:prstGeom>
              <a:noFill/>
              <a:ln w="38100">
                <a:solidFill>
                  <a:srgbClr val="FF0000"/>
                </a:solidFill>
                <a:round/>
                <a:headEnd type="oval" w="med" len="med"/>
                <a:tailEnd/>
              </a:ln>
            </p:spPr>
            <p:txBody>
              <a:bodyPr/>
              <a:lstStyle/>
              <a:p>
                <a:endParaRPr lang="en-US"/>
              </a:p>
            </p:txBody>
          </p:sp>
          <p:sp>
            <p:nvSpPr>
              <p:cNvPr id="18531" name="Line 8"/>
              <p:cNvSpPr>
                <a:spLocks noChangeShapeType="1"/>
              </p:cNvSpPr>
              <p:nvPr/>
            </p:nvSpPr>
            <p:spPr bwMode="auto">
              <a:xfrm>
                <a:off x="1906" y="3716"/>
                <a:ext cx="302" cy="0"/>
              </a:xfrm>
              <a:prstGeom prst="line">
                <a:avLst/>
              </a:prstGeom>
              <a:noFill/>
              <a:ln w="38100">
                <a:solidFill>
                  <a:srgbClr val="FF0000"/>
                </a:solidFill>
                <a:round/>
                <a:headEnd/>
                <a:tailEnd type="oval" w="med" len="med"/>
              </a:ln>
            </p:spPr>
            <p:txBody>
              <a:bodyPr/>
              <a:lstStyle/>
              <a:p>
                <a:endParaRPr lang="en-US"/>
              </a:p>
            </p:txBody>
          </p:sp>
        </p:grpSp>
        <p:grpSp>
          <p:nvGrpSpPr>
            <p:cNvPr id="4" name="Group 9"/>
            <p:cNvGrpSpPr>
              <a:grpSpLocks/>
            </p:cNvGrpSpPr>
            <p:nvPr/>
          </p:nvGrpSpPr>
          <p:grpSpPr bwMode="auto">
            <a:xfrm>
              <a:off x="2448" y="2952"/>
              <a:ext cx="294" cy="1008"/>
              <a:chOff x="2640" y="2712"/>
              <a:chExt cx="294" cy="1008"/>
            </a:xfrm>
          </p:grpSpPr>
          <p:sp>
            <p:nvSpPr>
              <p:cNvPr id="18528" name="Line 10"/>
              <p:cNvSpPr>
                <a:spLocks noChangeShapeType="1"/>
              </p:cNvSpPr>
              <p:nvPr/>
            </p:nvSpPr>
            <p:spPr bwMode="auto">
              <a:xfrm>
                <a:off x="2930" y="2712"/>
                <a:ext cx="0" cy="1008"/>
              </a:xfrm>
              <a:prstGeom prst="line">
                <a:avLst/>
              </a:prstGeom>
              <a:noFill/>
              <a:ln w="38100">
                <a:solidFill>
                  <a:srgbClr val="3333FF"/>
                </a:solidFill>
                <a:round/>
                <a:headEnd type="oval" w="med" len="med"/>
                <a:tailEnd/>
              </a:ln>
            </p:spPr>
            <p:txBody>
              <a:bodyPr/>
              <a:lstStyle/>
              <a:p>
                <a:endParaRPr lang="en-US"/>
              </a:p>
            </p:txBody>
          </p:sp>
          <p:sp>
            <p:nvSpPr>
              <p:cNvPr id="18529" name="Line 11"/>
              <p:cNvSpPr>
                <a:spLocks noChangeShapeType="1"/>
              </p:cNvSpPr>
              <p:nvPr/>
            </p:nvSpPr>
            <p:spPr bwMode="auto">
              <a:xfrm flipH="1">
                <a:off x="2640" y="3712"/>
                <a:ext cx="294" cy="0"/>
              </a:xfrm>
              <a:prstGeom prst="line">
                <a:avLst/>
              </a:prstGeom>
              <a:noFill/>
              <a:ln w="38100">
                <a:solidFill>
                  <a:srgbClr val="3333FF"/>
                </a:solidFill>
                <a:round/>
                <a:headEnd/>
                <a:tailEnd type="oval" w="med" len="med"/>
              </a:ln>
            </p:spPr>
            <p:txBody>
              <a:bodyPr/>
              <a:lstStyle/>
              <a:p>
                <a:endParaRPr lang="en-US"/>
              </a:p>
            </p:txBody>
          </p:sp>
        </p:grpSp>
      </p:grpSp>
      <p:sp>
        <p:nvSpPr>
          <p:cNvPr id="18438" name="Text Box 12"/>
          <p:cNvSpPr txBox="1">
            <a:spLocks noChangeArrowheads="1"/>
          </p:cNvSpPr>
          <p:nvPr/>
        </p:nvSpPr>
        <p:spPr bwMode="auto">
          <a:xfrm>
            <a:off x="1752600" y="4724400"/>
            <a:ext cx="1066800" cy="427038"/>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2800" b="1">
                <a:solidFill>
                  <a:srgbClr val="008000"/>
                </a:solidFill>
                <a:latin typeface="Times New Roman" pitchFamily="18" charset="0"/>
                <a:cs typeface="Times New Roman" pitchFamily="18" charset="0"/>
              </a:rPr>
              <a:t>12 V</a:t>
            </a:r>
          </a:p>
        </p:txBody>
      </p:sp>
      <p:sp>
        <p:nvSpPr>
          <p:cNvPr id="18439" name="Text Box 13"/>
          <p:cNvSpPr txBox="1">
            <a:spLocks noChangeArrowheads="1"/>
          </p:cNvSpPr>
          <p:nvPr/>
        </p:nvSpPr>
        <p:spPr bwMode="auto">
          <a:xfrm>
            <a:off x="1066800" y="4084638"/>
            <a:ext cx="428625" cy="427037"/>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2800" b="1">
                <a:solidFill>
                  <a:srgbClr val="FF0000"/>
                </a:solidFill>
              </a:rPr>
              <a:t>+</a:t>
            </a:r>
          </a:p>
        </p:txBody>
      </p:sp>
      <p:sp>
        <p:nvSpPr>
          <p:cNvPr id="18440" name="Text Box 14"/>
          <p:cNvSpPr txBox="1">
            <a:spLocks noChangeArrowheads="1"/>
          </p:cNvSpPr>
          <p:nvPr/>
        </p:nvSpPr>
        <p:spPr bwMode="auto">
          <a:xfrm>
            <a:off x="3124200" y="4103688"/>
            <a:ext cx="266700" cy="427037"/>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2800" b="1">
                <a:solidFill>
                  <a:srgbClr val="3333FF"/>
                </a:solidFill>
              </a:rPr>
              <a:t>-</a:t>
            </a:r>
          </a:p>
        </p:txBody>
      </p:sp>
      <p:sp>
        <p:nvSpPr>
          <p:cNvPr id="18441" name="Text Box 15"/>
          <p:cNvSpPr txBox="1">
            <a:spLocks noChangeArrowheads="1"/>
          </p:cNvSpPr>
          <p:nvPr/>
        </p:nvSpPr>
        <p:spPr bwMode="auto">
          <a:xfrm>
            <a:off x="6400800" y="4800600"/>
            <a:ext cx="1066800" cy="427038"/>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2800" b="1">
                <a:solidFill>
                  <a:srgbClr val="008000"/>
                </a:solidFill>
                <a:latin typeface="Times New Roman" pitchFamily="18" charset="0"/>
                <a:cs typeface="Times New Roman" pitchFamily="18" charset="0"/>
              </a:rPr>
              <a:t>12 V</a:t>
            </a:r>
          </a:p>
        </p:txBody>
      </p:sp>
      <p:pic>
        <p:nvPicPr>
          <p:cNvPr id="23562" name="Picture 16" descr="IMG_1262_3"/>
          <p:cNvPicPr>
            <a:picLocks noChangeAspect="1" noChangeArrowheads="1"/>
          </p:cNvPicPr>
          <p:nvPr/>
        </p:nvPicPr>
        <p:blipFill>
          <a:blip r:embed="rId3"/>
          <a:srcRect/>
          <a:stretch>
            <a:fillRect/>
          </a:stretch>
        </p:blipFill>
        <p:spPr bwMode="auto">
          <a:xfrm>
            <a:off x="0" y="1341438"/>
            <a:ext cx="4495800" cy="3011487"/>
          </a:xfrm>
          <a:prstGeom prst="rect">
            <a:avLst/>
          </a:prstGeom>
          <a:noFill/>
          <a:ln w="19050">
            <a:solidFill>
              <a:srgbClr val="FFCC66"/>
            </a:solidFill>
            <a:miter lim="800000"/>
            <a:headEnd/>
            <a:tailEnd/>
          </a:ln>
          <a:effectLst>
            <a:outerShdw dist="107763" dir="2700000" algn="ctr" rotWithShape="0">
              <a:srgbClr val="808080">
                <a:alpha val="50000"/>
              </a:srgbClr>
            </a:outerShdw>
          </a:effectLst>
        </p:spPr>
      </p:pic>
      <p:grpSp>
        <p:nvGrpSpPr>
          <p:cNvPr id="5" name="Group 17"/>
          <p:cNvGrpSpPr>
            <a:grpSpLocks/>
          </p:cNvGrpSpPr>
          <p:nvPr/>
        </p:nvGrpSpPr>
        <p:grpSpPr bwMode="auto">
          <a:xfrm>
            <a:off x="1612900" y="4267200"/>
            <a:ext cx="1314450" cy="423863"/>
            <a:chOff x="1710" y="2952"/>
            <a:chExt cx="1032" cy="1016"/>
          </a:xfrm>
        </p:grpSpPr>
        <p:grpSp>
          <p:nvGrpSpPr>
            <p:cNvPr id="6" name="Group 18"/>
            <p:cNvGrpSpPr>
              <a:grpSpLocks/>
            </p:cNvGrpSpPr>
            <p:nvPr/>
          </p:nvGrpSpPr>
          <p:grpSpPr bwMode="auto">
            <a:xfrm>
              <a:off x="1710" y="2960"/>
              <a:ext cx="306" cy="1008"/>
              <a:chOff x="1902" y="2720"/>
              <a:chExt cx="306" cy="1008"/>
            </a:xfrm>
          </p:grpSpPr>
          <p:sp>
            <p:nvSpPr>
              <p:cNvPr id="18524" name="Line 19"/>
              <p:cNvSpPr>
                <a:spLocks noChangeShapeType="1"/>
              </p:cNvSpPr>
              <p:nvPr/>
            </p:nvSpPr>
            <p:spPr bwMode="auto">
              <a:xfrm>
                <a:off x="1902" y="2720"/>
                <a:ext cx="0" cy="1008"/>
              </a:xfrm>
              <a:prstGeom prst="line">
                <a:avLst/>
              </a:prstGeom>
              <a:noFill/>
              <a:ln w="38100">
                <a:solidFill>
                  <a:srgbClr val="FF0000"/>
                </a:solidFill>
                <a:round/>
                <a:headEnd type="oval" w="med" len="med"/>
                <a:tailEnd/>
              </a:ln>
            </p:spPr>
            <p:txBody>
              <a:bodyPr/>
              <a:lstStyle/>
              <a:p>
                <a:endParaRPr lang="en-US"/>
              </a:p>
            </p:txBody>
          </p:sp>
          <p:sp>
            <p:nvSpPr>
              <p:cNvPr id="18525" name="Line 20"/>
              <p:cNvSpPr>
                <a:spLocks noChangeShapeType="1"/>
              </p:cNvSpPr>
              <p:nvPr/>
            </p:nvSpPr>
            <p:spPr bwMode="auto">
              <a:xfrm>
                <a:off x="1906" y="3716"/>
                <a:ext cx="302" cy="0"/>
              </a:xfrm>
              <a:prstGeom prst="line">
                <a:avLst/>
              </a:prstGeom>
              <a:noFill/>
              <a:ln w="38100">
                <a:solidFill>
                  <a:srgbClr val="FF0000"/>
                </a:solidFill>
                <a:round/>
                <a:headEnd/>
                <a:tailEnd type="oval" w="med" len="med"/>
              </a:ln>
            </p:spPr>
            <p:txBody>
              <a:bodyPr/>
              <a:lstStyle/>
              <a:p>
                <a:endParaRPr lang="en-US"/>
              </a:p>
            </p:txBody>
          </p:sp>
        </p:grpSp>
        <p:grpSp>
          <p:nvGrpSpPr>
            <p:cNvPr id="7" name="Group 21"/>
            <p:cNvGrpSpPr>
              <a:grpSpLocks/>
            </p:cNvGrpSpPr>
            <p:nvPr/>
          </p:nvGrpSpPr>
          <p:grpSpPr bwMode="auto">
            <a:xfrm>
              <a:off x="2448" y="2952"/>
              <a:ext cx="294" cy="1008"/>
              <a:chOff x="2640" y="2712"/>
              <a:chExt cx="294" cy="1008"/>
            </a:xfrm>
          </p:grpSpPr>
          <p:sp>
            <p:nvSpPr>
              <p:cNvPr id="18522" name="Line 22"/>
              <p:cNvSpPr>
                <a:spLocks noChangeShapeType="1"/>
              </p:cNvSpPr>
              <p:nvPr/>
            </p:nvSpPr>
            <p:spPr bwMode="auto">
              <a:xfrm>
                <a:off x="2930" y="2712"/>
                <a:ext cx="0" cy="1008"/>
              </a:xfrm>
              <a:prstGeom prst="line">
                <a:avLst/>
              </a:prstGeom>
              <a:noFill/>
              <a:ln w="38100">
                <a:solidFill>
                  <a:srgbClr val="3333FF"/>
                </a:solidFill>
                <a:round/>
                <a:headEnd type="oval" w="med" len="med"/>
                <a:tailEnd/>
              </a:ln>
            </p:spPr>
            <p:txBody>
              <a:bodyPr/>
              <a:lstStyle/>
              <a:p>
                <a:endParaRPr lang="en-US"/>
              </a:p>
            </p:txBody>
          </p:sp>
          <p:sp>
            <p:nvSpPr>
              <p:cNvPr id="18523" name="Line 23"/>
              <p:cNvSpPr>
                <a:spLocks noChangeShapeType="1"/>
              </p:cNvSpPr>
              <p:nvPr/>
            </p:nvSpPr>
            <p:spPr bwMode="auto">
              <a:xfrm flipH="1">
                <a:off x="2640" y="3712"/>
                <a:ext cx="294" cy="0"/>
              </a:xfrm>
              <a:prstGeom prst="line">
                <a:avLst/>
              </a:prstGeom>
              <a:noFill/>
              <a:ln w="38100">
                <a:solidFill>
                  <a:srgbClr val="3333FF"/>
                </a:solidFill>
                <a:round/>
                <a:headEnd/>
                <a:tailEnd type="oval" w="med" len="med"/>
              </a:ln>
            </p:spPr>
            <p:txBody>
              <a:bodyPr/>
              <a:lstStyle/>
              <a:p>
                <a:endParaRPr lang="en-US"/>
              </a:p>
            </p:txBody>
          </p:sp>
        </p:grpSp>
      </p:grpSp>
      <p:sp>
        <p:nvSpPr>
          <p:cNvPr id="18444" name="Text Box 24"/>
          <p:cNvSpPr txBox="1">
            <a:spLocks noChangeArrowheads="1"/>
          </p:cNvSpPr>
          <p:nvPr/>
        </p:nvSpPr>
        <p:spPr bwMode="auto">
          <a:xfrm>
            <a:off x="990600" y="4084638"/>
            <a:ext cx="428625" cy="427037"/>
          </a:xfrm>
          <a:prstGeom prst="rect">
            <a:avLst/>
          </a:prstGeom>
          <a:solidFill>
            <a:schemeClr val="bg1"/>
          </a:solidFill>
          <a:ln w="9525">
            <a:noFill/>
            <a:miter lim="800000"/>
            <a:headEnd/>
            <a:tailEnd/>
          </a:ln>
        </p:spPr>
        <p:txBody>
          <a:bodyPr lIns="0" tIns="0" rIns="0" bIns="0">
            <a:spAutoFit/>
          </a:bodyPr>
          <a:lstStyle/>
          <a:p>
            <a:pPr algn="ctr" eaLnBrk="1" hangingPunct="1">
              <a:spcBef>
                <a:spcPct val="50000"/>
              </a:spcBef>
            </a:pPr>
            <a:r>
              <a:rPr lang="en-US" altLang="en-US" sz="2800" b="1">
                <a:solidFill>
                  <a:srgbClr val="FF0000"/>
                </a:solidFill>
              </a:rPr>
              <a:t>+</a:t>
            </a:r>
          </a:p>
        </p:txBody>
      </p:sp>
      <p:sp>
        <p:nvSpPr>
          <p:cNvPr id="18445" name="Text Box 25"/>
          <p:cNvSpPr txBox="1">
            <a:spLocks noChangeArrowheads="1"/>
          </p:cNvSpPr>
          <p:nvPr/>
        </p:nvSpPr>
        <p:spPr bwMode="auto">
          <a:xfrm>
            <a:off x="3048000" y="4084638"/>
            <a:ext cx="368300" cy="427037"/>
          </a:xfrm>
          <a:prstGeom prst="rect">
            <a:avLst/>
          </a:prstGeom>
          <a:solidFill>
            <a:schemeClr val="bg1"/>
          </a:solidFill>
          <a:ln w="9525">
            <a:noFill/>
            <a:miter lim="800000"/>
            <a:headEnd/>
            <a:tailEnd/>
          </a:ln>
        </p:spPr>
        <p:txBody>
          <a:bodyPr lIns="0" tIns="0" rIns="0" bIns="0">
            <a:spAutoFit/>
          </a:bodyPr>
          <a:lstStyle/>
          <a:p>
            <a:pPr algn="ctr" eaLnBrk="1" hangingPunct="1">
              <a:spcBef>
                <a:spcPct val="50000"/>
              </a:spcBef>
            </a:pPr>
            <a:r>
              <a:rPr lang="en-US" altLang="en-US" sz="2800" b="1">
                <a:solidFill>
                  <a:srgbClr val="3333FF"/>
                </a:solidFill>
              </a:rPr>
              <a:t>-</a:t>
            </a:r>
          </a:p>
        </p:txBody>
      </p:sp>
      <p:grpSp>
        <p:nvGrpSpPr>
          <p:cNvPr id="8" name="Group 27"/>
          <p:cNvGrpSpPr>
            <a:grpSpLocks/>
          </p:cNvGrpSpPr>
          <p:nvPr/>
        </p:nvGrpSpPr>
        <p:grpSpPr bwMode="auto">
          <a:xfrm>
            <a:off x="381000" y="1341438"/>
            <a:ext cx="3581400" cy="2743200"/>
            <a:chOff x="768" y="560"/>
            <a:chExt cx="2944" cy="2352"/>
          </a:xfrm>
        </p:grpSpPr>
        <p:sp>
          <p:nvSpPr>
            <p:cNvPr id="18508" name="Line 28"/>
            <p:cNvSpPr>
              <a:spLocks noChangeShapeType="1"/>
            </p:cNvSpPr>
            <p:nvPr/>
          </p:nvSpPr>
          <p:spPr bwMode="auto">
            <a:xfrm>
              <a:off x="806" y="1736"/>
              <a:ext cx="2874" cy="0"/>
            </a:xfrm>
            <a:prstGeom prst="line">
              <a:avLst/>
            </a:prstGeom>
            <a:noFill/>
            <a:ln w="19050">
              <a:solidFill>
                <a:srgbClr val="FF9900"/>
              </a:solidFill>
              <a:round/>
              <a:headEnd/>
              <a:tailEnd/>
            </a:ln>
          </p:spPr>
          <p:txBody>
            <a:bodyPr/>
            <a:lstStyle/>
            <a:p>
              <a:endParaRPr lang="en-US"/>
            </a:p>
          </p:txBody>
        </p:sp>
        <p:sp>
          <p:nvSpPr>
            <p:cNvPr id="18509" name="Arc 29"/>
            <p:cNvSpPr>
              <a:spLocks/>
            </p:cNvSpPr>
            <p:nvPr/>
          </p:nvSpPr>
          <p:spPr bwMode="auto">
            <a:xfrm rot="5400000">
              <a:off x="1916" y="-69"/>
              <a:ext cx="642" cy="2937"/>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19050">
              <a:solidFill>
                <a:srgbClr val="FF9900"/>
              </a:solidFill>
              <a:round/>
              <a:headEnd/>
              <a:tailEnd/>
            </a:ln>
          </p:spPr>
          <p:txBody>
            <a:bodyPr/>
            <a:lstStyle/>
            <a:p>
              <a:endParaRPr lang="en-US"/>
            </a:p>
          </p:txBody>
        </p:sp>
        <p:sp>
          <p:nvSpPr>
            <p:cNvPr id="18510" name="Arc 30"/>
            <p:cNvSpPr>
              <a:spLocks/>
            </p:cNvSpPr>
            <p:nvPr/>
          </p:nvSpPr>
          <p:spPr bwMode="auto">
            <a:xfrm rot="5400000">
              <a:off x="1647" y="-302"/>
              <a:ext cx="1146" cy="2870"/>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19050">
              <a:solidFill>
                <a:srgbClr val="FF9900"/>
              </a:solidFill>
              <a:round/>
              <a:headEnd/>
              <a:tailEnd/>
            </a:ln>
          </p:spPr>
          <p:txBody>
            <a:bodyPr/>
            <a:lstStyle/>
            <a:p>
              <a:endParaRPr lang="en-US"/>
            </a:p>
          </p:txBody>
        </p:sp>
        <p:sp>
          <p:nvSpPr>
            <p:cNvPr id="18511" name="Arc 31"/>
            <p:cNvSpPr>
              <a:spLocks/>
            </p:cNvSpPr>
            <p:nvPr/>
          </p:nvSpPr>
          <p:spPr bwMode="auto">
            <a:xfrm rot="5400000">
              <a:off x="1776" y="79"/>
              <a:ext cx="925" cy="2299"/>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19050">
              <a:solidFill>
                <a:srgbClr val="FF9900"/>
              </a:solidFill>
              <a:round/>
              <a:headEnd/>
              <a:tailEnd/>
            </a:ln>
          </p:spPr>
          <p:txBody>
            <a:bodyPr/>
            <a:lstStyle/>
            <a:p>
              <a:endParaRPr lang="en-US"/>
            </a:p>
          </p:txBody>
        </p:sp>
        <p:sp>
          <p:nvSpPr>
            <p:cNvPr id="18512" name="Oval 32"/>
            <p:cNvSpPr>
              <a:spLocks noChangeArrowheads="1"/>
            </p:cNvSpPr>
            <p:nvPr/>
          </p:nvSpPr>
          <p:spPr bwMode="auto">
            <a:xfrm>
              <a:off x="1352" y="737"/>
              <a:ext cx="1724" cy="931"/>
            </a:xfrm>
            <a:prstGeom prst="ellipse">
              <a:avLst/>
            </a:prstGeom>
            <a:noFill/>
            <a:ln w="19050">
              <a:solidFill>
                <a:srgbClr val="FF9900"/>
              </a:solidFill>
              <a:round/>
              <a:headEnd/>
              <a:tailEnd/>
            </a:ln>
          </p:spPr>
          <p:txBody>
            <a:bodyPr/>
            <a:lstStyle/>
            <a:p>
              <a:pPr algn="ctr" eaLnBrk="1" hangingPunct="1"/>
              <a:endParaRPr lang="vi-VN" altLang="en-US"/>
            </a:p>
          </p:txBody>
        </p:sp>
        <p:sp>
          <p:nvSpPr>
            <p:cNvPr id="18513" name="Oval 33"/>
            <p:cNvSpPr>
              <a:spLocks noChangeArrowheads="1"/>
            </p:cNvSpPr>
            <p:nvPr/>
          </p:nvSpPr>
          <p:spPr bwMode="auto">
            <a:xfrm>
              <a:off x="1584" y="1126"/>
              <a:ext cx="1296" cy="525"/>
            </a:xfrm>
            <a:prstGeom prst="ellipse">
              <a:avLst/>
            </a:prstGeom>
            <a:noFill/>
            <a:ln w="19050">
              <a:solidFill>
                <a:srgbClr val="FF9900"/>
              </a:solidFill>
              <a:round/>
              <a:headEnd/>
              <a:tailEnd/>
            </a:ln>
          </p:spPr>
          <p:txBody>
            <a:bodyPr/>
            <a:lstStyle/>
            <a:p>
              <a:pPr algn="ctr" eaLnBrk="1" hangingPunct="1"/>
              <a:endParaRPr lang="vi-VN" altLang="en-US"/>
            </a:p>
          </p:txBody>
        </p:sp>
        <p:sp>
          <p:nvSpPr>
            <p:cNvPr id="18514" name="Line 34"/>
            <p:cNvSpPr>
              <a:spLocks noChangeShapeType="1"/>
            </p:cNvSpPr>
            <p:nvPr/>
          </p:nvSpPr>
          <p:spPr bwMode="auto">
            <a:xfrm flipV="1">
              <a:off x="814" y="1736"/>
              <a:ext cx="2873" cy="0"/>
            </a:xfrm>
            <a:prstGeom prst="line">
              <a:avLst/>
            </a:prstGeom>
            <a:noFill/>
            <a:ln w="19050">
              <a:solidFill>
                <a:srgbClr val="FF9900"/>
              </a:solidFill>
              <a:round/>
              <a:headEnd/>
              <a:tailEnd/>
            </a:ln>
          </p:spPr>
          <p:txBody>
            <a:bodyPr/>
            <a:lstStyle/>
            <a:p>
              <a:endParaRPr lang="en-US"/>
            </a:p>
          </p:txBody>
        </p:sp>
        <p:sp>
          <p:nvSpPr>
            <p:cNvPr id="18515" name="Arc 35"/>
            <p:cNvSpPr>
              <a:spLocks/>
            </p:cNvSpPr>
            <p:nvPr/>
          </p:nvSpPr>
          <p:spPr bwMode="auto">
            <a:xfrm rot="16200000" flipV="1">
              <a:off x="1923" y="604"/>
              <a:ext cx="642" cy="2936"/>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19050">
              <a:solidFill>
                <a:srgbClr val="FF9900"/>
              </a:solidFill>
              <a:round/>
              <a:headEnd/>
              <a:tailEnd/>
            </a:ln>
          </p:spPr>
          <p:txBody>
            <a:bodyPr/>
            <a:lstStyle/>
            <a:p>
              <a:endParaRPr lang="en-US"/>
            </a:p>
          </p:txBody>
        </p:sp>
        <p:sp>
          <p:nvSpPr>
            <p:cNvPr id="18516" name="Arc 36"/>
            <p:cNvSpPr>
              <a:spLocks/>
            </p:cNvSpPr>
            <p:nvPr/>
          </p:nvSpPr>
          <p:spPr bwMode="auto">
            <a:xfrm rot="16200000" flipV="1">
              <a:off x="1655" y="904"/>
              <a:ext cx="1146" cy="2869"/>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19050">
              <a:solidFill>
                <a:srgbClr val="FF9900"/>
              </a:solidFill>
              <a:round/>
              <a:headEnd/>
              <a:tailEnd/>
            </a:ln>
          </p:spPr>
          <p:txBody>
            <a:bodyPr/>
            <a:lstStyle/>
            <a:p>
              <a:endParaRPr lang="en-US"/>
            </a:p>
          </p:txBody>
        </p:sp>
        <p:sp>
          <p:nvSpPr>
            <p:cNvPr id="18517" name="Arc 37"/>
            <p:cNvSpPr>
              <a:spLocks/>
            </p:cNvSpPr>
            <p:nvPr/>
          </p:nvSpPr>
          <p:spPr bwMode="auto">
            <a:xfrm rot="16200000" flipV="1">
              <a:off x="1783" y="1095"/>
              <a:ext cx="925" cy="2298"/>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19050">
              <a:solidFill>
                <a:srgbClr val="FF9900"/>
              </a:solidFill>
              <a:round/>
              <a:headEnd/>
              <a:tailEnd/>
            </a:ln>
          </p:spPr>
          <p:txBody>
            <a:bodyPr/>
            <a:lstStyle/>
            <a:p>
              <a:endParaRPr lang="en-US"/>
            </a:p>
          </p:txBody>
        </p:sp>
        <p:sp>
          <p:nvSpPr>
            <p:cNvPr id="18518" name="Oval 38"/>
            <p:cNvSpPr>
              <a:spLocks noChangeArrowheads="1"/>
            </p:cNvSpPr>
            <p:nvPr/>
          </p:nvSpPr>
          <p:spPr bwMode="auto">
            <a:xfrm flipV="1">
              <a:off x="1360" y="1804"/>
              <a:ext cx="1723" cy="884"/>
            </a:xfrm>
            <a:prstGeom prst="ellipse">
              <a:avLst/>
            </a:prstGeom>
            <a:noFill/>
            <a:ln w="19050">
              <a:solidFill>
                <a:srgbClr val="FF9900"/>
              </a:solidFill>
              <a:round/>
              <a:headEnd/>
              <a:tailEnd/>
            </a:ln>
          </p:spPr>
          <p:txBody>
            <a:bodyPr/>
            <a:lstStyle/>
            <a:p>
              <a:pPr algn="ctr" eaLnBrk="1" hangingPunct="1"/>
              <a:endParaRPr lang="vi-VN" altLang="en-US"/>
            </a:p>
          </p:txBody>
        </p:sp>
        <p:sp>
          <p:nvSpPr>
            <p:cNvPr id="18519" name="Oval 39"/>
            <p:cNvSpPr>
              <a:spLocks noChangeArrowheads="1"/>
            </p:cNvSpPr>
            <p:nvPr/>
          </p:nvSpPr>
          <p:spPr bwMode="auto">
            <a:xfrm flipV="1">
              <a:off x="1632" y="1821"/>
              <a:ext cx="1248" cy="531"/>
            </a:xfrm>
            <a:prstGeom prst="ellipse">
              <a:avLst/>
            </a:prstGeom>
            <a:noFill/>
            <a:ln w="19050">
              <a:solidFill>
                <a:srgbClr val="FF9900"/>
              </a:solidFill>
              <a:round/>
              <a:headEnd/>
              <a:tailEnd/>
            </a:ln>
          </p:spPr>
          <p:txBody>
            <a:bodyPr/>
            <a:lstStyle/>
            <a:p>
              <a:pPr algn="ctr" eaLnBrk="1" hangingPunct="1"/>
              <a:endParaRPr lang="vi-VN" altLang="en-US"/>
            </a:p>
          </p:txBody>
        </p:sp>
      </p:grpSp>
      <p:grpSp>
        <p:nvGrpSpPr>
          <p:cNvPr id="9" name="Group 40"/>
          <p:cNvGrpSpPr>
            <a:grpSpLocks/>
          </p:cNvGrpSpPr>
          <p:nvPr/>
        </p:nvGrpSpPr>
        <p:grpSpPr bwMode="auto">
          <a:xfrm>
            <a:off x="5181600" y="1417638"/>
            <a:ext cx="3581400" cy="2743200"/>
            <a:chOff x="768" y="560"/>
            <a:chExt cx="2944" cy="2352"/>
          </a:xfrm>
        </p:grpSpPr>
        <p:sp>
          <p:nvSpPr>
            <p:cNvPr id="18496" name="Line 41"/>
            <p:cNvSpPr>
              <a:spLocks noChangeShapeType="1"/>
            </p:cNvSpPr>
            <p:nvPr/>
          </p:nvSpPr>
          <p:spPr bwMode="auto">
            <a:xfrm>
              <a:off x="806" y="1736"/>
              <a:ext cx="2874" cy="0"/>
            </a:xfrm>
            <a:prstGeom prst="line">
              <a:avLst/>
            </a:prstGeom>
            <a:noFill/>
            <a:ln w="19050">
              <a:solidFill>
                <a:srgbClr val="FF9900"/>
              </a:solidFill>
              <a:round/>
              <a:headEnd/>
              <a:tailEnd/>
            </a:ln>
          </p:spPr>
          <p:txBody>
            <a:bodyPr/>
            <a:lstStyle/>
            <a:p>
              <a:endParaRPr lang="en-US"/>
            </a:p>
          </p:txBody>
        </p:sp>
        <p:sp>
          <p:nvSpPr>
            <p:cNvPr id="18497" name="Arc 42"/>
            <p:cNvSpPr>
              <a:spLocks/>
            </p:cNvSpPr>
            <p:nvPr/>
          </p:nvSpPr>
          <p:spPr bwMode="auto">
            <a:xfrm rot="5400000">
              <a:off x="1916" y="-69"/>
              <a:ext cx="642" cy="2937"/>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19050">
              <a:solidFill>
                <a:srgbClr val="FF9900"/>
              </a:solidFill>
              <a:round/>
              <a:headEnd/>
              <a:tailEnd/>
            </a:ln>
          </p:spPr>
          <p:txBody>
            <a:bodyPr/>
            <a:lstStyle/>
            <a:p>
              <a:endParaRPr lang="en-US"/>
            </a:p>
          </p:txBody>
        </p:sp>
        <p:sp>
          <p:nvSpPr>
            <p:cNvPr id="18498" name="Arc 43"/>
            <p:cNvSpPr>
              <a:spLocks/>
            </p:cNvSpPr>
            <p:nvPr/>
          </p:nvSpPr>
          <p:spPr bwMode="auto">
            <a:xfrm rot="5400000">
              <a:off x="1647" y="-302"/>
              <a:ext cx="1146" cy="2870"/>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19050">
              <a:solidFill>
                <a:srgbClr val="FF9900"/>
              </a:solidFill>
              <a:round/>
              <a:headEnd/>
              <a:tailEnd/>
            </a:ln>
          </p:spPr>
          <p:txBody>
            <a:bodyPr/>
            <a:lstStyle/>
            <a:p>
              <a:endParaRPr lang="en-US"/>
            </a:p>
          </p:txBody>
        </p:sp>
        <p:sp>
          <p:nvSpPr>
            <p:cNvPr id="18499" name="Arc 44"/>
            <p:cNvSpPr>
              <a:spLocks/>
            </p:cNvSpPr>
            <p:nvPr/>
          </p:nvSpPr>
          <p:spPr bwMode="auto">
            <a:xfrm rot="5400000">
              <a:off x="1776" y="79"/>
              <a:ext cx="925" cy="2299"/>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19050">
              <a:solidFill>
                <a:srgbClr val="FF9900"/>
              </a:solidFill>
              <a:round/>
              <a:headEnd/>
              <a:tailEnd/>
            </a:ln>
          </p:spPr>
          <p:txBody>
            <a:bodyPr/>
            <a:lstStyle/>
            <a:p>
              <a:endParaRPr lang="en-US"/>
            </a:p>
          </p:txBody>
        </p:sp>
        <p:sp>
          <p:nvSpPr>
            <p:cNvPr id="18500" name="Oval 45"/>
            <p:cNvSpPr>
              <a:spLocks noChangeArrowheads="1"/>
            </p:cNvSpPr>
            <p:nvPr/>
          </p:nvSpPr>
          <p:spPr bwMode="auto">
            <a:xfrm>
              <a:off x="1352" y="737"/>
              <a:ext cx="1724" cy="931"/>
            </a:xfrm>
            <a:prstGeom prst="ellipse">
              <a:avLst/>
            </a:prstGeom>
            <a:noFill/>
            <a:ln w="19050">
              <a:solidFill>
                <a:srgbClr val="FF9900"/>
              </a:solidFill>
              <a:round/>
              <a:headEnd/>
              <a:tailEnd/>
            </a:ln>
          </p:spPr>
          <p:txBody>
            <a:bodyPr/>
            <a:lstStyle/>
            <a:p>
              <a:pPr algn="ctr" eaLnBrk="1" hangingPunct="1"/>
              <a:endParaRPr lang="vi-VN" altLang="en-US"/>
            </a:p>
          </p:txBody>
        </p:sp>
        <p:sp>
          <p:nvSpPr>
            <p:cNvPr id="18501" name="Oval 46"/>
            <p:cNvSpPr>
              <a:spLocks noChangeArrowheads="1"/>
            </p:cNvSpPr>
            <p:nvPr/>
          </p:nvSpPr>
          <p:spPr bwMode="auto">
            <a:xfrm>
              <a:off x="1584" y="1126"/>
              <a:ext cx="1296" cy="525"/>
            </a:xfrm>
            <a:prstGeom prst="ellipse">
              <a:avLst/>
            </a:prstGeom>
            <a:noFill/>
            <a:ln w="19050">
              <a:solidFill>
                <a:srgbClr val="FF9900"/>
              </a:solidFill>
              <a:round/>
              <a:headEnd/>
              <a:tailEnd/>
            </a:ln>
          </p:spPr>
          <p:txBody>
            <a:bodyPr/>
            <a:lstStyle/>
            <a:p>
              <a:pPr algn="ctr" eaLnBrk="1" hangingPunct="1"/>
              <a:endParaRPr lang="vi-VN" altLang="en-US"/>
            </a:p>
          </p:txBody>
        </p:sp>
        <p:sp>
          <p:nvSpPr>
            <p:cNvPr id="18502" name="Line 47"/>
            <p:cNvSpPr>
              <a:spLocks noChangeShapeType="1"/>
            </p:cNvSpPr>
            <p:nvPr/>
          </p:nvSpPr>
          <p:spPr bwMode="auto">
            <a:xfrm flipV="1">
              <a:off x="814" y="1736"/>
              <a:ext cx="2873" cy="0"/>
            </a:xfrm>
            <a:prstGeom prst="line">
              <a:avLst/>
            </a:prstGeom>
            <a:noFill/>
            <a:ln w="19050">
              <a:solidFill>
                <a:srgbClr val="FF9900"/>
              </a:solidFill>
              <a:round/>
              <a:headEnd/>
              <a:tailEnd/>
            </a:ln>
          </p:spPr>
          <p:txBody>
            <a:bodyPr/>
            <a:lstStyle/>
            <a:p>
              <a:endParaRPr lang="en-US"/>
            </a:p>
          </p:txBody>
        </p:sp>
        <p:sp>
          <p:nvSpPr>
            <p:cNvPr id="18503" name="Arc 48"/>
            <p:cNvSpPr>
              <a:spLocks/>
            </p:cNvSpPr>
            <p:nvPr/>
          </p:nvSpPr>
          <p:spPr bwMode="auto">
            <a:xfrm rot="16200000" flipV="1">
              <a:off x="1923" y="604"/>
              <a:ext cx="642" cy="2936"/>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19050">
              <a:solidFill>
                <a:srgbClr val="FF9900"/>
              </a:solidFill>
              <a:round/>
              <a:headEnd/>
              <a:tailEnd/>
            </a:ln>
          </p:spPr>
          <p:txBody>
            <a:bodyPr/>
            <a:lstStyle/>
            <a:p>
              <a:endParaRPr lang="en-US"/>
            </a:p>
          </p:txBody>
        </p:sp>
        <p:sp>
          <p:nvSpPr>
            <p:cNvPr id="18504" name="Arc 49"/>
            <p:cNvSpPr>
              <a:spLocks/>
            </p:cNvSpPr>
            <p:nvPr/>
          </p:nvSpPr>
          <p:spPr bwMode="auto">
            <a:xfrm rot="16200000" flipV="1">
              <a:off x="1655" y="904"/>
              <a:ext cx="1146" cy="2869"/>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19050">
              <a:solidFill>
                <a:srgbClr val="FF9900"/>
              </a:solidFill>
              <a:round/>
              <a:headEnd/>
              <a:tailEnd/>
            </a:ln>
          </p:spPr>
          <p:txBody>
            <a:bodyPr/>
            <a:lstStyle/>
            <a:p>
              <a:endParaRPr lang="en-US"/>
            </a:p>
          </p:txBody>
        </p:sp>
        <p:sp>
          <p:nvSpPr>
            <p:cNvPr id="18505" name="Arc 50"/>
            <p:cNvSpPr>
              <a:spLocks/>
            </p:cNvSpPr>
            <p:nvPr/>
          </p:nvSpPr>
          <p:spPr bwMode="auto">
            <a:xfrm rot="16200000" flipV="1">
              <a:off x="1783" y="1095"/>
              <a:ext cx="925" cy="2298"/>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19050">
              <a:solidFill>
                <a:srgbClr val="FF9900"/>
              </a:solidFill>
              <a:round/>
              <a:headEnd/>
              <a:tailEnd/>
            </a:ln>
          </p:spPr>
          <p:txBody>
            <a:bodyPr/>
            <a:lstStyle/>
            <a:p>
              <a:endParaRPr lang="en-US"/>
            </a:p>
          </p:txBody>
        </p:sp>
        <p:sp>
          <p:nvSpPr>
            <p:cNvPr id="18506" name="Oval 51"/>
            <p:cNvSpPr>
              <a:spLocks noChangeArrowheads="1"/>
            </p:cNvSpPr>
            <p:nvPr/>
          </p:nvSpPr>
          <p:spPr bwMode="auto">
            <a:xfrm flipV="1">
              <a:off x="1360" y="1804"/>
              <a:ext cx="1723" cy="884"/>
            </a:xfrm>
            <a:prstGeom prst="ellipse">
              <a:avLst/>
            </a:prstGeom>
            <a:noFill/>
            <a:ln w="19050">
              <a:solidFill>
                <a:srgbClr val="FF9900"/>
              </a:solidFill>
              <a:round/>
              <a:headEnd/>
              <a:tailEnd/>
            </a:ln>
          </p:spPr>
          <p:txBody>
            <a:bodyPr/>
            <a:lstStyle/>
            <a:p>
              <a:pPr algn="ctr" eaLnBrk="1" hangingPunct="1"/>
              <a:endParaRPr lang="vi-VN" altLang="en-US"/>
            </a:p>
          </p:txBody>
        </p:sp>
        <p:sp>
          <p:nvSpPr>
            <p:cNvPr id="18507" name="Oval 52"/>
            <p:cNvSpPr>
              <a:spLocks noChangeArrowheads="1"/>
            </p:cNvSpPr>
            <p:nvPr/>
          </p:nvSpPr>
          <p:spPr bwMode="auto">
            <a:xfrm flipV="1">
              <a:off x="1632" y="1821"/>
              <a:ext cx="1248" cy="531"/>
            </a:xfrm>
            <a:prstGeom prst="ellipse">
              <a:avLst/>
            </a:prstGeom>
            <a:noFill/>
            <a:ln w="19050">
              <a:solidFill>
                <a:srgbClr val="FF9900"/>
              </a:solidFill>
              <a:round/>
              <a:headEnd/>
              <a:tailEnd/>
            </a:ln>
          </p:spPr>
          <p:txBody>
            <a:bodyPr/>
            <a:lstStyle/>
            <a:p>
              <a:pPr algn="ctr" eaLnBrk="1" hangingPunct="1"/>
              <a:endParaRPr lang="vi-VN" altLang="en-US"/>
            </a:p>
          </p:txBody>
        </p:sp>
      </p:grpSp>
      <p:sp>
        <p:nvSpPr>
          <p:cNvPr id="134197" name="Text Box 53"/>
          <p:cNvSpPr txBox="1">
            <a:spLocks noChangeArrowheads="1"/>
          </p:cNvSpPr>
          <p:nvPr/>
        </p:nvSpPr>
        <p:spPr bwMode="auto">
          <a:xfrm>
            <a:off x="1371600" y="2484438"/>
            <a:ext cx="406400" cy="496887"/>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3200" b="1" dirty="0">
                <a:solidFill>
                  <a:srgbClr val="0000CC"/>
                </a:solidFill>
                <a:effectLst>
                  <a:outerShdw blurRad="38100" dist="38100" dir="2700000" algn="tl">
                    <a:srgbClr val="000000"/>
                  </a:outerShdw>
                </a:effectLst>
                <a:latin typeface="Times New Roman" pitchFamily="18" charset="0"/>
                <a:cs typeface="Times New Roman" pitchFamily="18" charset="0"/>
              </a:rPr>
              <a:t>S</a:t>
            </a:r>
          </a:p>
        </p:txBody>
      </p:sp>
      <p:sp>
        <p:nvSpPr>
          <p:cNvPr id="134198" name="Text Box 54"/>
          <p:cNvSpPr txBox="1">
            <a:spLocks noChangeArrowheads="1"/>
          </p:cNvSpPr>
          <p:nvPr/>
        </p:nvSpPr>
        <p:spPr bwMode="auto">
          <a:xfrm>
            <a:off x="2667000" y="2484438"/>
            <a:ext cx="381000" cy="496887"/>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3200" b="1" dirty="0">
                <a:solidFill>
                  <a:srgbClr val="FF0000"/>
                </a:solidFill>
                <a:effectLst>
                  <a:outerShdw blurRad="38100" dist="38100" dir="2700000" algn="tl">
                    <a:srgbClr val="000000"/>
                  </a:outerShdw>
                </a:effectLst>
                <a:latin typeface="Times New Roman" pitchFamily="18" charset="0"/>
                <a:cs typeface="Times New Roman" pitchFamily="18" charset="0"/>
              </a:rPr>
              <a:t>N</a:t>
            </a:r>
          </a:p>
        </p:txBody>
      </p:sp>
      <p:sp>
        <p:nvSpPr>
          <p:cNvPr id="134199" name="Text Box 55"/>
          <p:cNvSpPr txBox="1">
            <a:spLocks noChangeArrowheads="1"/>
          </p:cNvSpPr>
          <p:nvPr/>
        </p:nvSpPr>
        <p:spPr bwMode="auto">
          <a:xfrm>
            <a:off x="7239000" y="2560638"/>
            <a:ext cx="406400" cy="496887"/>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3200" b="1" dirty="0">
                <a:solidFill>
                  <a:srgbClr val="0000CC"/>
                </a:solidFill>
                <a:effectLst>
                  <a:outerShdw blurRad="38100" dist="38100" dir="2700000" algn="tl">
                    <a:srgbClr val="000000"/>
                  </a:outerShdw>
                </a:effectLst>
                <a:latin typeface="Times New Roman" pitchFamily="18" charset="0"/>
                <a:cs typeface="Times New Roman" pitchFamily="18" charset="0"/>
              </a:rPr>
              <a:t>S</a:t>
            </a:r>
          </a:p>
        </p:txBody>
      </p:sp>
      <p:sp>
        <p:nvSpPr>
          <p:cNvPr id="134200" name="Text Box 56"/>
          <p:cNvSpPr txBox="1">
            <a:spLocks noChangeArrowheads="1"/>
          </p:cNvSpPr>
          <p:nvPr/>
        </p:nvSpPr>
        <p:spPr bwMode="auto">
          <a:xfrm>
            <a:off x="6248400" y="2560638"/>
            <a:ext cx="381000" cy="496887"/>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3200" b="1" dirty="0">
                <a:solidFill>
                  <a:srgbClr val="FF0000"/>
                </a:solidFill>
                <a:effectLst>
                  <a:outerShdw blurRad="38100" dist="38100" dir="2700000" algn="tl">
                    <a:srgbClr val="000000"/>
                  </a:outerShdw>
                </a:effectLst>
                <a:latin typeface="Times New Roman" pitchFamily="18" charset="0"/>
                <a:cs typeface="Times New Roman" pitchFamily="18" charset="0"/>
              </a:rPr>
              <a:t>N</a:t>
            </a:r>
          </a:p>
        </p:txBody>
      </p:sp>
      <p:grpSp>
        <p:nvGrpSpPr>
          <p:cNvPr id="10" name="Group 57"/>
          <p:cNvGrpSpPr>
            <a:grpSpLocks/>
          </p:cNvGrpSpPr>
          <p:nvPr/>
        </p:nvGrpSpPr>
        <p:grpSpPr bwMode="auto">
          <a:xfrm>
            <a:off x="457200" y="1646238"/>
            <a:ext cx="3419475" cy="2514600"/>
            <a:chOff x="315" y="192"/>
            <a:chExt cx="2154" cy="1584"/>
          </a:xfrm>
        </p:grpSpPr>
        <p:grpSp>
          <p:nvGrpSpPr>
            <p:cNvPr id="11" name="Group 58"/>
            <p:cNvGrpSpPr>
              <a:grpSpLocks/>
            </p:cNvGrpSpPr>
            <p:nvPr/>
          </p:nvGrpSpPr>
          <p:grpSpPr bwMode="auto">
            <a:xfrm>
              <a:off x="315" y="672"/>
              <a:ext cx="405" cy="410"/>
              <a:chOff x="4752" y="1056"/>
              <a:chExt cx="528" cy="528"/>
            </a:xfrm>
          </p:grpSpPr>
          <p:grpSp>
            <p:nvGrpSpPr>
              <p:cNvPr id="12" name="Group 59"/>
              <p:cNvGrpSpPr>
                <a:grpSpLocks/>
              </p:cNvGrpSpPr>
              <p:nvPr/>
            </p:nvGrpSpPr>
            <p:grpSpPr bwMode="auto">
              <a:xfrm rot="260803">
                <a:off x="4804" y="1230"/>
                <a:ext cx="431" cy="157"/>
                <a:chOff x="4656" y="1632"/>
                <a:chExt cx="431" cy="157"/>
              </a:xfrm>
            </p:grpSpPr>
            <p:sp>
              <p:nvSpPr>
                <p:cNvPr id="18494" name="AutoShape 60"/>
                <p:cNvSpPr>
                  <a:spLocks noChangeArrowheads="1"/>
                </p:cNvSpPr>
                <p:nvPr/>
              </p:nvSpPr>
              <p:spPr bwMode="auto">
                <a:xfrm rot="-5593471">
                  <a:off x="4692" y="1609"/>
                  <a:ext cx="144" cy="216"/>
                </a:xfrm>
                <a:prstGeom prst="triangle">
                  <a:avLst>
                    <a:gd name="adj" fmla="val 50000"/>
                  </a:avLst>
                </a:prstGeom>
                <a:solidFill>
                  <a:schemeClr val="bg1"/>
                </a:solidFill>
                <a:ln w="9525">
                  <a:solidFill>
                    <a:schemeClr val="tx1"/>
                  </a:solidFill>
                  <a:miter lim="800000"/>
                  <a:headEnd/>
                  <a:tailEnd/>
                </a:ln>
              </p:spPr>
              <p:txBody>
                <a:bodyPr wrap="none" anchor="ctr"/>
                <a:lstStyle/>
                <a:p>
                  <a:pPr algn="ctr" eaLnBrk="1" hangingPunct="1"/>
                  <a:endParaRPr lang="vi-VN" altLang="en-US"/>
                </a:p>
              </p:txBody>
            </p:sp>
            <p:sp>
              <p:nvSpPr>
                <p:cNvPr id="18495" name="AutoShape 61"/>
                <p:cNvSpPr>
                  <a:spLocks noChangeArrowheads="1"/>
                </p:cNvSpPr>
                <p:nvPr/>
              </p:nvSpPr>
              <p:spPr bwMode="auto">
                <a:xfrm rot="5206529">
                  <a:off x="4907" y="1596"/>
                  <a:ext cx="144" cy="216"/>
                </a:xfrm>
                <a:prstGeom prst="triangle">
                  <a:avLst>
                    <a:gd name="adj" fmla="val 50000"/>
                  </a:avLst>
                </a:prstGeom>
                <a:solidFill>
                  <a:srgbClr val="FF3300"/>
                </a:solidFill>
                <a:ln w="9525">
                  <a:solidFill>
                    <a:schemeClr val="tx1"/>
                  </a:solidFill>
                  <a:miter lim="800000"/>
                  <a:headEnd/>
                  <a:tailEnd/>
                </a:ln>
              </p:spPr>
              <p:txBody>
                <a:bodyPr wrap="none" anchor="ctr"/>
                <a:lstStyle/>
                <a:p>
                  <a:pPr algn="ctr" eaLnBrk="1" hangingPunct="1"/>
                  <a:endParaRPr lang="vi-VN" altLang="en-US"/>
                </a:p>
              </p:txBody>
            </p:sp>
          </p:grpSp>
          <p:sp>
            <p:nvSpPr>
              <p:cNvPr id="18493" name="Oval 62"/>
              <p:cNvSpPr>
                <a:spLocks noChangeArrowheads="1"/>
              </p:cNvSpPr>
              <p:nvPr/>
            </p:nvSpPr>
            <p:spPr bwMode="auto">
              <a:xfrm>
                <a:off x="4752" y="1056"/>
                <a:ext cx="528" cy="528"/>
              </a:xfrm>
              <a:prstGeom prst="ellipse">
                <a:avLst/>
              </a:prstGeom>
              <a:noFill/>
              <a:ln w="9525">
                <a:solidFill>
                  <a:schemeClr val="tx1"/>
                </a:solidFill>
                <a:round/>
                <a:headEnd/>
                <a:tailEnd/>
              </a:ln>
            </p:spPr>
            <p:txBody>
              <a:bodyPr wrap="none" anchor="ctr"/>
              <a:lstStyle/>
              <a:p>
                <a:pPr algn="ctr" eaLnBrk="1" hangingPunct="1"/>
                <a:endParaRPr lang="vi-VN" altLang="en-US"/>
              </a:p>
            </p:txBody>
          </p:sp>
        </p:grpSp>
        <p:grpSp>
          <p:nvGrpSpPr>
            <p:cNvPr id="13" name="Group 63"/>
            <p:cNvGrpSpPr>
              <a:grpSpLocks/>
            </p:cNvGrpSpPr>
            <p:nvPr/>
          </p:nvGrpSpPr>
          <p:grpSpPr bwMode="auto">
            <a:xfrm>
              <a:off x="2064" y="672"/>
              <a:ext cx="405" cy="410"/>
              <a:chOff x="4752" y="1056"/>
              <a:chExt cx="528" cy="528"/>
            </a:xfrm>
          </p:grpSpPr>
          <p:grpSp>
            <p:nvGrpSpPr>
              <p:cNvPr id="14" name="Group 64"/>
              <p:cNvGrpSpPr>
                <a:grpSpLocks/>
              </p:cNvGrpSpPr>
              <p:nvPr/>
            </p:nvGrpSpPr>
            <p:grpSpPr bwMode="auto">
              <a:xfrm rot="260803">
                <a:off x="4804" y="1230"/>
                <a:ext cx="431" cy="157"/>
                <a:chOff x="4656" y="1632"/>
                <a:chExt cx="431" cy="157"/>
              </a:xfrm>
            </p:grpSpPr>
            <p:sp>
              <p:nvSpPr>
                <p:cNvPr id="18490" name="AutoShape 65"/>
                <p:cNvSpPr>
                  <a:spLocks noChangeArrowheads="1"/>
                </p:cNvSpPr>
                <p:nvPr/>
              </p:nvSpPr>
              <p:spPr bwMode="auto">
                <a:xfrm rot="-5593471">
                  <a:off x="4692" y="1609"/>
                  <a:ext cx="144" cy="216"/>
                </a:xfrm>
                <a:prstGeom prst="triangle">
                  <a:avLst>
                    <a:gd name="adj" fmla="val 50000"/>
                  </a:avLst>
                </a:prstGeom>
                <a:solidFill>
                  <a:schemeClr val="bg1"/>
                </a:solidFill>
                <a:ln w="9525">
                  <a:solidFill>
                    <a:schemeClr val="tx1"/>
                  </a:solidFill>
                  <a:miter lim="800000"/>
                  <a:headEnd/>
                  <a:tailEnd/>
                </a:ln>
              </p:spPr>
              <p:txBody>
                <a:bodyPr wrap="none" anchor="ctr"/>
                <a:lstStyle/>
                <a:p>
                  <a:pPr algn="ctr" eaLnBrk="1" hangingPunct="1"/>
                  <a:endParaRPr lang="vi-VN" altLang="en-US"/>
                </a:p>
              </p:txBody>
            </p:sp>
            <p:sp>
              <p:nvSpPr>
                <p:cNvPr id="18491" name="AutoShape 66"/>
                <p:cNvSpPr>
                  <a:spLocks noChangeArrowheads="1"/>
                </p:cNvSpPr>
                <p:nvPr/>
              </p:nvSpPr>
              <p:spPr bwMode="auto">
                <a:xfrm rot="5206529">
                  <a:off x="4907" y="1596"/>
                  <a:ext cx="144" cy="216"/>
                </a:xfrm>
                <a:prstGeom prst="triangle">
                  <a:avLst>
                    <a:gd name="adj" fmla="val 50000"/>
                  </a:avLst>
                </a:prstGeom>
                <a:solidFill>
                  <a:srgbClr val="FF3300"/>
                </a:solidFill>
                <a:ln w="9525">
                  <a:solidFill>
                    <a:schemeClr val="tx1"/>
                  </a:solidFill>
                  <a:miter lim="800000"/>
                  <a:headEnd/>
                  <a:tailEnd/>
                </a:ln>
              </p:spPr>
              <p:txBody>
                <a:bodyPr wrap="none" anchor="ctr"/>
                <a:lstStyle/>
                <a:p>
                  <a:pPr algn="ctr" eaLnBrk="1" hangingPunct="1"/>
                  <a:endParaRPr lang="vi-VN" altLang="en-US"/>
                </a:p>
              </p:txBody>
            </p:sp>
          </p:grpSp>
          <p:sp>
            <p:nvSpPr>
              <p:cNvPr id="18489" name="Oval 67"/>
              <p:cNvSpPr>
                <a:spLocks noChangeArrowheads="1"/>
              </p:cNvSpPr>
              <p:nvPr/>
            </p:nvSpPr>
            <p:spPr bwMode="auto">
              <a:xfrm>
                <a:off x="4752" y="1056"/>
                <a:ext cx="528" cy="528"/>
              </a:xfrm>
              <a:prstGeom prst="ellipse">
                <a:avLst/>
              </a:prstGeom>
              <a:noFill/>
              <a:ln w="9525">
                <a:solidFill>
                  <a:schemeClr val="tx1"/>
                </a:solidFill>
                <a:round/>
                <a:headEnd/>
                <a:tailEnd/>
              </a:ln>
            </p:spPr>
            <p:txBody>
              <a:bodyPr wrap="none" anchor="ctr"/>
              <a:lstStyle/>
              <a:p>
                <a:pPr algn="ctr" eaLnBrk="1" hangingPunct="1"/>
                <a:endParaRPr lang="vi-VN" altLang="en-US"/>
              </a:p>
            </p:txBody>
          </p:sp>
        </p:grpSp>
        <p:grpSp>
          <p:nvGrpSpPr>
            <p:cNvPr id="15" name="Group 68"/>
            <p:cNvGrpSpPr>
              <a:grpSpLocks/>
            </p:cNvGrpSpPr>
            <p:nvPr/>
          </p:nvGrpSpPr>
          <p:grpSpPr bwMode="auto">
            <a:xfrm>
              <a:off x="1152" y="192"/>
              <a:ext cx="442" cy="447"/>
              <a:chOff x="4608" y="2016"/>
              <a:chExt cx="576" cy="576"/>
            </a:xfrm>
          </p:grpSpPr>
          <p:grpSp>
            <p:nvGrpSpPr>
              <p:cNvPr id="16" name="Group 69"/>
              <p:cNvGrpSpPr>
                <a:grpSpLocks/>
              </p:cNvGrpSpPr>
              <p:nvPr/>
            </p:nvGrpSpPr>
            <p:grpSpPr bwMode="auto">
              <a:xfrm>
                <a:off x="4704" y="2208"/>
                <a:ext cx="431" cy="157"/>
                <a:chOff x="2480" y="2666"/>
                <a:chExt cx="431" cy="157"/>
              </a:xfrm>
            </p:grpSpPr>
            <p:sp>
              <p:nvSpPr>
                <p:cNvPr id="18486" name="AutoShape 70"/>
                <p:cNvSpPr>
                  <a:spLocks noChangeArrowheads="1"/>
                </p:cNvSpPr>
                <p:nvPr/>
              </p:nvSpPr>
              <p:spPr bwMode="auto">
                <a:xfrm rot="-5593471">
                  <a:off x="2516" y="2643"/>
                  <a:ext cx="144" cy="216"/>
                </a:xfrm>
                <a:prstGeom prst="triangle">
                  <a:avLst>
                    <a:gd name="adj" fmla="val 50000"/>
                  </a:avLst>
                </a:prstGeom>
                <a:solidFill>
                  <a:srgbClr val="FF0000"/>
                </a:solidFill>
                <a:ln w="9525">
                  <a:solidFill>
                    <a:schemeClr val="tx1"/>
                  </a:solidFill>
                  <a:miter lim="800000"/>
                  <a:headEnd/>
                  <a:tailEnd/>
                </a:ln>
              </p:spPr>
              <p:txBody>
                <a:bodyPr wrap="none" anchor="ctr"/>
                <a:lstStyle/>
                <a:p>
                  <a:pPr algn="ctr" eaLnBrk="1" hangingPunct="1"/>
                  <a:endParaRPr lang="vi-VN" altLang="en-US"/>
                </a:p>
              </p:txBody>
            </p:sp>
            <p:sp>
              <p:nvSpPr>
                <p:cNvPr id="18487" name="AutoShape 71"/>
                <p:cNvSpPr>
                  <a:spLocks noChangeArrowheads="1"/>
                </p:cNvSpPr>
                <p:nvPr/>
              </p:nvSpPr>
              <p:spPr bwMode="auto">
                <a:xfrm rot="5206529">
                  <a:off x="2731" y="2630"/>
                  <a:ext cx="144" cy="216"/>
                </a:xfrm>
                <a:prstGeom prst="triangle">
                  <a:avLst>
                    <a:gd name="adj" fmla="val 50000"/>
                  </a:avLst>
                </a:prstGeom>
                <a:solidFill>
                  <a:schemeClr val="bg1"/>
                </a:solidFill>
                <a:ln w="9525">
                  <a:solidFill>
                    <a:schemeClr val="tx1"/>
                  </a:solidFill>
                  <a:miter lim="800000"/>
                  <a:headEnd/>
                  <a:tailEnd/>
                </a:ln>
              </p:spPr>
              <p:txBody>
                <a:bodyPr wrap="none" anchor="ctr"/>
                <a:lstStyle/>
                <a:p>
                  <a:pPr algn="ctr" eaLnBrk="1" hangingPunct="1"/>
                  <a:endParaRPr lang="vi-VN" altLang="en-US"/>
                </a:p>
              </p:txBody>
            </p:sp>
          </p:grpSp>
          <p:sp>
            <p:nvSpPr>
              <p:cNvPr id="18485" name="Oval 72"/>
              <p:cNvSpPr>
                <a:spLocks noChangeArrowheads="1"/>
              </p:cNvSpPr>
              <p:nvPr/>
            </p:nvSpPr>
            <p:spPr bwMode="auto">
              <a:xfrm>
                <a:off x="4608" y="2016"/>
                <a:ext cx="576" cy="576"/>
              </a:xfrm>
              <a:prstGeom prst="ellipse">
                <a:avLst/>
              </a:prstGeom>
              <a:noFill/>
              <a:ln w="9525">
                <a:solidFill>
                  <a:schemeClr val="tx1"/>
                </a:solidFill>
                <a:round/>
                <a:headEnd/>
                <a:tailEnd/>
              </a:ln>
            </p:spPr>
            <p:txBody>
              <a:bodyPr wrap="none" anchor="ctr"/>
              <a:lstStyle/>
              <a:p>
                <a:pPr algn="ctr" eaLnBrk="1" hangingPunct="1"/>
                <a:endParaRPr lang="vi-VN" altLang="en-US"/>
              </a:p>
            </p:txBody>
          </p:sp>
        </p:grpSp>
        <p:grpSp>
          <p:nvGrpSpPr>
            <p:cNvPr id="17" name="Group 73"/>
            <p:cNvGrpSpPr>
              <a:grpSpLocks/>
            </p:cNvGrpSpPr>
            <p:nvPr/>
          </p:nvGrpSpPr>
          <p:grpSpPr bwMode="auto">
            <a:xfrm>
              <a:off x="1104" y="1329"/>
              <a:ext cx="441" cy="447"/>
              <a:chOff x="4608" y="2016"/>
              <a:chExt cx="576" cy="576"/>
            </a:xfrm>
          </p:grpSpPr>
          <p:grpSp>
            <p:nvGrpSpPr>
              <p:cNvPr id="18" name="Group 74"/>
              <p:cNvGrpSpPr>
                <a:grpSpLocks/>
              </p:cNvGrpSpPr>
              <p:nvPr/>
            </p:nvGrpSpPr>
            <p:grpSpPr bwMode="auto">
              <a:xfrm>
                <a:off x="4704" y="2208"/>
                <a:ext cx="431" cy="157"/>
                <a:chOff x="2480" y="2666"/>
                <a:chExt cx="431" cy="157"/>
              </a:xfrm>
            </p:grpSpPr>
            <p:sp>
              <p:nvSpPr>
                <p:cNvPr id="18482" name="AutoShape 75"/>
                <p:cNvSpPr>
                  <a:spLocks noChangeArrowheads="1"/>
                </p:cNvSpPr>
                <p:nvPr/>
              </p:nvSpPr>
              <p:spPr bwMode="auto">
                <a:xfrm rot="-5593471">
                  <a:off x="2516" y="2643"/>
                  <a:ext cx="144" cy="216"/>
                </a:xfrm>
                <a:prstGeom prst="triangle">
                  <a:avLst>
                    <a:gd name="adj" fmla="val 50000"/>
                  </a:avLst>
                </a:prstGeom>
                <a:solidFill>
                  <a:srgbClr val="FF0000"/>
                </a:solidFill>
                <a:ln w="9525">
                  <a:solidFill>
                    <a:schemeClr val="tx1"/>
                  </a:solidFill>
                  <a:miter lim="800000"/>
                  <a:headEnd/>
                  <a:tailEnd/>
                </a:ln>
              </p:spPr>
              <p:txBody>
                <a:bodyPr wrap="none" anchor="ctr"/>
                <a:lstStyle/>
                <a:p>
                  <a:pPr algn="ctr" eaLnBrk="1" hangingPunct="1"/>
                  <a:endParaRPr lang="vi-VN" altLang="en-US"/>
                </a:p>
              </p:txBody>
            </p:sp>
            <p:sp>
              <p:nvSpPr>
                <p:cNvPr id="18483" name="AutoShape 76"/>
                <p:cNvSpPr>
                  <a:spLocks noChangeArrowheads="1"/>
                </p:cNvSpPr>
                <p:nvPr/>
              </p:nvSpPr>
              <p:spPr bwMode="auto">
                <a:xfrm rot="5206529">
                  <a:off x="2731" y="2630"/>
                  <a:ext cx="144" cy="216"/>
                </a:xfrm>
                <a:prstGeom prst="triangle">
                  <a:avLst>
                    <a:gd name="adj" fmla="val 50000"/>
                  </a:avLst>
                </a:prstGeom>
                <a:solidFill>
                  <a:schemeClr val="bg1"/>
                </a:solidFill>
                <a:ln w="9525">
                  <a:solidFill>
                    <a:schemeClr val="tx1"/>
                  </a:solidFill>
                  <a:miter lim="800000"/>
                  <a:headEnd/>
                  <a:tailEnd/>
                </a:ln>
              </p:spPr>
              <p:txBody>
                <a:bodyPr wrap="none" anchor="ctr"/>
                <a:lstStyle/>
                <a:p>
                  <a:pPr algn="ctr" eaLnBrk="1" hangingPunct="1"/>
                  <a:endParaRPr lang="vi-VN" altLang="en-US"/>
                </a:p>
              </p:txBody>
            </p:sp>
          </p:grpSp>
          <p:sp>
            <p:nvSpPr>
              <p:cNvPr id="18481" name="Oval 77"/>
              <p:cNvSpPr>
                <a:spLocks noChangeArrowheads="1"/>
              </p:cNvSpPr>
              <p:nvPr/>
            </p:nvSpPr>
            <p:spPr bwMode="auto">
              <a:xfrm>
                <a:off x="4608" y="2016"/>
                <a:ext cx="576" cy="576"/>
              </a:xfrm>
              <a:prstGeom prst="ellipse">
                <a:avLst/>
              </a:prstGeom>
              <a:noFill/>
              <a:ln w="9525">
                <a:solidFill>
                  <a:schemeClr val="tx1"/>
                </a:solidFill>
                <a:round/>
                <a:headEnd/>
                <a:tailEnd/>
              </a:ln>
            </p:spPr>
            <p:txBody>
              <a:bodyPr wrap="none" anchor="ctr"/>
              <a:lstStyle/>
              <a:p>
                <a:pPr algn="ctr" eaLnBrk="1" hangingPunct="1"/>
                <a:endParaRPr lang="vi-VN" altLang="en-US"/>
              </a:p>
            </p:txBody>
          </p:sp>
        </p:grpSp>
      </p:grpSp>
      <p:grpSp>
        <p:nvGrpSpPr>
          <p:cNvPr id="19" name="Group 78"/>
          <p:cNvGrpSpPr>
            <a:grpSpLocks/>
          </p:cNvGrpSpPr>
          <p:nvPr/>
        </p:nvGrpSpPr>
        <p:grpSpPr bwMode="auto">
          <a:xfrm>
            <a:off x="5203825" y="1722438"/>
            <a:ext cx="3330575" cy="2479675"/>
            <a:chOff x="3309" y="262"/>
            <a:chExt cx="2098" cy="1562"/>
          </a:xfrm>
        </p:grpSpPr>
        <p:grpSp>
          <p:nvGrpSpPr>
            <p:cNvPr id="20" name="Group 79"/>
            <p:cNvGrpSpPr>
              <a:grpSpLocks/>
            </p:cNvGrpSpPr>
            <p:nvPr/>
          </p:nvGrpSpPr>
          <p:grpSpPr bwMode="auto">
            <a:xfrm>
              <a:off x="4156" y="262"/>
              <a:ext cx="405" cy="410"/>
              <a:chOff x="4752" y="1056"/>
              <a:chExt cx="528" cy="528"/>
            </a:xfrm>
          </p:grpSpPr>
          <p:grpSp>
            <p:nvGrpSpPr>
              <p:cNvPr id="21" name="Group 80"/>
              <p:cNvGrpSpPr>
                <a:grpSpLocks/>
              </p:cNvGrpSpPr>
              <p:nvPr/>
            </p:nvGrpSpPr>
            <p:grpSpPr bwMode="auto">
              <a:xfrm rot="260803">
                <a:off x="4804" y="1230"/>
                <a:ext cx="431" cy="157"/>
                <a:chOff x="4656" y="1632"/>
                <a:chExt cx="431" cy="157"/>
              </a:xfrm>
            </p:grpSpPr>
            <p:sp>
              <p:nvSpPr>
                <p:cNvPr id="18474" name="AutoShape 81"/>
                <p:cNvSpPr>
                  <a:spLocks noChangeArrowheads="1"/>
                </p:cNvSpPr>
                <p:nvPr/>
              </p:nvSpPr>
              <p:spPr bwMode="auto">
                <a:xfrm rot="-5593471">
                  <a:off x="4692" y="1609"/>
                  <a:ext cx="144" cy="216"/>
                </a:xfrm>
                <a:prstGeom prst="triangle">
                  <a:avLst>
                    <a:gd name="adj" fmla="val 50000"/>
                  </a:avLst>
                </a:prstGeom>
                <a:solidFill>
                  <a:schemeClr val="bg1"/>
                </a:solidFill>
                <a:ln w="9525">
                  <a:solidFill>
                    <a:schemeClr val="tx1"/>
                  </a:solidFill>
                  <a:miter lim="800000"/>
                  <a:headEnd/>
                  <a:tailEnd/>
                </a:ln>
              </p:spPr>
              <p:txBody>
                <a:bodyPr wrap="none" anchor="ctr"/>
                <a:lstStyle/>
                <a:p>
                  <a:pPr algn="ctr" eaLnBrk="1" hangingPunct="1"/>
                  <a:endParaRPr lang="vi-VN" altLang="en-US"/>
                </a:p>
              </p:txBody>
            </p:sp>
            <p:sp>
              <p:nvSpPr>
                <p:cNvPr id="18475" name="AutoShape 82"/>
                <p:cNvSpPr>
                  <a:spLocks noChangeArrowheads="1"/>
                </p:cNvSpPr>
                <p:nvPr/>
              </p:nvSpPr>
              <p:spPr bwMode="auto">
                <a:xfrm rot="5206529">
                  <a:off x="4907" y="1596"/>
                  <a:ext cx="144" cy="216"/>
                </a:xfrm>
                <a:prstGeom prst="triangle">
                  <a:avLst>
                    <a:gd name="adj" fmla="val 50000"/>
                  </a:avLst>
                </a:prstGeom>
                <a:solidFill>
                  <a:srgbClr val="FF3300"/>
                </a:solidFill>
                <a:ln w="9525">
                  <a:solidFill>
                    <a:schemeClr val="tx1"/>
                  </a:solidFill>
                  <a:miter lim="800000"/>
                  <a:headEnd/>
                  <a:tailEnd/>
                </a:ln>
              </p:spPr>
              <p:txBody>
                <a:bodyPr wrap="none" anchor="ctr"/>
                <a:lstStyle/>
                <a:p>
                  <a:pPr algn="ctr" eaLnBrk="1" hangingPunct="1"/>
                  <a:endParaRPr lang="vi-VN" altLang="en-US"/>
                </a:p>
              </p:txBody>
            </p:sp>
          </p:grpSp>
          <p:sp>
            <p:nvSpPr>
              <p:cNvPr id="18473" name="Oval 83"/>
              <p:cNvSpPr>
                <a:spLocks noChangeArrowheads="1"/>
              </p:cNvSpPr>
              <p:nvPr/>
            </p:nvSpPr>
            <p:spPr bwMode="auto">
              <a:xfrm>
                <a:off x="4752" y="1056"/>
                <a:ext cx="528" cy="528"/>
              </a:xfrm>
              <a:prstGeom prst="ellipse">
                <a:avLst/>
              </a:prstGeom>
              <a:noFill/>
              <a:ln w="9525">
                <a:solidFill>
                  <a:schemeClr val="tx1"/>
                </a:solidFill>
                <a:round/>
                <a:headEnd/>
                <a:tailEnd/>
              </a:ln>
            </p:spPr>
            <p:txBody>
              <a:bodyPr wrap="none" anchor="ctr"/>
              <a:lstStyle/>
              <a:p>
                <a:pPr algn="ctr" eaLnBrk="1" hangingPunct="1"/>
                <a:endParaRPr lang="vi-VN" altLang="en-US"/>
              </a:p>
            </p:txBody>
          </p:sp>
        </p:grpSp>
        <p:grpSp>
          <p:nvGrpSpPr>
            <p:cNvPr id="22" name="Group 84"/>
            <p:cNvGrpSpPr>
              <a:grpSpLocks/>
            </p:cNvGrpSpPr>
            <p:nvPr/>
          </p:nvGrpSpPr>
          <p:grpSpPr bwMode="auto">
            <a:xfrm>
              <a:off x="4119" y="1414"/>
              <a:ext cx="405" cy="410"/>
              <a:chOff x="4752" y="1056"/>
              <a:chExt cx="528" cy="528"/>
            </a:xfrm>
          </p:grpSpPr>
          <p:grpSp>
            <p:nvGrpSpPr>
              <p:cNvPr id="23" name="Group 85"/>
              <p:cNvGrpSpPr>
                <a:grpSpLocks/>
              </p:cNvGrpSpPr>
              <p:nvPr/>
            </p:nvGrpSpPr>
            <p:grpSpPr bwMode="auto">
              <a:xfrm rot="260803">
                <a:off x="4804" y="1230"/>
                <a:ext cx="431" cy="157"/>
                <a:chOff x="4656" y="1632"/>
                <a:chExt cx="431" cy="157"/>
              </a:xfrm>
            </p:grpSpPr>
            <p:sp>
              <p:nvSpPr>
                <p:cNvPr id="18470" name="AutoShape 86"/>
                <p:cNvSpPr>
                  <a:spLocks noChangeArrowheads="1"/>
                </p:cNvSpPr>
                <p:nvPr/>
              </p:nvSpPr>
              <p:spPr bwMode="auto">
                <a:xfrm rot="-5593471">
                  <a:off x="4692" y="1609"/>
                  <a:ext cx="144" cy="216"/>
                </a:xfrm>
                <a:prstGeom prst="triangle">
                  <a:avLst>
                    <a:gd name="adj" fmla="val 50000"/>
                  </a:avLst>
                </a:prstGeom>
                <a:solidFill>
                  <a:schemeClr val="bg1"/>
                </a:solidFill>
                <a:ln w="9525">
                  <a:solidFill>
                    <a:schemeClr val="tx1"/>
                  </a:solidFill>
                  <a:miter lim="800000"/>
                  <a:headEnd/>
                  <a:tailEnd/>
                </a:ln>
              </p:spPr>
              <p:txBody>
                <a:bodyPr wrap="none" anchor="ctr"/>
                <a:lstStyle/>
                <a:p>
                  <a:pPr algn="ctr" eaLnBrk="1" hangingPunct="1"/>
                  <a:endParaRPr lang="vi-VN" altLang="en-US"/>
                </a:p>
              </p:txBody>
            </p:sp>
            <p:sp>
              <p:nvSpPr>
                <p:cNvPr id="18471" name="AutoShape 87"/>
                <p:cNvSpPr>
                  <a:spLocks noChangeArrowheads="1"/>
                </p:cNvSpPr>
                <p:nvPr/>
              </p:nvSpPr>
              <p:spPr bwMode="auto">
                <a:xfrm rot="5206529">
                  <a:off x="4907" y="1596"/>
                  <a:ext cx="144" cy="216"/>
                </a:xfrm>
                <a:prstGeom prst="triangle">
                  <a:avLst>
                    <a:gd name="adj" fmla="val 50000"/>
                  </a:avLst>
                </a:prstGeom>
                <a:solidFill>
                  <a:srgbClr val="FF3300"/>
                </a:solidFill>
                <a:ln w="9525">
                  <a:solidFill>
                    <a:schemeClr val="tx1"/>
                  </a:solidFill>
                  <a:miter lim="800000"/>
                  <a:headEnd/>
                  <a:tailEnd/>
                </a:ln>
              </p:spPr>
              <p:txBody>
                <a:bodyPr wrap="none" anchor="ctr"/>
                <a:lstStyle/>
                <a:p>
                  <a:pPr algn="ctr" eaLnBrk="1" hangingPunct="1"/>
                  <a:endParaRPr lang="vi-VN" altLang="en-US"/>
                </a:p>
              </p:txBody>
            </p:sp>
          </p:grpSp>
          <p:sp>
            <p:nvSpPr>
              <p:cNvPr id="18469" name="Oval 88"/>
              <p:cNvSpPr>
                <a:spLocks noChangeArrowheads="1"/>
              </p:cNvSpPr>
              <p:nvPr/>
            </p:nvSpPr>
            <p:spPr bwMode="auto">
              <a:xfrm>
                <a:off x="4752" y="1056"/>
                <a:ext cx="528" cy="528"/>
              </a:xfrm>
              <a:prstGeom prst="ellipse">
                <a:avLst/>
              </a:prstGeom>
              <a:noFill/>
              <a:ln w="9525">
                <a:solidFill>
                  <a:schemeClr val="tx1"/>
                </a:solidFill>
                <a:round/>
                <a:headEnd/>
                <a:tailEnd/>
              </a:ln>
            </p:spPr>
            <p:txBody>
              <a:bodyPr wrap="none" anchor="ctr"/>
              <a:lstStyle/>
              <a:p>
                <a:pPr algn="ctr" eaLnBrk="1" hangingPunct="1"/>
                <a:endParaRPr lang="vi-VN" altLang="en-US"/>
              </a:p>
            </p:txBody>
          </p:sp>
        </p:grpSp>
        <p:grpSp>
          <p:nvGrpSpPr>
            <p:cNvPr id="24" name="Group 89"/>
            <p:cNvGrpSpPr>
              <a:grpSpLocks/>
            </p:cNvGrpSpPr>
            <p:nvPr/>
          </p:nvGrpSpPr>
          <p:grpSpPr bwMode="auto">
            <a:xfrm>
              <a:off x="4966" y="715"/>
              <a:ext cx="441" cy="447"/>
              <a:chOff x="4608" y="2016"/>
              <a:chExt cx="576" cy="576"/>
            </a:xfrm>
          </p:grpSpPr>
          <p:grpSp>
            <p:nvGrpSpPr>
              <p:cNvPr id="25" name="Group 90"/>
              <p:cNvGrpSpPr>
                <a:grpSpLocks/>
              </p:cNvGrpSpPr>
              <p:nvPr/>
            </p:nvGrpSpPr>
            <p:grpSpPr bwMode="auto">
              <a:xfrm>
                <a:off x="4704" y="2208"/>
                <a:ext cx="431" cy="157"/>
                <a:chOff x="2480" y="2666"/>
                <a:chExt cx="431" cy="157"/>
              </a:xfrm>
            </p:grpSpPr>
            <p:sp>
              <p:nvSpPr>
                <p:cNvPr id="18466" name="AutoShape 91"/>
                <p:cNvSpPr>
                  <a:spLocks noChangeArrowheads="1"/>
                </p:cNvSpPr>
                <p:nvPr/>
              </p:nvSpPr>
              <p:spPr bwMode="auto">
                <a:xfrm rot="-5593471">
                  <a:off x="2516" y="2643"/>
                  <a:ext cx="144" cy="216"/>
                </a:xfrm>
                <a:prstGeom prst="triangle">
                  <a:avLst>
                    <a:gd name="adj" fmla="val 50000"/>
                  </a:avLst>
                </a:prstGeom>
                <a:solidFill>
                  <a:srgbClr val="FF0000"/>
                </a:solidFill>
                <a:ln w="9525">
                  <a:solidFill>
                    <a:schemeClr val="tx1"/>
                  </a:solidFill>
                  <a:miter lim="800000"/>
                  <a:headEnd/>
                  <a:tailEnd/>
                </a:ln>
              </p:spPr>
              <p:txBody>
                <a:bodyPr wrap="none" anchor="ctr"/>
                <a:lstStyle/>
                <a:p>
                  <a:pPr algn="ctr" eaLnBrk="1" hangingPunct="1"/>
                  <a:endParaRPr lang="vi-VN" altLang="en-US"/>
                </a:p>
              </p:txBody>
            </p:sp>
            <p:sp>
              <p:nvSpPr>
                <p:cNvPr id="18467" name="AutoShape 92"/>
                <p:cNvSpPr>
                  <a:spLocks noChangeArrowheads="1"/>
                </p:cNvSpPr>
                <p:nvPr/>
              </p:nvSpPr>
              <p:spPr bwMode="auto">
                <a:xfrm rot="5206529">
                  <a:off x="2731" y="2630"/>
                  <a:ext cx="144" cy="216"/>
                </a:xfrm>
                <a:prstGeom prst="triangle">
                  <a:avLst>
                    <a:gd name="adj" fmla="val 50000"/>
                  </a:avLst>
                </a:prstGeom>
                <a:solidFill>
                  <a:schemeClr val="bg1"/>
                </a:solidFill>
                <a:ln w="9525">
                  <a:solidFill>
                    <a:schemeClr val="tx1"/>
                  </a:solidFill>
                  <a:miter lim="800000"/>
                  <a:headEnd/>
                  <a:tailEnd/>
                </a:ln>
              </p:spPr>
              <p:txBody>
                <a:bodyPr wrap="none" anchor="ctr"/>
                <a:lstStyle/>
                <a:p>
                  <a:pPr algn="ctr" eaLnBrk="1" hangingPunct="1"/>
                  <a:endParaRPr lang="vi-VN" altLang="en-US"/>
                </a:p>
              </p:txBody>
            </p:sp>
          </p:grpSp>
          <p:sp>
            <p:nvSpPr>
              <p:cNvPr id="18465" name="Oval 93"/>
              <p:cNvSpPr>
                <a:spLocks noChangeArrowheads="1"/>
              </p:cNvSpPr>
              <p:nvPr/>
            </p:nvSpPr>
            <p:spPr bwMode="auto">
              <a:xfrm>
                <a:off x="4608" y="2016"/>
                <a:ext cx="576" cy="576"/>
              </a:xfrm>
              <a:prstGeom prst="ellipse">
                <a:avLst/>
              </a:prstGeom>
              <a:noFill/>
              <a:ln w="9525">
                <a:solidFill>
                  <a:schemeClr val="tx1"/>
                </a:solidFill>
                <a:round/>
                <a:headEnd/>
                <a:tailEnd/>
              </a:ln>
            </p:spPr>
            <p:txBody>
              <a:bodyPr wrap="none" anchor="ctr"/>
              <a:lstStyle/>
              <a:p>
                <a:pPr algn="ctr" eaLnBrk="1" hangingPunct="1"/>
                <a:endParaRPr lang="vi-VN" altLang="en-US"/>
              </a:p>
            </p:txBody>
          </p:sp>
        </p:grpSp>
        <p:grpSp>
          <p:nvGrpSpPr>
            <p:cNvPr id="26" name="Group 94"/>
            <p:cNvGrpSpPr>
              <a:grpSpLocks/>
            </p:cNvGrpSpPr>
            <p:nvPr/>
          </p:nvGrpSpPr>
          <p:grpSpPr bwMode="auto">
            <a:xfrm>
              <a:off x="3309" y="715"/>
              <a:ext cx="442" cy="447"/>
              <a:chOff x="4608" y="2016"/>
              <a:chExt cx="576" cy="576"/>
            </a:xfrm>
          </p:grpSpPr>
          <p:grpSp>
            <p:nvGrpSpPr>
              <p:cNvPr id="27" name="Group 95"/>
              <p:cNvGrpSpPr>
                <a:grpSpLocks/>
              </p:cNvGrpSpPr>
              <p:nvPr/>
            </p:nvGrpSpPr>
            <p:grpSpPr bwMode="auto">
              <a:xfrm>
                <a:off x="4704" y="2208"/>
                <a:ext cx="431" cy="157"/>
                <a:chOff x="2480" y="2666"/>
                <a:chExt cx="431" cy="157"/>
              </a:xfrm>
            </p:grpSpPr>
            <p:sp>
              <p:nvSpPr>
                <p:cNvPr id="18462" name="AutoShape 96"/>
                <p:cNvSpPr>
                  <a:spLocks noChangeArrowheads="1"/>
                </p:cNvSpPr>
                <p:nvPr/>
              </p:nvSpPr>
              <p:spPr bwMode="auto">
                <a:xfrm rot="-5593471">
                  <a:off x="2516" y="2643"/>
                  <a:ext cx="144" cy="216"/>
                </a:xfrm>
                <a:prstGeom prst="triangle">
                  <a:avLst>
                    <a:gd name="adj" fmla="val 50000"/>
                  </a:avLst>
                </a:prstGeom>
                <a:solidFill>
                  <a:srgbClr val="FF0000"/>
                </a:solidFill>
                <a:ln w="9525">
                  <a:solidFill>
                    <a:schemeClr val="tx1"/>
                  </a:solidFill>
                  <a:miter lim="800000"/>
                  <a:headEnd/>
                  <a:tailEnd/>
                </a:ln>
              </p:spPr>
              <p:txBody>
                <a:bodyPr wrap="none" anchor="ctr"/>
                <a:lstStyle/>
                <a:p>
                  <a:pPr algn="ctr" eaLnBrk="1" hangingPunct="1"/>
                  <a:endParaRPr lang="vi-VN" altLang="en-US"/>
                </a:p>
              </p:txBody>
            </p:sp>
            <p:sp>
              <p:nvSpPr>
                <p:cNvPr id="18463" name="AutoShape 97"/>
                <p:cNvSpPr>
                  <a:spLocks noChangeArrowheads="1"/>
                </p:cNvSpPr>
                <p:nvPr/>
              </p:nvSpPr>
              <p:spPr bwMode="auto">
                <a:xfrm rot="5206529">
                  <a:off x="2731" y="2630"/>
                  <a:ext cx="144" cy="216"/>
                </a:xfrm>
                <a:prstGeom prst="triangle">
                  <a:avLst>
                    <a:gd name="adj" fmla="val 50000"/>
                  </a:avLst>
                </a:prstGeom>
                <a:solidFill>
                  <a:schemeClr val="bg1"/>
                </a:solidFill>
                <a:ln w="9525">
                  <a:solidFill>
                    <a:schemeClr val="tx1"/>
                  </a:solidFill>
                  <a:miter lim="800000"/>
                  <a:headEnd/>
                  <a:tailEnd/>
                </a:ln>
              </p:spPr>
              <p:txBody>
                <a:bodyPr wrap="none" anchor="ctr"/>
                <a:lstStyle/>
                <a:p>
                  <a:pPr algn="ctr" eaLnBrk="1" hangingPunct="1"/>
                  <a:endParaRPr lang="vi-VN" altLang="en-US"/>
                </a:p>
              </p:txBody>
            </p:sp>
          </p:grpSp>
          <p:sp>
            <p:nvSpPr>
              <p:cNvPr id="18461" name="Oval 98"/>
              <p:cNvSpPr>
                <a:spLocks noChangeArrowheads="1"/>
              </p:cNvSpPr>
              <p:nvPr/>
            </p:nvSpPr>
            <p:spPr bwMode="auto">
              <a:xfrm>
                <a:off x="4608" y="2016"/>
                <a:ext cx="576" cy="576"/>
              </a:xfrm>
              <a:prstGeom prst="ellipse">
                <a:avLst/>
              </a:prstGeom>
              <a:noFill/>
              <a:ln w="9525">
                <a:solidFill>
                  <a:schemeClr val="tx1"/>
                </a:solidFill>
                <a:round/>
                <a:headEnd/>
                <a:tailEnd/>
              </a:ln>
            </p:spPr>
            <p:txBody>
              <a:bodyPr wrap="none" anchor="ctr"/>
              <a:lstStyle/>
              <a:p>
                <a:pPr algn="ctr" eaLnBrk="1" hangingPunct="1"/>
                <a:endParaRPr lang="vi-VN" altLang="en-US"/>
              </a:p>
            </p:txBody>
          </p:sp>
        </p:grpSp>
      </p:grpSp>
      <p:sp>
        <p:nvSpPr>
          <p:cNvPr id="18455" name="Rectangle 12"/>
          <p:cNvSpPr>
            <a:spLocks noChangeArrowheads="1"/>
          </p:cNvSpPr>
          <p:nvPr/>
        </p:nvSpPr>
        <p:spPr bwMode="auto">
          <a:xfrm>
            <a:off x="0" y="5181600"/>
            <a:ext cx="9144000" cy="1969770"/>
          </a:xfrm>
          <a:prstGeom prst="rect">
            <a:avLst/>
          </a:prstGeom>
          <a:noFill/>
          <a:ln w="9525">
            <a:noFill/>
            <a:miter lim="800000"/>
            <a:headEnd/>
            <a:tailEnd/>
          </a:ln>
        </p:spPr>
        <p:txBody>
          <a:bodyPr wrap="square">
            <a:spAutoFit/>
          </a:bodyPr>
          <a:lstStyle/>
          <a:p>
            <a:pPr eaLnBrk="1" hangingPunct="1"/>
            <a:r>
              <a:rPr lang="en-US" altLang="en-US" sz="3200" b="1" dirty="0">
                <a:solidFill>
                  <a:srgbClr val="040436"/>
                </a:solidFill>
                <a:latin typeface="Times New Roman" pitchFamily="18" charset="0"/>
              </a:rPr>
              <a:t>*</a:t>
            </a:r>
            <a:r>
              <a:rPr lang="en-US" altLang="en-US" sz="3200" b="1" dirty="0" err="1">
                <a:solidFill>
                  <a:srgbClr val="040436"/>
                </a:solidFill>
                <a:latin typeface="Times New Roman" pitchFamily="18" charset="0"/>
              </a:rPr>
              <a:t>Kết</a:t>
            </a:r>
            <a:r>
              <a:rPr lang="en-US" altLang="en-US" sz="3200" b="1" dirty="0">
                <a:solidFill>
                  <a:srgbClr val="040436"/>
                </a:solidFill>
                <a:latin typeface="Times New Roman" pitchFamily="18" charset="0"/>
              </a:rPr>
              <a:t> </a:t>
            </a:r>
            <a:r>
              <a:rPr lang="en-US" altLang="en-US" sz="3200" b="1" dirty="0" err="1">
                <a:solidFill>
                  <a:srgbClr val="040436"/>
                </a:solidFill>
                <a:latin typeface="Times New Roman" pitchFamily="18" charset="0"/>
              </a:rPr>
              <a:t>luận</a:t>
            </a:r>
            <a:r>
              <a:rPr lang="en-US" altLang="en-US" sz="3200" b="1" dirty="0">
                <a:solidFill>
                  <a:srgbClr val="040436"/>
                </a:solidFill>
                <a:latin typeface="Times New Roman" pitchFamily="18" charset="0"/>
              </a:rPr>
              <a:t>:</a:t>
            </a:r>
            <a:r>
              <a:rPr lang="en-US" altLang="en-US" sz="3200" b="1" dirty="0">
                <a:latin typeface="Times New Roman" pitchFamily="18" charset="0"/>
              </a:rPr>
              <a:t> </a:t>
            </a:r>
            <a:r>
              <a:rPr lang="en-US" altLang="en-US" sz="3200" b="1" dirty="0" err="1">
                <a:solidFill>
                  <a:srgbClr val="040436"/>
                </a:solidFill>
                <a:latin typeface="Times New Roman" pitchFamily="18" charset="0"/>
              </a:rPr>
              <a:t>Chiều</a:t>
            </a:r>
            <a:r>
              <a:rPr lang="en-US" altLang="en-US" sz="3200" b="1" dirty="0">
                <a:solidFill>
                  <a:srgbClr val="040436"/>
                </a:solidFill>
                <a:latin typeface="Times New Roman" pitchFamily="18" charset="0"/>
              </a:rPr>
              <a:t> </a:t>
            </a:r>
            <a:r>
              <a:rPr lang="en-US" altLang="en-US" sz="3200" b="1" dirty="0" err="1">
                <a:solidFill>
                  <a:srgbClr val="040436"/>
                </a:solidFill>
                <a:latin typeface="Times New Roman" pitchFamily="18" charset="0"/>
              </a:rPr>
              <a:t>đường</a:t>
            </a:r>
            <a:r>
              <a:rPr lang="en-US" altLang="en-US" sz="3200" b="1" dirty="0">
                <a:solidFill>
                  <a:srgbClr val="040436"/>
                </a:solidFill>
                <a:latin typeface="Times New Roman" pitchFamily="18" charset="0"/>
              </a:rPr>
              <a:t> </a:t>
            </a:r>
            <a:r>
              <a:rPr lang="en-US" altLang="en-US" sz="3200" b="1" dirty="0" err="1">
                <a:solidFill>
                  <a:srgbClr val="040436"/>
                </a:solidFill>
                <a:latin typeface="Times New Roman" pitchFamily="18" charset="0"/>
              </a:rPr>
              <a:t>sức</a:t>
            </a:r>
            <a:r>
              <a:rPr lang="en-US" altLang="en-US" sz="3200" b="1" dirty="0">
                <a:solidFill>
                  <a:srgbClr val="040436"/>
                </a:solidFill>
                <a:latin typeface="Times New Roman" pitchFamily="18" charset="0"/>
              </a:rPr>
              <a:t> </a:t>
            </a:r>
            <a:r>
              <a:rPr lang="en-US" altLang="en-US" sz="3200" b="1" dirty="0" err="1">
                <a:solidFill>
                  <a:srgbClr val="040436"/>
                </a:solidFill>
                <a:latin typeface="Times New Roman" pitchFamily="18" charset="0"/>
              </a:rPr>
              <a:t>từ</a:t>
            </a:r>
            <a:r>
              <a:rPr lang="en-US" altLang="en-US" sz="3200" b="1" dirty="0">
                <a:solidFill>
                  <a:srgbClr val="040436"/>
                </a:solidFill>
                <a:latin typeface="Times New Roman" pitchFamily="18" charset="0"/>
              </a:rPr>
              <a:t> </a:t>
            </a:r>
            <a:r>
              <a:rPr lang="en-US" altLang="en-US" sz="3200" b="1" dirty="0" err="1">
                <a:solidFill>
                  <a:srgbClr val="040436"/>
                </a:solidFill>
                <a:latin typeface="Times New Roman" pitchFamily="18" charset="0"/>
              </a:rPr>
              <a:t>của</a:t>
            </a:r>
            <a:r>
              <a:rPr lang="en-US" altLang="en-US" sz="3200" b="1" dirty="0">
                <a:solidFill>
                  <a:srgbClr val="040436"/>
                </a:solidFill>
                <a:latin typeface="Times New Roman" pitchFamily="18" charset="0"/>
              </a:rPr>
              <a:t> </a:t>
            </a:r>
            <a:r>
              <a:rPr lang="en-US" altLang="en-US" sz="3200" b="1" dirty="0" err="1">
                <a:solidFill>
                  <a:srgbClr val="040436"/>
                </a:solidFill>
                <a:latin typeface="Times New Roman" pitchFamily="18" charset="0"/>
              </a:rPr>
              <a:t>ống</a:t>
            </a:r>
            <a:r>
              <a:rPr lang="en-US" altLang="en-US" sz="3200" b="1" dirty="0">
                <a:solidFill>
                  <a:srgbClr val="040436"/>
                </a:solidFill>
                <a:latin typeface="Times New Roman" pitchFamily="18" charset="0"/>
              </a:rPr>
              <a:t> </a:t>
            </a:r>
            <a:r>
              <a:rPr lang="en-US" altLang="en-US" sz="3200" b="1" dirty="0" err="1">
                <a:solidFill>
                  <a:srgbClr val="040436"/>
                </a:solidFill>
                <a:latin typeface="Times New Roman" pitchFamily="18" charset="0"/>
              </a:rPr>
              <a:t>dây</a:t>
            </a:r>
            <a:r>
              <a:rPr lang="en-US" altLang="en-US" sz="3200" b="1" dirty="0">
                <a:solidFill>
                  <a:srgbClr val="040436"/>
                </a:solidFill>
                <a:latin typeface="Times New Roman" pitchFamily="18" charset="0"/>
              </a:rPr>
              <a:t> </a:t>
            </a:r>
            <a:r>
              <a:rPr lang="en-US" altLang="en-US" sz="3200" b="1" dirty="0" err="1">
                <a:solidFill>
                  <a:srgbClr val="040436"/>
                </a:solidFill>
                <a:latin typeface="Times New Roman" pitchFamily="18" charset="0"/>
              </a:rPr>
              <a:t>phụ</a:t>
            </a:r>
            <a:r>
              <a:rPr lang="en-US" altLang="en-US" sz="3200" b="1" dirty="0">
                <a:solidFill>
                  <a:srgbClr val="040436"/>
                </a:solidFill>
                <a:latin typeface="Times New Roman" pitchFamily="18" charset="0"/>
              </a:rPr>
              <a:t> </a:t>
            </a:r>
            <a:r>
              <a:rPr lang="en-US" altLang="en-US" sz="3200" b="1" dirty="0" err="1">
                <a:solidFill>
                  <a:srgbClr val="040436"/>
                </a:solidFill>
                <a:latin typeface="Times New Roman" pitchFamily="18" charset="0"/>
              </a:rPr>
              <a:t>thuộc</a:t>
            </a:r>
            <a:r>
              <a:rPr lang="en-US" altLang="en-US" sz="3200" b="1" dirty="0">
                <a:solidFill>
                  <a:srgbClr val="040436"/>
                </a:solidFill>
                <a:latin typeface="Times New Roman" pitchFamily="18" charset="0"/>
              </a:rPr>
              <a:t> </a:t>
            </a:r>
            <a:r>
              <a:rPr lang="en-US" altLang="en-US" sz="3200" b="1" dirty="0" err="1">
                <a:solidFill>
                  <a:srgbClr val="040436"/>
                </a:solidFill>
                <a:latin typeface="Times New Roman" pitchFamily="18" charset="0"/>
              </a:rPr>
              <a:t>vào</a:t>
            </a:r>
            <a:r>
              <a:rPr lang="en-US" altLang="en-US" sz="3200" b="1" dirty="0">
                <a:solidFill>
                  <a:srgbClr val="040436"/>
                </a:solidFill>
                <a:latin typeface="Times New Roman" pitchFamily="18" charset="0"/>
              </a:rPr>
              <a:t> </a:t>
            </a:r>
            <a:r>
              <a:rPr lang="en-US" altLang="en-US" sz="3200" b="1" dirty="0" err="1">
                <a:solidFill>
                  <a:srgbClr val="FF0000"/>
                </a:solidFill>
                <a:latin typeface="Times New Roman" pitchFamily="18" charset="0"/>
              </a:rPr>
              <a:t>chiều</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của</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dòng</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điện</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chạy</a:t>
            </a:r>
            <a:r>
              <a:rPr lang="en-US" altLang="en-US" sz="3200" b="1" dirty="0">
                <a:solidFill>
                  <a:srgbClr val="FF0000"/>
                </a:solidFill>
                <a:latin typeface="Times New Roman" pitchFamily="18" charset="0"/>
              </a:rPr>
              <a:t> qua </a:t>
            </a:r>
            <a:r>
              <a:rPr lang="en-US" altLang="en-US" sz="3200" b="1" dirty="0" err="1">
                <a:solidFill>
                  <a:srgbClr val="FF0000"/>
                </a:solidFill>
                <a:latin typeface="Times New Roman" pitchFamily="18" charset="0"/>
              </a:rPr>
              <a:t>các</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vòng</a:t>
            </a:r>
            <a:r>
              <a:rPr lang="en-US" altLang="en-US" sz="3200" b="1" dirty="0">
                <a:solidFill>
                  <a:srgbClr val="FF0000"/>
                </a:solidFill>
                <a:latin typeface="Times New Roman" pitchFamily="18" charset="0"/>
              </a:rPr>
              <a:t> </a:t>
            </a:r>
            <a:r>
              <a:rPr lang="en-US" altLang="en-US" sz="3200" b="1" dirty="0" err="1">
                <a:solidFill>
                  <a:srgbClr val="FF0000"/>
                </a:solidFill>
                <a:latin typeface="Times New Roman" pitchFamily="18" charset="0"/>
              </a:rPr>
              <a:t>dây</a:t>
            </a:r>
            <a:r>
              <a:rPr lang="en-US" altLang="en-US" sz="3200" b="1" dirty="0">
                <a:solidFill>
                  <a:srgbClr val="FF0000"/>
                </a:solidFill>
                <a:latin typeface="Times New Roman" pitchFamily="18" charset="0"/>
              </a:rPr>
              <a:t>.</a:t>
            </a:r>
          </a:p>
          <a:p>
            <a:pPr eaLnBrk="1" hangingPunct="1"/>
            <a:endParaRPr lang="en-US" altLang="en-US" sz="2600" b="1" dirty="0">
              <a:solidFill>
                <a:srgbClr val="040436"/>
              </a:solidFill>
              <a:latin typeface="Times New Roman" pitchFamily="18" charset="0"/>
            </a:endParaRPr>
          </a:p>
        </p:txBody>
      </p:sp>
      <p:sp>
        <p:nvSpPr>
          <p:cNvPr id="100" name="Rectangle 12"/>
          <p:cNvSpPr>
            <a:spLocks noChangeArrowheads="1"/>
          </p:cNvSpPr>
          <p:nvPr/>
        </p:nvSpPr>
        <p:spPr bwMode="auto">
          <a:xfrm>
            <a:off x="304800" y="152400"/>
            <a:ext cx="8077200" cy="1477963"/>
          </a:xfrm>
          <a:prstGeom prst="rect">
            <a:avLst/>
          </a:prstGeom>
          <a:noFill/>
          <a:ln w="9525">
            <a:noFill/>
            <a:miter lim="800000"/>
            <a:headEnd/>
            <a:tailEnd/>
          </a:ln>
        </p:spPr>
        <p:txBody>
          <a:bodyPr>
            <a:spAutoFit/>
          </a:bodyPr>
          <a:lstStyle/>
          <a:p>
            <a:pPr algn="just" eaLnBrk="1" hangingPunct="1"/>
            <a:r>
              <a:rPr lang="en-US" altLang="en-US" sz="3200" b="1">
                <a:solidFill>
                  <a:srgbClr val="040436"/>
                </a:solidFill>
                <a:latin typeface="Times New Roman" pitchFamily="18" charset="0"/>
              </a:rPr>
              <a:t>Chiều đường sức từ của ống dây phụ thuộc vào </a:t>
            </a:r>
            <a:r>
              <a:rPr lang="en-US" altLang="en-US" sz="3200" b="1">
                <a:solidFill>
                  <a:srgbClr val="002060"/>
                </a:solidFill>
                <a:latin typeface="Times New Roman" pitchFamily="18" charset="0"/>
              </a:rPr>
              <a:t>gì?</a:t>
            </a:r>
          </a:p>
          <a:p>
            <a:pPr algn="just" eaLnBrk="1" hangingPunct="1"/>
            <a:endParaRPr lang="en-US" altLang="en-US" sz="2600" b="1">
              <a:solidFill>
                <a:srgbClr val="04043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100">
                                            <p:txEl>
                                              <p:pRg st="0" end="0"/>
                                            </p:txEl>
                                          </p:spTgt>
                                        </p:tgtEl>
                                        <p:attrNameLst>
                                          <p:attrName>style.visibility</p:attrName>
                                        </p:attrNameLst>
                                      </p:cBhvr>
                                      <p:to>
                                        <p:strVal val="visible"/>
                                      </p:to>
                                    </p:set>
                                    <p:anim calcmode="lin" valueType="num">
                                      <p:cBhvr additive="base">
                                        <p:cTn id="7"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8" presetClass="entr" presetSubtype="0" accel="50000" fill="hold" nodeType="clickEffect">
                                  <p:stCondLst>
                                    <p:cond delay="0"/>
                                  </p:stCondLst>
                                  <p:iterate type="lt">
                                    <p:tmPct val="50000"/>
                                  </p:iterate>
                                  <p:childTnLst>
                                    <p:set>
                                      <p:cBhvr>
                                        <p:cTn id="12" dur="1" fill="hold">
                                          <p:stCondLst>
                                            <p:cond delay="0"/>
                                          </p:stCondLst>
                                        </p:cTn>
                                        <p:tgtEl>
                                          <p:spTgt spid="18455">
                                            <p:txEl>
                                              <p:pRg st="0" end="0"/>
                                            </p:txEl>
                                          </p:spTgt>
                                        </p:tgtEl>
                                        <p:attrNameLst>
                                          <p:attrName>style.visibility</p:attrName>
                                        </p:attrNameLst>
                                      </p:cBhvr>
                                      <p:to>
                                        <p:strVal val="visible"/>
                                      </p:to>
                                    </p:set>
                                    <p:set>
                                      <p:cBhvr>
                                        <p:cTn id="13" dur="455" fill="hold">
                                          <p:stCondLst>
                                            <p:cond delay="0"/>
                                          </p:stCondLst>
                                        </p:cTn>
                                        <p:tgtEl>
                                          <p:spTgt spid="18455">
                                            <p:txEl>
                                              <p:pRg st="0" end="0"/>
                                            </p:txEl>
                                          </p:spTgt>
                                        </p:tgtEl>
                                        <p:attrNameLst>
                                          <p:attrName>style.rotation</p:attrName>
                                        </p:attrNameLst>
                                      </p:cBhvr>
                                      <p:to>
                                        <p:strVal val="-45.0"/>
                                      </p:to>
                                    </p:set>
                                    <p:anim calcmode="lin" valueType="num">
                                      <p:cBhvr>
                                        <p:cTn id="14" dur="455" fill="hold">
                                          <p:stCondLst>
                                            <p:cond delay="455"/>
                                          </p:stCondLst>
                                        </p:cTn>
                                        <p:tgtEl>
                                          <p:spTgt spid="1845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18455">
                                            <p:txEl>
                                              <p:pRg st="0" end="0"/>
                                            </p:txEl>
                                          </p:spTgt>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1845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1845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4" name="Text Box 8"/>
          <p:cNvSpPr txBox="1">
            <a:spLocks noChangeArrowheads="1"/>
          </p:cNvSpPr>
          <p:nvPr/>
        </p:nvSpPr>
        <p:spPr bwMode="auto">
          <a:xfrm>
            <a:off x="152400" y="228600"/>
            <a:ext cx="6629400" cy="584200"/>
          </a:xfrm>
          <a:prstGeom prst="rect">
            <a:avLst/>
          </a:prstGeom>
          <a:noFill/>
          <a:ln w="9525">
            <a:noFill/>
            <a:miter lim="800000"/>
            <a:headEnd/>
            <a:tailEnd/>
          </a:ln>
        </p:spPr>
        <p:txBody>
          <a:bodyPr>
            <a:spAutoFit/>
          </a:bodyPr>
          <a:lstStyle/>
          <a:p>
            <a:pPr eaLnBrk="1" hangingPunct="1">
              <a:spcBef>
                <a:spcPct val="50000"/>
              </a:spcBef>
            </a:pPr>
            <a:r>
              <a:rPr lang="en-US" altLang="en-US" sz="3200" dirty="0" smtClean="0">
                <a:solidFill>
                  <a:srgbClr val="0000FF"/>
                </a:solidFill>
                <a:latin typeface="Times New Roman" pitchFamily="18" charset="0"/>
                <a:cs typeface="Times New Roman" pitchFamily="18" charset="0"/>
              </a:rPr>
              <a:t>2</a:t>
            </a:r>
            <a:r>
              <a:rPr lang="vi-VN" altLang="en-US" sz="3200" dirty="0" smtClean="0">
                <a:solidFill>
                  <a:srgbClr val="0000FF"/>
                </a:solidFill>
                <a:latin typeface="Times New Roman" pitchFamily="18" charset="0"/>
                <a:cs typeface="Times New Roman" pitchFamily="18" charset="0"/>
              </a:rPr>
              <a:t>.</a:t>
            </a:r>
            <a:r>
              <a:rPr lang="en-US" altLang="en-US" sz="3200" dirty="0" smtClean="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Quy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tắc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nắm</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tay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phải</a:t>
            </a:r>
            <a:r>
              <a:rPr lang="en-US" altLang="en-US" sz="3200" dirty="0">
                <a:solidFill>
                  <a:srgbClr val="0000FF"/>
                </a:solidFill>
                <a:latin typeface="Times New Roman" pitchFamily="18" charset="0"/>
                <a:cs typeface="Times New Roman" pitchFamily="18" charset="0"/>
              </a:rPr>
              <a:t> :</a:t>
            </a:r>
          </a:p>
        </p:txBody>
      </p:sp>
      <p:sp>
        <p:nvSpPr>
          <p:cNvPr id="86030" name="Text Box 14"/>
          <p:cNvSpPr txBox="1">
            <a:spLocks noChangeArrowheads="1"/>
          </p:cNvSpPr>
          <p:nvPr/>
        </p:nvSpPr>
        <p:spPr bwMode="auto">
          <a:xfrm>
            <a:off x="0" y="1447800"/>
            <a:ext cx="8763000" cy="2862263"/>
          </a:xfrm>
          <a:prstGeom prst="rect">
            <a:avLst/>
          </a:prstGeom>
          <a:solidFill>
            <a:schemeClr val="bg1"/>
          </a:solidFill>
          <a:ln w="9525">
            <a:noFill/>
            <a:miter lim="800000"/>
            <a:headEnd/>
            <a:tailEnd/>
          </a:ln>
        </p:spPr>
        <p:txBody>
          <a:bodyPr>
            <a:spAutoFit/>
          </a:bodyPr>
          <a:lstStyle/>
          <a:p>
            <a:pPr marL="457200" indent="-457200" eaLnBrk="1" hangingPunct="1">
              <a:buFontTx/>
              <a:buChar char="-"/>
            </a:pPr>
            <a:r>
              <a:rPr lang="en-US" altLang="en-US" sz="3600" dirty="0" err="1">
                <a:latin typeface="Times New Roman" pitchFamily="18" charset="0"/>
                <a:cs typeface="Times New Roman" pitchFamily="18" charset="0"/>
              </a:rPr>
              <a:t>Nắm</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bàn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tay</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phải</a:t>
            </a:r>
            <a:endParaRPr lang="en-US" altLang="en-US" sz="3600" dirty="0">
              <a:latin typeface="Times New Roman" pitchFamily="18" charset="0"/>
              <a:cs typeface="Times New Roman" pitchFamily="18" charset="0"/>
            </a:endParaRPr>
          </a:p>
          <a:p>
            <a:pPr marL="457200" indent="-457200" eaLnBrk="1" hangingPunct="1">
              <a:buFontTx/>
              <a:buChar char="-"/>
            </a:pPr>
            <a:r>
              <a:rPr lang="en-US" altLang="en-US" sz="3600" dirty="0">
                <a:latin typeface="Times New Roman" pitchFamily="18" charset="0"/>
                <a:cs typeface="Times New Roman" pitchFamily="18" charset="0"/>
              </a:rPr>
              <a:t>Sao </a:t>
            </a:r>
            <a:r>
              <a:rPr lang="en-US" altLang="en-US" sz="3600" dirty="0" err="1">
                <a:latin typeface="Times New Roman" pitchFamily="18" charset="0"/>
                <a:cs typeface="Times New Roman" pitchFamily="18" charset="0"/>
              </a:rPr>
              <a:t>cho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bốn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ngón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tay</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hướng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theo</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chiều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dòng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điện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chạy</a:t>
            </a:r>
            <a:r>
              <a:rPr lang="en-US" altLang="en-US" sz="3600" dirty="0">
                <a:latin typeface="Times New Roman" pitchFamily="18" charset="0"/>
                <a:cs typeface="Times New Roman" pitchFamily="18" charset="0"/>
              </a:rPr>
              <a:t> qua </a:t>
            </a:r>
            <a:r>
              <a:rPr lang="en-US" altLang="en-US" sz="3600" dirty="0" err="1">
                <a:latin typeface="Times New Roman" pitchFamily="18" charset="0"/>
                <a:cs typeface="Times New Roman" pitchFamily="18" charset="0"/>
              </a:rPr>
              <a:t>các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vòng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dây</a:t>
            </a:r>
            <a:r>
              <a:rPr lang="en-US" altLang="en-US" sz="3600" dirty="0">
                <a:latin typeface="Times New Roman" pitchFamily="18" charset="0"/>
                <a:cs typeface="Times New Roman" pitchFamily="18" charset="0"/>
              </a:rPr>
              <a:t> </a:t>
            </a:r>
          </a:p>
          <a:p>
            <a:pPr marL="457200" indent="-457200" eaLnBrk="1" hangingPunct="1">
              <a:buFontTx/>
              <a:buChar char="-"/>
            </a:pPr>
            <a:r>
              <a:rPr lang="en-US" altLang="en-US" sz="3600" dirty="0" err="1">
                <a:latin typeface="Times New Roman" pitchFamily="18" charset="0"/>
                <a:cs typeface="Times New Roman" pitchFamily="18" charset="0"/>
              </a:rPr>
              <a:t>Ngón</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tay</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cái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choãi</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ra</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chỉ</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chiều</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các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đường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sức</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từ</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trong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lòng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ống</a:t>
            </a:r>
            <a:r>
              <a:rPr lang="en-US" altLang="en-US" sz="3600" dirty="0">
                <a:latin typeface="Times New Roman" pitchFamily="18" charset="0"/>
                <a:cs typeface="Times New Roman" pitchFamily="18" charset="0"/>
              </a:rPr>
              <a:t> </a:t>
            </a:r>
            <a:r>
              <a:rPr lang="en-US" altLang="en-US" sz="3600" dirty="0" err="1">
                <a:latin typeface="Times New Roman" pitchFamily="18" charset="0"/>
                <a:cs typeface="Times New Roman" pitchFamily="18" charset="0"/>
              </a:rPr>
              <a:t>dây</a:t>
            </a:r>
            <a:endParaRPr lang="en-US" altLang="en-US" sz="3600" dirty="0">
              <a:latin typeface="Times New Roman" pitchFamily="18" charset="0"/>
              <a:cs typeface="Times New Roman" pitchFamily="18" charset="0"/>
            </a:endParaRPr>
          </a:p>
        </p:txBody>
      </p:sp>
      <p:sp>
        <p:nvSpPr>
          <p:cNvPr id="86036" name="Text Box 20"/>
          <p:cNvSpPr txBox="1">
            <a:spLocks noChangeArrowheads="1"/>
          </p:cNvSpPr>
          <p:nvPr/>
        </p:nvSpPr>
        <p:spPr bwMode="auto">
          <a:xfrm>
            <a:off x="304800" y="838200"/>
            <a:ext cx="2209800" cy="523875"/>
          </a:xfrm>
          <a:prstGeom prst="rect">
            <a:avLst/>
          </a:prstGeom>
          <a:noFill/>
          <a:ln w="9525">
            <a:noFill/>
            <a:miter lim="800000"/>
            <a:headEnd/>
            <a:tailEnd/>
          </a:ln>
        </p:spPr>
        <p:txBody>
          <a:bodyPr>
            <a:spAutoFit/>
          </a:bodyPr>
          <a:lstStyle/>
          <a:p>
            <a:pPr algn="ctr" eaLnBrk="1" hangingPunct="1">
              <a:spcBef>
                <a:spcPct val="50000"/>
              </a:spcBef>
            </a:pPr>
            <a:r>
              <a:rPr lang="en-US" altLang="en-US" dirty="0">
                <a:solidFill>
                  <a:srgbClr val="002060"/>
                </a:solidFill>
                <a:sym typeface="Wingdings" pitchFamily="2" charset="2"/>
              </a:rPr>
              <a:t> </a:t>
            </a:r>
            <a:r>
              <a:rPr lang="en-US" altLang="en-US" sz="2800" dirty="0" err="1">
                <a:solidFill>
                  <a:srgbClr val="002060"/>
                </a:solidFill>
                <a:latin typeface="Times New Roman" pitchFamily="18" charset="0"/>
                <a:cs typeface="Times New Roman" pitchFamily="18" charset="0"/>
              </a:rPr>
              <a:t>Phát</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biểu</a:t>
            </a:r>
            <a:r>
              <a:rPr lang="en-US" altLang="en-US" sz="2800" dirty="0">
                <a:solidFill>
                  <a:srgbClr val="002060"/>
                </a:solidFill>
                <a:latin typeface="Times New Roman" pitchFamily="18" charset="0"/>
                <a:cs typeface="Times New Roman" pitchFamily="18" charset="0"/>
              </a:rPr>
              <a:t>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6024"/>
                                        </p:tgtEl>
                                        <p:attrNameLst>
                                          <p:attrName>style.visibility</p:attrName>
                                        </p:attrNameLst>
                                      </p:cBhvr>
                                      <p:to>
                                        <p:strVal val="visible"/>
                                      </p:to>
                                    </p:set>
                                    <p:anim calcmode="discrete" valueType="clr">
                                      <p:cBhvr override="childStyle">
                                        <p:cTn id="7" dur="80"/>
                                        <p:tgtEl>
                                          <p:spTgt spid="860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24"/>
                                        </p:tgtEl>
                                        <p:attrNameLst>
                                          <p:attrName>fillcolor</p:attrName>
                                        </p:attrNameLst>
                                      </p:cBhvr>
                                      <p:tavLst>
                                        <p:tav tm="0">
                                          <p:val>
                                            <p:clrVal>
                                              <a:schemeClr val="accent2"/>
                                            </p:clrVal>
                                          </p:val>
                                        </p:tav>
                                        <p:tav tm="50000">
                                          <p:val>
                                            <p:clrVal>
                                              <a:schemeClr val="hlink"/>
                                            </p:clrVal>
                                          </p:val>
                                        </p:tav>
                                      </p:tavLst>
                                    </p:anim>
                                    <p:set>
                                      <p:cBhvr>
                                        <p:cTn id="9" dur="80"/>
                                        <p:tgtEl>
                                          <p:spTgt spid="860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6036"/>
                                        </p:tgtEl>
                                        <p:attrNameLst>
                                          <p:attrName>style.visibility</p:attrName>
                                        </p:attrNameLst>
                                      </p:cBhvr>
                                      <p:to>
                                        <p:strVal val="visible"/>
                                      </p:to>
                                    </p:set>
                                    <p:anim calcmode="discrete" valueType="clr">
                                      <p:cBhvr override="childStyle">
                                        <p:cTn id="14" dur="80"/>
                                        <p:tgtEl>
                                          <p:spTgt spid="8603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6036"/>
                                        </p:tgtEl>
                                        <p:attrNameLst>
                                          <p:attrName>fillcolor</p:attrName>
                                        </p:attrNameLst>
                                      </p:cBhvr>
                                      <p:tavLst>
                                        <p:tav tm="0">
                                          <p:val>
                                            <p:clrVal>
                                              <a:schemeClr val="accent2"/>
                                            </p:clrVal>
                                          </p:val>
                                        </p:tav>
                                        <p:tav tm="50000">
                                          <p:val>
                                            <p:clrVal>
                                              <a:schemeClr val="hlink"/>
                                            </p:clrVal>
                                          </p:val>
                                        </p:tav>
                                      </p:tavLst>
                                    </p:anim>
                                    <p:set>
                                      <p:cBhvr>
                                        <p:cTn id="16" dur="80"/>
                                        <p:tgtEl>
                                          <p:spTgt spid="8603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86030"/>
                                        </p:tgtEl>
                                        <p:attrNameLst>
                                          <p:attrName>style.visibility</p:attrName>
                                        </p:attrNameLst>
                                      </p:cBhvr>
                                      <p:to>
                                        <p:strVal val="visible"/>
                                      </p:to>
                                    </p:set>
                                    <p:animEffect transition="in" filter="wheel(8)">
                                      <p:cBhvr>
                                        <p:cTn id="21" dur="1000"/>
                                        <p:tgtEl>
                                          <p:spTgt spid="86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4" grpId="0"/>
      <p:bldP spid="86030" grpId="0" animBg="1"/>
      <p:bldP spid="860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
          <p:cNvGrpSpPr>
            <a:grpSpLocks/>
          </p:cNvGrpSpPr>
          <p:nvPr/>
        </p:nvGrpSpPr>
        <p:grpSpPr bwMode="auto">
          <a:xfrm>
            <a:off x="685800" y="2438400"/>
            <a:ext cx="7543800" cy="4419600"/>
            <a:chOff x="768" y="560"/>
            <a:chExt cx="2944" cy="2352"/>
          </a:xfrm>
        </p:grpSpPr>
        <p:sp>
          <p:nvSpPr>
            <p:cNvPr id="20522" name="Line 106"/>
            <p:cNvSpPr>
              <a:spLocks noChangeShapeType="1"/>
            </p:cNvSpPr>
            <p:nvPr/>
          </p:nvSpPr>
          <p:spPr bwMode="auto">
            <a:xfrm>
              <a:off x="806" y="1736"/>
              <a:ext cx="2874" cy="0"/>
            </a:xfrm>
            <a:prstGeom prst="line">
              <a:avLst/>
            </a:prstGeom>
            <a:noFill/>
            <a:ln w="6350">
              <a:solidFill>
                <a:srgbClr val="FF00FF"/>
              </a:solidFill>
              <a:round/>
              <a:headEnd/>
              <a:tailEnd/>
            </a:ln>
          </p:spPr>
          <p:txBody>
            <a:bodyPr/>
            <a:lstStyle/>
            <a:p>
              <a:endParaRPr lang="en-US"/>
            </a:p>
          </p:txBody>
        </p:sp>
        <p:sp>
          <p:nvSpPr>
            <p:cNvPr id="20523" name="Arc 107"/>
            <p:cNvSpPr>
              <a:spLocks/>
            </p:cNvSpPr>
            <p:nvPr/>
          </p:nvSpPr>
          <p:spPr bwMode="auto">
            <a:xfrm rot="5400000">
              <a:off x="1916" y="-69"/>
              <a:ext cx="642" cy="2937"/>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00FF"/>
              </a:solidFill>
              <a:round/>
              <a:headEnd/>
              <a:tailEnd/>
            </a:ln>
          </p:spPr>
          <p:txBody>
            <a:bodyPr/>
            <a:lstStyle/>
            <a:p>
              <a:endParaRPr lang="en-US"/>
            </a:p>
          </p:txBody>
        </p:sp>
        <p:sp>
          <p:nvSpPr>
            <p:cNvPr id="20524" name="Arc 108"/>
            <p:cNvSpPr>
              <a:spLocks/>
            </p:cNvSpPr>
            <p:nvPr/>
          </p:nvSpPr>
          <p:spPr bwMode="auto">
            <a:xfrm rot="5400000">
              <a:off x="1647" y="-302"/>
              <a:ext cx="1146" cy="2870"/>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noFill/>
              <a:round/>
              <a:headEnd/>
              <a:tailEnd/>
            </a:ln>
          </p:spPr>
          <p:txBody>
            <a:bodyPr/>
            <a:lstStyle/>
            <a:p>
              <a:endParaRPr lang="en-US"/>
            </a:p>
          </p:txBody>
        </p:sp>
        <p:sp>
          <p:nvSpPr>
            <p:cNvPr id="20525" name="Arc 109"/>
            <p:cNvSpPr>
              <a:spLocks/>
            </p:cNvSpPr>
            <p:nvPr/>
          </p:nvSpPr>
          <p:spPr bwMode="auto">
            <a:xfrm rot="5400000">
              <a:off x="1776" y="79"/>
              <a:ext cx="925" cy="2299"/>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00FF"/>
              </a:solidFill>
              <a:round/>
              <a:headEnd/>
              <a:tailEnd/>
            </a:ln>
          </p:spPr>
          <p:txBody>
            <a:bodyPr/>
            <a:lstStyle/>
            <a:p>
              <a:endParaRPr lang="en-US"/>
            </a:p>
          </p:txBody>
        </p:sp>
        <p:sp>
          <p:nvSpPr>
            <p:cNvPr id="20526" name="Oval 110"/>
            <p:cNvSpPr>
              <a:spLocks noChangeArrowheads="1"/>
            </p:cNvSpPr>
            <p:nvPr/>
          </p:nvSpPr>
          <p:spPr bwMode="auto">
            <a:xfrm>
              <a:off x="1352" y="737"/>
              <a:ext cx="1724" cy="931"/>
            </a:xfrm>
            <a:prstGeom prst="ellipse">
              <a:avLst/>
            </a:prstGeom>
            <a:noFill/>
            <a:ln w="6350">
              <a:solidFill>
                <a:srgbClr val="FF00FF"/>
              </a:solidFill>
              <a:round/>
              <a:headEnd/>
              <a:tailEnd/>
            </a:ln>
          </p:spPr>
          <p:txBody>
            <a:bodyPr/>
            <a:lstStyle/>
            <a:p>
              <a:pPr algn="ctr" eaLnBrk="1" hangingPunct="1"/>
              <a:endParaRPr lang="vi-VN" altLang="en-US"/>
            </a:p>
          </p:txBody>
        </p:sp>
        <p:sp>
          <p:nvSpPr>
            <p:cNvPr id="20527" name="Oval 111"/>
            <p:cNvSpPr>
              <a:spLocks noChangeArrowheads="1"/>
            </p:cNvSpPr>
            <p:nvPr/>
          </p:nvSpPr>
          <p:spPr bwMode="auto">
            <a:xfrm>
              <a:off x="1584" y="1126"/>
              <a:ext cx="1296" cy="525"/>
            </a:xfrm>
            <a:prstGeom prst="ellipse">
              <a:avLst/>
            </a:prstGeom>
            <a:noFill/>
            <a:ln w="6350">
              <a:solidFill>
                <a:srgbClr val="FF00FF"/>
              </a:solidFill>
              <a:round/>
              <a:headEnd/>
              <a:tailEnd/>
            </a:ln>
          </p:spPr>
          <p:txBody>
            <a:bodyPr/>
            <a:lstStyle/>
            <a:p>
              <a:pPr algn="ctr" eaLnBrk="1" hangingPunct="1"/>
              <a:endParaRPr lang="vi-VN" altLang="en-US"/>
            </a:p>
          </p:txBody>
        </p:sp>
        <p:sp>
          <p:nvSpPr>
            <p:cNvPr id="20528" name="Line 112"/>
            <p:cNvSpPr>
              <a:spLocks noChangeShapeType="1"/>
            </p:cNvSpPr>
            <p:nvPr/>
          </p:nvSpPr>
          <p:spPr bwMode="auto">
            <a:xfrm flipV="1">
              <a:off x="814" y="1736"/>
              <a:ext cx="2873" cy="0"/>
            </a:xfrm>
            <a:prstGeom prst="line">
              <a:avLst/>
            </a:prstGeom>
            <a:noFill/>
            <a:ln w="6350">
              <a:solidFill>
                <a:srgbClr val="FF00FF"/>
              </a:solidFill>
              <a:round/>
              <a:headEnd/>
              <a:tailEnd/>
            </a:ln>
          </p:spPr>
          <p:txBody>
            <a:bodyPr/>
            <a:lstStyle/>
            <a:p>
              <a:endParaRPr lang="en-US"/>
            </a:p>
          </p:txBody>
        </p:sp>
        <p:sp>
          <p:nvSpPr>
            <p:cNvPr id="20529" name="Arc 113"/>
            <p:cNvSpPr>
              <a:spLocks/>
            </p:cNvSpPr>
            <p:nvPr/>
          </p:nvSpPr>
          <p:spPr bwMode="auto">
            <a:xfrm rot="16200000" flipV="1">
              <a:off x="1923" y="604"/>
              <a:ext cx="642" cy="2936"/>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00FF"/>
              </a:solidFill>
              <a:round/>
              <a:headEnd/>
              <a:tailEnd/>
            </a:ln>
          </p:spPr>
          <p:txBody>
            <a:bodyPr/>
            <a:lstStyle/>
            <a:p>
              <a:endParaRPr lang="en-US"/>
            </a:p>
          </p:txBody>
        </p:sp>
        <p:sp>
          <p:nvSpPr>
            <p:cNvPr id="20530" name="Arc 114"/>
            <p:cNvSpPr>
              <a:spLocks/>
            </p:cNvSpPr>
            <p:nvPr/>
          </p:nvSpPr>
          <p:spPr bwMode="auto">
            <a:xfrm rot="16200000" flipV="1">
              <a:off x="1655" y="904"/>
              <a:ext cx="1146" cy="2869"/>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noFill/>
              <a:round/>
              <a:headEnd/>
              <a:tailEnd/>
            </a:ln>
          </p:spPr>
          <p:txBody>
            <a:bodyPr/>
            <a:lstStyle/>
            <a:p>
              <a:endParaRPr lang="en-US"/>
            </a:p>
          </p:txBody>
        </p:sp>
        <p:sp>
          <p:nvSpPr>
            <p:cNvPr id="20531" name="Arc 115"/>
            <p:cNvSpPr>
              <a:spLocks/>
            </p:cNvSpPr>
            <p:nvPr/>
          </p:nvSpPr>
          <p:spPr bwMode="auto">
            <a:xfrm rot="16200000" flipV="1">
              <a:off x="1783" y="1095"/>
              <a:ext cx="925" cy="2298"/>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00FF"/>
              </a:solidFill>
              <a:round/>
              <a:headEnd/>
              <a:tailEnd/>
            </a:ln>
          </p:spPr>
          <p:txBody>
            <a:bodyPr/>
            <a:lstStyle/>
            <a:p>
              <a:endParaRPr lang="en-US"/>
            </a:p>
          </p:txBody>
        </p:sp>
        <p:sp>
          <p:nvSpPr>
            <p:cNvPr id="20532" name="Oval 116"/>
            <p:cNvSpPr>
              <a:spLocks noChangeArrowheads="1"/>
            </p:cNvSpPr>
            <p:nvPr/>
          </p:nvSpPr>
          <p:spPr bwMode="auto">
            <a:xfrm flipV="1">
              <a:off x="1360" y="1804"/>
              <a:ext cx="1723" cy="884"/>
            </a:xfrm>
            <a:prstGeom prst="ellipse">
              <a:avLst/>
            </a:prstGeom>
            <a:noFill/>
            <a:ln w="6350">
              <a:solidFill>
                <a:srgbClr val="FF00FF"/>
              </a:solidFill>
              <a:round/>
              <a:headEnd/>
              <a:tailEnd/>
            </a:ln>
          </p:spPr>
          <p:txBody>
            <a:bodyPr/>
            <a:lstStyle/>
            <a:p>
              <a:pPr algn="ctr" eaLnBrk="1" hangingPunct="1"/>
              <a:endParaRPr lang="vi-VN" altLang="en-US"/>
            </a:p>
          </p:txBody>
        </p:sp>
        <p:sp>
          <p:nvSpPr>
            <p:cNvPr id="20533" name="Oval 117"/>
            <p:cNvSpPr>
              <a:spLocks noChangeArrowheads="1"/>
            </p:cNvSpPr>
            <p:nvPr/>
          </p:nvSpPr>
          <p:spPr bwMode="auto">
            <a:xfrm flipV="1">
              <a:off x="1632" y="1821"/>
              <a:ext cx="1248" cy="531"/>
            </a:xfrm>
            <a:prstGeom prst="ellipse">
              <a:avLst/>
            </a:prstGeom>
            <a:noFill/>
            <a:ln w="6350">
              <a:solidFill>
                <a:srgbClr val="FF00FF"/>
              </a:solidFill>
              <a:round/>
              <a:headEnd/>
              <a:tailEnd/>
            </a:ln>
          </p:spPr>
          <p:txBody>
            <a:bodyPr/>
            <a:lstStyle/>
            <a:p>
              <a:pPr algn="ctr" eaLnBrk="1" hangingPunct="1"/>
              <a:endParaRPr lang="vi-VN" altLang="en-US"/>
            </a:p>
          </p:txBody>
        </p:sp>
      </p:grpSp>
      <p:grpSp>
        <p:nvGrpSpPr>
          <p:cNvPr id="3" name="Group 118"/>
          <p:cNvGrpSpPr>
            <a:grpSpLocks/>
          </p:cNvGrpSpPr>
          <p:nvPr/>
        </p:nvGrpSpPr>
        <p:grpSpPr bwMode="auto">
          <a:xfrm>
            <a:off x="1828800" y="3124200"/>
            <a:ext cx="4125913" cy="3352800"/>
            <a:chOff x="521" y="1296"/>
            <a:chExt cx="2599" cy="2112"/>
          </a:xfrm>
        </p:grpSpPr>
        <p:sp>
          <p:nvSpPr>
            <p:cNvPr id="20490" name="Arc 119"/>
            <p:cNvSpPr>
              <a:spLocks/>
            </p:cNvSpPr>
            <p:nvPr/>
          </p:nvSpPr>
          <p:spPr bwMode="auto">
            <a:xfrm>
              <a:off x="622" y="1754"/>
              <a:ext cx="277" cy="563"/>
            </a:xfrm>
            <a:custGeom>
              <a:avLst/>
              <a:gdLst>
                <a:gd name="T0" fmla="*/ 0 w 25514"/>
                <a:gd name="T1" fmla="*/ 0 h 23675"/>
                <a:gd name="T2" fmla="*/ 0 w 25514"/>
                <a:gd name="T3" fmla="*/ 0 h 23675"/>
                <a:gd name="T4" fmla="*/ 0 w 25514"/>
                <a:gd name="T5" fmla="*/ 0 h 23675"/>
                <a:gd name="T6" fmla="*/ 0 60000 65536"/>
                <a:gd name="T7" fmla="*/ 0 60000 65536"/>
                <a:gd name="T8" fmla="*/ 0 60000 65536"/>
                <a:gd name="T9" fmla="*/ 0 w 25514"/>
                <a:gd name="T10" fmla="*/ 0 h 23675"/>
                <a:gd name="T11" fmla="*/ 25514 w 25514"/>
                <a:gd name="T12" fmla="*/ 23675 h 23675"/>
              </a:gdLst>
              <a:ahLst/>
              <a:cxnLst>
                <a:cxn ang="T6">
                  <a:pos x="T0" y="T1"/>
                </a:cxn>
                <a:cxn ang="T7">
                  <a:pos x="T2" y="T3"/>
                </a:cxn>
                <a:cxn ang="T8">
                  <a:pos x="T4" y="T5"/>
                </a:cxn>
              </a:cxnLst>
              <a:rect l="T9" t="T10" r="T11" b="T12"/>
              <a:pathLst>
                <a:path w="25514" h="23675" fill="none" extrusionOk="0">
                  <a:moveTo>
                    <a:pt x="-1" y="357"/>
                  </a:moveTo>
                  <a:cubicBezTo>
                    <a:pt x="1291" y="119"/>
                    <a:pt x="2601" y="-1"/>
                    <a:pt x="3914" y="0"/>
                  </a:cubicBezTo>
                  <a:cubicBezTo>
                    <a:pt x="15843" y="0"/>
                    <a:pt x="25514" y="9670"/>
                    <a:pt x="25514" y="21600"/>
                  </a:cubicBezTo>
                  <a:cubicBezTo>
                    <a:pt x="25514" y="22292"/>
                    <a:pt x="25480" y="22985"/>
                    <a:pt x="25414" y="23675"/>
                  </a:cubicBezTo>
                </a:path>
                <a:path w="25514" h="23675" stroke="0" extrusionOk="0">
                  <a:moveTo>
                    <a:pt x="-1" y="357"/>
                  </a:moveTo>
                  <a:cubicBezTo>
                    <a:pt x="1291" y="119"/>
                    <a:pt x="2601" y="-1"/>
                    <a:pt x="3914" y="0"/>
                  </a:cubicBezTo>
                  <a:cubicBezTo>
                    <a:pt x="15843" y="0"/>
                    <a:pt x="25514" y="9670"/>
                    <a:pt x="25514" y="21600"/>
                  </a:cubicBezTo>
                  <a:cubicBezTo>
                    <a:pt x="25514" y="22292"/>
                    <a:pt x="25480" y="22985"/>
                    <a:pt x="25414" y="23675"/>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0491" name="Arc 120"/>
            <p:cNvSpPr>
              <a:spLocks/>
            </p:cNvSpPr>
            <p:nvPr/>
          </p:nvSpPr>
          <p:spPr bwMode="auto">
            <a:xfrm>
              <a:off x="867" y="1751"/>
              <a:ext cx="276" cy="1029"/>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0492" name="Arc 121"/>
            <p:cNvSpPr>
              <a:spLocks/>
            </p:cNvSpPr>
            <p:nvPr/>
          </p:nvSpPr>
          <p:spPr bwMode="auto">
            <a:xfrm>
              <a:off x="1113" y="1753"/>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0493" name="Arc 122"/>
            <p:cNvSpPr>
              <a:spLocks/>
            </p:cNvSpPr>
            <p:nvPr/>
          </p:nvSpPr>
          <p:spPr bwMode="auto">
            <a:xfrm>
              <a:off x="1359" y="1751"/>
              <a:ext cx="277" cy="1029"/>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0494" name="Arc 123"/>
            <p:cNvSpPr>
              <a:spLocks/>
            </p:cNvSpPr>
            <p:nvPr/>
          </p:nvSpPr>
          <p:spPr bwMode="auto">
            <a:xfrm>
              <a:off x="1611" y="1747"/>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0495" name="Arc 124"/>
            <p:cNvSpPr>
              <a:spLocks/>
            </p:cNvSpPr>
            <p:nvPr/>
          </p:nvSpPr>
          <p:spPr bwMode="auto">
            <a:xfrm>
              <a:off x="1857" y="1749"/>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0496" name="Arc 125"/>
            <p:cNvSpPr>
              <a:spLocks/>
            </p:cNvSpPr>
            <p:nvPr/>
          </p:nvSpPr>
          <p:spPr bwMode="auto">
            <a:xfrm>
              <a:off x="2104" y="1748"/>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0497" name="Arc 126"/>
            <p:cNvSpPr>
              <a:spLocks/>
            </p:cNvSpPr>
            <p:nvPr/>
          </p:nvSpPr>
          <p:spPr bwMode="auto">
            <a:xfrm>
              <a:off x="2350" y="1753"/>
              <a:ext cx="278"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0498" name="Arc 127"/>
            <p:cNvSpPr>
              <a:spLocks/>
            </p:cNvSpPr>
            <p:nvPr/>
          </p:nvSpPr>
          <p:spPr bwMode="auto">
            <a:xfrm>
              <a:off x="2597" y="1755"/>
              <a:ext cx="276"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0499" name="Arc 128"/>
            <p:cNvSpPr>
              <a:spLocks/>
            </p:cNvSpPr>
            <p:nvPr/>
          </p:nvSpPr>
          <p:spPr bwMode="auto">
            <a:xfrm>
              <a:off x="2848" y="2200"/>
              <a:ext cx="272" cy="581"/>
            </a:xfrm>
            <a:custGeom>
              <a:avLst/>
              <a:gdLst>
                <a:gd name="T0" fmla="*/ 0 w 25064"/>
                <a:gd name="T1" fmla="*/ 0 h 24426"/>
                <a:gd name="T2" fmla="*/ 0 w 25064"/>
                <a:gd name="T3" fmla="*/ 0 h 24426"/>
                <a:gd name="T4" fmla="*/ 0 w 25064"/>
                <a:gd name="T5" fmla="*/ 0 h 24426"/>
                <a:gd name="T6" fmla="*/ 0 60000 65536"/>
                <a:gd name="T7" fmla="*/ 0 60000 65536"/>
                <a:gd name="T8" fmla="*/ 0 60000 65536"/>
                <a:gd name="T9" fmla="*/ 0 w 25064"/>
                <a:gd name="T10" fmla="*/ 0 h 24426"/>
                <a:gd name="T11" fmla="*/ 25064 w 25064"/>
                <a:gd name="T12" fmla="*/ 24426 h 24426"/>
              </a:gdLst>
              <a:ahLst/>
              <a:cxnLst>
                <a:cxn ang="T6">
                  <a:pos x="T0" y="T1"/>
                </a:cxn>
                <a:cxn ang="T7">
                  <a:pos x="T2" y="T3"/>
                </a:cxn>
                <a:cxn ang="T8">
                  <a:pos x="T4" y="T5"/>
                </a:cxn>
              </a:cxnLst>
              <a:rect l="T9" t="T10" r="T11" b="T12"/>
              <a:pathLst>
                <a:path w="25064" h="24426" fill="none" extrusionOk="0">
                  <a:moveTo>
                    <a:pt x="24878" y="-1"/>
                  </a:moveTo>
                  <a:cubicBezTo>
                    <a:pt x="25001" y="936"/>
                    <a:pt x="25064" y="1880"/>
                    <a:pt x="25064" y="2826"/>
                  </a:cubicBezTo>
                  <a:cubicBezTo>
                    <a:pt x="25064" y="14755"/>
                    <a:pt x="15393" y="24426"/>
                    <a:pt x="3464" y="24426"/>
                  </a:cubicBezTo>
                  <a:cubicBezTo>
                    <a:pt x="2303" y="24426"/>
                    <a:pt x="1145" y="24332"/>
                    <a:pt x="-1" y="24146"/>
                  </a:cubicBezTo>
                </a:path>
                <a:path w="25064" h="24426" stroke="0" extrusionOk="0">
                  <a:moveTo>
                    <a:pt x="24878" y="-1"/>
                  </a:moveTo>
                  <a:cubicBezTo>
                    <a:pt x="25001" y="936"/>
                    <a:pt x="25064" y="1880"/>
                    <a:pt x="25064" y="2826"/>
                  </a:cubicBezTo>
                  <a:cubicBezTo>
                    <a:pt x="25064" y="14755"/>
                    <a:pt x="15393" y="24426"/>
                    <a:pt x="3464" y="24426"/>
                  </a:cubicBezTo>
                  <a:cubicBezTo>
                    <a:pt x="2303" y="24426"/>
                    <a:pt x="1145" y="24332"/>
                    <a:pt x="-1" y="24146"/>
                  </a:cubicBezTo>
                  <a:lnTo>
                    <a:pt x="3464" y="2826"/>
                  </a:lnTo>
                  <a:lnTo>
                    <a:pt x="24878" y="-1"/>
                  </a:lnTo>
                  <a:close/>
                </a:path>
              </a:pathLst>
            </a:custGeom>
            <a:noFill/>
            <a:ln w="19050">
              <a:solidFill>
                <a:srgbClr val="0000FF"/>
              </a:solidFill>
              <a:round/>
              <a:headEnd/>
              <a:tailEnd/>
            </a:ln>
          </p:spPr>
          <p:txBody>
            <a:bodyPr/>
            <a:lstStyle/>
            <a:p>
              <a:endParaRPr lang="en-US"/>
            </a:p>
          </p:txBody>
        </p:sp>
        <p:sp>
          <p:nvSpPr>
            <p:cNvPr id="20500" name="Arc 129"/>
            <p:cNvSpPr>
              <a:spLocks/>
            </p:cNvSpPr>
            <p:nvPr/>
          </p:nvSpPr>
          <p:spPr bwMode="auto">
            <a:xfrm rot="20957424" flipH="1">
              <a:off x="521" y="1761"/>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0501" name="Arc 130"/>
            <p:cNvSpPr>
              <a:spLocks/>
            </p:cNvSpPr>
            <p:nvPr/>
          </p:nvSpPr>
          <p:spPr bwMode="auto">
            <a:xfrm rot="20957424" flipH="1">
              <a:off x="773" y="1751"/>
              <a:ext cx="299" cy="106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0502" name="Arc 131"/>
            <p:cNvSpPr>
              <a:spLocks/>
            </p:cNvSpPr>
            <p:nvPr/>
          </p:nvSpPr>
          <p:spPr bwMode="auto">
            <a:xfrm rot="20957424" flipH="1">
              <a:off x="1013" y="1756"/>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0503" name="Arc 132"/>
            <p:cNvSpPr>
              <a:spLocks/>
            </p:cNvSpPr>
            <p:nvPr/>
          </p:nvSpPr>
          <p:spPr bwMode="auto">
            <a:xfrm rot="20957424" flipH="1">
              <a:off x="1259" y="1750"/>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0504" name="Arc 133"/>
            <p:cNvSpPr>
              <a:spLocks/>
            </p:cNvSpPr>
            <p:nvPr/>
          </p:nvSpPr>
          <p:spPr bwMode="auto">
            <a:xfrm rot="20957424" flipH="1">
              <a:off x="1528" y="1756"/>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0505" name="Arc 134"/>
            <p:cNvSpPr>
              <a:spLocks/>
            </p:cNvSpPr>
            <p:nvPr/>
          </p:nvSpPr>
          <p:spPr bwMode="auto">
            <a:xfrm rot="20957424" flipH="1">
              <a:off x="1769" y="1744"/>
              <a:ext cx="300" cy="1062"/>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0506" name="Arc 135"/>
            <p:cNvSpPr>
              <a:spLocks/>
            </p:cNvSpPr>
            <p:nvPr/>
          </p:nvSpPr>
          <p:spPr bwMode="auto">
            <a:xfrm rot="20957424" flipH="1">
              <a:off x="2015" y="1750"/>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0507" name="Arc 136"/>
            <p:cNvSpPr>
              <a:spLocks/>
            </p:cNvSpPr>
            <p:nvPr/>
          </p:nvSpPr>
          <p:spPr bwMode="auto">
            <a:xfrm rot="20957424" flipH="1">
              <a:off x="2262" y="1750"/>
              <a:ext cx="299"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0508" name="Arc 137"/>
            <p:cNvSpPr>
              <a:spLocks/>
            </p:cNvSpPr>
            <p:nvPr/>
          </p:nvSpPr>
          <p:spPr bwMode="auto">
            <a:xfrm rot="20957424" flipH="1">
              <a:off x="2509" y="1750"/>
              <a:ext cx="298"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0509" name="Line 138"/>
            <p:cNvSpPr>
              <a:spLocks noChangeShapeType="1"/>
            </p:cNvSpPr>
            <p:nvPr/>
          </p:nvSpPr>
          <p:spPr bwMode="auto">
            <a:xfrm flipV="1">
              <a:off x="3120" y="1296"/>
              <a:ext cx="0" cy="960"/>
            </a:xfrm>
            <a:prstGeom prst="line">
              <a:avLst/>
            </a:prstGeom>
            <a:noFill/>
            <a:ln w="19050">
              <a:solidFill>
                <a:srgbClr val="3333FF"/>
              </a:solidFill>
              <a:round/>
              <a:headEnd/>
              <a:tailEnd/>
            </a:ln>
          </p:spPr>
          <p:txBody>
            <a:bodyPr/>
            <a:lstStyle/>
            <a:p>
              <a:endParaRPr lang="en-US"/>
            </a:p>
          </p:txBody>
        </p:sp>
        <p:sp>
          <p:nvSpPr>
            <p:cNvPr id="20510" name="Line 139"/>
            <p:cNvSpPr>
              <a:spLocks noChangeShapeType="1"/>
            </p:cNvSpPr>
            <p:nvPr/>
          </p:nvSpPr>
          <p:spPr bwMode="auto">
            <a:xfrm flipV="1">
              <a:off x="899" y="2278"/>
              <a:ext cx="0" cy="1130"/>
            </a:xfrm>
            <a:prstGeom prst="line">
              <a:avLst/>
            </a:prstGeom>
            <a:noFill/>
            <a:ln w="19050">
              <a:solidFill>
                <a:srgbClr val="3333FF"/>
              </a:solidFill>
              <a:round/>
              <a:headEnd/>
              <a:tailEnd/>
            </a:ln>
          </p:spPr>
          <p:txBody>
            <a:bodyPr/>
            <a:lstStyle/>
            <a:p>
              <a:endParaRPr lang="en-US"/>
            </a:p>
          </p:txBody>
        </p:sp>
        <p:sp>
          <p:nvSpPr>
            <p:cNvPr id="20511" name="Line 140"/>
            <p:cNvSpPr>
              <a:spLocks noChangeShapeType="1"/>
            </p:cNvSpPr>
            <p:nvPr/>
          </p:nvSpPr>
          <p:spPr bwMode="auto">
            <a:xfrm>
              <a:off x="899" y="3069"/>
              <a:ext cx="0" cy="113"/>
            </a:xfrm>
            <a:prstGeom prst="line">
              <a:avLst/>
            </a:prstGeom>
            <a:noFill/>
            <a:ln w="19050">
              <a:solidFill>
                <a:srgbClr val="3333FF"/>
              </a:solidFill>
              <a:round/>
              <a:headEnd/>
              <a:tailEnd type="stealth" w="lg" len="lg"/>
            </a:ln>
          </p:spPr>
          <p:txBody>
            <a:bodyPr/>
            <a:lstStyle/>
            <a:p>
              <a:endParaRPr lang="en-US"/>
            </a:p>
          </p:txBody>
        </p:sp>
        <p:sp>
          <p:nvSpPr>
            <p:cNvPr id="20512" name="Line 141"/>
            <p:cNvSpPr>
              <a:spLocks noChangeShapeType="1"/>
            </p:cNvSpPr>
            <p:nvPr/>
          </p:nvSpPr>
          <p:spPr bwMode="auto">
            <a:xfrm>
              <a:off x="899" y="2222"/>
              <a:ext cx="0" cy="113"/>
            </a:xfrm>
            <a:prstGeom prst="line">
              <a:avLst/>
            </a:prstGeom>
            <a:noFill/>
            <a:ln w="19050">
              <a:solidFill>
                <a:srgbClr val="3333FF"/>
              </a:solidFill>
              <a:round/>
              <a:headEnd/>
              <a:tailEnd type="stealth" w="lg" len="lg"/>
            </a:ln>
          </p:spPr>
          <p:txBody>
            <a:bodyPr/>
            <a:lstStyle/>
            <a:p>
              <a:endParaRPr lang="en-US"/>
            </a:p>
          </p:txBody>
        </p:sp>
        <p:sp>
          <p:nvSpPr>
            <p:cNvPr id="20513" name="Line 142"/>
            <p:cNvSpPr>
              <a:spLocks noChangeShapeType="1"/>
            </p:cNvSpPr>
            <p:nvPr/>
          </p:nvSpPr>
          <p:spPr bwMode="auto">
            <a:xfrm>
              <a:off x="1143" y="2208"/>
              <a:ext cx="0" cy="113"/>
            </a:xfrm>
            <a:prstGeom prst="line">
              <a:avLst/>
            </a:prstGeom>
            <a:noFill/>
            <a:ln w="19050">
              <a:solidFill>
                <a:srgbClr val="3333FF"/>
              </a:solidFill>
              <a:round/>
              <a:headEnd/>
              <a:tailEnd type="stealth" w="lg" len="lg"/>
            </a:ln>
          </p:spPr>
          <p:txBody>
            <a:bodyPr/>
            <a:lstStyle/>
            <a:p>
              <a:endParaRPr lang="en-US"/>
            </a:p>
          </p:txBody>
        </p:sp>
        <p:sp>
          <p:nvSpPr>
            <p:cNvPr id="20514" name="Line 143"/>
            <p:cNvSpPr>
              <a:spLocks noChangeShapeType="1"/>
            </p:cNvSpPr>
            <p:nvPr/>
          </p:nvSpPr>
          <p:spPr bwMode="auto">
            <a:xfrm>
              <a:off x="1392" y="2222"/>
              <a:ext cx="0" cy="113"/>
            </a:xfrm>
            <a:prstGeom prst="line">
              <a:avLst/>
            </a:prstGeom>
            <a:noFill/>
            <a:ln w="19050">
              <a:solidFill>
                <a:srgbClr val="3333FF"/>
              </a:solidFill>
              <a:round/>
              <a:headEnd/>
              <a:tailEnd type="stealth" w="lg" len="lg"/>
            </a:ln>
          </p:spPr>
          <p:txBody>
            <a:bodyPr/>
            <a:lstStyle/>
            <a:p>
              <a:endParaRPr lang="en-US"/>
            </a:p>
          </p:txBody>
        </p:sp>
        <p:sp>
          <p:nvSpPr>
            <p:cNvPr id="20515" name="Line 144"/>
            <p:cNvSpPr>
              <a:spLocks noChangeShapeType="1"/>
            </p:cNvSpPr>
            <p:nvPr/>
          </p:nvSpPr>
          <p:spPr bwMode="auto">
            <a:xfrm>
              <a:off x="1635" y="2222"/>
              <a:ext cx="0" cy="113"/>
            </a:xfrm>
            <a:prstGeom prst="line">
              <a:avLst/>
            </a:prstGeom>
            <a:noFill/>
            <a:ln w="19050">
              <a:solidFill>
                <a:srgbClr val="3333FF"/>
              </a:solidFill>
              <a:round/>
              <a:headEnd/>
              <a:tailEnd type="stealth" w="lg" len="lg"/>
            </a:ln>
          </p:spPr>
          <p:txBody>
            <a:bodyPr/>
            <a:lstStyle/>
            <a:p>
              <a:endParaRPr lang="en-US"/>
            </a:p>
          </p:txBody>
        </p:sp>
        <p:sp>
          <p:nvSpPr>
            <p:cNvPr id="20516" name="Line 145"/>
            <p:cNvSpPr>
              <a:spLocks noChangeShapeType="1"/>
            </p:cNvSpPr>
            <p:nvPr/>
          </p:nvSpPr>
          <p:spPr bwMode="auto">
            <a:xfrm>
              <a:off x="1886" y="2222"/>
              <a:ext cx="0" cy="113"/>
            </a:xfrm>
            <a:prstGeom prst="line">
              <a:avLst/>
            </a:prstGeom>
            <a:noFill/>
            <a:ln w="19050">
              <a:solidFill>
                <a:srgbClr val="3333FF"/>
              </a:solidFill>
              <a:round/>
              <a:headEnd/>
              <a:tailEnd type="stealth" w="lg" len="lg"/>
            </a:ln>
          </p:spPr>
          <p:txBody>
            <a:bodyPr/>
            <a:lstStyle/>
            <a:p>
              <a:endParaRPr lang="en-US"/>
            </a:p>
          </p:txBody>
        </p:sp>
        <p:sp>
          <p:nvSpPr>
            <p:cNvPr id="20517" name="Line 146"/>
            <p:cNvSpPr>
              <a:spLocks noChangeShapeType="1"/>
            </p:cNvSpPr>
            <p:nvPr/>
          </p:nvSpPr>
          <p:spPr bwMode="auto">
            <a:xfrm>
              <a:off x="2135" y="2222"/>
              <a:ext cx="0" cy="113"/>
            </a:xfrm>
            <a:prstGeom prst="line">
              <a:avLst/>
            </a:prstGeom>
            <a:noFill/>
            <a:ln w="19050">
              <a:solidFill>
                <a:srgbClr val="3333FF"/>
              </a:solidFill>
              <a:round/>
              <a:headEnd/>
              <a:tailEnd type="stealth" w="lg" len="lg"/>
            </a:ln>
          </p:spPr>
          <p:txBody>
            <a:bodyPr/>
            <a:lstStyle/>
            <a:p>
              <a:endParaRPr lang="en-US"/>
            </a:p>
          </p:txBody>
        </p:sp>
        <p:sp>
          <p:nvSpPr>
            <p:cNvPr id="20518" name="Line 147"/>
            <p:cNvSpPr>
              <a:spLocks noChangeShapeType="1"/>
            </p:cNvSpPr>
            <p:nvPr/>
          </p:nvSpPr>
          <p:spPr bwMode="auto">
            <a:xfrm>
              <a:off x="2380" y="2222"/>
              <a:ext cx="0" cy="113"/>
            </a:xfrm>
            <a:prstGeom prst="line">
              <a:avLst/>
            </a:prstGeom>
            <a:noFill/>
            <a:ln w="19050">
              <a:solidFill>
                <a:srgbClr val="3333FF"/>
              </a:solidFill>
              <a:round/>
              <a:headEnd/>
              <a:tailEnd type="stealth" w="lg" len="lg"/>
            </a:ln>
          </p:spPr>
          <p:txBody>
            <a:bodyPr/>
            <a:lstStyle/>
            <a:p>
              <a:endParaRPr lang="en-US"/>
            </a:p>
          </p:txBody>
        </p:sp>
        <p:sp>
          <p:nvSpPr>
            <p:cNvPr id="20519" name="Line 148"/>
            <p:cNvSpPr>
              <a:spLocks noChangeShapeType="1"/>
            </p:cNvSpPr>
            <p:nvPr/>
          </p:nvSpPr>
          <p:spPr bwMode="auto">
            <a:xfrm>
              <a:off x="2626" y="2222"/>
              <a:ext cx="0" cy="113"/>
            </a:xfrm>
            <a:prstGeom prst="line">
              <a:avLst/>
            </a:prstGeom>
            <a:noFill/>
            <a:ln w="19050">
              <a:solidFill>
                <a:srgbClr val="3333FF"/>
              </a:solidFill>
              <a:round/>
              <a:headEnd/>
              <a:tailEnd type="stealth" w="lg" len="lg"/>
            </a:ln>
          </p:spPr>
          <p:txBody>
            <a:bodyPr/>
            <a:lstStyle/>
            <a:p>
              <a:endParaRPr lang="en-US"/>
            </a:p>
          </p:txBody>
        </p:sp>
        <p:sp>
          <p:nvSpPr>
            <p:cNvPr id="20520" name="Line 149"/>
            <p:cNvSpPr>
              <a:spLocks noChangeShapeType="1"/>
            </p:cNvSpPr>
            <p:nvPr/>
          </p:nvSpPr>
          <p:spPr bwMode="auto">
            <a:xfrm>
              <a:off x="2869" y="2222"/>
              <a:ext cx="0" cy="113"/>
            </a:xfrm>
            <a:prstGeom prst="line">
              <a:avLst/>
            </a:prstGeom>
            <a:noFill/>
            <a:ln w="19050">
              <a:solidFill>
                <a:srgbClr val="3333FF"/>
              </a:solidFill>
              <a:round/>
              <a:headEnd/>
              <a:tailEnd type="stealth" w="lg" len="lg"/>
            </a:ln>
          </p:spPr>
          <p:txBody>
            <a:bodyPr/>
            <a:lstStyle/>
            <a:p>
              <a:endParaRPr lang="en-US"/>
            </a:p>
          </p:txBody>
        </p:sp>
        <p:sp>
          <p:nvSpPr>
            <p:cNvPr id="20521" name="Line 150"/>
            <p:cNvSpPr>
              <a:spLocks noChangeShapeType="1"/>
            </p:cNvSpPr>
            <p:nvPr/>
          </p:nvSpPr>
          <p:spPr bwMode="auto">
            <a:xfrm>
              <a:off x="3120" y="1657"/>
              <a:ext cx="0" cy="113"/>
            </a:xfrm>
            <a:prstGeom prst="line">
              <a:avLst/>
            </a:prstGeom>
            <a:noFill/>
            <a:ln w="19050">
              <a:solidFill>
                <a:srgbClr val="3333FF"/>
              </a:solidFill>
              <a:round/>
              <a:headEnd/>
              <a:tailEnd type="stealth" w="lg" len="lg"/>
            </a:ln>
          </p:spPr>
          <p:txBody>
            <a:bodyPr/>
            <a:lstStyle/>
            <a:p>
              <a:endParaRPr lang="en-US"/>
            </a:p>
          </p:txBody>
        </p:sp>
      </p:grpSp>
      <p:pic>
        <p:nvPicPr>
          <p:cNvPr id="112791" name="Picture 151" descr="nam tay phai 1"/>
          <p:cNvPicPr>
            <a:picLocks noChangeAspect="1" noChangeArrowheads="1"/>
          </p:cNvPicPr>
          <p:nvPr/>
        </p:nvPicPr>
        <p:blipFill>
          <a:blip r:embed="rId3"/>
          <a:srcRect/>
          <a:stretch>
            <a:fillRect/>
          </a:stretch>
        </p:blipFill>
        <p:spPr bwMode="auto">
          <a:xfrm>
            <a:off x="6553200" y="3581400"/>
            <a:ext cx="2438400" cy="2438400"/>
          </a:xfrm>
          <a:prstGeom prst="rect">
            <a:avLst/>
          </a:prstGeom>
          <a:noFill/>
          <a:ln w="9525">
            <a:noFill/>
            <a:miter lim="800000"/>
            <a:headEnd/>
            <a:tailEnd/>
          </a:ln>
        </p:spPr>
      </p:pic>
      <p:sp>
        <p:nvSpPr>
          <p:cNvPr id="112792" name="Line 152"/>
          <p:cNvSpPr>
            <a:spLocks noChangeShapeType="1"/>
          </p:cNvSpPr>
          <p:nvPr/>
        </p:nvSpPr>
        <p:spPr bwMode="auto">
          <a:xfrm rot="-1654563">
            <a:off x="3846513" y="3925888"/>
            <a:ext cx="1587" cy="2286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sp>
        <p:nvSpPr>
          <p:cNvPr id="112793" name="Line 153"/>
          <p:cNvSpPr>
            <a:spLocks noChangeShapeType="1"/>
          </p:cNvSpPr>
          <p:nvPr/>
        </p:nvSpPr>
        <p:spPr bwMode="auto">
          <a:xfrm rot="-1654563">
            <a:off x="4638675" y="3930650"/>
            <a:ext cx="1588" cy="2286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sp>
        <p:nvSpPr>
          <p:cNvPr id="112794" name="Line 154"/>
          <p:cNvSpPr>
            <a:spLocks noChangeShapeType="1"/>
          </p:cNvSpPr>
          <p:nvPr/>
        </p:nvSpPr>
        <p:spPr bwMode="auto">
          <a:xfrm rot="-1654563">
            <a:off x="3040063" y="3910013"/>
            <a:ext cx="1587" cy="2286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sp>
        <p:nvSpPr>
          <p:cNvPr id="112795" name="Line 155"/>
          <p:cNvSpPr>
            <a:spLocks noChangeShapeType="1"/>
          </p:cNvSpPr>
          <p:nvPr/>
        </p:nvSpPr>
        <p:spPr bwMode="auto">
          <a:xfrm>
            <a:off x="7388225" y="3276600"/>
            <a:ext cx="3175" cy="457200"/>
          </a:xfrm>
          <a:prstGeom prst="line">
            <a:avLst/>
          </a:prstGeom>
          <a:noFill/>
          <a:ln w="38100">
            <a:solidFill>
              <a:srgbClr val="FF0000"/>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sp>
        <p:nvSpPr>
          <p:cNvPr id="112796" name="Text Box 156"/>
          <p:cNvSpPr txBox="1">
            <a:spLocks noChangeArrowheads="1"/>
          </p:cNvSpPr>
          <p:nvPr/>
        </p:nvSpPr>
        <p:spPr bwMode="auto">
          <a:xfrm>
            <a:off x="512763" y="498475"/>
            <a:ext cx="8534400" cy="1754188"/>
          </a:xfrm>
          <a:prstGeom prst="rect">
            <a:avLst/>
          </a:prstGeom>
          <a:solidFill>
            <a:schemeClr val="bg1"/>
          </a:solidFill>
          <a:ln w="9525">
            <a:noFill/>
            <a:miter lim="800000"/>
            <a:headEnd/>
            <a:tailEnd/>
          </a:ln>
        </p:spPr>
        <p:txBody>
          <a:bodyPr>
            <a:spAutoFit/>
          </a:bodyPr>
          <a:lstStyle/>
          <a:p>
            <a:pPr eaLnBrk="1" hangingPunct="1"/>
            <a:r>
              <a:rPr lang="en-US" altLang="en-US" sz="3600">
                <a:latin typeface="Times New Roman" pitchFamily="18" charset="0"/>
                <a:cs typeface="Times New Roman" pitchFamily="18" charset="0"/>
              </a:rPr>
              <a:t>Nắm bàn tay phải, rồi đặt sao cho bốn ngón tay hướng theo chiều dòng điện chạy qua các vòng dây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nodeType="clickEffect">
                                  <p:stCondLst>
                                    <p:cond delay="0"/>
                                  </p:stCondLst>
                                  <p:childTnLst>
                                    <p:set>
                                      <p:cBhvr>
                                        <p:cTn id="6" dur="1" fill="hold">
                                          <p:stCondLst>
                                            <p:cond delay="0"/>
                                          </p:stCondLst>
                                        </p:cTn>
                                        <p:tgtEl>
                                          <p:spTgt spid="112796"/>
                                        </p:tgtEl>
                                        <p:attrNameLst>
                                          <p:attrName>style.visibility</p:attrName>
                                        </p:attrNameLst>
                                      </p:cBhvr>
                                      <p:to>
                                        <p:strVal val="visible"/>
                                      </p:to>
                                    </p:set>
                                    <p:animEffect transition="in" filter="wheel(8)">
                                      <p:cBhvr>
                                        <p:cTn id="7" dur="1000"/>
                                        <p:tgtEl>
                                          <p:spTgt spid="112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112791"/>
                                        </p:tgtEl>
                                        <p:attrNameLst>
                                          <p:attrName>style.visibility</p:attrName>
                                        </p:attrNameLst>
                                      </p:cBhvr>
                                      <p:to>
                                        <p:strVal val="visible"/>
                                      </p:to>
                                    </p:set>
                                    <p:animEffect transition="in" filter="strips(downLeft)">
                                      <p:cBhvr>
                                        <p:cTn id="12" dur="500"/>
                                        <p:tgtEl>
                                          <p:spTgt spid="1127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112792"/>
                                        </p:tgtEl>
                                        <p:attrNameLst>
                                          <p:attrName>style.visibility</p:attrName>
                                        </p:attrNameLst>
                                      </p:cBhvr>
                                      <p:to>
                                        <p:strVal val="visible"/>
                                      </p:to>
                                    </p:set>
                                    <p:animEffect transition="in" filter="strips(downLeft)">
                                      <p:cBhvr>
                                        <p:cTn id="17" dur="2000"/>
                                        <p:tgtEl>
                                          <p:spTgt spid="112792"/>
                                        </p:tgtEl>
                                      </p:cBhvr>
                                    </p:animEffect>
                                  </p:childTnLst>
                                  <p:subTnLst>
                                    <p:audio>
                                      <p:cMediaNode>
                                        <p:cTn display="0" masterRel="sameClick">
                                          <p:stCondLst>
                                            <p:cond evt="begin" delay="0">
                                              <p:tn val="15"/>
                                            </p:cond>
                                          </p:stCondLst>
                                          <p:endCondLst>
                                            <p:cond evt="onStopAudio" delay="0">
                                              <p:tgtEl>
                                                <p:sldTgt/>
                                              </p:tgtEl>
                                            </p:cond>
                                          </p:endCondLst>
                                        </p:cTn>
                                        <p:tgtEl>
                                          <p:sndTgt r:embed="rId2" name="whoosh.wav" builtIn="1"/>
                                        </p:tgtEl>
                                      </p:cMediaNode>
                                    </p:audio>
                                  </p:subTnLst>
                                </p:cTn>
                              </p:par>
                              <p:par>
                                <p:cTn id="18" presetID="18" presetClass="entr" presetSubtype="12" fill="hold" nodeType="withEffect">
                                  <p:stCondLst>
                                    <p:cond delay="0"/>
                                  </p:stCondLst>
                                  <p:childTnLst>
                                    <p:set>
                                      <p:cBhvr>
                                        <p:cTn id="19" dur="1" fill="hold">
                                          <p:stCondLst>
                                            <p:cond delay="0"/>
                                          </p:stCondLst>
                                        </p:cTn>
                                        <p:tgtEl>
                                          <p:spTgt spid="112793"/>
                                        </p:tgtEl>
                                        <p:attrNameLst>
                                          <p:attrName>style.visibility</p:attrName>
                                        </p:attrNameLst>
                                      </p:cBhvr>
                                      <p:to>
                                        <p:strVal val="visible"/>
                                      </p:to>
                                    </p:set>
                                    <p:animEffect transition="in" filter="strips(downLeft)">
                                      <p:cBhvr>
                                        <p:cTn id="20" dur="2000"/>
                                        <p:tgtEl>
                                          <p:spTgt spid="112793"/>
                                        </p:tgtEl>
                                      </p:cBhvr>
                                    </p:animEffect>
                                  </p:childTnLst>
                                </p:cTn>
                              </p:par>
                              <p:par>
                                <p:cTn id="21" presetID="18" presetClass="entr" presetSubtype="12" fill="hold" nodeType="withEffect">
                                  <p:stCondLst>
                                    <p:cond delay="0"/>
                                  </p:stCondLst>
                                  <p:childTnLst>
                                    <p:set>
                                      <p:cBhvr>
                                        <p:cTn id="22" dur="1" fill="hold">
                                          <p:stCondLst>
                                            <p:cond delay="0"/>
                                          </p:stCondLst>
                                        </p:cTn>
                                        <p:tgtEl>
                                          <p:spTgt spid="112794"/>
                                        </p:tgtEl>
                                        <p:attrNameLst>
                                          <p:attrName>style.visibility</p:attrName>
                                        </p:attrNameLst>
                                      </p:cBhvr>
                                      <p:to>
                                        <p:strVal val="visible"/>
                                      </p:to>
                                    </p:set>
                                    <p:animEffect transition="in" filter="strips(downLeft)">
                                      <p:cBhvr>
                                        <p:cTn id="23" dur="2000"/>
                                        <p:tgtEl>
                                          <p:spTgt spid="112794"/>
                                        </p:tgtEl>
                                      </p:cBhvr>
                                    </p:animEffect>
                                  </p:childTnLst>
                                </p:cTn>
                              </p:par>
                              <p:par>
                                <p:cTn id="24" presetID="18" presetClass="entr" presetSubtype="12" fill="hold" nodeType="withEffect">
                                  <p:stCondLst>
                                    <p:cond delay="0"/>
                                  </p:stCondLst>
                                  <p:childTnLst>
                                    <p:set>
                                      <p:cBhvr>
                                        <p:cTn id="25" dur="1" fill="hold">
                                          <p:stCondLst>
                                            <p:cond delay="0"/>
                                          </p:stCondLst>
                                        </p:cTn>
                                        <p:tgtEl>
                                          <p:spTgt spid="112795"/>
                                        </p:tgtEl>
                                        <p:attrNameLst>
                                          <p:attrName>style.visibility</p:attrName>
                                        </p:attrNameLst>
                                      </p:cBhvr>
                                      <p:to>
                                        <p:strVal val="visible"/>
                                      </p:to>
                                    </p:set>
                                    <p:animEffect transition="in" filter="strips(downLeft)">
                                      <p:cBhvr>
                                        <p:cTn id="26" dur="2000"/>
                                        <p:tgtEl>
                                          <p:spTgt spid="11279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0" presetClass="path" presetSubtype="0" repeatCount="indefinite" fill="hold" nodeType="clickEffect">
                                  <p:stCondLst>
                                    <p:cond delay="0"/>
                                  </p:stCondLst>
                                  <p:endCondLst>
                                    <p:cond evt="onNext" delay="0">
                                      <p:tgtEl>
                                        <p:sldTgt/>
                                      </p:tgtEl>
                                    </p:cond>
                                  </p:endCondLst>
                                  <p:childTnLst>
                                    <p:animMotion origin="layout" path="M -1.38889E-6 3.7037E-7 C 0.00399 0.01481 0.00816 0.02986 0.01007 0.04491 C 0.01198 0.05995 0.0125 0.07454 0.01181 0.09005 C 0.01129 0.10532 0.00972 0.12199 0.00643 0.13704 C 0.0033 0.15208 -0.00486 0.17292 -0.00712 0.18009 " pathEditMode="relative" rAng="0" ptsTypes="aaaaA">
                                      <p:cBhvr>
                                        <p:cTn id="30" dur="2000" fill="hold"/>
                                        <p:tgtEl>
                                          <p:spTgt spid="112792"/>
                                        </p:tgtEl>
                                        <p:attrNameLst>
                                          <p:attrName>ppt_x</p:attrName>
                                          <p:attrName>ppt_y</p:attrName>
                                        </p:attrNameLst>
                                      </p:cBhvr>
                                      <p:rCtr x="3" y="90"/>
                                    </p:animMotion>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par>
                                <p:cTn id="31" presetID="0" presetClass="path" presetSubtype="0" repeatCount="indefinite" fill="hold" nodeType="withEffect">
                                  <p:stCondLst>
                                    <p:cond delay="0"/>
                                  </p:stCondLst>
                                  <p:endCondLst>
                                    <p:cond evt="onNext" delay="0">
                                      <p:tgtEl>
                                        <p:sldTgt/>
                                      </p:tgtEl>
                                    </p:cond>
                                  </p:endCondLst>
                                  <p:childTnLst>
                                    <p:animMotion origin="layout" path="M -1.38889E-6 3.7037E-7 C 0.00399 0.01481 0.00816 0.02986 0.01007 0.04491 C 0.01198 0.05995 0.0125 0.07454 0.01181 0.09005 C 0.01129 0.10532 0.00972 0.12199 0.00643 0.13704 C 0.0033 0.15208 -0.00486 0.17292 -0.00712 0.18009 " pathEditMode="relative" rAng="0" ptsTypes="aaaaA">
                                      <p:cBhvr>
                                        <p:cTn id="32" dur="2000" fill="hold"/>
                                        <p:tgtEl>
                                          <p:spTgt spid="112793"/>
                                        </p:tgtEl>
                                        <p:attrNameLst>
                                          <p:attrName>ppt_x</p:attrName>
                                          <p:attrName>ppt_y</p:attrName>
                                        </p:attrNameLst>
                                      </p:cBhvr>
                                      <p:rCtr x="3" y="90"/>
                                    </p:animMotion>
                                  </p:childTnLst>
                                </p:cTn>
                              </p:par>
                              <p:par>
                                <p:cTn id="33" presetID="0" presetClass="path" presetSubtype="0" repeatCount="indefinite" fill="hold" nodeType="withEffect">
                                  <p:stCondLst>
                                    <p:cond delay="0"/>
                                  </p:stCondLst>
                                  <p:endCondLst>
                                    <p:cond evt="onNext" delay="0">
                                      <p:tgtEl>
                                        <p:sldTgt/>
                                      </p:tgtEl>
                                    </p:cond>
                                  </p:endCondLst>
                                  <p:childTnLst>
                                    <p:animMotion origin="layout" path="M 0.00104 0 C 0.00503 0.01481 0.0092 0.02986 0.01111 0.04491 C 0.01302 0.05995 0.01354 0.07454 0.01285 0.09005 C 0.01233 0.10556 0.01076 0.12222 0.00746 0.13727 C 0.00434 0.15231 -0.00382 0.17315 -0.00608 0.18032 " pathEditMode="relative" rAng="0" ptsTypes="aaaaA">
                                      <p:cBhvr>
                                        <p:cTn id="34" dur="2000" fill="hold"/>
                                        <p:tgtEl>
                                          <p:spTgt spid="112794"/>
                                        </p:tgtEl>
                                        <p:attrNameLst>
                                          <p:attrName>ppt_x</p:attrName>
                                          <p:attrName>ppt_y</p:attrName>
                                        </p:attrNameLst>
                                      </p:cBhvr>
                                      <p:rCtr x="3" y="90"/>
                                    </p:animMotion>
                                  </p:childTnLst>
                                </p:cTn>
                              </p:par>
                              <p:par>
                                <p:cTn id="35" presetID="8" presetClass="emph" presetSubtype="0" repeatCount="indefinite" fill="hold" nodeType="withEffect">
                                  <p:stCondLst>
                                    <p:cond delay="0"/>
                                  </p:stCondLst>
                                  <p:endCondLst>
                                    <p:cond evt="onNext" delay="0">
                                      <p:tgtEl>
                                        <p:sldTgt/>
                                      </p:tgtEl>
                                    </p:cond>
                                  </p:endCondLst>
                                  <p:childTnLst>
                                    <p:animRot by="3600000">
                                      <p:cBhvr>
                                        <p:cTn id="36" dur="2000" fill="hold"/>
                                        <p:tgtEl>
                                          <p:spTgt spid="112793"/>
                                        </p:tgtEl>
                                        <p:attrNameLst>
                                          <p:attrName>r</p:attrName>
                                        </p:attrNameLst>
                                      </p:cBhvr>
                                    </p:animRot>
                                  </p:childTnLst>
                                </p:cTn>
                              </p:par>
                              <p:par>
                                <p:cTn id="37" presetID="8" presetClass="emph" presetSubtype="0" repeatCount="indefinite" fill="hold" nodeType="withEffect">
                                  <p:stCondLst>
                                    <p:cond delay="0"/>
                                  </p:stCondLst>
                                  <p:endCondLst>
                                    <p:cond evt="onNext" delay="0">
                                      <p:tgtEl>
                                        <p:sldTgt/>
                                      </p:tgtEl>
                                    </p:cond>
                                  </p:endCondLst>
                                  <p:childTnLst>
                                    <p:animRot by="3600000">
                                      <p:cBhvr>
                                        <p:cTn id="38" dur="2000" fill="hold"/>
                                        <p:tgtEl>
                                          <p:spTgt spid="112792"/>
                                        </p:tgtEl>
                                        <p:attrNameLst>
                                          <p:attrName>r</p:attrName>
                                        </p:attrNameLst>
                                      </p:cBhvr>
                                    </p:animRot>
                                  </p:childTnLst>
                                </p:cTn>
                              </p:par>
                              <p:par>
                                <p:cTn id="39" presetID="8" presetClass="emph" presetSubtype="0" repeatCount="indefinite" fill="hold" nodeType="withEffect">
                                  <p:stCondLst>
                                    <p:cond delay="0"/>
                                  </p:stCondLst>
                                  <p:endCondLst>
                                    <p:cond evt="onNext" delay="0">
                                      <p:tgtEl>
                                        <p:sldTgt/>
                                      </p:tgtEl>
                                    </p:cond>
                                  </p:endCondLst>
                                  <p:childTnLst>
                                    <p:animRot by="3600000">
                                      <p:cBhvr>
                                        <p:cTn id="40" dur="2000" fill="hold"/>
                                        <p:tgtEl>
                                          <p:spTgt spid="112794"/>
                                        </p:tgtEl>
                                        <p:attrNameLst>
                                          <p:attrName>r</p:attrName>
                                        </p:attrNameLst>
                                      </p:cBhvr>
                                    </p:animRot>
                                  </p:childTnLst>
                                </p:cTn>
                              </p:par>
                              <p:par>
                                <p:cTn id="41" presetID="42" presetClass="path" presetSubtype="0" repeatCount="indefinite" nodeType="withEffect">
                                  <p:stCondLst>
                                    <p:cond delay="0"/>
                                  </p:stCondLst>
                                  <p:endCondLst>
                                    <p:cond evt="onNext" delay="0">
                                      <p:tgtEl>
                                        <p:sldTgt/>
                                      </p:tgtEl>
                                    </p:cond>
                                  </p:endCondLst>
                                  <p:childTnLst>
                                    <p:animMotion origin="layout" path="M 3.33333E-6 -2.22222E-6 L 3.33333E-6 0.11667 " pathEditMode="relative" rAng="0" ptsTypes="AA">
                                      <p:cBhvr>
                                        <p:cTn id="42" dur="2000" fill="hold"/>
                                        <p:tgtEl>
                                          <p:spTgt spid="112795"/>
                                        </p:tgtEl>
                                        <p:attrNameLst>
                                          <p:attrName>ppt_x</p:attrName>
                                          <p:attrName>ppt_y</p:attrName>
                                        </p:attrNameLst>
                                      </p:cBhvr>
                                      <p:rCtr x="0" y="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685800" y="2209800"/>
            <a:ext cx="7467600" cy="4419600"/>
            <a:chOff x="768" y="560"/>
            <a:chExt cx="2944" cy="2352"/>
          </a:xfrm>
        </p:grpSpPr>
        <p:sp>
          <p:nvSpPr>
            <p:cNvPr id="21566" name="Line 6"/>
            <p:cNvSpPr>
              <a:spLocks noChangeShapeType="1"/>
            </p:cNvSpPr>
            <p:nvPr/>
          </p:nvSpPr>
          <p:spPr bwMode="auto">
            <a:xfrm>
              <a:off x="806" y="1736"/>
              <a:ext cx="2874" cy="0"/>
            </a:xfrm>
            <a:prstGeom prst="line">
              <a:avLst/>
            </a:prstGeom>
            <a:noFill/>
            <a:ln w="6350">
              <a:solidFill>
                <a:srgbClr val="FF00FF"/>
              </a:solidFill>
              <a:round/>
              <a:headEnd/>
              <a:tailEnd/>
            </a:ln>
          </p:spPr>
          <p:txBody>
            <a:bodyPr/>
            <a:lstStyle/>
            <a:p>
              <a:endParaRPr lang="en-US"/>
            </a:p>
          </p:txBody>
        </p:sp>
        <p:sp>
          <p:nvSpPr>
            <p:cNvPr id="21567" name="Arc 7"/>
            <p:cNvSpPr>
              <a:spLocks/>
            </p:cNvSpPr>
            <p:nvPr/>
          </p:nvSpPr>
          <p:spPr bwMode="auto">
            <a:xfrm rot="5400000">
              <a:off x="1916" y="-69"/>
              <a:ext cx="642" cy="2937"/>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00FF"/>
              </a:solidFill>
              <a:round/>
              <a:headEnd/>
              <a:tailEnd/>
            </a:ln>
          </p:spPr>
          <p:txBody>
            <a:bodyPr/>
            <a:lstStyle/>
            <a:p>
              <a:endParaRPr lang="en-US"/>
            </a:p>
          </p:txBody>
        </p:sp>
        <p:sp>
          <p:nvSpPr>
            <p:cNvPr id="21568" name="Arc 8"/>
            <p:cNvSpPr>
              <a:spLocks/>
            </p:cNvSpPr>
            <p:nvPr/>
          </p:nvSpPr>
          <p:spPr bwMode="auto">
            <a:xfrm rot="5400000">
              <a:off x="1647" y="-302"/>
              <a:ext cx="1146" cy="2870"/>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noFill/>
              <a:round/>
              <a:headEnd/>
              <a:tailEnd/>
            </a:ln>
          </p:spPr>
          <p:txBody>
            <a:bodyPr/>
            <a:lstStyle/>
            <a:p>
              <a:endParaRPr lang="en-US"/>
            </a:p>
          </p:txBody>
        </p:sp>
        <p:sp>
          <p:nvSpPr>
            <p:cNvPr id="21569" name="Arc 9"/>
            <p:cNvSpPr>
              <a:spLocks/>
            </p:cNvSpPr>
            <p:nvPr/>
          </p:nvSpPr>
          <p:spPr bwMode="auto">
            <a:xfrm rot="5400000">
              <a:off x="1776" y="79"/>
              <a:ext cx="925" cy="2299"/>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00FF"/>
              </a:solidFill>
              <a:round/>
              <a:headEnd/>
              <a:tailEnd/>
            </a:ln>
          </p:spPr>
          <p:txBody>
            <a:bodyPr/>
            <a:lstStyle/>
            <a:p>
              <a:endParaRPr lang="en-US"/>
            </a:p>
          </p:txBody>
        </p:sp>
        <p:sp>
          <p:nvSpPr>
            <p:cNvPr id="21570" name="Oval 10"/>
            <p:cNvSpPr>
              <a:spLocks noChangeArrowheads="1"/>
            </p:cNvSpPr>
            <p:nvPr/>
          </p:nvSpPr>
          <p:spPr bwMode="auto">
            <a:xfrm>
              <a:off x="1352" y="737"/>
              <a:ext cx="1724" cy="931"/>
            </a:xfrm>
            <a:prstGeom prst="ellipse">
              <a:avLst/>
            </a:prstGeom>
            <a:noFill/>
            <a:ln w="6350">
              <a:solidFill>
                <a:srgbClr val="FF00FF"/>
              </a:solidFill>
              <a:round/>
              <a:headEnd/>
              <a:tailEnd/>
            </a:ln>
          </p:spPr>
          <p:txBody>
            <a:bodyPr/>
            <a:lstStyle/>
            <a:p>
              <a:pPr algn="ctr" eaLnBrk="1" hangingPunct="1"/>
              <a:endParaRPr lang="vi-VN" altLang="en-US"/>
            </a:p>
          </p:txBody>
        </p:sp>
        <p:sp>
          <p:nvSpPr>
            <p:cNvPr id="21571" name="Oval 11"/>
            <p:cNvSpPr>
              <a:spLocks noChangeArrowheads="1"/>
            </p:cNvSpPr>
            <p:nvPr/>
          </p:nvSpPr>
          <p:spPr bwMode="auto">
            <a:xfrm>
              <a:off x="1584" y="1126"/>
              <a:ext cx="1296" cy="525"/>
            </a:xfrm>
            <a:prstGeom prst="ellipse">
              <a:avLst/>
            </a:prstGeom>
            <a:noFill/>
            <a:ln w="6350">
              <a:solidFill>
                <a:srgbClr val="FF00FF"/>
              </a:solidFill>
              <a:round/>
              <a:headEnd/>
              <a:tailEnd/>
            </a:ln>
          </p:spPr>
          <p:txBody>
            <a:bodyPr/>
            <a:lstStyle/>
            <a:p>
              <a:pPr algn="ctr" eaLnBrk="1" hangingPunct="1"/>
              <a:endParaRPr lang="vi-VN" altLang="en-US"/>
            </a:p>
          </p:txBody>
        </p:sp>
        <p:sp>
          <p:nvSpPr>
            <p:cNvPr id="21572" name="Line 12"/>
            <p:cNvSpPr>
              <a:spLocks noChangeShapeType="1"/>
            </p:cNvSpPr>
            <p:nvPr/>
          </p:nvSpPr>
          <p:spPr bwMode="auto">
            <a:xfrm flipV="1">
              <a:off x="814" y="1736"/>
              <a:ext cx="2873" cy="0"/>
            </a:xfrm>
            <a:prstGeom prst="line">
              <a:avLst/>
            </a:prstGeom>
            <a:noFill/>
            <a:ln w="6350">
              <a:solidFill>
                <a:srgbClr val="FF00FF"/>
              </a:solidFill>
              <a:round/>
              <a:headEnd/>
              <a:tailEnd/>
            </a:ln>
          </p:spPr>
          <p:txBody>
            <a:bodyPr/>
            <a:lstStyle/>
            <a:p>
              <a:endParaRPr lang="en-US"/>
            </a:p>
          </p:txBody>
        </p:sp>
        <p:sp>
          <p:nvSpPr>
            <p:cNvPr id="21573" name="Arc 13"/>
            <p:cNvSpPr>
              <a:spLocks/>
            </p:cNvSpPr>
            <p:nvPr/>
          </p:nvSpPr>
          <p:spPr bwMode="auto">
            <a:xfrm rot="16200000" flipV="1">
              <a:off x="1923" y="604"/>
              <a:ext cx="642" cy="2936"/>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00FF"/>
              </a:solidFill>
              <a:round/>
              <a:headEnd/>
              <a:tailEnd/>
            </a:ln>
          </p:spPr>
          <p:txBody>
            <a:bodyPr/>
            <a:lstStyle/>
            <a:p>
              <a:endParaRPr lang="en-US"/>
            </a:p>
          </p:txBody>
        </p:sp>
        <p:sp>
          <p:nvSpPr>
            <p:cNvPr id="21574" name="Arc 14"/>
            <p:cNvSpPr>
              <a:spLocks/>
            </p:cNvSpPr>
            <p:nvPr/>
          </p:nvSpPr>
          <p:spPr bwMode="auto">
            <a:xfrm rot="16200000" flipV="1">
              <a:off x="1655" y="904"/>
              <a:ext cx="1146" cy="2869"/>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noFill/>
              <a:round/>
              <a:headEnd/>
              <a:tailEnd/>
            </a:ln>
          </p:spPr>
          <p:txBody>
            <a:bodyPr/>
            <a:lstStyle/>
            <a:p>
              <a:endParaRPr lang="en-US"/>
            </a:p>
          </p:txBody>
        </p:sp>
        <p:sp>
          <p:nvSpPr>
            <p:cNvPr id="21575" name="Arc 15"/>
            <p:cNvSpPr>
              <a:spLocks/>
            </p:cNvSpPr>
            <p:nvPr/>
          </p:nvSpPr>
          <p:spPr bwMode="auto">
            <a:xfrm rot="16200000" flipV="1">
              <a:off x="1783" y="1095"/>
              <a:ext cx="925" cy="2298"/>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00FF"/>
              </a:solidFill>
              <a:round/>
              <a:headEnd/>
              <a:tailEnd/>
            </a:ln>
          </p:spPr>
          <p:txBody>
            <a:bodyPr/>
            <a:lstStyle/>
            <a:p>
              <a:endParaRPr lang="en-US"/>
            </a:p>
          </p:txBody>
        </p:sp>
        <p:sp>
          <p:nvSpPr>
            <p:cNvPr id="21576" name="Oval 16"/>
            <p:cNvSpPr>
              <a:spLocks noChangeArrowheads="1"/>
            </p:cNvSpPr>
            <p:nvPr/>
          </p:nvSpPr>
          <p:spPr bwMode="auto">
            <a:xfrm flipV="1">
              <a:off x="1360" y="1804"/>
              <a:ext cx="1723" cy="884"/>
            </a:xfrm>
            <a:prstGeom prst="ellipse">
              <a:avLst/>
            </a:prstGeom>
            <a:noFill/>
            <a:ln w="6350">
              <a:solidFill>
                <a:srgbClr val="FF00FF"/>
              </a:solidFill>
              <a:round/>
              <a:headEnd/>
              <a:tailEnd/>
            </a:ln>
          </p:spPr>
          <p:txBody>
            <a:bodyPr/>
            <a:lstStyle/>
            <a:p>
              <a:pPr algn="ctr" eaLnBrk="1" hangingPunct="1"/>
              <a:endParaRPr lang="vi-VN" altLang="en-US"/>
            </a:p>
          </p:txBody>
        </p:sp>
        <p:sp>
          <p:nvSpPr>
            <p:cNvPr id="21577" name="Oval 17"/>
            <p:cNvSpPr>
              <a:spLocks noChangeArrowheads="1"/>
            </p:cNvSpPr>
            <p:nvPr/>
          </p:nvSpPr>
          <p:spPr bwMode="auto">
            <a:xfrm flipV="1">
              <a:off x="1632" y="1821"/>
              <a:ext cx="1248" cy="531"/>
            </a:xfrm>
            <a:prstGeom prst="ellipse">
              <a:avLst/>
            </a:prstGeom>
            <a:noFill/>
            <a:ln w="6350">
              <a:solidFill>
                <a:srgbClr val="FF00FF"/>
              </a:solidFill>
              <a:round/>
              <a:headEnd/>
              <a:tailEnd/>
            </a:ln>
          </p:spPr>
          <p:txBody>
            <a:bodyPr/>
            <a:lstStyle/>
            <a:p>
              <a:pPr algn="ctr" eaLnBrk="1" hangingPunct="1"/>
              <a:endParaRPr lang="vi-VN" altLang="en-US"/>
            </a:p>
          </p:txBody>
        </p:sp>
      </p:grpSp>
      <p:grpSp>
        <p:nvGrpSpPr>
          <p:cNvPr id="3" name="Group 18"/>
          <p:cNvGrpSpPr>
            <a:grpSpLocks/>
          </p:cNvGrpSpPr>
          <p:nvPr/>
        </p:nvGrpSpPr>
        <p:grpSpPr bwMode="auto">
          <a:xfrm>
            <a:off x="2122488" y="2819400"/>
            <a:ext cx="4125912" cy="3352800"/>
            <a:chOff x="521" y="1296"/>
            <a:chExt cx="2599" cy="2112"/>
          </a:xfrm>
        </p:grpSpPr>
        <p:sp>
          <p:nvSpPr>
            <p:cNvPr id="21534" name="Arc 19"/>
            <p:cNvSpPr>
              <a:spLocks/>
            </p:cNvSpPr>
            <p:nvPr/>
          </p:nvSpPr>
          <p:spPr bwMode="auto">
            <a:xfrm>
              <a:off x="622" y="1754"/>
              <a:ext cx="277" cy="563"/>
            </a:xfrm>
            <a:custGeom>
              <a:avLst/>
              <a:gdLst>
                <a:gd name="T0" fmla="*/ 0 w 25514"/>
                <a:gd name="T1" fmla="*/ 0 h 23675"/>
                <a:gd name="T2" fmla="*/ 0 w 25514"/>
                <a:gd name="T3" fmla="*/ 0 h 23675"/>
                <a:gd name="T4" fmla="*/ 0 w 25514"/>
                <a:gd name="T5" fmla="*/ 0 h 23675"/>
                <a:gd name="T6" fmla="*/ 0 60000 65536"/>
                <a:gd name="T7" fmla="*/ 0 60000 65536"/>
                <a:gd name="T8" fmla="*/ 0 60000 65536"/>
                <a:gd name="T9" fmla="*/ 0 w 25514"/>
                <a:gd name="T10" fmla="*/ 0 h 23675"/>
                <a:gd name="T11" fmla="*/ 25514 w 25514"/>
                <a:gd name="T12" fmla="*/ 23675 h 23675"/>
              </a:gdLst>
              <a:ahLst/>
              <a:cxnLst>
                <a:cxn ang="T6">
                  <a:pos x="T0" y="T1"/>
                </a:cxn>
                <a:cxn ang="T7">
                  <a:pos x="T2" y="T3"/>
                </a:cxn>
                <a:cxn ang="T8">
                  <a:pos x="T4" y="T5"/>
                </a:cxn>
              </a:cxnLst>
              <a:rect l="T9" t="T10" r="T11" b="T12"/>
              <a:pathLst>
                <a:path w="25514" h="23675" fill="none" extrusionOk="0">
                  <a:moveTo>
                    <a:pt x="-1" y="357"/>
                  </a:moveTo>
                  <a:cubicBezTo>
                    <a:pt x="1291" y="119"/>
                    <a:pt x="2601" y="-1"/>
                    <a:pt x="3914" y="0"/>
                  </a:cubicBezTo>
                  <a:cubicBezTo>
                    <a:pt x="15843" y="0"/>
                    <a:pt x="25514" y="9670"/>
                    <a:pt x="25514" y="21600"/>
                  </a:cubicBezTo>
                  <a:cubicBezTo>
                    <a:pt x="25514" y="22292"/>
                    <a:pt x="25480" y="22985"/>
                    <a:pt x="25414" y="23675"/>
                  </a:cubicBezTo>
                </a:path>
                <a:path w="25514" h="23675" stroke="0" extrusionOk="0">
                  <a:moveTo>
                    <a:pt x="-1" y="357"/>
                  </a:moveTo>
                  <a:cubicBezTo>
                    <a:pt x="1291" y="119"/>
                    <a:pt x="2601" y="-1"/>
                    <a:pt x="3914" y="0"/>
                  </a:cubicBezTo>
                  <a:cubicBezTo>
                    <a:pt x="15843" y="0"/>
                    <a:pt x="25514" y="9670"/>
                    <a:pt x="25514" y="21600"/>
                  </a:cubicBezTo>
                  <a:cubicBezTo>
                    <a:pt x="25514" y="22292"/>
                    <a:pt x="25480" y="22985"/>
                    <a:pt x="25414" y="23675"/>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1535" name="Arc 20"/>
            <p:cNvSpPr>
              <a:spLocks/>
            </p:cNvSpPr>
            <p:nvPr/>
          </p:nvSpPr>
          <p:spPr bwMode="auto">
            <a:xfrm>
              <a:off x="867" y="1751"/>
              <a:ext cx="276" cy="1029"/>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1536" name="Arc 21"/>
            <p:cNvSpPr>
              <a:spLocks/>
            </p:cNvSpPr>
            <p:nvPr/>
          </p:nvSpPr>
          <p:spPr bwMode="auto">
            <a:xfrm>
              <a:off x="1113" y="1753"/>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1537" name="Arc 22"/>
            <p:cNvSpPr>
              <a:spLocks/>
            </p:cNvSpPr>
            <p:nvPr/>
          </p:nvSpPr>
          <p:spPr bwMode="auto">
            <a:xfrm>
              <a:off x="1359" y="1751"/>
              <a:ext cx="277" cy="1029"/>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1538" name="Arc 23"/>
            <p:cNvSpPr>
              <a:spLocks/>
            </p:cNvSpPr>
            <p:nvPr/>
          </p:nvSpPr>
          <p:spPr bwMode="auto">
            <a:xfrm>
              <a:off x="1611" y="1747"/>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1539" name="Arc 24"/>
            <p:cNvSpPr>
              <a:spLocks/>
            </p:cNvSpPr>
            <p:nvPr/>
          </p:nvSpPr>
          <p:spPr bwMode="auto">
            <a:xfrm>
              <a:off x="1857" y="1749"/>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1540" name="Arc 25"/>
            <p:cNvSpPr>
              <a:spLocks/>
            </p:cNvSpPr>
            <p:nvPr/>
          </p:nvSpPr>
          <p:spPr bwMode="auto">
            <a:xfrm>
              <a:off x="2104" y="1748"/>
              <a:ext cx="277"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1541" name="Arc 26"/>
            <p:cNvSpPr>
              <a:spLocks/>
            </p:cNvSpPr>
            <p:nvPr/>
          </p:nvSpPr>
          <p:spPr bwMode="auto">
            <a:xfrm>
              <a:off x="2350" y="1753"/>
              <a:ext cx="278"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1542" name="Arc 27"/>
            <p:cNvSpPr>
              <a:spLocks/>
            </p:cNvSpPr>
            <p:nvPr/>
          </p:nvSpPr>
          <p:spPr bwMode="auto">
            <a:xfrm>
              <a:off x="2597" y="1755"/>
              <a:ext cx="276" cy="102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19050">
              <a:solidFill>
                <a:srgbClr val="0000FF"/>
              </a:solidFill>
              <a:round/>
              <a:headEnd/>
              <a:tailEnd/>
            </a:ln>
          </p:spPr>
          <p:txBody>
            <a:bodyPr/>
            <a:lstStyle/>
            <a:p>
              <a:endParaRPr lang="en-US"/>
            </a:p>
          </p:txBody>
        </p:sp>
        <p:sp>
          <p:nvSpPr>
            <p:cNvPr id="21543" name="Arc 28"/>
            <p:cNvSpPr>
              <a:spLocks/>
            </p:cNvSpPr>
            <p:nvPr/>
          </p:nvSpPr>
          <p:spPr bwMode="auto">
            <a:xfrm>
              <a:off x="2848" y="2200"/>
              <a:ext cx="272" cy="581"/>
            </a:xfrm>
            <a:custGeom>
              <a:avLst/>
              <a:gdLst>
                <a:gd name="T0" fmla="*/ 0 w 25064"/>
                <a:gd name="T1" fmla="*/ 0 h 24426"/>
                <a:gd name="T2" fmla="*/ 0 w 25064"/>
                <a:gd name="T3" fmla="*/ 0 h 24426"/>
                <a:gd name="T4" fmla="*/ 0 w 25064"/>
                <a:gd name="T5" fmla="*/ 0 h 24426"/>
                <a:gd name="T6" fmla="*/ 0 60000 65536"/>
                <a:gd name="T7" fmla="*/ 0 60000 65536"/>
                <a:gd name="T8" fmla="*/ 0 60000 65536"/>
                <a:gd name="T9" fmla="*/ 0 w 25064"/>
                <a:gd name="T10" fmla="*/ 0 h 24426"/>
                <a:gd name="T11" fmla="*/ 25064 w 25064"/>
                <a:gd name="T12" fmla="*/ 24426 h 24426"/>
              </a:gdLst>
              <a:ahLst/>
              <a:cxnLst>
                <a:cxn ang="T6">
                  <a:pos x="T0" y="T1"/>
                </a:cxn>
                <a:cxn ang="T7">
                  <a:pos x="T2" y="T3"/>
                </a:cxn>
                <a:cxn ang="T8">
                  <a:pos x="T4" y="T5"/>
                </a:cxn>
              </a:cxnLst>
              <a:rect l="T9" t="T10" r="T11" b="T12"/>
              <a:pathLst>
                <a:path w="25064" h="24426" fill="none" extrusionOk="0">
                  <a:moveTo>
                    <a:pt x="24878" y="-1"/>
                  </a:moveTo>
                  <a:cubicBezTo>
                    <a:pt x="25001" y="936"/>
                    <a:pt x="25064" y="1880"/>
                    <a:pt x="25064" y="2826"/>
                  </a:cubicBezTo>
                  <a:cubicBezTo>
                    <a:pt x="25064" y="14755"/>
                    <a:pt x="15393" y="24426"/>
                    <a:pt x="3464" y="24426"/>
                  </a:cubicBezTo>
                  <a:cubicBezTo>
                    <a:pt x="2303" y="24426"/>
                    <a:pt x="1145" y="24332"/>
                    <a:pt x="-1" y="24146"/>
                  </a:cubicBezTo>
                </a:path>
                <a:path w="25064" h="24426" stroke="0" extrusionOk="0">
                  <a:moveTo>
                    <a:pt x="24878" y="-1"/>
                  </a:moveTo>
                  <a:cubicBezTo>
                    <a:pt x="25001" y="936"/>
                    <a:pt x="25064" y="1880"/>
                    <a:pt x="25064" y="2826"/>
                  </a:cubicBezTo>
                  <a:cubicBezTo>
                    <a:pt x="25064" y="14755"/>
                    <a:pt x="15393" y="24426"/>
                    <a:pt x="3464" y="24426"/>
                  </a:cubicBezTo>
                  <a:cubicBezTo>
                    <a:pt x="2303" y="24426"/>
                    <a:pt x="1145" y="24332"/>
                    <a:pt x="-1" y="24146"/>
                  </a:cubicBezTo>
                  <a:lnTo>
                    <a:pt x="3464" y="2826"/>
                  </a:lnTo>
                  <a:lnTo>
                    <a:pt x="24878" y="-1"/>
                  </a:lnTo>
                  <a:close/>
                </a:path>
              </a:pathLst>
            </a:custGeom>
            <a:noFill/>
            <a:ln w="19050">
              <a:solidFill>
                <a:srgbClr val="0000FF"/>
              </a:solidFill>
              <a:round/>
              <a:headEnd/>
              <a:tailEnd/>
            </a:ln>
          </p:spPr>
          <p:txBody>
            <a:bodyPr/>
            <a:lstStyle/>
            <a:p>
              <a:endParaRPr lang="en-US"/>
            </a:p>
          </p:txBody>
        </p:sp>
        <p:sp>
          <p:nvSpPr>
            <p:cNvPr id="21544" name="Arc 29"/>
            <p:cNvSpPr>
              <a:spLocks/>
            </p:cNvSpPr>
            <p:nvPr/>
          </p:nvSpPr>
          <p:spPr bwMode="auto">
            <a:xfrm rot="20957424" flipH="1">
              <a:off x="521" y="1761"/>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1545" name="Arc 30"/>
            <p:cNvSpPr>
              <a:spLocks/>
            </p:cNvSpPr>
            <p:nvPr/>
          </p:nvSpPr>
          <p:spPr bwMode="auto">
            <a:xfrm rot="20957424" flipH="1">
              <a:off x="773" y="1751"/>
              <a:ext cx="299" cy="106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1546" name="Arc 31"/>
            <p:cNvSpPr>
              <a:spLocks/>
            </p:cNvSpPr>
            <p:nvPr/>
          </p:nvSpPr>
          <p:spPr bwMode="auto">
            <a:xfrm rot="20957424" flipH="1">
              <a:off x="1013" y="1756"/>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1547" name="Arc 32"/>
            <p:cNvSpPr>
              <a:spLocks/>
            </p:cNvSpPr>
            <p:nvPr/>
          </p:nvSpPr>
          <p:spPr bwMode="auto">
            <a:xfrm rot="20957424" flipH="1">
              <a:off x="1259" y="1750"/>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1548" name="Arc 33"/>
            <p:cNvSpPr>
              <a:spLocks/>
            </p:cNvSpPr>
            <p:nvPr/>
          </p:nvSpPr>
          <p:spPr bwMode="auto">
            <a:xfrm rot="20957424" flipH="1">
              <a:off x="1528" y="1756"/>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1549" name="Arc 34"/>
            <p:cNvSpPr>
              <a:spLocks/>
            </p:cNvSpPr>
            <p:nvPr/>
          </p:nvSpPr>
          <p:spPr bwMode="auto">
            <a:xfrm rot="20957424" flipH="1">
              <a:off x="1769" y="1744"/>
              <a:ext cx="300" cy="1062"/>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1550" name="Arc 35"/>
            <p:cNvSpPr>
              <a:spLocks/>
            </p:cNvSpPr>
            <p:nvPr/>
          </p:nvSpPr>
          <p:spPr bwMode="auto">
            <a:xfrm rot="20957424" flipH="1">
              <a:off x="2015" y="1750"/>
              <a:ext cx="300"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1551" name="Arc 36"/>
            <p:cNvSpPr>
              <a:spLocks/>
            </p:cNvSpPr>
            <p:nvPr/>
          </p:nvSpPr>
          <p:spPr bwMode="auto">
            <a:xfrm rot="20957424" flipH="1">
              <a:off x="2262" y="1750"/>
              <a:ext cx="299"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1552" name="Arc 37"/>
            <p:cNvSpPr>
              <a:spLocks/>
            </p:cNvSpPr>
            <p:nvPr/>
          </p:nvSpPr>
          <p:spPr bwMode="auto">
            <a:xfrm rot="20957424" flipH="1">
              <a:off x="2509" y="1750"/>
              <a:ext cx="298" cy="1061"/>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19050">
              <a:solidFill>
                <a:srgbClr val="0000FF"/>
              </a:solidFill>
              <a:prstDash val="dash"/>
              <a:round/>
              <a:headEnd/>
              <a:tailEnd/>
            </a:ln>
          </p:spPr>
          <p:txBody>
            <a:bodyPr/>
            <a:lstStyle/>
            <a:p>
              <a:endParaRPr lang="en-US"/>
            </a:p>
          </p:txBody>
        </p:sp>
        <p:sp>
          <p:nvSpPr>
            <p:cNvPr id="21553" name="Line 38"/>
            <p:cNvSpPr>
              <a:spLocks noChangeShapeType="1"/>
            </p:cNvSpPr>
            <p:nvPr/>
          </p:nvSpPr>
          <p:spPr bwMode="auto">
            <a:xfrm flipV="1">
              <a:off x="3120" y="1296"/>
              <a:ext cx="0" cy="960"/>
            </a:xfrm>
            <a:prstGeom prst="line">
              <a:avLst/>
            </a:prstGeom>
            <a:noFill/>
            <a:ln w="19050">
              <a:solidFill>
                <a:srgbClr val="3333FF"/>
              </a:solidFill>
              <a:round/>
              <a:headEnd/>
              <a:tailEnd/>
            </a:ln>
          </p:spPr>
          <p:txBody>
            <a:bodyPr/>
            <a:lstStyle/>
            <a:p>
              <a:endParaRPr lang="en-US"/>
            </a:p>
          </p:txBody>
        </p:sp>
        <p:sp>
          <p:nvSpPr>
            <p:cNvPr id="21554" name="Line 39"/>
            <p:cNvSpPr>
              <a:spLocks noChangeShapeType="1"/>
            </p:cNvSpPr>
            <p:nvPr/>
          </p:nvSpPr>
          <p:spPr bwMode="auto">
            <a:xfrm flipV="1">
              <a:off x="899" y="2278"/>
              <a:ext cx="0" cy="1130"/>
            </a:xfrm>
            <a:prstGeom prst="line">
              <a:avLst/>
            </a:prstGeom>
            <a:noFill/>
            <a:ln w="19050">
              <a:solidFill>
                <a:srgbClr val="3333FF"/>
              </a:solidFill>
              <a:round/>
              <a:headEnd/>
              <a:tailEnd/>
            </a:ln>
          </p:spPr>
          <p:txBody>
            <a:bodyPr/>
            <a:lstStyle/>
            <a:p>
              <a:endParaRPr lang="en-US"/>
            </a:p>
          </p:txBody>
        </p:sp>
        <p:sp>
          <p:nvSpPr>
            <p:cNvPr id="21555" name="Line 40"/>
            <p:cNvSpPr>
              <a:spLocks noChangeShapeType="1"/>
            </p:cNvSpPr>
            <p:nvPr/>
          </p:nvSpPr>
          <p:spPr bwMode="auto">
            <a:xfrm>
              <a:off x="899" y="3069"/>
              <a:ext cx="0" cy="113"/>
            </a:xfrm>
            <a:prstGeom prst="line">
              <a:avLst/>
            </a:prstGeom>
            <a:noFill/>
            <a:ln w="19050">
              <a:solidFill>
                <a:srgbClr val="3333FF"/>
              </a:solidFill>
              <a:round/>
              <a:headEnd/>
              <a:tailEnd type="stealth" w="lg" len="lg"/>
            </a:ln>
          </p:spPr>
          <p:txBody>
            <a:bodyPr/>
            <a:lstStyle/>
            <a:p>
              <a:endParaRPr lang="en-US"/>
            </a:p>
          </p:txBody>
        </p:sp>
        <p:sp>
          <p:nvSpPr>
            <p:cNvPr id="21556" name="Line 41"/>
            <p:cNvSpPr>
              <a:spLocks noChangeShapeType="1"/>
            </p:cNvSpPr>
            <p:nvPr/>
          </p:nvSpPr>
          <p:spPr bwMode="auto">
            <a:xfrm>
              <a:off x="899" y="2222"/>
              <a:ext cx="0" cy="113"/>
            </a:xfrm>
            <a:prstGeom prst="line">
              <a:avLst/>
            </a:prstGeom>
            <a:noFill/>
            <a:ln w="19050">
              <a:solidFill>
                <a:srgbClr val="3333FF"/>
              </a:solidFill>
              <a:round/>
              <a:headEnd/>
              <a:tailEnd type="stealth" w="lg" len="lg"/>
            </a:ln>
          </p:spPr>
          <p:txBody>
            <a:bodyPr/>
            <a:lstStyle/>
            <a:p>
              <a:endParaRPr lang="en-US"/>
            </a:p>
          </p:txBody>
        </p:sp>
        <p:sp>
          <p:nvSpPr>
            <p:cNvPr id="21557" name="Line 42"/>
            <p:cNvSpPr>
              <a:spLocks noChangeShapeType="1"/>
            </p:cNvSpPr>
            <p:nvPr/>
          </p:nvSpPr>
          <p:spPr bwMode="auto">
            <a:xfrm>
              <a:off x="1143" y="2208"/>
              <a:ext cx="0" cy="113"/>
            </a:xfrm>
            <a:prstGeom prst="line">
              <a:avLst/>
            </a:prstGeom>
            <a:noFill/>
            <a:ln w="19050">
              <a:solidFill>
                <a:srgbClr val="3333FF"/>
              </a:solidFill>
              <a:round/>
              <a:headEnd/>
              <a:tailEnd type="stealth" w="lg" len="lg"/>
            </a:ln>
          </p:spPr>
          <p:txBody>
            <a:bodyPr/>
            <a:lstStyle/>
            <a:p>
              <a:endParaRPr lang="en-US"/>
            </a:p>
          </p:txBody>
        </p:sp>
        <p:sp>
          <p:nvSpPr>
            <p:cNvPr id="21558" name="Line 43"/>
            <p:cNvSpPr>
              <a:spLocks noChangeShapeType="1"/>
            </p:cNvSpPr>
            <p:nvPr/>
          </p:nvSpPr>
          <p:spPr bwMode="auto">
            <a:xfrm>
              <a:off x="1392" y="2222"/>
              <a:ext cx="0" cy="113"/>
            </a:xfrm>
            <a:prstGeom prst="line">
              <a:avLst/>
            </a:prstGeom>
            <a:noFill/>
            <a:ln w="19050">
              <a:solidFill>
                <a:srgbClr val="3333FF"/>
              </a:solidFill>
              <a:round/>
              <a:headEnd/>
              <a:tailEnd type="stealth" w="lg" len="lg"/>
            </a:ln>
          </p:spPr>
          <p:txBody>
            <a:bodyPr/>
            <a:lstStyle/>
            <a:p>
              <a:endParaRPr lang="en-US"/>
            </a:p>
          </p:txBody>
        </p:sp>
        <p:sp>
          <p:nvSpPr>
            <p:cNvPr id="21559" name="Line 44"/>
            <p:cNvSpPr>
              <a:spLocks noChangeShapeType="1"/>
            </p:cNvSpPr>
            <p:nvPr/>
          </p:nvSpPr>
          <p:spPr bwMode="auto">
            <a:xfrm>
              <a:off x="1635" y="2222"/>
              <a:ext cx="0" cy="113"/>
            </a:xfrm>
            <a:prstGeom prst="line">
              <a:avLst/>
            </a:prstGeom>
            <a:noFill/>
            <a:ln w="19050">
              <a:solidFill>
                <a:srgbClr val="3333FF"/>
              </a:solidFill>
              <a:round/>
              <a:headEnd/>
              <a:tailEnd type="stealth" w="lg" len="lg"/>
            </a:ln>
          </p:spPr>
          <p:txBody>
            <a:bodyPr/>
            <a:lstStyle/>
            <a:p>
              <a:endParaRPr lang="en-US"/>
            </a:p>
          </p:txBody>
        </p:sp>
        <p:sp>
          <p:nvSpPr>
            <p:cNvPr id="21560" name="Line 45"/>
            <p:cNvSpPr>
              <a:spLocks noChangeShapeType="1"/>
            </p:cNvSpPr>
            <p:nvPr/>
          </p:nvSpPr>
          <p:spPr bwMode="auto">
            <a:xfrm>
              <a:off x="1886" y="2222"/>
              <a:ext cx="0" cy="113"/>
            </a:xfrm>
            <a:prstGeom prst="line">
              <a:avLst/>
            </a:prstGeom>
            <a:noFill/>
            <a:ln w="19050">
              <a:solidFill>
                <a:srgbClr val="3333FF"/>
              </a:solidFill>
              <a:round/>
              <a:headEnd/>
              <a:tailEnd type="stealth" w="lg" len="lg"/>
            </a:ln>
          </p:spPr>
          <p:txBody>
            <a:bodyPr/>
            <a:lstStyle/>
            <a:p>
              <a:endParaRPr lang="en-US"/>
            </a:p>
          </p:txBody>
        </p:sp>
        <p:sp>
          <p:nvSpPr>
            <p:cNvPr id="21561" name="Line 46"/>
            <p:cNvSpPr>
              <a:spLocks noChangeShapeType="1"/>
            </p:cNvSpPr>
            <p:nvPr/>
          </p:nvSpPr>
          <p:spPr bwMode="auto">
            <a:xfrm>
              <a:off x="2135" y="2222"/>
              <a:ext cx="0" cy="113"/>
            </a:xfrm>
            <a:prstGeom prst="line">
              <a:avLst/>
            </a:prstGeom>
            <a:noFill/>
            <a:ln w="19050">
              <a:solidFill>
                <a:srgbClr val="3333FF"/>
              </a:solidFill>
              <a:round/>
              <a:headEnd/>
              <a:tailEnd type="stealth" w="lg" len="lg"/>
            </a:ln>
          </p:spPr>
          <p:txBody>
            <a:bodyPr/>
            <a:lstStyle/>
            <a:p>
              <a:endParaRPr lang="en-US"/>
            </a:p>
          </p:txBody>
        </p:sp>
        <p:sp>
          <p:nvSpPr>
            <p:cNvPr id="21562" name="Line 47"/>
            <p:cNvSpPr>
              <a:spLocks noChangeShapeType="1"/>
            </p:cNvSpPr>
            <p:nvPr/>
          </p:nvSpPr>
          <p:spPr bwMode="auto">
            <a:xfrm>
              <a:off x="2380" y="2222"/>
              <a:ext cx="0" cy="113"/>
            </a:xfrm>
            <a:prstGeom prst="line">
              <a:avLst/>
            </a:prstGeom>
            <a:noFill/>
            <a:ln w="19050">
              <a:solidFill>
                <a:srgbClr val="3333FF"/>
              </a:solidFill>
              <a:round/>
              <a:headEnd/>
              <a:tailEnd type="stealth" w="lg" len="lg"/>
            </a:ln>
          </p:spPr>
          <p:txBody>
            <a:bodyPr/>
            <a:lstStyle/>
            <a:p>
              <a:endParaRPr lang="en-US"/>
            </a:p>
          </p:txBody>
        </p:sp>
        <p:sp>
          <p:nvSpPr>
            <p:cNvPr id="21563" name="Line 48"/>
            <p:cNvSpPr>
              <a:spLocks noChangeShapeType="1"/>
            </p:cNvSpPr>
            <p:nvPr/>
          </p:nvSpPr>
          <p:spPr bwMode="auto">
            <a:xfrm>
              <a:off x="2626" y="2222"/>
              <a:ext cx="0" cy="113"/>
            </a:xfrm>
            <a:prstGeom prst="line">
              <a:avLst/>
            </a:prstGeom>
            <a:noFill/>
            <a:ln w="19050">
              <a:solidFill>
                <a:srgbClr val="3333FF"/>
              </a:solidFill>
              <a:round/>
              <a:headEnd/>
              <a:tailEnd type="stealth" w="lg" len="lg"/>
            </a:ln>
          </p:spPr>
          <p:txBody>
            <a:bodyPr/>
            <a:lstStyle/>
            <a:p>
              <a:endParaRPr lang="en-US"/>
            </a:p>
          </p:txBody>
        </p:sp>
        <p:sp>
          <p:nvSpPr>
            <p:cNvPr id="21564" name="Line 49"/>
            <p:cNvSpPr>
              <a:spLocks noChangeShapeType="1"/>
            </p:cNvSpPr>
            <p:nvPr/>
          </p:nvSpPr>
          <p:spPr bwMode="auto">
            <a:xfrm>
              <a:off x="2869" y="2222"/>
              <a:ext cx="0" cy="113"/>
            </a:xfrm>
            <a:prstGeom prst="line">
              <a:avLst/>
            </a:prstGeom>
            <a:noFill/>
            <a:ln w="19050">
              <a:solidFill>
                <a:srgbClr val="3333FF"/>
              </a:solidFill>
              <a:round/>
              <a:headEnd/>
              <a:tailEnd type="stealth" w="lg" len="lg"/>
            </a:ln>
          </p:spPr>
          <p:txBody>
            <a:bodyPr/>
            <a:lstStyle/>
            <a:p>
              <a:endParaRPr lang="en-US"/>
            </a:p>
          </p:txBody>
        </p:sp>
        <p:sp>
          <p:nvSpPr>
            <p:cNvPr id="21565" name="Line 50"/>
            <p:cNvSpPr>
              <a:spLocks noChangeShapeType="1"/>
            </p:cNvSpPr>
            <p:nvPr/>
          </p:nvSpPr>
          <p:spPr bwMode="auto">
            <a:xfrm>
              <a:off x="3120" y="1657"/>
              <a:ext cx="0" cy="113"/>
            </a:xfrm>
            <a:prstGeom prst="line">
              <a:avLst/>
            </a:prstGeom>
            <a:noFill/>
            <a:ln w="19050">
              <a:solidFill>
                <a:srgbClr val="3333FF"/>
              </a:solidFill>
              <a:round/>
              <a:headEnd/>
              <a:tailEnd type="stealth" w="lg" len="lg"/>
            </a:ln>
          </p:spPr>
          <p:txBody>
            <a:bodyPr/>
            <a:lstStyle/>
            <a:p>
              <a:endParaRPr lang="en-US"/>
            </a:p>
          </p:txBody>
        </p:sp>
      </p:grpSp>
      <p:pic>
        <p:nvPicPr>
          <p:cNvPr id="21508" name="Picture 51" descr="nam tay phai 1"/>
          <p:cNvPicPr>
            <a:picLocks noChangeAspect="1" noChangeArrowheads="1"/>
          </p:cNvPicPr>
          <p:nvPr/>
        </p:nvPicPr>
        <p:blipFill>
          <a:blip r:embed="rId5">
            <a:lum bright="12000" contrast="22000"/>
          </a:blip>
          <a:srcRect/>
          <a:stretch>
            <a:fillRect/>
          </a:stretch>
        </p:blipFill>
        <p:spPr bwMode="auto">
          <a:xfrm>
            <a:off x="6400800" y="3200400"/>
            <a:ext cx="2438400" cy="2438400"/>
          </a:xfrm>
          <a:prstGeom prst="rect">
            <a:avLst/>
          </a:prstGeom>
          <a:noFill/>
          <a:ln w="9525">
            <a:noFill/>
            <a:miter lim="800000"/>
            <a:headEnd/>
            <a:tailEnd/>
          </a:ln>
        </p:spPr>
      </p:pic>
      <p:sp>
        <p:nvSpPr>
          <p:cNvPr id="27653" name="Line 52"/>
          <p:cNvSpPr>
            <a:spLocks noChangeShapeType="1"/>
          </p:cNvSpPr>
          <p:nvPr/>
        </p:nvSpPr>
        <p:spPr bwMode="auto">
          <a:xfrm rot="-1654563">
            <a:off x="3770313" y="3697288"/>
            <a:ext cx="1587" cy="228600"/>
          </a:xfrm>
          <a:prstGeom prst="line">
            <a:avLst/>
          </a:prstGeom>
          <a:noFill/>
          <a:ln w="38100">
            <a:solidFill>
              <a:srgbClr val="FF5757"/>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sp>
        <p:nvSpPr>
          <p:cNvPr id="27654" name="Line 53"/>
          <p:cNvSpPr>
            <a:spLocks noChangeShapeType="1"/>
          </p:cNvSpPr>
          <p:nvPr/>
        </p:nvSpPr>
        <p:spPr bwMode="auto">
          <a:xfrm rot="-1654563">
            <a:off x="4562475" y="3702050"/>
            <a:ext cx="1588" cy="228600"/>
          </a:xfrm>
          <a:prstGeom prst="line">
            <a:avLst/>
          </a:prstGeom>
          <a:noFill/>
          <a:ln w="38100">
            <a:solidFill>
              <a:srgbClr val="FF5757"/>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sp>
        <p:nvSpPr>
          <p:cNvPr id="27655" name="Line 54"/>
          <p:cNvSpPr>
            <a:spLocks noChangeShapeType="1"/>
          </p:cNvSpPr>
          <p:nvPr/>
        </p:nvSpPr>
        <p:spPr bwMode="auto">
          <a:xfrm rot="-1654563">
            <a:off x="2963863" y="3681413"/>
            <a:ext cx="1587" cy="228600"/>
          </a:xfrm>
          <a:prstGeom prst="line">
            <a:avLst/>
          </a:prstGeom>
          <a:noFill/>
          <a:ln w="38100">
            <a:solidFill>
              <a:srgbClr val="FF5757"/>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sp>
        <p:nvSpPr>
          <p:cNvPr id="27656" name="Line 55"/>
          <p:cNvSpPr>
            <a:spLocks noChangeShapeType="1"/>
          </p:cNvSpPr>
          <p:nvPr/>
        </p:nvSpPr>
        <p:spPr bwMode="auto">
          <a:xfrm>
            <a:off x="7312025" y="3048000"/>
            <a:ext cx="3175" cy="457200"/>
          </a:xfrm>
          <a:prstGeom prst="line">
            <a:avLst/>
          </a:prstGeom>
          <a:noFill/>
          <a:ln w="38100">
            <a:solidFill>
              <a:srgbClr val="FF5757"/>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sp>
        <p:nvSpPr>
          <p:cNvPr id="113720" name="Line 56"/>
          <p:cNvSpPr>
            <a:spLocks noChangeShapeType="1"/>
          </p:cNvSpPr>
          <p:nvPr/>
        </p:nvSpPr>
        <p:spPr bwMode="auto">
          <a:xfrm flipV="1">
            <a:off x="7620000" y="4267200"/>
            <a:ext cx="1371600" cy="0"/>
          </a:xfrm>
          <a:prstGeom prst="line">
            <a:avLst/>
          </a:prstGeom>
          <a:noFill/>
          <a:ln w="57150">
            <a:solidFill>
              <a:srgbClr val="00CC00"/>
            </a:solidFill>
            <a:round/>
            <a:headEnd/>
            <a:tailEnd type="stealth" w="lg" len="lg"/>
          </a:ln>
        </p:spPr>
        <p:txBody>
          <a:bodyPr/>
          <a:lstStyle/>
          <a:p>
            <a:endParaRPr lang="en-US"/>
          </a:p>
        </p:txBody>
      </p:sp>
      <p:sp>
        <p:nvSpPr>
          <p:cNvPr id="113721" name="Line 57"/>
          <p:cNvSpPr>
            <a:spLocks noChangeShapeType="1"/>
          </p:cNvSpPr>
          <p:nvPr/>
        </p:nvSpPr>
        <p:spPr bwMode="auto">
          <a:xfrm rot="-5400000">
            <a:off x="1750218" y="4040982"/>
            <a:ext cx="4763" cy="762000"/>
          </a:xfrm>
          <a:prstGeom prst="line">
            <a:avLst/>
          </a:prstGeom>
          <a:noFill/>
          <a:ln w="57150">
            <a:solidFill>
              <a:srgbClr val="339933"/>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sp>
        <p:nvSpPr>
          <p:cNvPr id="113722" name="Text Box 58"/>
          <p:cNvSpPr txBox="1">
            <a:spLocks noChangeArrowheads="1"/>
          </p:cNvSpPr>
          <p:nvPr/>
        </p:nvSpPr>
        <p:spPr bwMode="auto">
          <a:xfrm>
            <a:off x="152400" y="0"/>
            <a:ext cx="8534400" cy="255428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3200" b="1" dirty="0" err="1" smtClean="0">
                <a:solidFill>
                  <a:srgbClr val="D60093"/>
                </a:solidFill>
                <a:latin typeface="Times New Roman" pitchFamily="18" charset="0"/>
                <a:cs typeface="Times New Roman" pitchFamily="18" charset="0"/>
              </a:rPr>
              <a:t>Nắm</a:t>
            </a:r>
            <a:r>
              <a:rPr lang="en-US" altLang="en-US" sz="3200" b="1" dirty="0" smtClean="0">
                <a:solidFill>
                  <a:srgbClr val="D60093"/>
                </a:solidFill>
                <a:latin typeface="Times New Roman" pitchFamily="18" charset="0"/>
                <a:cs typeface="Times New Roman" pitchFamily="18" charset="0"/>
              </a:rPr>
              <a:t> </a:t>
            </a:r>
            <a:r>
              <a:rPr lang="en-US" altLang="en-US" sz="3200" b="1" dirty="0" err="1" smtClean="0">
                <a:solidFill>
                  <a:srgbClr val="D60093"/>
                </a:solidFill>
                <a:latin typeface="Times New Roman" pitchFamily="18" charset="0"/>
                <a:cs typeface="Times New Roman" pitchFamily="18" charset="0"/>
              </a:rPr>
              <a:t>bàn</a:t>
            </a:r>
            <a:r>
              <a:rPr lang="en-US" altLang="en-US" sz="3200" b="1" dirty="0" smtClean="0">
                <a:solidFill>
                  <a:srgbClr val="D60093"/>
                </a:solidFill>
                <a:latin typeface="Times New Roman" pitchFamily="18" charset="0"/>
                <a:cs typeface="Times New Roman" pitchFamily="18" charset="0"/>
              </a:rPr>
              <a:t> </a:t>
            </a:r>
            <a:r>
              <a:rPr lang="en-US" altLang="en-US" sz="3200" b="1" dirty="0" err="1" smtClean="0">
                <a:solidFill>
                  <a:srgbClr val="D60093"/>
                </a:solidFill>
                <a:latin typeface="Times New Roman" pitchFamily="18" charset="0"/>
                <a:cs typeface="Times New Roman" pitchFamily="18" charset="0"/>
              </a:rPr>
              <a:t>tay</a:t>
            </a:r>
            <a:r>
              <a:rPr lang="en-US" altLang="en-US" sz="3200" b="1" dirty="0" smtClean="0">
                <a:solidFill>
                  <a:srgbClr val="D60093"/>
                </a:solidFill>
                <a:latin typeface="Times New Roman" pitchFamily="18" charset="0"/>
                <a:cs typeface="Times New Roman" pitchFamily="18" charset="0"/>
              </a:rPr>
              <a:t> </a:t>
            </a:r>
            <a:r>
              <a:rPr lang="en-US" altLang="en-US" sz="3200" b="1" dirty="0" err="1" smtClean="0">
                <a:solidFill>
                  <a:srgbClr val="D60093"/>
                </a:solidFill>
                <a:latin typeface="Times New Roman" pitchFamily="18" charset="0"/>
                <a:cs typeface="Times New Roman" pitchFamily="18" charset="0"/>
              </a:rPr>
              <a:t>phải</a:t>
            </a:r>
            <a:endParaRPr lang="en-US" altLang="en-US" sz="3200" b="1" dirty="0" smtClean="0">
              <a:solidFill>
                <a:srgbClr val="D60093"/>
              </a:solidFill>
              <a:latin typeface="Times New Roman" pitchFamily="18" charset="0"/>
              <a:cs typeface="Times New Roman" pitchFamily="18" charset="0"/>
            </a:endParaRPr>
          </a:p>
          <a:p>
            <a:pPr marL="342900" indent="-342900" eaLnBrk="1" hangingPunct="1">
              <a:buFontTx/>
              <a:buChar char="-"/>
              <a:defRPr/>
            </a:pPr>
            <a:r>
              <a:rPr lang="en-US" altLang="en-US" sz="3200" b="1" dirty="0" smtClean="0">
                <a:solidFill>
                  <a:srgbClr val="FF3300"/>
                </a:solidFill>
                <a:latin typeface="Times New Roman" pitchFamily="18" charset="0"/>
                <a:cs typeface="Times New Roman" pitchFamily="18" charset="0"/>
              </a:rPr>
              <a:t>Sao </a:t>
            </a:r>
            <a:r>
              <a:rPr lang="en-US" altLang="en-US" sz="3200" b="1" dirty="0" err="1" smtClean="0">
                <a:solidFill>
                  <a:srgbClr val="FF3300"/>
                </a:solidFill>
                <a:latin typeface="Times New Roman" pitchFamily="18" charset="0"/>
                <a:cs typeface="Times New Roman" pitchFamily="18" charset="0"/>
              </a:rPr>
              <a:t>cho</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bốn</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ngón</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tay</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hướng</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theo</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chiều</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dòng</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điện</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chạy</a:t>
            </a:r>
            <a:r>
              <a:rPr lang="en-US" altLang="en-US" sz="3200" b="1" dirty="0" smtClean="0">
                <a:solidFill>
                  <a:srgbClr val="FF3300"/>
                </a:solidFill>
                <a:latin typeface="Times New Roman" pitchFamily="18" charset="0"/>
                <a:cs typeface="Times New Roman" pitchFamily="18" charset="0"/>
              </a:rPr>
              <a:t> qua </a:t>
            </a:r>
            <a:r>
              <a:rPr lang="en-US" altLang="en-US" sz="3200" b="1" dirty="0" err="1" smtClean="0">
                <a:solidFill>
                  <a:srgbClr val="FF3300"/>
                </a:solidFill>
                <a:latin typeface="Times New Roman" pitchFamily="18" charset="0"/>
                <a:cs typeface="Times New Roman" pitchFamily="18" charset="0"/>
              </a:rPr>
              <a:t>các</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vòng</a:t>
            </a:r>
            <a:r>
              <a:rPr lang="en-US" altLang="en-US" sz="3200" b="1" dirty="0" smtClean="0">
                <a:solidFill>
                  <a:srgbClr val="FF3300"/>
                </a:solidFill>
                <a:latin typeface="Times New Roman" pitchFamily="18" charset="0"/>
                <a:cs typeface="Times New Roman" pitchFamily="18" charset="0"/>
              </a:rPr>
              <a:t> </a:t>
            </a:r>
            <a:r>
              <a:rPr lang="en-US" altLang="en-US" sz="3200" b="1" dirty="0" err="1" smtClean="0">
                <a:solidFill>
                  <a:srgbClr val="FF3300"/>
                </a:solidFill>
                <a:latin typeface="Times New Roman" pitchFamily="18" charset="0"/>
                <a:cs typeface="Times New Roman" pitchFamily="18" charset="0"/>
              </a:rPr>
              <a:t>dây</a:t>
            </a:r>
            <a:r>
              <a:rPr lang="en-US" altLang="en-US" sz="3200" b="1" dirty="0" smtClean="0">
                <a:latin typeface="Times New Roman" pitchFamily="18" charset="0"/>
                <a:cs typeface="Times New Roman" pitchFamily="18" charset="0"/>
              </a:rPr>
              <a:t> </a:t>
            </a:r>
            <a:endParaRPr lang="en-US" altLang="en-US" sz="3200" b="1" dirty="0" smtClean="0">
              <a:solidFill>
                <a:srgbClr val="0000FF"/>
              </a:solidFill>
              <a:latin typeface="Times New Roman" pitchFamily="18" charset="0"/>
              <a:cs typeface="Times New Roman" pitchFamily="18" charset="0"/>
            </a:endParaRPr>
          </a:p>
          <a:p>
            <a:pPr eaLnBrk="1" hangingPunct="1">
              <a:defRPr/>
            </a:pP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Ngón</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tay</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cái</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choãi</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ra</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chỉ</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chiều</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các</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đường</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sức</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từ</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trong</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lòng</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ống</a:t>
            </a:r>
            <a:r>
              <a:rPr lang="en-US" altLang="en-US" sz="3200" b="1" dirty="0" smtClean="0">
                <a:solidFill>
                  <a:srgbClr val="0000FF"/>
                </a:solidFill>
                <a:latin typeface="Times New Roman" pitchFamily="18" charset="0"/>
                <a:cs typeface="Times New Roman" pitchFamily="18" charset="0"/>
              </a:rPr>
              <a:t> </a:t>
            </a:r>
            <a:r>
              <a:rPr lang="en-US" altLang="en-US" sz="3200" b="1" dirty="0" err="1" smtClean="0">
                <a:solidFill>
                  <a:srgbClr val="0000FF"/>
                </a:solidFill>
                <a:latin typeface="Times New Roman" pitchFamily="18" charset="0"/>
                <a:cs typeface="Times New Roman" pitchFamily="18" charset="0"/>
              </a:rPr>
              <a:t>dây</a:t>
            </a:r>
            <a:r>
              <a:rPr lang="en-US" altLang="en-US" sz="3200" b="1" dirty="0" smtClean="0">
                <a:solidFill>
                  <a:srgbClr val="0000FF"/>
                </a:solidFill>
                <a:latin typeface="Times New Roman" pitchFamily="18" charset="0"/>
                <a:cs typeface="Times New Roman" pitchFamily="18" charset="0"/>
              </a:rPr>
              <a:t> </a:t>
            </a:r>
          </a:p>
        </p:txBody>
      </p:sp>
      <p:sp>
        <p:nvSpPr>
          <p:cNvPr id="113723" name="Text Box 59"/>
          <p:cNvSpPr txBox="1">
            <a:spLocks noChangeArrowheads="1"/>
          </p:cNvSpPr>
          <p:nvPr/>
        </p:nvSpPr>
        <p:spPr bwMode="auto">
          <a:xfrm>
            <a:off x="6858000" y="4419600"/>
            <a:ext cx="2286000" cy="400050"/>
          </a:xfrm>
          <a:prstGeom prst="rect">
            <a:avLst/>
          </a:prstGeom>
          <a:noFill/>
          <a:ln w="9525">
            <a:noFill/>
            <a:miter lim="800000"/>
            <a:headEnd/>
            <a:tailEnd/>
          </a:ln>
        </p:spPr>
        <p:txBody>
          <a:bodyPr>
            <a:spAutoFit/>
          </a:bodyPr>
          <a:lstStyle/>
          <a:p>
            <a:pPr algn="ctr" eaLnBrk="1" hangingPunct="1">
              <a:spcBef>
                <a:spcPct val="50000"/>
              </a:spcBef>
            </a:pPr>
            <a:r>
              <a:rPr lang="en-US" altLang="en-US" sz="2000" b="1" i="1">
                <a:solidFill>
                  <a:srgbClr val="0000FF"/>
                </a:solidFill>
                <a:latin typeface="Times New Roman" pitchFamily="18" charset="0"/>
                <a:cs typeface="Times New Roman" pitchFamily="18" charset="0"/>
              </a:rPr>
              <a:t>Chiều đường sức từ</a:t>
            </a:r>
          </a:p>
        </p:txBody>
      </p:sp>
      <p:grpSp>
        <p:nvGrpSpPr>
          <p:cNvPr id="4" name="Group 60"/>
          <p:cNvGrpSpPr>
            <a:grpSpLocks/>
          </p:cNvGrpSpPr>
          <p:nvPr/>
        </p:nvGrpSpPr>
        <p:grpSpPr bwMode="auto">
          <a:xfrm>
            <a:off x="992188" y="2540000"/>
            <a:ext cx="6018212" cy="3651250"/>
            <a:chOff x="193" y="1080"/>
            <a:chExt cx="3791" cy="2300"/>
          </a:xfrm>
        </p:grpSpPr>
        <p:sp>
          <p:nvSpPr>
            <p:cNvPr id="21520" name="Line 61"/>
            <p:cNvSpPr>
              <a:spLocks noChangeShapeType="1"/>
            </p:cNvSpPr>
            <p:nvPr/>
          </p:nvSpPr>
          <p:spPr bwMode="auto">
            <a:xfrm>
              <a:off x="318" y="2256"/>
              <a:ext cx="144" cy="0"/>
            </a:xfrm>
            <a:prstGeom prst="line">
              <a:avLst/>
            </a:prstGeom>
            <a:noFill/>
            <a:ln w="19050">
              <a:solidFill>
                <a:srgbClr val="CC0099"/>
              </a:solidFill>
              <a:round/>
              <a:headEnd/>
              <a:tailEnd type="stealth" w="lg" len="lg"/>
            </a:ln>
          </p:spPr>
          <p:txBody>
            <a:bodyPr/>
            <a:lstStyle/>
            <a:p>
              <a:endParaRPr lang="en-US"/>
            </a:p>
          </p:txBody>
        </p:sp>
        <p:sp>
          <p:nvSpPr>
            <p:cNvPr id="21521" name="Line 62"/>
            <p:cNvSpPr>
              <a:spLocks noChangeShapeType="1"/>
            </p:cNvSpPr>
            <p:nvPr/>
          </p:nvSpPr>
          <p:spPr bwMode="auto">
            <a:xfrm rot="-692944">
              <a:off x="228" y="2422"/>
              <a:ext cx="144" cy="0"/>
            </a:xfrm>
            <a:prstGeom prst="line">
              <a:avLst/>
            </a:prstGeom>
            <a:noFill/>
            <a:ln w="19050">
              <a:solidFill>
                <a:srgbClr val="CC0099"/>
              </a:solidFill>
              <a:round/>
              <a:headEnd/>
              <a:tailEnd type="stealth" w="lg" len="lg"/>
            </a:ln>
          </p:spPr>
          <p:txBody>
            <a:bodyPr/>
            <a:lstStyle/>
            <a:p>
              <a:endParaRPr lang="en-US"/>
            </a:p>
          </p:txBody>
        </p:sp>
        <p:sp>
          <p:nvSpPr>
            <p:cNvPr id="21522" name="Line 63"/>
            <p:cNvSpPr>
              <a:spLocks noChangeShapeType="1"/>
            </p:cNvSpPr>
            <p:nvPr/>
          </p:nvSpPr>
          <p:spPr bwMode="auto">
            <a:xfrm rot="692944" flipV="1">
              <a:off x="228" y="2090"/>
              <a:ext cx="144" cy="0"/>
            </a:xfrm>
            <a:prstGeom prst="line">
              <a:avLst/>
            </a:prstGeom>
            <a:noFill/>
            <a:ln w="19050">
              <a:solidFill>
                <a:srgbClr val="CC0099"/>
              </a:solidFill>
              <a:round/>
              <a:headEnd/>
              <a:tailEnd type="stealth" w="lg" len="lg"/>
            </a:ln>
          </p:spPr>
          <p:txBody>
            <a:bodyPr/>
            <a:lstStyle/>
            <a:p>
              <a:endParaRPr lang="en-US"/>
            </a:p>
          </p:txBody>
        </p:sp>
        <p:sp>
          <p:nvSpPr>
            <p:cNvPr id="21523" name="Line 64"/>
            <p:cNvSpPr>
              <a:spLocks noChangeShapeType="1"/>
            </p:cNvSpPr>
            <p:nvPr/>
          </p:nvSpPr>
          <p:spPr bwMode="auto">
            <a:xfrm rot="-1548680">
              <a:off x="220" y="2631"/>
              <a:ext cx="144" cy="0"/>
            </a:xfrm>
            <a:prstGeom prst="line">
              <a:avLst/>
            </a:prstGeom>
            <a:noFill/>
            <a:ln w="19050">
              <a:solidFill>
                <a:srgbClr val="CC0099"/>
              </a:solidFill>
              <a:round/>
              <a:headEnd/>
              <a:tailEnd type="stealth" w="lg" len="lg"/>
            </a:ln>
          </p:spPr>
          <p:txBody>
            <a:bodyPr/>
            <a:lstStyle/>
            <a:p>
              <a:endParaRPr lang="en-US"/>
            </a:p>
          </p:txBody>
        </p:sp>
        <p:sp>
          <p:nvSpPr>
            <p:cNvPr id="21524" name="Line 65"/>
            <p:cNvSpPr>
              <a:spLocks noChangeShapeType="1"/>
            </p:cNvSpPr>
            <p:nvPr/>
          </p:nvSpPr>
          <p:spPr bwMode="auto">
            <a:xfrm rot="1500937" flipV="1">
              <a:off x="193" y="1871"/>
              <a:ext cx="144" cy="0"/>
            </a:xfrm>
            <a:prstGeom prst="line">
              <a:avLst/>
            </a:prstGeom>
            <a:noFill/>
            <a:ln w="19050">
              <a:solidFill>
                <a:srgbClr val="CC0099"/>
              </a:solidFill>
              <a:round/>
              <a:headEnd/>
              <a:tailEnd type="stealth" w="lg" len="lg"/>
            </a:ln>
          </p:spPr>
          <p:txBody>
            <a:bodyPr/>
            <a:lstStyle/>
            <a:p>
              <a:endParaRPr lang="en-US"/>
            </a:p>
          </p:txBody>
        </p:sp>
        <p:sp>
          <p:nvSpPr>
            <p:cNvPr id="21525" name="Line 66"/>
            <p:cNvSpPr>
              <a:spLocks noChangeShapeType="1"/>
            </p:cNvSpPr>
            <p:nvPr/>
          </p:nvSpPr>
          <p:spPr bwMode="auto">
            <a:xfrm flipH="1">
              <a:off x="2112" y="1080"/>
              <a:ext cx="144" cy="0"/>
            </a:xfrm>
            <a:prstGeom prst="line">
              <a:avLst/>
            </a:prstGeom>
            <a:noFill/>
            <a:ln w="19050">
              <a:solidFill>
                <a:srgbClr val="CC0099"/>
              </a:solidFill>
              <a:round/>
              <a:headEnd/>
              <a:tailEnd type="stealth" w="lg" len="lg"/>
            </a:ln>
          </p:spPr>
          <p:txBody>
            <a:bodyPr/>
            <a:lstStyle/>
            <a:p>
              <a:endParaRPr lang="en-US"/>
            </a:p>
          </p:txBody>
        </p:sp>
        <p:sp>
          <p:nvSpPr>
            <p:cNvPr id="21526" name="Line 67"/>
            <p:cNvSpPr>
              <a:spLocks noChangeShapeType="1"/>
            </p:cNvSpPr>
            <p:nvPr/>
          </p:nvSpPr>
          <p:spPr bwMode="auto">
            <a:xfrm flipH="1">
              <a:off x="2116" y="1536"/>
              <a:ext cx="144" cy="0"/>
            </a:xfrm>
            <a:prstGeom prst="line">
              <a:avLst/>
            </a:prstGeom>
            <a:noFill/>
            <a:ln w="19050">
              <a:solidFill>
                <a:srgbClr val="CC0099"/>
              </a:solidFill>
              <a:round/>
              <a:headEnd/>
              <a:tailEnd type="stealth" w="lg" len="lg"/>
            </a:ln>
          </p:spPr>
          <p:txBody>
            <a:bodyPr/>
            <a:lstStyle/>
            <a:p>
              <a:endParaRPr lang="en-US"/>
            </a:p>
          </p:txBody>
        </p:sp>
        <p:sp>
          <p:nvSpPr>
            <p:cNvPr id="21527" name="Line 68"/>
            <p:cNvSpPr>
              <a:spLocks noChangeShapeType="1"/>
            </p:cNvSpPr>
            <p:nvPr/>
          </p:nvSpPr>
          <p:spPr bwMode="auto">
            <a:xfrm flipH="1">
              <a:off x="2160" y="2980"/>
              <a:ext cx="144" cy="0"/>
            </a:xfrm>
            <a:prstGeom prst="line">
              <a:avLst/>
            </a:prstGeom>
            <a:noFill/>
            <a:ln w="19050">
              <a:solidFill>
                <a:srgbClr val="CC0099"/>
              </a:solidFill>
              <a:round/>
              <a:headEnd/>
              <a:tailEnd type="stealth" w="lg" len="lg"/>
            </a:ln>
          </p:spPr>
          <p:txBody>
            <a:bodyPr/>
            <a:lstStyle/>
            <a:p>
              <a:endParaRPr lang="en-US"/>
            </a:p>
          </p:txBody>
        </p:sp>
        <p:sp>
          <p:nvSpPr>
            <p:cNvPr id="21528" name="Line 69"/>
            <p:cNvSpPr>
              <a:spLocks noChangeShapeType="1"/>
            </p:cNvSpPr>
            <p:nvPr/>
          </p:nvSpPr>
          <p:spPr bwMode="auto">
            <a:xfrm flipH="1">
              <a:off x="2140" y="3380"/>
              <a:ext cx="144" cy="0"/>
            </a:xfrm>
            <a:prstGeom prst="line">
              <a:avLst/>
            </a:prstGeom>
            <a:noFill/>
            <a:ln w="19050">
              <a:solidFill>
                <a:srgbClr val="CC0099"/>
              </a:solidFill>
              <a:round/>
              <a:headEnd/>
              <a:tailEnd type="stealth" w="lg" len="lg"/>
            </a:ln>
          </p:spPr>
          <p:txBody>
            <a:bodyPr/>
            <a:lstStyle/>
            <a:p>
              <a:endParaRPr lang="en-US"/>
            </a:p>
          </p:txBody>
        </p:sp>
        <p:sp>
          <p:nvSpPr>
            <p:cNvPr id="21529" name="Line 70"/>
            <p:cNvSpPr>
              <a:spLocks noChangeShapeType="1"/>
            </p:cNvSpPr>
            <p:nvPr/>
          </p:nvSpPr>
          <p:spPr bwMode="auto">
            <a:xfrm>
              <a:off x="3552" y="2257"/>
              <a:ext cx="144" cy="0"/>
            </a:xfrm>
            <a:prstGeom prst="line">
              <a:avLst/>
            </a:prstGeom>
            <a:noFill/>
            <a:ln w="19050">
              <a:solidFill>
                <a:srgbClr val="CC0099"/>
              </a:solidFill>
              <a:round/>
              <a:headEnd/>
              <a:tailEnd type="stealth" w="lg" len="lg"/>
            </a:ln>
          </p:spPr>
          <p:txBody>
            <a:bodyPr/>
            <a:lstStyle/>
            <a:p>
              <a:endParaRPr lang="en-US"/>
            </a:p>
          </p:txBody>
        </p:sp>
        <p:sp>
          <p:nvSpPr>
            <p:cNvPr id="21530" name="Line 71"/>
            <p:cNvSpPr>
              <a:spLocks noChangeShapeType="1"/>
            </p:cNvSpPr>
            <p:nvPr/>
          </p:nvSpPr>
          <p:spPr bwMode="auto">
            <a:xfrm rot="-307220">
              <a:off x="3688" y="2132"/>
              <a:ext cx="144" cy="0"/>
            </a:xfrm>
            <a:prstGeom prst="line">
              <a:avLst/>
            </a:prstGeom>
            <a:noFill/>
            <a:ln w="19050">
              <a:solidFill>
                <a:srgbClr val="CC0099"/>
              </a:solidFill>
              <a:round/>
              <a:headEnd/>
              <a:tailEnd type="stealth" w="lg" len="lg"/>
            </a:ln>
          </p:spPr>
          <p:txBody>
            <a:bodyPr/>
            <a:lstStyle/>
            <a:p>
              <a:endParaRPr lang="en-US"/>
            </a:p>
          </p:txBody>
        </p:sp>
        <p:sp>
          <p:nvSpPr>
            <p:cNvPr id="21531" name="Line 72"/>
            <p:cNvSpPr>
              <a:spLocks noChangeShapeType="1"/>
            </p:cNvSpPr>
            <p:nvPr/>
          </p:nvSpPr>
          <p:spPr bwMode="auto">
            <a:xfrm rot="354964" flipV="1">
              <a:off x="3684" y="2376"/>
              <a:ext cx="144" cy="0"/>
            </a:xfrm>
            <a:prstGeom prst="line">
              <a:avLst/>
            </a:prstGeom>
            <a:noFill/>
            <a:ln w="19050">
              <a:solidFill>
                <a:srgbClr val="CC0099"/>
              </a:solidFill>
              <a:round/>
              <a:headEnd/>
              <a:tailEnd type="stealth" w="lg" len="lg"/>
            </a:ln>
          </p:spPr>
          <p:txBody>
            <a:bodyPr/>
            <a:lstStyle/>
            <a:p>
              <a:endParaRPr lang="en-US"/>
            </a:p>
          </p:txBody>
        </p:sp>
        <p:sp>
          <p:nvSpPr>
            <p:cNvPr id="21532" name="Line 73"/>
            <p:cNvSpPr>
              <a:spLocks noChangeShapeType="1"/>
            </p:cNvSpPr>
            <p:nvPr/>
          </p:nvSpPr>
          <p:spPr bwMode="auto">
            <a:xfrm rot="-1157102">
              <a:off x="3840" y="1968"/>
              <a:ext cx="144" cy="0"/>
            </a:xfrm>
            <a:prstGeom prst="line">
              <a:avLst/>
            </a:prstGeom>
            <a:noFill/>
            <a:ln w="19050">
              <a:solidFill>
                <a:srgbClr val="CC0099"/>
              </a:solidFill>
              <a:round/>
              <a:headEnd/>
              <a:tailEnd type="stealth" w="lg" len="lg"/>
            </a:ln>
          </p:spPr>
          <p:txBody>
            <a:bodyPr/>
            <a:lstStyle/>
            <a:p>
              <a:endParaRPr lang="en-US"/>
            </a:p>
          </p:txBody>
        </p:sp>
        <p:sp>
          <p:nvSpPr>
            <p:cNvPr id="21533" name="Line 74"/>
            <p:cNvSpPr>
              <a:spLocks noChangeShapeType="1"/>
            </p:cNvSpPr>
            <p:nvPr/>
          </p:nvSpPr>
          <p:spPr bwMode="auto">
            <a:xfrm rot="1115222" flipV="1">
              <a:off x="3840" y="2540"/>
              <a:ext cx="144" cy="0"/>
            </a:xfrm>
            <a:prstGeom prst="line">
              <a:avLst/>
            </a:prstGeom>
            <a:noFill/>
            <a:ln w="19050">
              <a:solidFill>
                <a:srgbClr val="CC0099"/>
              </a:solidFill>
              <a:round/>
              <a:headEnd/>
              <a:tailEnd type="stealth" w="lg" len="lg"/>
            </a:ln>
          </p:spPr>
          <p:txBody>
            <a:bodyPr/>
            <a:lstStyle/>
            <a:p>
              <a:endParaRPr lang="en-US"/>
            </a:p>
          </p:txBody>
        </p:sp>
      </p:grpSp>
      <p:sp>
        <p:nvSpPr>
          <p:cNvPr id="113739" name="Text Box 75"/>
          <p:cNvSpPr txBox="1">
            <a:spLocks noChangeArrowheads="1"/>
          </p:cNvSpPr>
          <p:nvPr/>
        </p:nvSpPr>
        <p:spPr bwMode="auto">
          <a:xfrm>
            <a:off x="2590800" y="4013200"/>
            <a:ext cx="568325" cy="619125"/>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4000" b="1" dirty="0">
                <a:solidFill>
                  <a:srgbClr val="0000CC"/>
                </a:solidFill>
                <a:effectLst>
                  <a:outerShdw blurRad="38100" dist="38100" dir="2700000" algn="tl">
                    <a:srgbClr val="000000"/>
                  </a:outerShdw>
                </a:effectLst>
                <a:latin typeface="Times New Roman" pitchFamily="18" charset="0"/>
                <a:cs typeface="Times New Roman" pitchFamily="18" charset="0"/>
              </a:rPr>
              <a:t>S</a:t>
            </a:r>
          </a:p>
        </p:txBody>
      </p:sp>
      <p:sp>
        <p:nvSpPr>
          <p:cNvPr id="113740" name="Text Box 76"/>
          <p:cNvSpPr txBox="1">
            <a:spLocks noChangeArrowheads="1"/>
          </p:cNvSpPr>
          <p:nvPr/>
        </p:nvSpPr>
        <p:spPr bwMode="auto">
          <a:xfrm>
            <a:off x="5930900" y="3962400"/>
            <a:ext cx="533400" cy="619125"/>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4000" b="1" dirty="0">
                <a:solidFill>
                  <a:srgbClr val="FF0000"/>
                </a:solidFill>
                <a:effectLst>
                  <a:outerShdw blurRad="38100" dist="38100" dir="2700000" algn="tl">
                    <a:srgbClr val="000000"/>
                  </a:outerShdw>
                </a:effectLst>
                <a:latin typeface="Times New Roman" pitchFamily="18" charset="0"/>
                <a:cs typeface="Times New Roman" pitchFamily="18" charset="0"/>
              </a:rPr>
              <a:t>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3722"/>
                                        </p:tgtEl>
                                        <p:attrNameLst>
                                          <p:attrName>style.visibility</p:attrName>
                                        </p:attrNameLst>
                                      </p:cBhvr>
                                      <p:to>
                                        <p:strVal val="visible"/>
                                      </p:to>
                                    </p:set>
                                    <p:anim calcmode="lin" valueType="num">
                                      <p:cBhvr>
                                        <p:cTn id="7" dur="1000" fill="hold"/>
                                        <p:tgtEl>
                                          <p:spTgt spid="113722"/>
                                        </p:tgtEl>
                                        <p:attrNameLst>
                                          <p:attrName>ppt_w</p:attrName>
                                        </p:attrNameLst>
                                      </p:cBhvr>
                                      <p:tavLst>
                                        <p:tav tm="0">
                                          <p:val>
                                            <p:strVal val="#ppt_w+.3"/>
                                          </p:val>
                                        </p:tav>
                                        <p:tav tm="100000">
                                          <p:val>
                                            <p:strVal val="#ppt_w"/>
                                          </p:val>
                                        </p:tav>
                                      </p:tavLst>
                                    </p:anim>
                                    <p:anim calcmode="lin" valueType="num">
                                      <p:cBhvr>
                                        <p:cTn id="8" dur="1000" fill="hold"/>
                                        <p:tgtEl>
                                          <p:spTgt spid="113722"/>
                                        </p:tgtEl>
                                        <p:attrNameLst>
                                          <p:attrName>ppt_h</p:attrName>
                                        </p:attrNameLst>
                                      </p:cBhvr>
                                      <p:tavLst>
                                        <p:tav tm="0">
                                          <p:val>
                                            <p:strVal val="#ppt_h"/>
                                          </p:val>
                                        </p:tav>
                                        <p:tav tm="100000">
                                          <p:val>
                                            <p:strVal val="#ppt_h"/>
                                          </p:val>
                                        </p:tav>
                                      </p:tavLst>
                                    </p:anim>
                                    <p:animEffect transition="in" filter="fade">
                                      <p:cBhvr>
                                        <p:cTn id="9" dur="1000"/>
                                        <p:tgtEl>
                                          <p:spTgt spid="1137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repeatCount="2000" fill="hold" grpId="0" nodeType="clickEffect">
                                  <p:stCondLst>
                                    <p:cond delay="0"/>
                                  </p:stCondLst>
                                  <p:childTnLst>
                                    <p:set>
                                      <p:cBhvr>
                                        <p:cTn id="13" dur="1" fill="hold">
                                          <p:stCondLst>
                                            <p:cond delay="0"/>
                                          </p:stCondLst>
                                        </p:cTn>
                                        <p:tgtEl>
                                          <p:spTgt spid="113720"/>
                                        </p:tgtEl>
                                        <p:attrNameLst>
                                          <p:attrName>style.visibility</p:attrName>
                                        </p:attrNameLst>
                                      </p:cBhvr>
                                      <p:to>
                                        <p:strVal val="visible"/>
                                      </p:to>
                                    </p:set>
                                    <p:anim calcmode="lin" valueType="num">
                                      <p:cBhvr>
                                        <p:cTn id="14" dur="2000" fill="hold"/>
                                        <p:tgtEl>
                                          <p:spTgt spid="113720"/>
                                        </p:tgtEl>
                                        <p:attrNameLst>
                                          <p:attrName>ppt_w</p:attrName>
                                        </p:attrNameLst>
                                      </p:cBhvr>
                                      <p:tavLst>
                                        <p:tav tm="0">
                                          <p:val>
                                            <p:fltVal val="0"/>
                                          </p:val>
                                        </p:tav>
                                        <p:tav tm="100000">
                                          <p:val>
                                            <p:strVal val="#ppt_w"/>
                                          </p:val>
                                        </p:tav>
                                      </p:tavLst>
                                    </p:anim>
                                    <p:anim calcmode="lin" valueType="num">
                                      <p:cBhvr>
                                        <p:cTn id="15" dur="2000" fill="hold"/>
                                        <p:tgtEl>
                                          <p:spTgt spid="113720"/>
                                        </p:tgtEl>
                                        <p:attrNameLst>
                                          <p:attrName>ppt_h</p:attrName>
                                        </p:attrNameLst>
                                      </p:cBhvr>
                                      <p:tavLst>
                                        <p:tav tm="0">
                                          <p:val>
                                            <p:fltVal val="0"/>
                                          </p:val>
                                        </p:tav>
                                        <p:tav tm="100000">
                                          <p:val>
                                            <p:strVal val="#ppt_h"/>
                                          </p:val>
                                        </p:tav>
                                      </p:tavLst>
                                    </p:anim>
                                    <p:animEffect transition="in" filter="fade">
                                      <p:cBhvr>
                                        <p:cTn id="16" dur="2000"/>
                                        <p:tgtEl>
                                          <p:spTgt spid="113720"/>
                                        </p:tgtEl>
                                      </p:cBhvr>
                                    </p:animEffect>
                                  </p:childTnLst>
                                  <p:subTnLst>
                                    <p:audio>
                                      <p:cMediaNode>
                                        <p:cTn display="0" masterRel="sameClick">
                                          <p:stCondLst>
                                            <p:cond evt="begin" delay="0">
                                              <p:tn val="12"/>
                                            </p:cond>
                                          </p:stCondLst>
                                          <p:endCondLst>
                                            <p:cond evt="onStopAudio" delay="0">
                                              <p:tgtEl>
                                                <p:sldTgt/>
                                              </p:tgtEl>
                                            </p:cond>
                                          </p:endCondLst>
                                        </p:cTn>
                                        <p:tgtEl>
                                          <p:sndTgt r:embed="rId2" name="wind.wav" builtIn="1"/>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13723"/>
                                        </p:tgtEl>
                                        <p:attrNameLst>
                                          <p:attrName>style.visibility</p:attrName>
                                        </p:attrNameLst>
                                      </p:cBhvr>
                                      <p:to>
                                        <p:strVal val="visible"/>
                                      </p:to>
                                    </p:set>
                                    <p:anim calcmode="discrete" valueType="clr">
                                      <p:cBhvr override="childStyle">
                                        <p:cTn id="21" dur="80"/>
                                        <p:tgtEl>
                                          <p:spTgt spid="11372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13723"/>
                                        </p:tgtEl>
                                        <p:attrNameLst>
                                          <p:attrName>fillcolor</p:attrName>
                                        </p:attrNameLst>
                                      </p:cBhvr>
                                      <p:tavLst>
                                        <p:tav tm="0">
                                          <p:val>
                                            <p:clrVal>
                                              <a:schemeClr val="accent2"/>
                                            </p:clrVal>
                                          </p:val>
                                        </p:tav>
                                        <p:tav tm="50000">
                                          <p:val>
                                            <p:clrVal>
                                              <a:schemeClr val="hlink"/>
                                            </p:clrVal>
                                          </p:val>
                                        </p:tav>
                                      </p:tavLst>
                                    </p:anim>
                                    <p:set>
                                      <p:cBhvr>
                                        <p:cTn id="23" dur="80"/>
                                        <p:tgtEl>
                                          <p:spTgt spid="113723"/>
                                        </p:tgtEl>
                                        <p:attrNameLst>
                                          <p:attrName>fill.type</p:attrName>
                                        </p:attrNameLst>
                                      </p:cBhvr>
                                      <p:to>
                                        <p:strVal val="solid"/>
                                      </p:to>
                                    </p:set>
                                  </p:childTnLst>
                                </p:cTn>
                              </p:par>
                              <p:par>
                                <p:cTn id="24" presetID="18" presetClass="entr" presetSubtype="12" fill="hold" nodeType="withEffect">
                                  <p:stCondLst>
                                    <p:cond delay="0"/>
                                  </p:stCondLst>
                                  <p:childTnLst>
                                    <p:set>
                                      <p:cBhvr>
                                        <p:cTn id="25" dur="1" fill="hold">
                                          <p:stCondLst>
                                            <p:cond delay="0"/>
                                          </p:stCondLst>
                                        </p:cTn>
                                        <p:tgtEl>
                                          <p:spTgt spid="113721"/>
                                        </p:tgtEl>
                                        <p:attrNameLst>
                                          <p:attrName>style.visibility</p:attrName>
                                        </p:attrNameLst>
                                      </p:cBhvr>
                                      <p:to>
                                        <p:strVal val="visible"/>
                                      </p:to>
                                    </p:set>
                                    <p:animEffect transition="in" filter="strips(downLeft)">
                                      <p:cBhvr>
                                        <p:cTn id="26" dur="2000"/>
                                        <p:tgtEl>
                                          <p:spTgt spid="1137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repeatCount="indefinite" nodeType="clickEffect">
                                  <p:stCondLst>
                                    <p:cond delay="0"/>
                                  </p:stCondLst>
                                  <p:endCondLst>
                                    <p:cond evt="onNext" delay="0">
                                      <p:tgtEl>
                                        <p:sldTgt/>
                                      </p:tgtEl>
                                    </p:cond>
                                  </p:endCondLst>
                                  <p:childTnLst>
                                    <p:animMotion origin="layout" path="M 0 -3.7037E-6 L 0.425 -3.7037E-6 " pathEditMode="relative" rAng="0" ptsTypes="AA">
                                      <p:cBhvr>
                                        <p:cTn id="30" dur="2000" fill="hold"/>
                                        <p:tgtEl>
                                          <p:spTgt spid="113721"/>
                                        </p:tgtEl>
                                        <p:attrNameLst>
                                          <p:attrName>ppt_x</p:attrName>
                                          <p:attrName>ppt_y</p:attrName>
                                        </p:attrNameLst>
                                      </p:cBhvr>
                                      <p:rCtr x="213" y="0"/>
                                    </p:animMotion>
                                  </p:childTnLst>
                                  <p:subTnLst>
                                    <p:audio>
                                      <p:cMediaNode>
                                        <p:cTn display="0" masterRel="sameClick">
                                          <p:stCondLst>
                                            <p:cond evt="begin" delay="0">
                                              <p:tn val="29"/>
                                            </p:cond>
                                          </p:stCondLst>
                                          <p:endCondLst>
                                            <p:cond evt="onStopAudio" delay="0">
                                              <p:tgtEl>
                                                <p:sldTgt/>
                                              </p:tgtEl>
                                            </p:cond>
                                          </p:endCondLst>
                                        </p:cTn>
                                        <p:tgtEl>
                                          <p:sndTgt r:embed="rId2" name="wind.wav" builtIn="1"/>
                                        </p:tgtEl>
                                      </p:cMediaNode>
                                    </p:audio>
                                  </p:subTnLst>
                                </p:cTn>
                              </p:par>
                            </p:childTnLst>
                          </p:cTn>
                        </p:par>
                        <p:par>
                          <p:cTn id="31" fill="hold" nodeType="afterGroup">
                            <p:stCondLst>
                              <p:cond delay="2000"/>
                            </p:stCondLst>
                            <p:childTnLst>
                              <p:par>
                                <p:cTn id="32" presetID="16" presetClass="entr" presetSubtype="42"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outHorizontal)">
                                      <p:cBhvr>
                                        <p:cTn id="34" dur="5000"/>
                                        <p:tgtEl>
                                          <p:spTgt spid="4"/>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builtIn="1"/>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32" fill="hold" grpId="0" nodeType="clickEffect">
                                  <p:stCondLst>
                                    <p:cond delay="0"/>
                                  </p:stCondLst>
                                  <p:childTnLst>
                                    <p:set>
                                      <p:cBhvr>
                                        <p:cTn id="38" dur="1" fill="hold">
                                          <p:stCondLst>
                                            <p:cond delay="0"/>
                                          </p:stCondLst>
                                        </p:cTn>
                                        <p:tgtEl>
                                          <p:spTgt spid="113739"/>
                                        </p:tgtEl>
                                        <p:attrNameLst>
                                          <p:attrName>style.visibility</p:attrName>
                                        </p:attrNameLst>
                                      </p:cBhvr>
                                      <p:to>
                                        <p:strVal val="visible"/>
                                      </p:to>
                                    </p:set>
                                    <p:animEffect transition="in" filter="box(out)">
                                      <p:cBhvr>
                                        <p:cTn id="39" dur="500"/>
                                        <p:tgtEl>
                                          <p:spTgt spid="113739"/>
                                        </p:tgtEl>
                                      </p:cBhvr>
                                    </p:animEffect>
                                  </p:childTnLst>
                                  <p:subTnLst>
                                    <p:audio>
                                      <p:cMediaNode>
                                        <p:cTn display="0" masterRel="sameClick">
                                          <p:stCondLst>
                                            <p:cond evt="begin" delay="0">
                                              <p:tn val="37"/>
                                            </p:cond>
                                          </p:stCondLst>
                                          <p:endCondLst>
                                            <p:cond evt="onStopAudio" delay="0">
                                              <p:tgtEl>
                                                <p:sldTgt/>
                                              </p:tgtEl>
                                            </p:cond>
                                          </p:endCondLst>
                                        </p:cTn>
                                        <p:tgtEl>
                                          <p:sndTgt r:embed="rId4" name="click.wav" builtIn="1"/>
                                        </p:tgtEl>
                                      </p:cMediaNode>
                                    </p:audio>
                                  </p:subTnLst>
                                </p:cTn>
                              </p:par>
                              <p:par>
                                <p:cTn id="40" presetID="4" presetClass="entr" presetSubtype="32" fill="hold" grpId="0" nodeType="withEffect">
                                  <p:stCondLst>
                                    <p:cond delay="0"/>
                                  </p:stCondLst>
                                  <p:childTnLst>
                                    <p:set>
                                      <p:cBhvr>
                                        <p:cTn id="41" dur="1" fill="hold">
                                          <p:stCondLst>
                                            <p:cond delay="0"/>
                                          </p:stCondLst>
                                        </p:cTn>
                                        <p:tgtEl>
                                          <p:spTgt spid="113740"/>
                                        </p:tgtEl>
                                        <p:attrNameLst>
                                          <p:attrName>style.visibility</p:attrName>
                                        </p:attrNameLst>
                                      </p:cBhvr>
                                      <p:to>
                                        <p:strVal val="visible"/>
                                      </p:to>
                                    </p:set>
                                    <p:animEffect transition="in" filter="box(out)">
                                      <p:cBhvr>
                                        <p:cTn id="42" dur="500"/>
                                        <p:tgtEl>
                                          <p:spTgt spid="113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20" grpId="0" animBg="1"/>
      <p:bldP spid="113723" grpId="0"/>
      <p:bldP spid="113739" grpId="0" animBg="1"/>
      <p:bldP spid="1137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123950" y="2557463"/>
            <a:ext cx="4743450" cy="3284537"/>
            <a:chOff x="714" y="1579"/>
            <a:chExt cx="2988" cy="2069"/>
          </a:xfrm>
        </p:grpSpPr>
        <p:grpSp>
          <p:nvGrpSpPr>
            <p:cNvPr id="3" name="Group 4"/>
            <p:cNvGrpSpPr>
              <a:grpSpLocks/>
            </p:cNvGrpSpPr>
            <p:nvPr/>
          </p:nvGrpSpPr>
          <p:grpSpPr bwMode="auto">
            <a:xfrm>
              <a:off x="714" y="1915"/>
              <a:ext cx="2988" cy="1733"/>
              <a:chOff x="1104" y="531"/>
              <a:chExt cx="2480" cy="1397"/>
            </a:xfrm>
          </p:grpSpPr>
          <p:sp>
            <p:nvSpPr>
              <p:cNvPr id="22570" name="Line 5"/>
              <p:cNvSpPr>
                <a:spLocks noChangeShapeType="1"/>
              </p:cNvSpPr>
              <p:nvPr/>
            </p:nvSpPr>
            <p:spPr bwMode="auto">
              <a:xfrm flipV="1">
                <a:off x="1504" y="1248"/>
                <a:ext cx="0" cy="680"/>
              </a:xfrm>
              <a:prstGeom prst="line">
                <a:avLst/>
              </a:prstGeom>
              <a:noFill/>
              <a:ln w="28575">
                <a:solidFill>
                  <a:srgbClr val="3333FF"/>
                </a:solidFill>
                <a:round/>
                <a:headEnd/>
                <a:tailEnd/>
              </a:ln>
            </p:spPr>
            <p:txBody>
              <a:bodyPr/>
              <a:lstStyle/>
              <a:p>
                <a:endParaRPr lang="en-US"/>
              </a:p>
            </p:txBody>
          </p:sp>
          <p:sp>
            <p:nvSpPr>
              <p:cNvPr id="22571" name="AutoShape 6"/>
              <p:cNvSpPr>
                <a:spLocks noChangeArrowheads="1"/>
              </p:cNvSpPr>
              <p:nvPr/>
            </p:nvSpPr>
            <p:spPr bwMode="auto">
              <a:xfrm rot="5400000" flipH="1" flipV="1">
                <a:off x="2017" y="-336"/>
                <a:ext cx="654" cy="2480"/>
              </a:xfrm>
              <a:prstGeom prst="can">
                <a:avLst>
                  <a:gd name="adj" fmla="val 56424"/>
                </a:avLst>
              </a:prstGeom>
              <a:gradFill rotWithShape="1">
                <a:gsLst>
                  <a:gs pos="0">
                    <a:srgbClr val="FFFFFF">
                      <a:alpha val="0"/>
                    </a:srgbClr>
                  </a:gs>
                  <a:gs pos="100000">
                    <a:srgbClr val="FFCC99"/>
                  </a:gs>
                </a:gsLst>
                <a:lin ang="0" scaled="1"/>
              </a:gradFill>
              <a:ln w="28575">
                <a:solidFill>
                  <a:srgbClr val="FF9900"/>
                </a:solidFill>
                <a:round/>
                <a:headEnd/>
                <a:tailEnd/>
              </a:ln>
            </p:spPr>
            <p:txBody>
              <a:bodyPr/>
              <a:lstStyle/>
              <a:p>
                <a:pPr algn="ctr" eaLnBrk="1" hangingPunct="1"/>
                <a:endParaRPr lang="vi-VN" altLang="en-US"/>
              </a:p>
            </p:txBody>
          </p:sp>
          <p:sp>
            <p:nvSpPr>
              <p:cNvPr id="22572" name="Arc 7"/>
              <p:cNvSpPr>
                <a:spLocks/>
              </p:cNvSpPr>
              <p:nvPr/>
            </p:nvSpPr>
            <p:spPr bwMode="auto">
              <a:xfrm flipV="1">
                <a:off x="1711" y="556"/>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2573" name="Arc 8"/>
              <p:cNvSpPr>
                <a:spLocks/>
              </p:cNvSpPr>
              <p:nvPr/>
            </p:nvSpPr>
            <p:spPr bwMode="auto">
              <a:xfrm flipV="1">
                <a:off x="1887" y="555"/>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2574" name="Arc 9"/>
              <p:cNvSpPr>
                <a:spLocks/>
              </p:cNvSpPr>
              <p:nvPr/>
            </p:nvSpPr>
            <p:spPr bwMode="auto">
              <a:xfrm flipV="1">
                <a:off x="2063" y="556"/>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2575" name="Arc 10"/>
              <p:cNvSpPr>
                <a:spLocks/>
              </p:cNvSpPr>
              <p:nvPr/>
            </p:nvSpPr>
            <p:spPr bwMode="auto">
              <a:xfrm flipV="1">
                <a:off x="2242" y="559"/>
                <a:ext cx="198"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2576" name="Arc 11"/>
              <p:cNvSpPr>
                <a:spLocks/>
              </p:cNvSpPr>
              <p:nvPr/>
            </p:nvSpPr>
            <p:spPr bwMode="auto">
              <a:xfrm flipV="1">
                <a:off x="2418" y="558"/>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2577" name="Arc 12"/>
              <p:cNvSpPr>
                <a:spLocks/>
              </p:cNvSpPr>
              <p:nvPr/>
            </p:nvSpPr>
            <p:spPr bwMode="auto">
              <a:xfrm flipV="1">
                <a:off x="2594" y="559"/>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2578" name="Arc 13"/>
              <p:cNvSpPr>
                <a:spLocks/>
              </p:cNvSpPr>
              <p:nvPr/>
            </p:nvSpPr>
            <p:spPr bwMode="auto">
              <a:xfrm flipV="1">
                <a:off x="2770" y="555"/>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2579" name="Arc 14"/>
              <p:cNvSpPr>
                <a:spLocks/>
              </p:cNvSpPr>
              <p:nvPr/>
            </p:nvSpPr>
            <p:spPr bwMode="auto">
              <a:xfrm flipV="1">
                <a:off x="2946" y="554"/>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2580" name="Arc 15"/>
              <p:cNvSpPr>
                <a:spLocks/>
              </p:cNvSpPr>
              <p:nvPr/>
            </p:nvSpPr>
            <p:spPr bwMode="auto">
              <a:xfrm flipV="1">
                <a:off x="3126" y="555"/>
                <a:ext cx="194" cy="344"/>
              </a:xfrm>
              <a:custGeom>
                <a:avLst/>
                <a:gdLst>
                  <a:gd name="T0" fmla="*/ 0 w 25063"/>
                  <a:gd name="T1" fmla="*/ 0 h 21600"/>
                  <a:gd name="T2" fmla="*/ 0 w 25063"/>
                  <a:gd name="T3" fmla="*/ 0 h 21600"/>
                  <a:gd name="T4" fmla="*/ 0 w 25063"/>
                  <a:gd name="T5" fmla="*/ 0 h 21600"/>
                  <a:gd name="T6" fmla="*/ 0 60000 65536"/>
                  <a:gd name="T7" fmla="*/ 0 60000 65536"/>
                  <a:gd name="T8" fmla="*/ 0 60000 65536"/>
                  <a:gd name="T9" fmla="*/ 0 w 25063"/>
                  <a:gd name="T10" fmla="*/ 0 h 21600"/>
                  <a:gd name="T11" fmla="*/ 25063 w 25063"/>
                  <a:gd name="T12" fmla="*/ 21600 h 21600"/>
                </a:gdLst>
                <a:ahLst/>
                <a:cxnLst>
                  <a:cxn ang="T6">
                    <a:pos x="T0" y="T1"/>
                  </a:cxn>
                  <a:cxn ang="T7">
                    <a:pos x="T2" y="T3"/>
                  </a:cxn>
                  <a:cxn ang="T8">
                    <a:pos x="T4" y="T5"/>
                  </a:cxn>
                </a:cxnLst>
                <a:rect l="T9" t="T10" r="T11" b="T12"/>
                <a:pathLst>
                  <a:path w="25063" h="21600" fill="none" extrusionOk="0">
                    <a:moveTo>
                      <a:pt x="25063" y="205"/>
                    </a:moveTo>
                    <a:cubicBezTo>
                      <a:pt x="24950" y="12053"/>
                      <a:pt x="15313" y="21599"/>
                      <a:pt x="3464" y="21600"/>
                    </a:cubicBezTo>
                    <a:cubicBezTo>
                      <a:pt x="2303" y="21600"/>
                      <a:pt x="1145" y="21506"/>
                      <a:pt x="-1" y="21320"/>
                    </a:cubicBezTo>
                  </a:path>
                  <a:path w="25063" h="21600" stroke="0" extrusionOk="0">
                    <a:moveTo>
                      <a:pt x="25063" y="205"/>
                    </a:moveTo>
                    <a:cubicBezTo>
                      <a:pt x="24950" y="12053"/>
                      <a:pt x="15313" y="21599"/>
                      <a:pt x="3464" y="21600"/>
                    </a:cubicBezTo>
                    <a:cubicBezTo>
                      <a:pt x="2303" y="21600"/>
                      <a:pt x="1145" y="21506"/>
                      <a:pt x="-1" y="21320"/>
                    </a:cubicBezTo>
                    <a:lnTo>
                      <a:pt x="3464" y="0"/>
                    </a:lnTo>
                    <a:lnTo>
                      <a:pt x="25063" y="205"/>
                    </a:lnTo>
                    <a:close/>
                  </a:path>
                </a:pathLst>
              </a:custGeom>
              <a:noFill/>
              <a:ln w="28575">
                <a:solidFill>
                  <a:srgbClr val="0000FF"/>
                </a:solidFill>
                <a:round/>
                <a:headEnd/>
                <a:tailEnd/>
              </a:ln>
            </p:spPr>
            <p:txBody>
              <a:bodyPr/>
              <a:lstStyle/>
              <a:p>
                <a:endParaRPr lang="en-US"/>
              </a:p>
            </p:txBody>
          </p:sp>
          <p:sp>
            <p:nvSpPr>
              <p:cNvPr id="22581" name="Arc 16"/>
              <p:cNvSpPr>
                <a:spLocks/>
              </p:cNvSpPr>
              <p:nvPr/>
            </p:nvSpPr>
            <p:spPr bwMode="auto">
              <a:xfrm rot="642576" flipH="1" flipV="1">
                <a:off x="1509" y="532"/>
                <a:ext cx="199" cy="369"/>
              </a:xfrm>
              <a:custGeom>
                <a:avLst/>
                <a:gdLst>
                  <a:gd name="T0" fmla="*/ 0 w 20072"/>
                  <a:gd name="T1" fmla="*/ 0 h 21581"/>
                  <a:gd name="T2" fmla="*/ 0 w 20072"/>
                  <a:gd name="T3" fmla="*/ 0 h 21581"/>
                  <a:gd name="T4" fmla="*/ 0 w 20072"/>
                  <a:gd name="T5" fmla="*/ 0 h 21581"/>
                  <a:gd name="T6" fmla="*/ 0 60000 65536"/>
                  <a:gd name="T7" fmla="*/ 0 60000 65536"/>
                  <a:gd name="T8" fmla="*/ 0 60000 65536"/>
                  <a:gd name="T9" fmla="*/ 0 w 20072"/>
                  <a:gd name="T10" fmla="*/ 0 h 21581"/>
                  <a:gd name="T11" fmla="*/ 20072 w 20072"/>
                  <a:gd name="T12" fmla="*/ 21581 h 21581"/>
                </a:gdLst>
                <a:ahLst/>
                <a:cxnLst>
                  <a:cxn ang="T6">
                    <a:pos x="T0" y="T1"/>
                  </a:cxn>
                  <a:cxn ang="T7">
                    <a:pos x="T2" y="T3"/>
                  </a:cxn>
                  <a:cxn ang="T8">
                    <a:pos x="T4" y="T5"/>
                  </a:cxn>
                </a:cxnLst>
                <a:rect l="T9" t="T10" r="T11" b="T12"/>
                <a:pathLst>
                  <a:path w="20072" h="21581" fill="none" extrusionOk="0">
                    <a:moveTo>
                      <a:pt x="20071" y="7979"/>
                    </a:moveTo>
                    <a:cubicBezTo>
                      <a:pt x="16923" y="15898"/>
                      <a:pt x="9413" y="21226"/>
                      <a:pt x="899" y="21581"/>
                    </a:cubicBezTo>
                  </a:path>
                  <a:path w="20072" h="21581" stroke="0" extrusionOk="0">
                    <a:moveTo>
                      <a:pt x="20071" y="7979"/>
                    </a:moveTo>
                    <a:cubicBezTo>
                      <a:pt x="16923" y="15898"/>
                      <a:pt x="9413" y="21226"/>
                      <a:pt x="899" y="21581"/>
                    </a:cubicBezTo>
                    <a:lnTo>
                      <a:pt x="0" y="0"/>
                    </a:lnTo>
                    <a:lnTo>
                      <a:pt x="20071" y="7979"/>
                    </a:lnTo>
                    <a:close/>
                  </a:path>
                </a:pathLst>
              </a:custGeom>
              <a:noFill/>
              <a:ln w="9525">
                <a:solidFill>
                  <a:srgbClr val="3333FF"/>
                </a:solidFill>
                <a:prstDash val="dash"/>
                <a:round/>
                <a:headEnd/>
                <a:tailEnd/>
              </a:ln>
            </p:spPr>
            <p:txBody>
              <a:bodyPr/>
              <a:lstStyle/>
              <a:p>
                <a:endParaRPr lang="en-US"/>
              </a:p>
            </p:txBody>
          </p:sp>
          <p:sp>
            <p:nvSpPr>
              <p:cNvPr id="22582" name="Arc 17"/>
              <p:cNvSpPr>
                <a:spLocks/>
              </p:cNvSpPr>
              <p:nvPr/>
            </p:nvSpPr>
            <p:spPr bwMode="auto">
              <a:xfrm rot="642576" flipH="1" flipV="1">
                <a:off x="1643"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2583" name="Arc 18"/>
              <p:cNvSpPr>
                <a:spLocks/>
              </p:cNvSpPr>
              <p:nvPr/>
            </p:nvSpPr>
            <p:spPr bwMode="auto">
              <a:xfrm rot="642576" flipH="1" flipV="1">
                <a:off x="1815" y="531"/>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2584" name="Arc 19"/>
              <p:cNvSpPr>
                <a:spLocks/>
              </p:cNvSpPr>
              <p:nvPr/>
            </p:nvSpPr>
            <p:spPr bwMode="auto">
              <a:xfrm rot="642576" flipH="1" flipV="1">
                <a:off x="1991"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2585" name="Arc 20"/>
              <p:cNvSpPr>
                <a:spLocks/>
              </p:cNvSpPr>
              <p:nvPr/>
            </p:nvSpPr>
            <p:spPr bwMode="auto">
              <a:xfrm rot="642576" flipH="1" flipV="1">
                <a:off x="2183" y="531"/>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2586" name="Arc 21"/>
              <p:cNvSpPr>
                <a:spLocks/>
              </p:cNvSpPr>
              <p:nvPr/>
            </p:nvSpPr>
            <p:spPr bwMode="auto">
              <a:xfrm rot="642576" flipH="1" flipV="1">
                <a:off x="2355" y="539"/>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2587" name="Arc 22"/>
              <p:cNvSpPr>
                <a:spLocks/>
              </p:cNvSpPr>
              <p:nvPr/>
            </p:nvSpPr>
            <p:spPr bwMode="auto">
              <a:xfrm rot="642576" flipH="1" flipV="1">
                <a:off x="2531"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2588" name="Arc 23"/>
              <p:cNvSpPr>
                <a:spLocks/>
              </p:cNvSpPr>
              <p:nvPr/>
            </p:nvSpPr>
            <p:spPr bwMode="auto">
              <a:xfrm rot="642576" flipH="1" flipV="1">
                <a:off x="2707"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2589" name="Arc 24"/>
              <p:cNvSpPr>
                <a:spLocks/>
              </p:cNvSpPr>
              <p:nvPr/>
            </p:nvSpPr>
            <p:spPr bwMode="auto">
              <a:xfrm rot="642576" flipH="1" flipV="1">
                <a:off x="2883"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2590" name="Line 25"/>
              <p:cNvSpPr>
                <a:spLocks noChangeShapeType="1"/>
              </p:cNvSpPr>
              <p:nvPr/>
            </p:nvSpPr>
            <p:spPr bwMode="auto">
              <a:xfrm flipV="1">
                <a:off x="3319" y="874"/>
                <a:ext cx="0" cy="1046"/>
              </a:xfrm>
              <a:prstGeom prst="line">
                <a:avLst/>
              </a:prstGeom>
              <a:noFill/>
              <a:ln w="28575">
                <a:solidFill>
                  <a:srgbClr val="3333FF"/>
                </a:solidFill>
                <a:round/>
                <a:headEnd/>
                <a:tailEnd/>
              </a:ln>
            </p:spPr>
            <p:txBody>
              <a:bodyPr/>
              <a:lstStyle/>
              <a:p>
                <a:endParaRPr lang="en-US"/>
              </a:p>
            </p:txBody>
          </p:sp>
          <p:sp>
            <p:nvSpPr>
              <p:cNvPr id="22591" name="Line 26"/>
              <p:cNvSpPr>
                <a:spLocks noChangeShapeType="1"/>
              </p:cNvSpPr>
              <p:nvPr/>
            </p:nvSpPr>
            <p:spPr bwMode="auto">
              <a:xfrm flipV="1">
                <a:off x="1504" y="768"/>
                <a:ext cx="0" cy="432"/>
              </a:xfrm>
              <a:prstGeom prst="line">
                <a:avLst/>
              </a:prstGeom>
              <a:noFill/>
              <a:ln w="9525">
                <a:solidFill>
                  <a:srgbClr val="3333FF"/>
                </a:solidFill>
                <a:prstDash val="dash"/>
                <a:round/>
                <a:headEnd/>
                <a:tailEnd/>
              </a:ln>
            </p:spPr>
            <p:txBody>
              <a:bodyPr/>
              <a:lstStyle/>
              <a:p>
                <a:endParaRPr lang="en-US"/>
              </a:p>
            </p:txBody>
          </p:sp>
        </p:grpSp>
        <p:sp>
          <p:nvSpPr>
            <p:cNvPr id="138267" name="Text Box 27"/>
            <p:cNvSpPr txBox="1">
              <a:spLocks noChangeArrowheads="1"/>
            </p:cNvSpPr>
            <p:nvPr/>
          </p:nvSpPr>
          <p:spPr bwMode="auto">
            <a:xfrm>
              <a:off x="864" y="1579"/>
              <a:ext cx="442" cy="365"/>
            </a:xfrm>
            <a:prstGeom prst="rect">
              <a:avLst/>
            </a:prstGeom>
            <a:noFill/>
            <a:ln w="9525">
              <a:noFill/>
              <a:miter lim="800000"/>
              <a:headEnd/>
              <a:tailEnd/>
            </a:ln>
            <a:effectLst/>
          </p:spPr>
          <p:txBody>
            <a:bodyPr>
              <a:spAutoFit/>
            </a:bodyPr>
            <a:lstStyle/>
            <a:p>
              <a:pPr eaLnBrk="1" hangingPunct="1">
                <a:spcBef>
                  <a:spcPct val="50000"/>
                </a:spcBef>
                <a:defRPr/>
              </a:pPr>
              <a:r>
                <a:rPr lang="en-US" sz="3200" b="1" dirty="0">
                  <a:solidFill>
                    <a:srgbClr val="336600"/>
                  </a:solidFill>
                  <a:effectLst>
                    <a:outerShdw blurRad="38100" dist="38100" dir="2700000" algn="tl">
                      <a:srgbClr val="C0C0C0"/>
                    </a:outerShdw>
                  </a:effectLst>
                  <a:latin typeface="Times New Roman" pitchFamily="18" charset="0"/>
                  <a:cs typeface="Times New Roman" pitchFamily="18" charset="0"/>
                </a:rPr>
                <a:t>A</a:t>
              </a:r>
            </a:p>
          </p:txBody>
        </p:sp>
        <p:sp>
          <p:nvSpPr>
            <p:cNvPr id="138268" name="Text Box 28"/>
            <p:cNvSpPr txBox="1">
              <a:spLocks noChangeArrowheads="1"/>
            </p:cNvSpPr>
            <p:nvPr/>
          </p:nvSpPr>
          <p:spPr bwMode="auto">
            <a:xfrm>
              <a:off x="3254" y="1579"/>
              <a:ext cx="442" cy="365"/>
            </a:xfrm>
            <a:prstGeom prst="rect">
              <a:avLst/>
            </a:prstGeom>
            <a:noFill/>
            <a:ln w="9525">
              <a:noFill/>
              <a:miter lim="800000"/>
              <a:headEnd/>
              <a:tailEnd/>
            </a:ln>
            <a:effectLst/>
          </p:spPr>
          <p:txBody>
            <a:bodyPr>
              <a:spAutoFit/>
            </a:bodyPr>
            <a:lstStyle/>
            <a:p>
              <a:pPr eaLnBrk="1" hangingPunct="1">
                <a:spcBef>
                  <a:spcPct val="50000"/>
                </a:spcBef>
                <a:defRPr/>
              </a:pPr>
              <a:r>
                <a:rPr lang="en-US" sz="3200" b="1" dirty="0">
                  <a:solidFill>
                    <a:srgbClr val="336600"/>
                  </a:solidFill>
                  <a:effectLst>
                    <a:outerShdw blurRad="38100" dist="38100" dir="2700000" algn="tl">
                      <a:srgbClr val="C0C0C0"/>
                    </a:outerShdw>
                  </a:effectLst>
                  <a:latin typeface="Times New Roman" pitchFamily="18" charset="0"/>
                  <a:cs typeface="Times New Roman" pitchFamily="18" charset="0"/>
                </a:rPr>
                <a:t>B</a:t>
              </a:r>
            </a:p>
          </p:txBody>
        </p:sp>
        <p:grpSp>
          <p:nvGrpSpPr>
            <p:cNvPr id="4" name="Group 29"/>
            <p:cNvGrpSpPr>
              <a:grpSpLocks/>
            </p:cNvGrpSpPr>
            <p:nvPr/>
          </p:nvGrpSpPr>
          <p:grpSpPr bwMode="auto">
            <a:xfrm>
              <a:off x="1195" y="2268"/>
              <a:ext cx="2191" cy="1013"/>
              <a:chOff x="1195" y="2268"/>
              <a:chExt cx="2191" cy="1013"/>
            </a:xfrm>
          </p:grpSpPr>
          <p:grpSp>
            <p:nvGrpSpPr>
              <p:cNvPr id="5" name="Group 30"/>
              <p:cNvGrpSpPr>
                <a:grpSpLocks/>
              </p:cNvGrpSpPr>
              <p:nvPr/>
            </p:nvGrpSpPr>
            <p:grpSpPr bwMode="auto">
              <a:xfrm flipV="1">
                <a:off x="1683" y="2268"/>
                <a:ext cx="1701" cy="127"/>
                <a:chOff x="1678" y="2705"/>
                <a:chExt cx="1970" cy="127"/>
              </a:xfrm>
            </p:grpSpPr>
            <p:sp>
              <p:nvSpPr>
                <p:cNvPr id="22561" name="Line 31"/>
                <p:cNvSpPr>
                  <a:spLocks noChangeShapeType="1"/>
                </p:cNvSpPr>
                <p:nvPr/>
              </p:nvSpPr>
              <p:spPr bwMode="auto">
                <a:xfrm>
                  <a:off x="1678" y="2719"/>
                  <a:ext cx="0" cy="113"/>
                </a:xfrm>
                <a:prstGeom prst="line">
                  <a:avLst/>
                </a:prstGeom>
                <a:noFill/>
                <a:ln w="22225">
                  <a:solidFill>
                    <a:srgbClr val="3333FF"/>
                  </a:solidFill>
                  <a:round/>
                  <a:headEnd/>
                  <a:tailEnd type="stealth" w="lg" len="lg"/>
                </a:ln>
              </p:spPr>
              <p:txBody>
                <a:bodyPr/>
                <a:lstStyle/>
                <a:p>
                  <a:endParaRPr lang="en-US"/>
                </a:p>
              </p:txBody>
            </p:sp>
            <p:sp>
              <p:nvSpPr>
                <p:cNvPr id="22562" name="Line 32"/>
                <p:cNvSpPr>
                  <a:spLocks noChangeShapeType="1"/>
                </p:cNvSpPr>
                <p:nvPr/>
              </p:nvSpPr>
              <p:spPr bwMode="auto">
                <a:xfrm>
                  <a:off x="1922" y="2705"/>
                  <a:ext cx="0" cy="113"/>
                </a:xfrm>
                <a:prstGeom prst="line">
                  <a:avLst/>
                </a:prstGeom>
                <a:noFill/>
                <a:ln w="22225">
                  <a:solidFill>
                    <a:srgbClr val="3333FF"/>
                  </a:solidFill>
                  <a:round/>
                  <a:headEnd/>
                  <a:tailEnd type="stealth" w="lg" len="lg"/>
                </a:ln>
              </p:spPr>
              <p:txBody>
                <a:bodyPr/>
                <a:lstStyle/>
                <a:p>
                  <a:endParaRPr lang="en-US"/>
                </a:p>
              </p:txBody>
            </p:sp>
            <p:sp>
              <p:nvSpPr>
                <p:cNvPr id="22563" name="Line 33"/>
                <p:cNvSpPr>
                  <a:spLocks noChangeShapeType="1"/>
                </p:cNvSpPr>
                <p:nvPr/>
              </p:nvSpPr>
              <p:spPr bwMode="auto">
                <a:xfrm>
                  <a:off x="2171" y="2719"/>
                  <a:ext cx="0" cy="113"/>
                </a:xfrm>
                <a:prstGeom prst="line">
                  <a:avLst/>
                </a:prstGeom>
                <a:noFill/>
                <a:ln w="22225">
                  <a:solidFill>
                    <a:srgbClr val="3333FF"/>
                  </a:solidFill>
                  <a:round/>
                  <a:headEnd/>
                  <a:tailEnd type="stealth" w="lg" len="lg"/>
                </a:ln>
              </p:spPr>
              <p:txBody>
                <a:bodyPr/>
                <a:lstStyle/>
                <a:p>
                  <a:endParaRPr lang="en-US"/>
                </a:p>
              </p:txBody>
            </p:sp>
            <p:sp>
              <p:nvSpPr>
                <p:cNvPr id="22564" name="Line 34"/>
                <p:cNvSpPr>
                  <a:spLocks noChangeShapeType="1"/>
                </p:cNvSpPr>
                <p:nvPr/>
              </p:nvSpPr>
              <p:spPr bwMode="auto">
                <a:xfrm>
                  <a:off x="2414" y="2719"/>
                  <a:ext cx="0" cy="113"/>
                </a:xfrm>
                <a:prstGeom prst="line">
                  <a:avLst/>
                </a:prstGeom>
                <a:noFill/>
                <a:ln w="22225">
                  <a:solidFill>
                    <a:srgbClr val="3333FF"/>
                  </a:solidFill>
                  <a:round/>
                  <a:headEnd/>
                  <a:tailEnd type="stealth" w="lg" len="lg"/>
                </a:ln>
              </p:spPr>
              <p:txBody>
                <a:bodyPr/>
                <a:lstStyle/>
                <a:p>
                  <a:endParaRPr lang="en-US"/>
                </a:p>
              </p:txBody>
            </p:sp>
            <p:sp>
              <p:nvSpPr>
                <p:cNvPr id="22565" name="Line 35"/>
                <p:cNvSpPr>
                  <a:spLocks noChangeShapeType="1"/>
                </p:cNvSpPr>
                <p:nvPr/>
              </p:nvSpPr>
              <p:spPr bwMode="auto">
                <a:xfrm>
                  <a:off x="2665" y="2719"/>
                  <a:ext cx="0" cy="113"/>
                </a:xfrm>
                <a:prstGeom prst="line">
                  <a:avLst/>
                </a:prstGeom>
                <a:noFill/>
                <a:ln w="22225">
                  <a:solidFill>
                    <a:srgbClr val="3333FF"/>
                  </a:solidFill>
                  <a:round/>
                  <a:headEnd/>
                  <a:tailEnd type="stealth" w="lg" len="lg"/>
                </a:ln>
              </p:spPr>
              <p:txBody>
                <a:bodyPr/>
                <a:lstStyle/>
                <a:p>
                  <a:endParaRPr lang="en-US"/>
                </a:p>
              </p:txBody>
            </p:sp>
            <p:sp>
              <p:nvSpPr>
                <p:cNvPr id="22566" name="Line 36"/>
                <p:cNvSpPr>
                  <a:spLocks noChangeShapeType="1"/>
                </p:cNvSpPr>
                <p:nvPr/>
              </p:nvSpPr>
              <p:spPr bwMode="auto">
                <a:xfrm>
                  <a:off x="2914" y="2719"/>
                  <a:ext cx="0" cy="113"/>
                </a:xfrm>
                <a:prstGeom prst="line">
                  <a:avLst/>
                </a:prstGeom>
                <a:noFill/>
                <a:ln w="22225">
                  <a:solidFill>
                    <a:srgbClr val="3333FF"/>
                  </a:solidFill>
                  <a:round/>
                  <a:headEnd/>
                  <a:tailEnd type="stealth" w="lg" len="lg"/>
                </a:ln>
              </p:spPr>
              <p:txBody>
                <a:bodyPr/>
                <a:lstStyle/>
                <a:p>
                  <a:endParaRPr lang="en-US"/>
                </a:p>
              </p:txBody>
            </p:sp>
            <p:sp>
              <p:nvSpPr>
                <p:cNvPr id="22567" name="Line 37"/>
                <p:cNvSpPr>
                  <a:spLocks noChangeShapeType="1"/>
                </p:cNvSpPr>
                <p:nvPr/>
              </p:nvSpPr>
              <p:spPr bwMode="auto">
                <a:xfrm>
                  <a:off x="3159" y="2719"/>
                  <a:ext cx="0" cy="113"/>
                </a:xfrm>
                <a:prstGeom prst="line">
                  <a:avLst/>
                </a:prstGeom>
                <a:noFill/>
                <a:ln w="22225">
                  <a:solidFill>
                    <a:srgbClr val="3333FF"/>
                  </a:solidFill>
                  <a:round/>
                  <a:headEnd/>
                  <a:tailEnd type="stealth" w="lg" len="lg"/>
                </a:ln>
              </p:spPr>
              <p:txBody>
                <a:bodyPr/>
                <a:lstStyle/>
                <a:p>
                  <a:endParaRPr lang="en-US"/>
                </a:p>
              </p:txBody>
            </p:sp>
            <p:sp>
              <p:nvSpPr>
                <p:cNvPr id="22568" name="Line 38"/>
                <p:cNvSpPr>
                  <a:spLocks noChangeShapeType="1"/>
                </p:cNvSpPr>
                <p:nvPr/>
              </p:nvSpPr>
              <p:spPr bwMode="auto">
                <a:xfrm>
                  <a:off x="3405" y="2719"/>
                  <a:ext cx="0" cy="113"/>
                </a:xfrm>
                <a:prstGeom prst="line">
                  <a:avLst/>
                </a:prstGeom>
                <a:noFill/>
                <a:ln w="22225">
                  <a:solidFill>
                    <a:srgbClr val="3333FF"/>
                  </a:solidFill>
                  <a:round/>
                  <a:headEnd/>
                  <a:tailEnd type="stealth" w="lg" len="lg"/>
                </a:ln>
              </p:spPr>
              <p:txBody>
                <a:bodyPr/>
                <a:lstStyle/>
                <a:p>
                  <a:endParaRPr lang="en-US"/>
                </a:p>
              </p:txBody>
            </p:sp>
            <p:sp>
              <p:nvSpPr>
                <p:cNvPr id="22569" name="Line 39"/>
                <p:cNvSpPr>
                  <a:spLocks noChangeShapeType="1"/>
                </p:cNvSpPr>
                <p:nvPr/>
              </p:nvSpPr>
              <p:spPr bwMode="auto">
                <a:xfrm>
                  <a:off x="3648" y="2719"/>
                  <a:ext cx="0" cy="113"/>
                </a:xfrm>
                <a:prstGeom prst="line">
                  <a:avLst/>
                </a:prstGeom>
                <a:noFill/>
                <a:ln w="22225">
                  <a:solidFill>
                    <a:srgbClr val="3333FF"/>
                  </a:solidFill>
                  <a:round/>
                  <a:headEnd/>
                  <a:tailEnd type="stealth" w="lg" len="lg"/>
                </a:ln>
              </p:spPr>
              <p:txBody>
                <a:bodyPr/>
                <a:lstStyle/>
                <a:p>
                  <a:endParaRPr lang="en-US"/>
                </a:p>
              </p:txBody>
            </p:sp>
          </p:grpSp>
          <p:sp>
            <p:nvSpPr>
              <p:cNvPr id="22559" name="Line 40"/>
              <p:cNvSpPr>
                <a:spLocks noChangeShapeType="1"/>
              </p:cNvSpPr>
              <p:nvPr/>
            </p:nvSpPr>
            <p:spPr bwMode="auto">
              <a:xfrm>
                <a:off x="1195" y="3168"/>
                <a:ext cx="0" cy="113"/>
              </a:xfrm>
              <a:prstGeom prst="line">
                <a:avLst/>
              </a:prstGeom>
              <a:noFill/>
              <a:ln w="22225">
                <a:solidFill>
                  <a:srgbClr val="3333FF"/>
                </a:solidFill>
                <a:round/>
                <a:headEnd/>
                <a:tailEnd type="stealth" w="lg" len="lg"/>
              </a:ln>
            </p:spPr>
            <p:txBody>
              <a:bodyPr/>
              <a:lstStyle/>
              <a:p>
                <a:endParaRPr lang="en-US"/>
              </a:p>
            </p:txBody>
          </p:sp>
          <p:sp>
            <p:nvSpPr>
              <p:cNvPr id="22560" name="Line 41"/>
              <p:cNvSpPr>
                <a:spLocks noChangeShapeType="1"/>
              </p:cNvSpPr>
              <p:nvPr/>
            </p:nvSpPr>
            <p:spPr bwMode="auto">
              <a:xfrm flipV="1">
                <a:off x="3386" y="3120"/>
                <a:ext cx="0" cy="113"/>
              </a:xfrm>
              <a:prstGeom prst="line">
                <a:avLst/>
              </a:prstGeom>
              <a:noFill/>
              <a:ln w="22225">
                <a:solidFill>
                  <a:srgbClr val="3333FF"/>
                </a:solidFill>
                <a:round/>
                <a:headEnd/>
                <a:tailEnd type="stealth" w="lg" len="lg"/>
              </a:ln>
            </p:spPr>
            <p:txBody>
              <a:bodyPr/>
              <a:lstStyle/>
              <a:p>
                <a:endParaRPr lang="en-US"/>
              </a:p>
            </p:txBody>
          </p:sp>
        </p:grpSp>
      </p:grpSp>
      <p:sp>
        <p:nvSpPr>
          <p:cNvPr id="138282" name="Line 42"/>
          <p:cNvSpPr>
            <a:spLocks noChangeShapeType="1"/>
          </p:cNvSpPr>
          <p:nvPr/>
        </p:nvSpPr>
        <p:spPr bwMode="auto">
          <a:xfrm flipH="1" flipV="1">
            <a:off x="5791200" y="3719513"/>
            <a:ext cx="1371600" cy="0"/>
          </a:xfrm>
          <a:prstGeom prst="line">
            <a:avLst/>
          </a:prstGeom>
          <a:noFill/>
          <a:ln w="57150">
            <a:solidFill>
              <a:srgbClr val="CC00FF"/>
            </a:solidFill>
            <a:round/>
            <a:headEnd/>
            <a:tailEnd type="stealth" w="lg" len="lg"/>
          </a:ln>
        </p:spPr>
        <p:txBody>
          <a:bodyPr/>
          <a:lstStyle/>
          <a:p>
            <a:endParaRPr lang="en-US"/>
          </a:p>
        </p:txBody>
      </p:sp>
      <p:grpSp>
        <p:nvGrpSpPr>
          <p:cNvPr id="6" name="Group 43"/>
          <p:cNvGrpSpPr>
            <a:grpSpLocks/>
          </p:cNvGrpSpPr>
          <p:nvPr/>
        </p:nvGrpSpPr>
        <p:grpSpPr bwMode="auto">
          <a:xfrm flipH="1">
            <a:off x="457200" y="3721100"/>
            <a:ext cx="5181600" cy="12700"/>
            <a:chOff x="624" y="2776"/>
            <a:chExt cx="3264" cy="8"/>
          </a:xfrm>
        </p:grpSpPr>
        <p:sp>
          <p:nvSpPr>
            <p:cNvPr id="22552" name="Line 44"/>
            <p:cNvSpPr>
              <a:spLocks noChangeShapeType="1"/>
            </p:cNvSpPr>
            <p:nvPr/>
          </p:nvSpPr>
          <p:spPr bwMode="auto">
            <a:xfrm rot="-5400000">
              <a:off x="2256" y="1152"/>
              <a:ext cx="0" cy="3264"/>
            </a:xfrm>
            <a:prstGeom prst="line">
              <a:avLst/>
            </a:prstGeom>
            <a:noFill/>
            <a:ln w="57150">
              <a:solidFill>
                <a:srgbClr val="339933"/>
              </a:solidFill>
              <a:round/>
              <a:headEnd/>
              <a:tailEnd type="none" w="lg" len="lg"/>
            </a:ln>
          </p:spPr>
          <p:txBody>
            <a:bodyPr/>
            <a:lstStyle/>
            <a:p>
              <a:endParaRPr lang="en-US"/>
            </a:p>
          </p:txBody>
        </p:sp>
        <p:sp>
          <p:nvSpPr>
            <p:cNvPr id="28697" name="Line 45"/>
            <p:cNvSpPr>
              <a:spLocks noChangeShapeType="1"/>
            </p:cNvSpPr>
            <p:nvPr/>
          </p:nvSpPr>
          <p:spPr bwMode="auto">
            <a:xfrm rot="-5400000">
              <a:off x="2055" y="2538"/>
              <a:ext cx="3" cy="480"/>
            </a:xfrm>
            <a:prstGeom prst="line">
              <a:avLst/>
            </a:prstGeom>
            <a:noFill/>
            <a:ln w="57150">
              <a:solidFill>
                <a:srgbClr val="33CC33"/>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grpSp>
      <p:sp>
        <p:nvSpPr>
          <p:cNvPr id="138286" name="Text Box 46"/>
          <p:cNvSpPr txBox="1">
            <a:spLocks noChangeArrowheads="1"/>
          </p:cNvSpPr>
          <p:nvPr/>
        </p:nvSpPr>
        <p:spPr bwMode="auto">
          <a:xfrm>
            <a:off x="4953000" y="3429000"/>
            <a:ext cx="568325" cy="558800"/>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3600" b="1" dirty="0">
                <a:solidFill>
                  <a:srgbClr val="0000CC"/>
                </a:solidFill>
                <a:effectLst>
                  <a:outerShdw blurRad="38100" dist="38100" dir="2700000" algn="tl">
                    <a:srgbClr val="000000"/>
                  </a:outerShdw>
                </a:effectLst>
                <a:latin typeface="Times New Roman" pitchFamily="18" charset="0"/>
                <a:cs typeface="Times New Roman" pitchFamily="18" charset="0"/>
              </a:rPr>
              <a:t>S</a:t>
            </a:r>
          </a:p>
        </p:txBody>
      </p:sp>
      <p:sp>
        <p:nvSpPr>
          <p:cNvPr id="138287" name="Text Box 47"/>
          <p:cNvSpPr txBox="1">
            <a:spLocks noChangeArrowheads="1"/>
          </p:cNvSpPr>
          <p:nvPr/>
        </p:nvSpPr>
        <p:spPr bwMode="auto">
          <a:xfrm>
            <a:off x="990600" y="3429000"/>
            <a:ext cx="533400" cy="558800"/>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3600" b="1" dirty="0">
                <a:solidFill>
                  <a:srgbClr val="FF0000"/>
                </a:solidFill>
                <a:effectLst>
                  <a:outerShdw blurRad="38100" dist="38100" dir="2700000" algn="tl">
                    <a:srgbClr val="000000"/>
                  </a:outerShdw>
                </a:effectLst>
                <a:latin typeface="Times New Roman" pitchFamily="18" charset="0"/>
                <a:cs typeface="Times New Roman" pitchFamily="18" charset="0"/>
              </a:rPr>
              <a:t>N</a:t>
            </a:r>
          </a:p>
        </p:txBody>
      </p:sp>
      <p:pic>
        <p:nvPicPr>
          <p:cNvPr id="138288" name="Picture 48" descr="nam tay phai 1"/>
          <p:cNvPicPr>
            <a:picLocks noChangeAspect="1" noChangeArrowheads="1"/>
          </p:cNvPicPr>
          <p:nvPr/>
        </p:nvPicPr>
        <p:blipFill>
          <a:blip r:embed="rId4"/>
          <a:srcRect/>
          <a:stretch>
            <a:fillRect/>
          </a:stretch>
        </p:blipFill>
        <p:spPr bwMode="auto">
          <a:xfrm>
            <a:off x="6477000" y="2362200"/>
            <a:ext cx="2438400" cy="2438400"/>
          </a:xfrm>
          <a:prstGeom prst="rect">
            <a:avLst/>
          </a:prstGeom>
          <a:noFill/>
          <a:ln w="9525">
            <a:noFill/>
            <a:miter lim="800000"/>
            <a:headEnd/>
            <a:tailEnd/>
          </a:ln>
        </p:spPr>
      </p:pic>
      <p:sp>
        <p:nvSpPr>
          <p:cNvPr id="138289" name="Line 49"/>
          <p:cNvSpPr>
            <a:spLocks noChangeShapeType="1"/>
          </p:cNvSpPr>
          <p:nvPr/>
        </p:nvSpPr>
        <p:spPr bwMode="auto">
          <a:xfrm>
            <a:off x="8077200" y="4114800"/>
            <a:ext cx="0" cy="762000"/>
          </a:xfrm>
          <a:prstGeom prst="line">
            <a:avLst/>
          </a:prstGeom>
          <a:noFill/>
          <a:ln w="38100">
            <a:solidFill>
              <a:srgbClr val="FF0000"/>
            </a:solidFill>
            <a:round/>
            <a:headEnd type="triangle" w="med" len="med"/>
            <a:tailEnd/>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grpSp>
        <p:nvGrpSpPr>
          <p:cNvPr id="7" name="Group 50"/>
          <p:cNvGrpSpPr>
            <a:grpSpLocks/>
          </p:cNvGrpSpPr>
          <p:nvPr/>
        </p:nvGrpSpPr>
        <p:grpSpPr bwMode="auto">
          <a:xfrm>
            <a:off x="0" y="1524000"/>
            <a:ext cx="7239000" cy="4419600"/>
            <a:chOff x="-672" y="864"/>
            <a:chExt cx="5760" cy="2784"/>
          </a:xfrm>
        </p:grpSpPr>
        <p:sp>
          <p:nvSpPr>
            <p:cNvPr id="22540" name="Oval 51"/>
            <p:cNvSpPr>
              <a:spLocks noChangeArrowheads="1"/>
            </p:cNvSpPr>
            <p:nvPr/>
          </p:nvSpPr>
          <p:spPr bwMode="auto">
            <a:xfrm>
              <a:off x="925" y="1534"/>
              <a:ext cx="2535" cy="621"/>
            </a:xfrm>
            <a:prstGeom prst="ellipse">
              <a:avLst/>
            </a:prstGeom>
            <a:noFill/>
            <a:ln w="6350">
              <a:solidFill>
                <a:srgbClr val="FF9900"/>
              </a:solidFill>
              <a:round/>
              <a:headEnd/>
              <a:tailEnd/>
            </a:ln>
          </p:spPr>
          <p:txBody>
            <a:bodyPr/>
            <a:lstStyle/>
            <a:p>
              <a:pPr algn="ctr" eaLnBrk="1" hangingPunct="1"/>
              <a:endParaRPr lang="vi-VN" altLang="en-US"/>
            </a:p>
          </p:txBody>
        </p:sp>
        <p:sp>
          <p:nvSpPr>
            <p:cNvPr id="22541" name="Oval 52"/>
            <p:cNvSpPr>
              <a:spLocks noChangeArrowheads="1"/>
            </p:cNvSpPr>
            <p:nvPr/>
          </p:nvSpPr>
          <p:spPr bwMode="auto">
            <a:xfrm flipV="1">
              <a:off x="1018" y="2357"/>
              <a:ext cx="2442" cy="628"/>
            </a:xfrm>
            <a:prstGeom prst="ellipse">
              <a:avLst/>
            </a:prstGeom>
            <a:noFill/>
            <a:ln w="6350">
              <a:solidFill>
                <a:srgbClr val="FF9900"/>
              </a:solidFill>
              <a:round/>
              <a:headEnd/>
              <a:tailEnd/>
            </a:ln>
          </p:spPr>
          <p:txBody>
            <a:bodyPr/>
            <a:lstStyle/>
            <a:p>
              <a:pPr algn="ctr" eaLnBrk="1" hangingPunct="1"/>
              <a:endParaRPr lang="vi-VN" altLang="en-US"/>
            </a:p>
          </p:txBody>
        </p:sp>
        <p:sp>
          <p:nvSpPr>
            <p:cNvPr id="22542" name="Line 53"/>
            <p:cNvSpPr>
              <a:spLocks noChangeShapeType="1"/>
            </p:cNvSpPr>
            <p:nvPr/>
          </p:nvSpPr>
          <p:spPr bwMode="auto">
            <a:xfrm>
              <a:off x="-598" y="2256"/>
              <a:ext cx="5623" cy="0"/>
            </a:xfrm>
            <a:prstGeom prst="line">
              <a:avLst/>
            </a:prstGeom>
            <a:noFill/>
            <a:ln w="6350">
              <a:solidFill>
                <a:srgbClr val="FF9900"/>
              </a:solidFill>
              <a:round/>
              <a:headEnd/>
              <a:tailEnd/>
            </a:ln>
          </p:spPr>
          <p:txBody>
            <a:bodyPr/>
            <a:lstStyle/>
            <a:p>
              <a:endParaRPr lang="en-US"/>
            </a:p>
          </p:txBody>
        </p:sp>
        <p:sp>
          <p:nvSpPr>
            <p:cNvPr id="22543" name="Arc 54"/>
            <p:cNvSpPr>
              <a:spLocks/>
            </p:cNvSpPr>
            <p:nvPr/>
          </p:nvSpPr>
          <p:spPr bwMode="auto">
            <a:xfrm rot="5400000">
              <a:off x="1821" y="-1015"/>
              <a:ext cx="760" cy="5746"/>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9900"/>
              </a:solidFill>
              <a:round/>
              <a:headEnd/>
              <a:tailEnd/>
            </a:ln>
          </p:spPr>
          <p:txBody>
            <a:bodyPr/>
            <a:lstStyle/>
            <a:p>
              <a:endParaRPr lang="en-US"/>
            </a:p>
          </p:txBody>
        </p:sp>
        <p:sp>
          <p:nvSpPr>
            <p:cNvPr id="22544" name="Arc 55"/>
            <p:cNvSpPr>
              <a:spLocks/>
            </p:cNvSpPr>
            <p:nvPr/>
          </p:nvSpPr>
          <p:spPr bwMode="auto">
            <a:xfrm rot="5400000">
              <a:off x="1491" y="-1266"/>
              <a:ext cx="1356" cy="5615"/>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solidFill>
                <a:srgbClr val="FF9900"/>
              </a:solidFill>
              <a:round/>
              <a:headEnd/>
              <a:tailEnd/>
            </a:ln>
          </p:spPr>
          <p:txBody>
            <a:bodyPr/>
            <a:lstStyle/>
            <a:p>
              <a:endParaRPr lang="en-US"/>
            </a:p>
          </p:txBody>
        </p:sp>
        <p:sp>
          <p:nvSpPr>
            <p:cNvPr id="22545" name="Arc 56"/>
            <p:cNvSpPr>
              <a:spLocks/>
            </p:cNvSpPr>
            <p:nvPr/>
          </p:nvSpPr>
          <p:spPr bwMode="auto">
            <a:xfrm rot="5400000">
              <a:off x="1657" y="-593"/>
              <a:ext cx="1095" cy="4498"/>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9900"/>
              </a:solidFill>
              <a:round/>
              <a:headEnd/>
              <a:tailEnd/>
            </a:ln>
          </p:spPr>
          <p:txBody>
            <a:bodyPr/>
            <a:lstStyle/>
            <a:p>
              <a:endParaRPr lang="en-US"/>
            </a:p>
          </p:txBody>
        </p:sp>
        <p:sp>
          <p:nvSpPr>
            <p:cNvPr id="22546" name="Oval 57"/>
            <p:cNvSpPr>
              <a:spLocks noChangeArrowheads="1"/>
            </p:cNvSpPr>
            <p:nvPr/>
          </p:nvSpPr>
          <p:spPr bwMode="auto">
            <a:xfrm>
              <a:off x="471" y="1074"/>
              <a:ext cx="3373" cy="1102"/>
            </a:xfrm>
            <a:prstGeom prst="ellipse">
              <a:avLst/>
            </a:prstGeom>
            <a:noFill/>
            <a:ln w="6350">
              <a:solidFill>
                <a:srgbClr val="FF9900"/>
              </a:solidFill>
              <a:round/>
              <a:headEnd/>
              <a:tailEnd/>
            </a:ln>
          </p:spPr>
          <p:txBody>
            <a:bodyPr/>
            <a:lstStyle/>
            <a:p>
              <a:pPr algn="ctr" eaLnBrk="1" hangingPunct="1"/>
              <a:endParaRPr lang="vi-VN" altLang="en-US"/>
            </a:p>
          </p:txBody>
        </p:sp>
        <p:sp>
          <p:nvSpPr>
            <p:cNvPr id="22547" name="Line 58"/>
            <p:cNvSpPr>
              <a:spLocks noChangeShapeType="1"/>
            </p:cNvSpPr>
            <p:nvPr/>
          </p:nvSpPr>
          <p:spPr bwMode="auto">
            <a:xfrm flipV="1">
              <a:off x="-582" y="2256"/>
              <a:ext cx="5621" cy="0"/>
            </a:xfrm>
            <a:prstGeom prst="line">
              <a:avLst/>
            </a:prstGeom>
            <a:noFill/>
            <a:ln w="6350">
              <a:solidFill>
                <a:srgbClr val="FF9900"/>
              </a:solidFill>
              <a:round/>
              <a:headEnd/>
              <a:tailEnd/>
            </a:ln>
          </p:spPr>
          <p:txBody>
            <a:bodyPr/>
            <a:lstStyle/>
            <a:p>
              <a:endParaRPr lang="en-US"/>
            </a:p>
          </p:txBody>
        </p:sp>
        <p:sp>
          <p:nvSpPr>
            <p:cNvPr id="22548" name="Arc 59"/>
            <p:cNvSpPr>
              <a:spLocks/>
            </p:cNvSpPr>
            <p:nvPr/>
          </p:nvSpPr>
          <p:spPr bwMode="auto">
            <a:xfrm rot="16200000" flipV="1">
              <a:off x="1836" y="-218"/>
              <a:ext cx="760" cy="5744"/>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9900"/>
              </a:solidFill>
              <a:round/>
              <a:headEnd/>
              <a:tailEnd/>
            </a:ln>
          </p:spPr>
          <p:txBody>
            <a:bodyPr/>
            <a:lstStyle/>
            <a:p>
              <a:endParaRPr lang="en-US"/>
            </a:p>
          </p:txBody>
        </p:sp>
        <p:sp>
          <p:nvSpPr>
            <p:cNvPr id="22549" name="Arc 60"/>
            <p:cNvSpPr>
              <a:spLocks/>
            </p:cNvSpPr>
            <p:nvPr/>
          </p:nvSpPr>
          <p:spPr bwMode="auto">
            <a:xfrm rot="16200000" flipV="1">
              <a:off x="1506" y="163"/>
              <a:ext cx="1356" cy="5613"/>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solidFill>
                <a:srgbClr val="FF9900"/>
              </a:solidFill>
              <a:round/>
              <a:headEnd/>
              <a:tailEnd/>
            </a:ln>
          </p:spPr>
          <p:txBody>
            <a:bodyPr/>
            <a:lstStyle/>
            <a:p>
              <a:endParaRPr lang="en-US"/>
            </a:p>
          </p:txBody>
        </p:sp>
        <p:sp>
          <p:nvSpPr>
            <p:cNvPr id="22550" name="Arc 61"/>
            <p:cNvSpPr>
              <a:spLocks/>
            </p:cNvSpPr>
            <p:nvPr/>
          </p:nvSpPr>
          <p:spPr bwMode="auto">
            <a:xfrm rot="16200000" flipV="1">
              <a:off x="1672" y="609"/>
              <a:ext cx="1095" cy="4496"/>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9900"/>
              </a:solidFill>
              <a:round/>
              <a:headEnd/>
              <a:tailEnd/>
            </a:ln>
          </p:spPr>
          <p:txBody>
            <a:bodyPr/>
            <a:lstStyle/>
            <a:p>
              <a:endParaRPr lang="en-US"/>
            </a:p>
          </p:txBody>
        </p:sp>
        <p:sp>
          <p:nvSpPr>
            <p:cNvPr id="22551" name="Oval 62"/>
            <p:cNvSpPr>
              <a:spLocks noChangeArrowheads="1"/>
            </p:cNvSpPr>
            <p:nvPr/>
          </p:nvSpPr>
          <p:spPr bwMode="auto">
            <a:xfrm flipV="1">
              <a:off x="486" y="2336"/>
              <a:ext cx="3371" cy="1047"/>
            </a:xfrm>
            <a:prstGeom prst="ellipse">
              <a:avLst/>
            </a:prstGeom>
            <a:noFill/>
            <a:ln w="6350">
              <a:solidFill>
                <a:srgbClr val="FF9900"/>
              </a:solidFill>
              <a:round/>
              <a:headEnd/>
              <a:tailEnd/>
            </a:ln>
          </p:spPr>
          <p:txBody>
            <a:bodyPr/>
            <a:lstStyle/>
            <a:p>
              <a:pPr algn="ctr" eaLnBrk="1" hangingPunct="1"/>
              <a:endParaRPr lang="vi-VN" altLang="en-US"/>
            </a:p>
          </p:txBody>
        </p:sp>
      </p:grpSp>
      <p:sp>
        <p:nvSpPr>
          <p:cNvPr id="138305" name="Text Box 65"/>
          <p:cNvSpPr txBox="1">
            <a:spLocks noChangeArrowheads="1"/>
          </p:cNvSpPr>
          <p:nvPr/>
        </p:nvSpPr>
        <p:spPr bwMode="auto">
          <a:xfrm>
            <a:off x="6553200" y="4114800"/>
            <a:ext cx="914400" cy="1477963"/>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2400">
                <a:solidFill>
                  <a:srgbClr val="FF3300"/>
                </a:solidFill>
                <a:latin typeface="Times New Roman" pitchFamily="18" charset="0"/>
                <a:cs typeface="Times New Roman" pitchFamily="18" charset="0"/>
              </a:rPr>
              <a:t>Chiều </a:t>
            </a:r>
          </a:p>
          <a:p>
            <a:pPr algn="ctr" eaLnBrk="1" hangingPunct="1">
              <a:spcBef>
                <a:spcPct val="50000"/>
              </a:spcBef>
            </a:pPr>
            <a:r>
              <a:rPr lang="en-US" altLang="en-US" sz="2400">
                <a:solidFill>
                  <a:srgbClr val="FF3300"/>
                </a:solidFill>
                <a:latin typeface="Times New Roman" pitchFamily="18" charset="0"/>
                <a:cs typeface="Times New Roman" pitchFamily="18" charset="0"/>
              </a:rPr>
              <a:t>dòng</a:t>
            </a:r>
          </a:p>
          <a:p>
            <a:pPr algn="ctr" eaLnBrk="1" hangingPunct="1">
              <a:spcBef>
                <a:spcPct val="50000"/>
              </a:spcBef>
            </a:pPr>
            <a:r>
              <a:rPr lang="en-US" altLang="en-US" sz="2400">
                <a:solidFill>
                  <a:srgbClr val="FF3300"/>
                </a:solidFill>
                <a:latin typeface="Times New Roman" pitchFamily="18" charset="0"/>
                <a:cs typeface="Times New Roman" pitchFamily="18" charset="0"/>
              </a:rPr>
              <a:t>điện</a:t>
            </a:r>
          </a:p>
        </p:txBody>
      </p:sp>
      <p:sp>
        <p:nvSpPr>
          <p:cNvPr id="138307" name="Rectangle 67"/>
          <p:cNvSpPr>
            <a:spLocks noChangeArrowheads="1"/>
          </p:cNvSpPr>
          <p:nvPr/>
        </p:nvSpPr>
        <p:spPr bwMode="auto">
          <a:xfrm>
            <a:off x="6019800" y="3124200"/>
            <a:ext cx="2724150" cy="461963"/>
          </a:xfrm>
          <a:prstGeom prst="rect">
            <a:avLst/>
          </a:prstGeom>
          <a:noFill/>
          <a:ln w="9525">
            <a:noFill/>
            <a:miter lim="800000"/>
            <a:headEnd/>
            <a:tailEnd/>
          </a:ln>
        </p:spPr>
        <p:txBody>
          <a:bodyPr wrap="none">
            <a:spAutoFit/>
          </a:bodyPr>
          <a:lstStyle/>
          <a:p>
            <a:pPr algn="ctr" eaLnBrk="1" hangingPunct="1"/>
            <a:r>
              <a:rPr lang="en-US" altLang="en-US" sz="2400" b="1" i="1">
                <a:solidFill>
                  <a:srgbClr val="0000FF"/>
                </a:solidFill>
                <a:latin typeface="Times New Roman" pitchFamily="18" charset="0"/>
                <a:cs typeface="Times New Roman" pitchFamily="18" charset="0"/>
              </a:rPr>
              <a:t>Chiều đường sức từ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500"/>
                                        <p:tgtEl>
                                          <p:spTgt spid="2"/>
                                        </p:tgtEl>
                                      </p:cBhvr>
                                    </p:animEffect>
                                  </p:childTnLst>
                                </p:cTn>
                              </p:par>
                              <p:par>
                                <p:cTn id="8" presetID="16" presetClass="entr" presetSubtype="4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outHorizontal)">
                                      <p:cBhvr>
                                        <p:cTn id="10" dur="20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builtIn="1"/>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3" presetClass="entr" presetSubtype="16" fill="hold" nodeType="clickEffect">
                                  <p:stCondLst>
                                    <p:cond delay="0"/>
                                  </p:stCondLst>
                                  <p:childTnLst>
                                    <p:set>
                                      <p:cBhvr>
                                        <p:cTn id="14" dur="1" fill="hold">
                                          <p:stCondLst>
                                            <p:cond delay="0"/>
                                          </p:stCondLst>
                                        </p:cTn>
                                        <p:tgtEl>
                                          <p:spTgt spid="138288"/>
                                        </p:tgtEl>
                                        <p:attrNameLst>
                                          <p:attrName>style.visibility</p:attrName>
                                        </p:attrNameLst>
                                      </p:cBhvr>
                                      <p:to>
                                        <p:strVal val="visible"/>
                                      </p:to>
                                    </p:set>
                                    <p:animEffect transition="in" filter="plus(in)">
                                      <p:cBhvr>
                                        <p:cTn id="15" dur="1000"/>
                                        <p:tgtEl>
                                          <p:spTgt spid="13828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8289"/>
                                        </p:tgtEl>
                                        <p:attrNameLst>
                                          <p:attrName>style.visibility</p:attrName>
                                        </p:attrNameLst>
                                      </p:cBhvr>
                                      <p:to>
                                        <p:strVal val="visible"/>
                                      </p:to>
                                    </p:set>
                                    <p:anim calcmode="lin" valueType="num">
                                      <p:cBhvr additive="base">
                                        <p:cTn id="20" dur="1000" fill="hold"/>
                                        <p:tgtEl>
                                          <p:spTgt spid="138289"/>
                                        </p:tgtEl>
                                        <p:attrNameLst>
                                          <p:attrName>ppt_x</p:attrName>
                                        </p:attrNameLst>
                                      </p:cBhvr>
                                      <p:tavLst>
                                        <p:tav tm="0">
                                          <p:val>
                                            <p:strVal val="#ppt_x"/>
                                          </p:val>
                                        </p:tav>
                                        <p:tav tm="100000">
                                          <p:val>
                                            <p:strVal val="#ppt_x"/>
                                          </p:val>
                                        </p:tav>
                                      </p:tavLst>
                                    </p:anim>
                                    <p:anim calcmode="lin" valueType="num">
                                      <p:cBhvr additive="base">
                                        <p:cTn id="21" dur="1000" fill="hold"/>
                                        <p:tgtEl>
                                          <p:spTgt spid="13828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click.wav" builtIn="1"/>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3" fill="hold" grpId="0" nodeType="clickEffect">
                                  <p:stCondLst>
                                    <p:cond delay="0"/>
                                  </p:stCondLst>
                                  <p:childTnLst>
                                    <p:set>
                                      <p:cBhvr>
                                        <p:cTn id="25" dur="1" fill="hold">
                                          <p:stCondLst>
                                            <p:cond delay="0"/>
                                          </p:stCondLst>
                                        </p:cTn>
                                        <p:tgtEl>
                                          <p:spTgt spid="138305"/>
                                        </p:tgtEl>
                                        <p:attrNameLst>
                                          <p:attrName>style.visibility</p:attrName>
                                        </p:attrNameLst>
                                      </p:cBhvr>
                                      <p:to>
                                        <p:strVal val="visible"/>
                                      </p:to>
                                    </p:set>
                                    <p:animEffect transition="in" filter="strips(upRight)">
                                      <p:cBhvr>
                                        <p:cTn id="26" dur="500"/>
                                        <p:tgtEl>
                                          <p:spTgt spid="1383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38282"/>
                                        </p:tgtEl>
                                        <p:attrNameLst>
                                          <p:attrName>style.visibility</p:attrName>
                                        </p:attrNameLst>
                                      </p:cBhvr>
                                      <p:to>
                                        <p:strVal val="visible"/>
                                      </p:to>
                                    </p:set>
                                    <p:animEffect transition="in" filter="strips(downLeft)">
                                      <p:cBhvr>
                                        <p:cTn id="31" dur="500"/>
                                        <p:tgtEl>
                                          <p:spTgt spid="138282"/>
                                        </p:tgtEl>
                                      </p:cBhvr>
                                    </p:animEffect>
                                  </p:childTnLst>
                                  <p:subTnLst>
                                    <p:audio>
                                      <p:cMediaNode>
                                        <p:cTn display="0" masterRel="sameClick">
                                          <p:stCondLst>
                                            <p:cond evt="begin" delay="0">
                                              <p:tn val="29"/>
                                            </p:cond>
                                          </p:stCondLst>
                                          <p:endCondLst>
                                            <p:cond evt="onStopAudio" delay="0">
                                              <p:tgtEl>
                                                <p:sldTgt/>
                                              </p:tgtEl>
                                            </p:cond>
                                          </p:endCondLst>
                                        </p:cTn>
                                        <p:tgtEl>
                                          <p:sndTgt r:embed="rId3" name="click.wav" builtIn="1"/>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38307">
                                            <p:txEl>
                                              <p:pRg st="0" end="0"/>
                                            </p:txEl>
                                          </p:spTgt>
                                        </p:tgtEl>
                                        <p:attrNameLst>
                                          <p:attrName>style.visibility</p:attrName>
                                        </p:attrNameLst>
                                      </p:cBhvr>
                                      <p:to>
                                        <p:strVal val="visible"/>
                                      </p:to>
                                    </p:set>
                                    <p:animEffect transition="in" filter="blinds(horizontal)">
                                      <p:cBhvr>
                                        <p:cTn id="36" dur="500"/>
                                        <p:tgtEl>
                                          <p:spTgt spid="138307">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12"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strips(downLeft)">
                                      <p:cBhvr>
                                        <p:cTn id="41" dur="2000"/>
                                        <p:tgtEl>
                                          <p:spTgt spid="6"/>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builtIn="1"/>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38287"/>
                                        </p:tgtEl>
                                        <p:attrNameLst>
                                          <p:attrName>style.visibility</p:attrName>
                                        </p:attrNameLst>
                                      </p:cBhvr>
                                      <p:to>
                                        <p:strVal val="visible"/>
                                      </p:to>
                                    </p:set>
                                    <p:animEffect transition="in" filter="box(out)">
                                      <p:cBhvr>
                                        <p:cTn id="46" dur="500"/>
                                        <p:tgtEl>
                                          <p:spTgt spid="138287"/>
                                        </p:tgtEl>
                                      </p:cBhvr>
                                    </p:animEffect>
                                  </p:childTnLst>
                                  <p:subTnLst>
                                    <p:audio>
                                      <p:cMediaNode>
                                        <p:cTn display="0" masterRel="sameClick">
                                          <p:stCondLst>
                                            <p:cond evt="begin" delay="0">
                                              <p:tn val="44"/>
                                            </p:cond>
                                          </p:stCondLst>
                                          <p:endCondLst>
                                            <p:cond evt="onStopAudio" delay="0">
                                              <p:tgtEl>
                                                <p:sldTgt/>
                                              </p:tgtEl>
                                            </p:cond>
                                          </p:endCondLst>
                                        </p:cTn>
                                        <p:tgtEl>
                                          <p:sndTgt r:embed="rId3" name="click.wav" builtIn="1"/>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32" fill="hold" grpId="0" nodeType="clickEffect">
                                  <p:stCondLst>
                                    <p:cond delay="0"/>
                                  </p:stCondLst>
                                  <p:childTnLst>
                                    <p:set>
                                      <p:cBhvr>
                                        <p:cTn id="50" dur="1" fill="hold">
                                          <p:stCondLst>
                                            <p:cond delay="0"/>
                                          </p:stCondLst>
                                        </p:cTn>
                                        <p:tgtEl>
                                          <p:spTgt spid="138286"/>
                                        </p:tgtEl>
                                        <p:attrNameLst>
                                          <p:attrName>style.visibility</p:attrName>
                                        </p:attrNameLst>
                                      </p:cBhvr>
                                      <p:to>
                                        <p:strVal val="visible"/>
                                      </p:to>
                                    </p:set>
                                    <p:animEffect transition="in" filter="box(out)">
                                      <p:cBhvr>
                                        <p:cTn id="51" dur="500"/>
                                        <p:tgtEl>
                                          <p:spTgt spid="138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82" grpId="0" animBg="1"/>
      <p:bldP spid="138286" grpId="0" animBg="1"/>
      <p:bldP spid="138287" grpId="0" animBg="1"/>
      <p:bldP spid="1383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549276" y="2762250"/>
            <a:ext cx="3160712" cy="2751137"/>
            <a:chOff x="1104" y="531"/>
            <a:chExt cx="2480" cy="1397"/>
          </a:xfrm>
        </p:grpSpPr>
        <p:sp>
          <p:nvSpPr>
            <p:cNvPr id="23593" name="Line 3"/>
            <p:cNvSpPr>
              <a:spLocks noChangeShapeType="1"/>
            </p:cNvSpPr>
            <p:nvPr/>
          </p:nvSpPr>
          <p:spPr bwMode="auto">
            <a:xfrm flipV="1">
              <a:off x="1504" y="1248"/>
              <a:ext cx="0" cy="680"/>
            </a:xfrm>
            <a:prstGeom prst="line">
              <a:avLst/>
            </a:prstGeom>
            <a:noFill/>
            <a:ln w="28575">
              <a:solidFill>
                <a:srgbClr val="3333FF"/>
              </a:solidFill>
              <a:round/>
              <a:headEnd/>
              <a:tailEnd/>
            </a:ln>
          </p:spPr>
          <p:txBody>
            <a:bodyPr/>
            <a:lstStyle/>
            <a:p>
              <a:endParaRPr lang="en-US"/>
            </a:p>
          </p:txBody>
        </p:sp>
        <p:sp>
          <p:nvSpPr>
            <p:cNvPr id="23594" name="AutoShape 4"/>
            <p:cNvSpPr>
              <a:spLocks noChangeArrowheads="1"/>
            </p:cNvSpPr>
            <p:nvPr/>
          </p:nvSpPr>
          <p:spPr bwMode="auto">
            <a:xfrm rot="5400000" flipH="1" flipV="1">
              <a:off x="2017" y="-336"/>
              <a:ext cx="654" cy="2480"/>
            </a:xfrm>
            <a:prstGeom prst="can">
              <a:avLst>
                <a:gd name="adj" fmla="val 56424"/>
              </a:avLst>
            </a:prstGeom>
            <a:gradFill rotWithShape="1">
              <a:gsLst>
                <a:gs pos="0">
                  <a:srgbClr val="FFFFFF">
                    <a:alpha val="0"/>
                  </a:srgbClr>
                </a:gs>
                <a:gs pos="100000">
                  <a:srgbClr val="FFCC99"/>
                </a:gs>
              </a:gsLst>
              <a:lin ang="0" scaled="1"/>
            </a:gradFill>
            <a:ln w="28575">
              <a:solidFill>
                <a:srgbClr val="FF9900"/>
              </a:solidFill>
              <a:round/>
              <a:headEnd/>
              <a:tailEnd/>
            </a:ln>
          </p:spPr>
          <p:txBody>
            <a:bodyPr/>
            <a:lstStyle/>
            <a:p>
              <a:pPr algn="ctr" eaLnBrk="1" hangingPunct="1"/>
              <a:endParaRPr lang="vi-VN" altLang="en-US"/>
            </a:p>
          </p:txBody>
        </p:sp>
        <p:sp>
          <p:nvSpPr>
            <p:cNvPr id="23595" name="Arc 5"/>
            <p:cNvSpPr>
              <a:spLocks/>
            </p:cNvSpPr>
            <p:nvPr/>
          </p:nvSpPr>
          <p:spPr bwMode="auto">
            <a:xfrm flipV="1">
              <a:off x="1711" y="556"/>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3596" name="Arc 6"/>
            <p:cNvSpPr>
              <a:spLocks/>
            </p:cNvSpPr>
            <p:nvPr/>
          </p:nvSpPr>
          <p:spPr bwMode="auto">
            <a:xfrm flipV="1">
              <a:off x="1887" y="555"/>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3597" name="Arc 7"/>
            <p:cNvSpPr>
              <a:spLocks/>
            </p:cNvSpPr>
            <p:nvPr/>
          </p:nvSpPr>
          <p:spPr bwMode="auto">
            <a:xfrm flipV="1">
              <a:off x="2063" y="556"/>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3598" name="Arc 8"/>
            <p:cNvSpPr>
              <a:spLocks/>
            </p:cNvSpPr>
            <p:nvPr/>
          </p:nvSpPr>
          <p:spPr bwMode="auto">
            <a:xfrm flipV="1">
              <a:off x="2242" y="559"/>
              <a:ext cx="198"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3599" name="Arc 9"/>
            <p:cNvSpPr>
              <a:spLocks/>
            </p:cNvSpPr>
            <p:nvPr/>
          </p:nvSpPr>
          <p:spPr bwMode="auto">
            <a:xfrm flipV="1">
              <a:off x="2418" y="558"/>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3600" name="Arc 10"/>
            <p:cNvSpPr>
              <a:spLocks/>
            </p:cNvSpPr>
            <p:nvPr/>
          </p:nvSpPr>
          <p:spPr bwMode="auto">
            <a:xfrm flipV="1">
              <a:off x="2594" y="559"/>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3601" name="Arc 11"/>
            <p:cNvSpPr>
              <a:spLocks/>
            </p:cNvSpPr>
            <p:nvPr/>
          </p:nvSpPr>
          <p:spPr bwMode="auto">
            <a:xfrm flipV="1">
              <a:off x="2770" y="555"/>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3602" name="Arc 12"/>
            <p:cNvSpPr>
              <a:spLocks/>
            </p:cNvSpPr>
            <p:nvPr/>
          </p:nvSpPr>
          <p:spPr bwMode="auto">
            <a:xfrm flipV="1">
              <a:off x="2946" y="554"/>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3603" name="Arc 13"/>
            <p:cNvSpPr>
              <a:spLocks/>
            </p:cNvSpPr>
            <p:nvPr/>
          </p:nvSpPr>
          <p:spPr bwMode="auto">
            <a:xfrm flipV="1">
              <a:off x="3126" y="555"/>
              <a:ext cx="194" cy="344"/>
            </a:xfrm>
            <a:custGeom>
              <a:avLst/>
              <a:gdLst>
                <a:gd name="T0" fmla="*/ 0 w 25063"/>
                <a:gd name="T1" fmla="*/ 0 h 21600"/>
                <a:gd name="T2" fmla="*/ 0 w 25063"/>
                <a:gd name="T3" fmla="*/ 0 h 21600"/>
                <a:gd name="T4" fmla="*/ 0 w 25063"/>
                <a:gd name="T5" fmla="*/ 0 h 21600"/>
                <a:gd name="T6" fmla="*/ 0 60000 65536"/>
                <a:gd name="T7" fmla="*/ 0 60000 65536"/>
                <a:gd name="T8" fmla="*/ 0 60000 65536"/>
                <a:gd name="T9" fmla="*/ 0 w 25063"/>
                <a:gd name="T10" fmla="*/ 0 h 21600"/>
                <a:gd name="T11" fmla="*/ 25063 w 25063"/>
                <a:gd name="T12" fmla="*/ 21600 h 21600"/>
              </a:gdLst>
              <a:ahLst/>
              <a:cxnLst>
                <a:cxn ang="T6">
                  <a:pos x="T0" y="T1"/>
                </a:cxn>
                <a:cxn ang="T7">
                  <a:pos x="T2" y="T3"/>
                </a:cxn>
                <a:cxn ang="T8">
                  <a:pos x="T4" y="T5"/>
                </a:cxn>
              </a:cxnLst>
              <a:rect l="T9" t="T10" r="T11" b="T12"/>
              <a:pathLst>
                <a:path w="25063" h="21600" fill="none" extrusionOk="0">
                  <a:moveTo>
                    <a:pt x="25063" y="205"/>
                  </a:moveTo>
                  <a:cubicBezTo>
                    <a:pt x="24950" y="12053"/>
                    <a:pt x="15313" y="21599"/>
                    <a:pt x="3464" y="21600"/>
                  </a:cubicBezTo>
                  <a:cubicBezTo>
                    <a:pt x="2303" y="21600"/>
                    <a:pt x="1145" y="21506"/>
                    <a:pt x="-1" y="21320"/>
                  </a:cubicBezTo>
                </a:path>
                <a:path w="25063" h="21600" stroke="0" extrusionOk="0">
                  <a:moveTo>
                    <a:pt x="25063" y="205"/>
                  </a:moveTo>
                  <a:cubicBezTo>
                    <a:pt x="24950" y="12053"/>
                    <a:pt x="15313" y="21599"/>
                    <a:pt x="3464" y="21600"/>
                  </a:cubicBezTo>
                  <a:cubicBezTo>
                    <a:pt x="2303" y="21600"/>
                    <a:pt x="1145" y="21506"/>
                    <a:pt x="-1" y="21320"/>
                  </a:cubicBezTo>
                  <a:lnTo>
                    <a:pt x="3464" y="0"/>
                  </a:lnTo>
                  <a:lnTo>
                    <a:pt x="25063" y="205"/>
                  </a:lnTo>
                  <a:close/>
                </a:path>
              </a:pathLst>
            </a:custGeom>
            <a:noFill/>
            <a:ln w="28575">
              <a:solidFill>
                <a:srgbClr val="0000FF"/>
              </a:solidFill>
              <a:round/>
              <a:headEnd/>
              <a:tailEnd/>
            </a:ln>
          </p:spPr>
          <p:txBody>
            <a:bodyPr/>
            <a:lstStyle/>
            <a:p>
              <a:endParaRPr lang="en-US"/>
            </a:p>
          </p:txBody>
        </p:sp>
        <p:sp>
          <p:nvSpPr>
            <p:cNvPr id="23604" name="Arc 14"/>
            <p:cNvSpPr>
              <a:spLocks/>
            </p:cNvSpPr>
            <p:nvPr/>
          </p:nvSpPr>
          <p:spPr bwMode="auto">
            <a:xfrm rot="642576" flipH="1" flipV="1">
              <a:off x="1509" y="532"/>
              <a:ext cx="199" cy="369"/>
            </a:xfrm>
            <a:custGeom>
              <a:avLst/>
              <a:gdLst>
                <a:gd name="T0" fmla="*/ 0 w 20072"/>
                <a:gd name="T1" fmla="*/ 0 h 21581"/>
                <a:gd name="T2" fmla="*/ 0 w 20072"/>
                <a:gd name="T3" fmla="*/ 0 h 21581"/>
                <a:gd name="T4" fmla="*/ 0 w 20072"/>
                <a:gd name="T5" fmla="*/ 0 h 21581"/>
                <a:gd name="T6" fmla="*/ 0 60000 65536"/>
                <a:gd name="T7" fmla="*/ 0 60000 65536"/>
                <a:gd name="T8" fmla="*/ 0 60000 65536"/>
                <a:gd name="T9" fmla="*/ 0 w 20072"/>
                <a:gd name="T10" fmla="*/ 0 h 21581"/>
                <a:gd name="T11" fmla="*/ 20072 w 20072"/>
                <a:gd name="T12" fmla="*/ 21581 h 21581"/>
              </a:gdLst>
              <a:ahLst/>
              <a:cxnLst>
                <a:cxn ang="T6">
                  <a:pos x="T0" y="T1"/>
                </a:cxn>
                <a:cxn ang="T7">
                  <a:pos x="T2" y="T3"/>
                </a:cxn>
                <a:cxn ang="T8">
                  <a:pos x="T4" y="T5"/>
                </a:cxn>
              </a:cxnLst>
              <a:rect l="T9" t="T10" r="T11" b="T12"/>
              <a:pathLst>
                <a:path w="20072" h="21581" fill="none" extrusionOk="0">
                  <a:moveTo>
                    <a:pt x="20071" y="7979"/>
                  </a:moveTo>
                  <a:cubicBezTo>
                    <a:pt x="16923" y="15898"/>
                    <a:pt x="9413" y="21226"/>
                    <a:pt x="899" y="21581"/>
                  </a:cubicBezTo>
                </a:path>
                <a:path w="20072" h="21581" stroke="0" extrusionOk="0">
                  <a:moveTo>
                    <a:pt x="20071" y="7979"/>
                  </a:moveTo>
                  <a:cubicBezTo>
                    <a:pt x="16923" y="15898"/>
                    <a:pt x="9413" y="21226"/>
                    <a:pt x="899" y="21581"/>
                  </a:cubicBezTo>
                  <a:lnTo>
                    <a:pt x="0" y="0"/>
                  </a:lnTo>
                  <a:lnTo>
                    <a:pt x="20071" y="7979"/>
                  </a:lnTo>
                  <a:close/>
                </a:path>
              </a:pathLst>
            </a:custGeom>
            <a:noFill/>
            <a:ln w="9525">
              <a:solidFill>
                <a:srgbClr val="3333FF"/>
              </a:solidFill>
              <a:prstDash val="dash"/>
              <a:round/>
              <a:headEnd/>
              <a:tailEnd/>
            </a:ln>
          </p:spPr>
          <p:txBody>
            <a:bodyPr/>
            <a:lstStyle/>
            <a:p>
              <a:endParaRPr lang="en-US"/>
            </a:p>
          </p:txBody>
        </p:sp>
        <p:sp>
          <p:nvSpPr>
            <p:cNvPr id="23605" name="Arc 15"/>
            <p:cNvSpPr>
              <a:spLocks/>
            </p:cNvSpPr>
            <p:nvPr/>
          </p:nvSpPr>
          <p:spPr bwMode="auto">
            <a:xfrm rot="642576" flipH="1" flipV="1">
              <a:off x="1643"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3606" name="Arc 16"/>
            <p:cNvSpPr>
              <a:spLocks/>
            </p:cNvSpPr>
            <p:nvPr/>
          </p:nvSpPr>
          <p:spPr bwMode="auto">
            <a:xfrm rot="642576" flipH="1" flipV="1">
              <a:off x="1815" y="531"/>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3607" name="Arc 17"/>
            <p:cNvSpPr>
              <a:spLocks/>
            </p:cNvSpPr>
            <p:nvPr/>
          </p:nvSpPr>
          <p:spPr bwMode="auto">
            <a:xfrm rot="642576" flipH="1" flipV="1">
              <a:off x="1991"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3608" name="Arc 18"/>
            <p:cNvSpPr>
              <a:spLocks/>
            </p:cNvSpPr>
            <p:nvPr/>
          </p:nvSpPr>
          <p:spPr bwMode="auto">
            <a:xfrm rot="642576" flipH="1" flipV="1">
              <a:off x="2183" y="531"/>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3609" name="Arc 19"/>
            <p:cNvSpPr>
              <a:spLocks/>
            </p:cNvSpPr>
            <p:nvPr/>
          </p:nvSpPr>
          <p:spPr bwMode="auto">
            <a:xfrm rot="642576" flipH="1" flipV="1">
              <a:off x="2355" y="539"/>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3610" name="Arc 20"/>
            <p:cNvSpPr>
              <a:spLocks/>
            </p:cNvSpPr>
            <p:nvPr/>
          </p:nvSpPr>
          <p:spPr bwMode="auto">
            <a:xfrm rot="642576" flipH="1" flipV="1">
              <a:off x="2531"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3611" name="Arc 21"/>
            <p:cNvSpPr>
              <a:spLocks/>
            </p:cNvSpPr>
            <p:nvPr/>
          </p:nvSpPr>
          <p:spPr bwMode="auto">
            <a:xfrm rot="642576" flipH="1" flipV="1">
              <a:off x="2707"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3612" name="Arc 22"/>
            <p:cNvSpPr>
              <a:spLocks/>
            </p:cNvSpPr>
            <p:nvPr/>
          </p:nvSpPr>
          <p:spPr bwMode="auto">
            <a:xfrm rot="642576" flipH="1" flipV="1">
              <a:off x="2883"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3613" name="Line 23"/>
            <p:cNvSpPr>
              <a:spLocks noChangeShapeType="1"/>
            </p:cNvSpPr>
            <p:nvPr/>
          </p:nvSpPr>
          <p:spPr bwMode="auto">
            <a:xfrm flipV="1">
              <a:off x="3319" y="874"/>
              <a:ext cx="0" cy="1046"/>
            </a:xfrm>
            <a:prstGeom prst="line">
              <a:avLst/>
            </a:prstGeom>
            <a:noFill/>
            <a:ln w="28575">
              <a:solidFill>
                <a:srgbClr val="3333FF"/>
              </a:solidFill>
              <a:round/>
              <a:headEnd/>
              <a:tailEnd/>
            </a:ln>
          </p:spPr>
          <p:txBody>
            <a:bodyPr/>
            <a:lstStyle/>
            <a:p>
              <a:endParaRPr lang="en-US"/>
            </a:p>
          </p:txBody>
        </p:sp>
        <p:sp>
          <p:nvSpPr>
            <p:cNvPr id="23614" name="Line 24"/>
            <p:cNvSpPr>
              <a:spLocks noChangeShapeType="1"/>
            </p:cNvSpPr>
            <p:nvPr/>
          </p:nvSpPr>
          <p:spPr bwMode="auto">
            <a:xfrm flipV="1">
              <a:off x="1504" y="768"/>
              <a:ext cx="0" cy="432"/>
            </a:xfrm>
            <a:prstGeom prst="line">
              <a:avLst/>
            </a:prstGeom>
            <a:noFill/>
            <a:ln w="9525">
              <a:solidFill>
                <a:srgbClr val="3333FF"/>
              </a:solidFill>
              <a:prstDash val="dash"/>
              <a:round/>
              <a:headEnd/>
              <a:tailEnd/>
            </a:ln>
          </p:spPr>
          <p:txBody>
            <a:bodyPr/>
            <a:lstStyle/>
            <a:p>
              <a:endParaRPr lang="en-US"/>
            </a:p>
          </p:txBody>
        </p:sp>
      </p:grpSp>
      <p:sp>
        <p:nvSpPr>
          <p:cNvPr id="131097" name="Text Box 25"/>
          <p:cNvSpPr txBox="1">
            <a:spLocks noChangeArrowheads="1"/>
          </p:cNvSpPr>
          <p:nvPr/>
        </p:nvSpPr>
        <p:spPr bwMode="auto">
          <a:xfrm>
            <a:off x="3733800" y="2743200"/>
            <a:ext cx="466725" cy="579438"/>
          </a:xfrm>
          <a:prstGeom prst="rect">
            <a:avLst/>
          </a:prstGeom>
          <a:noFill/>
          <a:ln w="9525">
            <a:noFill/>
            <a:miter lim="800000"/>
            <a:headEnd/>
            <a:tailEnd/>
          </a:ln>
          <a:effectLst/>
        </p:spPr>
        <p:txBody>
          <a:bodyPr>
            <a:spAutoFit/>
          </a:bodyPr>
          <a:lstStyle/>
          <a:p>
            <a:pPr eaLnBrk="1" hangingPunct="1">
              <a:spcBef>
                <a:spcPct val="50000"/>
              </a:spcBef>
              <a:defRPr/>
            </a:pPr>
            <a:r>
              <a:rPr lang="en-US" sz="3200" b="1" dirty="0">
                <a:solidFill>
                  <a:srgbClr val="336600"/>
                </a:solidFill>
                <a:effectLst>
                  <a:outerShdw blurRad="38100" dist="38100" dir="2700000" algn="tl">
                    <a:srgbClr val="C0C0C0"/>
                  </a:outerShdw>
                </a:effectLst>
                <a:latin typeface="Times New Roman" pitchFamily="18" charset="0"/>
                <a:cs typeface="Times New Roman" pitchFamily="18" charset="0"/>
              </a:rPr>
              <a:t>A</a:t>
            </a:r>
          </a:p>
        </p:txBody>
      </p:sp>
      <p:sp>
        <p:nvSpPr>
          <p:cNvPr id="131098" name="Text Box 26"/>
          <p:cNvSpPr txBox="1">
            <a:spLocks noChangeArrowheads="1"/>
          </p:cNvSpPr>
          <p:nvPr/>
        </p:nvSpPr>
        <p:spPr bwMode="auto">
          <a:xfrm>
            <a:off x="3733800" y="4876800"/>
            <a:ext cx="468313" cy="579438"/>
          </a:xfrm>
          <a:prstGeom prst="rect">
            <a:avLst/>
          </a:prstGeom>
          <a:noFill/>
          <a:ln w="9525">
            <a:noFill/>
            <a:miter lim="800000"/>
            <a:headEnd/>
            <a:tailEnd/>
          </a:ln>
          <a:effectLst/>
        </p:spPr>
        <p:txBody>
          <a:bodyPr>
            <a:spAutoFit/>
          </a:bodyPr>
          <a:lstStyle/>
          <a:p>
            <a:pPr eaLnBrk="1" hangingPunct="1">
              <a:spcBef>
                <a:spcPct val="50000"/>
              </a:spcBef>
              <a:defRPr/>
            </a:pPr>
            <a:r>
              <a:rPr lang="en-US" sz="3200" b="1" dirty="0">
                <a:solidFill>
                  <a:srgbClr val="336600"/>
                </a:solidFill>
                <a:effectLst>
                  <a:outerShdw blurRad="38100" dist="38100" dir="2700000" algn="tl">
                    <a:srgbClr val="C0C0C0"/>
                  </a:outerShdw>
                </a:effectLst>
                <a:latin typeface="Times New Roman" pitchFamily="18" charset="0"/>
                <a:cs typeface="Times New Roman" pitchFamily="18" charset="0"/>
              </a:rPr>
              <a:t>B</a:t>
            </a:r>
          </a:p>
        </p:txBody>
      </p:sp>
      <p:grpSp>
        <p:nvGrpSpPr>
          <p:cNvPr id="3" name="Group 27"/>
          <p:cNvGrpSpPr>
            <a:grpSpLocks/>
          </p:cNvGrpSpPr>
          <p:nvPr/>
        </p:nvGrpSpPr>
        <p:grpSpPr bwMode="auto">
          <a:xfrm rot="5400000">
            <a:off x="1136650" y="3421063"/>
            <a:ext cx="2316163" cy="1608137"/>
            <a:chOff x="1195" y="2268"/>
            <a:chExt cx="2191" cy="1013"/>
          </a:xfrm>
        </p:grpSpPr>
        <p:grpSp>
          <p:nvGrpSpPr>
            <p:cNvPr id="4" name="Group 28"/>
            <p:cNvGrpSpPr>
              <a:grpSpLocks/>
            </p:cNvGrpSpPr>
            <p:nvPr/>
          </p:nvGrpSpPr>
          <p:grpSpPr bwMode="auto">
            <a:xfrm flipV="1">
              <a:off x="1683" y="2268"/>
              <a:ext cx="1701" cy="127"/>
              <a:chOff x="1678" y="2705"/>
              <a:chExt cx="1970" cy="127"/>
            </a:xfrm>
          </p:grpSpPr>
          <p:sp>
            <p:nvSpPr>
              <p:cNvPr id="23584" name="Line 29"/>
              <p:cNvSpPr>
                <a:spLocks noChangeShapeType="1"/>
              </p:cNvSpPr>
              <p:nvPr/>
            </p:nvSpPr>
            <p:spPr bwMode="auto">
              <a:xfrm>
                <a:off x="1678" y="2719"/>
                <a:ext cx="0" cy="113"/>
              </a:xfrm>
              <a:prstGeom prst="line">
                <a:avLst/>
              </a:prstGeom>
              <a:noFill/>
              <a:ln w="22225">
                <a:solidFill>
                  <a:srgbClr val="3333FF"/>
                </a:solidFill>
                <a:round/>
                <a:headEnd/>
                <a:tailEnd type="stealth" w="lg" len="lg"/>
              </a:ln>
            </p:spPr>
            <p:txBody>
              <a:bodyPr/>
              <a:lstStyle/>
              <a:p>
                <a:endParaRPr lang="en-US"/>
              </a:p>
            </p:txBody>
          </p:sp>
          <p:sp>
            <p:nvSpPr>
              <p:cNvPr id="23585" name="Line 30"/>
              <p:cNvSpPr>
                <a:spLocks noChangeShapeType="1"/>
              </p:cNvSpPr>
              <p:nvPr/>
            </p:nvSpPr>
            <p:spPr bwMode="auto">
              <a:xfrm>
                <a:off x="1922" y="2705"/>
                <a:ext cx="0" cy="113"/>
              </a:xfrm>
              <a:prstGeom prst="line">
                <a:avLst/>
              </a:prstGeom>
              <a:noFill/>
              <a:ln w="22225">
                <a:solidFill>
                  <a:srgbClr val="3333FF"/>
                </a:solidFill>
                <a:round/>
                <a:headEnd/>
                <a:tailEnd type="stealth" w="lg" len="lg"/>
              </a:ln>
            </p:spPr>
            <p:txBody>
              <a:bodyPr/>
              <a:lstStyle/>
              <a:p>
                <a:endParaRPr lang="en-US"/>
              </a:p>
            </p:txBody>
          </p:sp>
          <p:sp>
            <p:nvSpPr>
              <p:cNvPr id="23586" name="Line 31"/>
              <p:cNvSpPr>
                <a:spLocks noChangeShapeType="1"/>
              </p:cNvSpPr>
              <p:nvPr/>
            </p:nvSpPr>
            <p:spPr bwMode="auto">
              <a:xfrm>
                <a:off x="2171" y="2719"/>
                <a:ext cx="0" cy="113"/>
              </a:xfrm>
              <a:prstGeom prst="line">
                <a:avLst/>
              </a:prstGeom>
              <a:noFill/>
              <a:ln w="22225">
                <a:solidFill>
                  <a:srgbClr val="3333FF"/>
                </a:solidFill>
                <a:round/>
                <a:headEnd/>
                <a:tailEnd type="stealth" w="lg" len="lg"/>
              </a:ln>
            </p:spPr>
            <p:txBody>
              <a:bodyPr/>
              <a:lstStyle/>
              <a:p>
                <a:endParaRPr lang="en-US"/>
              </a:p>
            </p:txBody>
          </p:sp>
          <p:sp>
            <p:nvSpPr>
              <p:cNvPr id="23587" name="Line 32"/>
              <p:cNvSpPr>
                <a:spLocks noChangeShapeType="1"/>
              </p:cNvSpPr>
              <p:nvPr/>
            </p:nvSpPr>
            <p:spPr bwMode="auto">
              <a:xfrm>
                <a:off x="2414" y="2719"/>
                <a:ext cx="0" cy="113"/>
              </a:xfrm>
              <a:prstGeom prst="line">
                <a:avLst/>
              </a:prstGeom>
              <a:noFill/>
              <a:ln w="22225">
                <a:solidFill>
                  <a:srgbClr val="3333FF"/>
                </a:solidFill>
                <a:round/>
                <a:headEnd/>
                <a:tailEnd type="stealth" w="lg" len="lg"/>
              </a:ln>
            </p:spPr>
            <p:txBody>
              <a:bodyPr/>
              <a:lstStyle/>
              <a:p>
                <a:endParaRPr lang="en-US"/>
              </a:p>
            </p:txBody>
          </p:sp>
          <p:sp>
            <p:nvSpPr>
              <p:cNvPr id="23588" name="Line 33"/>
              <p:cNvSpPr>
                <a:spLocks noChangeShapeType="1"/>
              </p:cNvSpPr>
              <p:nvPr/>
            </p:nvSpPr>
            <p:spPr bwMode="auto">
              <a:xfrm>
                <a:off x="2665" y="2719"/>
                <a:ext cx="0" cy="113"/>
              </a:xfrm>
              <a:prstGeom prst="line">
                <a:avLst/>
              </a:prstGeom>
              <a:noFill/>
              <a:ln w="22225">
                <a:solidFill>
                  <a:srgbClr val="3333FF"/>
                </a:solidFill>
                <a:round/>
                <a:headEnd/>
                <a:tailEnd type="stealth" w="lg" len="lg"/>
              </a:ln>
            </p:spPr>
            <p:txBody>
              <a:bodyPr/>
              <a:lstStyle/>
              <a:p>
                <a:endParaRPr lang="en-US"/>
              </a:p>
            </p:txBody>
          </p:sp>
          <p:sp>
            <p:nvSpPr>
              <p:cNvPr id="23589" name="Line 34"/>
              <p:cNvSpPr>
                <a:spLocks noChangeShapeType="1"/>
              </p:cNvSpPr>
              <p:nvPr/>
            </p:nvSpPr>
            <p:spPr bwMode="auto">
              <a:xfrm>
                <a:off x="2914" y="2719"/>
                <a:ext cx="0" cy="113"/>
              </a:xfrm>
              <a:prstGeom prst="line">
                <a:avLst/>
              </a:prstGeom>
              <a:noFill/>
              <a:ln w="22225">
                <a:solidFill>
                  <a:srgbClr val="3333FF"/>
                </a:solidFill>
                <a:round/>
                <a:headEnd/>
                <a:tailEnd type="stealth" w="lg" len="lg"/>
              </a:ln>
            </p:spPr>
            <p:txBody>
              <a:bodyPr/>
              <a:lstStyle/>
              <a:p>
                <a:endParaRPr lang="en-US"/>
              </a:p>
            </p:txBody>
          </p:sp>
          <p:sp>
            <p:nvSpPr>
              <p:cNvPr id="23590" name="Line 35"/>
              <p:cNvSpPr>
                <a:spLocks noChangeShapeType="1"/>
              </p:cNvSpPr>
              <p:nvPr/>
            </p:nvSpPr>
            <p:spPr bwMode="auto">
              <a:xfrm>
                <a:off x="3159" y="2719"/>
                <a:ext cx="0" cy="113"/>
              </a:xfrm>
              <a:prstGeom prst="line">
                <a:avLst/>
              </a:prstGeom>
              <a:noFill/>
              <a:ln w="22225">
                <a:solidFill>
                  <a:srgbClr val="3333FF"/>
                </a:solidFill>
                <a:round/>
                <a:headEnd/>
                <a:tailEnd type="stealth" w="lg" len="lg"/>
              </a:ln>
            </p:spPr>
            <p:txBody>
              <a:bodyPr/>
              <a:lstStyle/>
              <a:p>
                <a:endParaRPr lang="en-US"/>
              </a:p>
            </p:txBody>
          </p:sp>
          <p:sp>
            <p:nvSpPr>
              <p:cNvPr id="23591" name="Line 36"/>
              <p:cNvSpPr>
                <a:spLocks noChangeShapeType="1"/>
              </p:cNvSpPr>
              <p:nvPr/>
            </p:nvSpPr>
            <p:spPr bwMode="auto">
              <a:xfrm>
                <a:off x="3405" y="2719"/>
                <a:ext cx="0" cy="113"/>
              </a:xfrm>
              <a:prstGeom prst="line">
                <a:avLst/>
              </a:prstGeom>
              <a:noFill/>
              <a:ln w="22225">
                <a:solidFill>
                  <a:srgbClr val="3333FF"/>
                </a:solidFill>
                <a:round/>
                <a:headEnd/>
                <a:tailEnd type="stealth" w="lg" len="lg"/>
              </a:ln>
            </p:spPr>
            <p:txBody>
              <a:bodyPr/>
              <a:lstStyle/>
              <a:p>
                <a:endParaRPr lang="en-US"/>
              </a:p>
            </p:txBody>
          </p:sp>
          <p:sp>
            <p:nvSpPr>
              <p:cNvPr id="23592" name="Line 37"/>
              <p:cNvSpPr>
                <a:spLocks noChangeShapeType="1"/>
              </p:cNvSpPr>
              <p:nvPr/>
            </p:nvSpPr>
            <p:spPr bwMode="auto">
              <a:xfrm>
                <a:off x="3648" y="2719"/>
                <a:ext cx="0" cy="113"/>
              </a:xfrm>
              <a:prstGeom prst="line">
                <a:avLst/>
              </a:prstGeom>
              <a:noFill/>
              <a:ln w="22225">
                <a:solidFill>
                  <a:srgbClr val="3333FF"/>
                </a:solidFill>
                <a:round/>
                <a:headEnd/>
                <a:tailEnd type="stealth" w="lg" len="lg"/>
              </a:ln>
            </p:spPr>
            <p:txBody>
              <a:bodyPr/>
              <a:lstStyle/>
              <a:p>
                <a:endParaRPr lang="en-US"/>
              </a:p>
            </p:txBody>
          </p:sp>
        </p:grpSp>
        <p:sp>
          <p:nvSpPr>
            <p:cNvPr id="23582" name="Line 38"/>
            <p:cNvSpPr>
              <a:spLocks noChangeShapeType="1"/>
            </p:cNvSpPr>
            <p:nvPr/>
          </p:nvSpPr>
          <p:spPr bwMode="auto">
            <a:xfrm>
              <a:off x="1195" y="3168"/>
              <a:ext cx="0" cy="113"/>
            </a:xfrm>
            <a:prstGeom prst="line">
              <a:avLst/>
            </a:prstGeom>
            <a:noFill/>
            <a:ln w="22225">
              <a:solidFill>
                <a:srgbClr val="3333FF"/>
              </a:solidFill>
              <a:round/>
              <a:headEnd/>
              <a:tailEnd type="stealth" w="lg" len="lg"/>
            </a:ln>
          </p:spPr>
          <p:txBody>
            <a:bodyPr/>
            <a:lstStyle/>
            <a:p>
              <a:endParaRPr lang="en-US"/>
            </a:p>
          </p:txBody>
        </p:sp>
        <p:sp>
          <p:nvSpPr>
            <p:cNvPr id="23583" name="Line 39"/>
            <p:cNvSpPr>
              <a:spLocks noChangeShapeType="1"/>
            </p:cNvSpPr>
            <p:nvPr/>
          </p:nvSpPr>
          <p:spPr bwMode="auto">
            <a:xfrm flipV="1">
              <a:off x="3386" y="3120"/>
              <a:ext cx="0" cy="113"/>
            </a:xfrm>
            <a:prstGeom prst="line">
              <a:avLst/>
            </a:prstGeom>
            <a:noFill/>
            <a:ln w="22225">
              <a:solidFill>
                <a:srgbClr val="3333FF"/>
              </a:solidFill>
              <a:round/>
              <a:headEnd/>
              <a:tailEnd type="stealth" w="lg" len="lg"/>
            </a:ln>
          </p:spPr>
          <p:txBody>
            <a:bodyPr/>
            <a:lstStyle/>
            <a:p>
              <a:endParaRPr lang="en-US"/>
            </a:p>
          </p:txBody>
        </p:sp>
      </p:grpSp>
      <p:sp>
        <p:nvSpPr>
          <p:cNvPr id="131112" name="Line 40"/>
          <p:cNvSpPr>
            <a:spLocks noChangeShapeType="1"/>
          </p:cNvSpPr>
          <p:nvPr/>
        </p:nvSpPr>
        <p:spPr bwMode="auto">
          <a:xfrm rot="5400000" flipH="1" flipV="1">
            <a:off x="6249194" y="2285206"/>
            <a:ext cx="914400" cy="1588"/>
          </a:xfrm>
          <a:prstGeom prst="line">
            <a:avLst/>
          </a:prstGeom>
          <a:noFill/>
          <a:ln w="57150">
            <a:solidFill>
              <a:srgbClr val="CC00FF"/>
            </a:solidFill>
            <a:round/>
            <a:headEnd/>
            <a:tailEnd type="stealth" w="lg" len="lg"/>
          </a:ln>
        </p:spPr>
        <p:txBody>
          <a:bodyPr/>
          <a:lstStyle/>
          <a:p>
            <a:endParaRPr lang="en-US"/>
          </a:p>
        </p:txBody>
      </p:sp>
      <p:grpSp>
        <p:nvGrpSpPr>
          <p:cNvPr id="5" name="Group 41"/>
          <p:cNvGrpSpPr>
            <a:grpSpLocks/>
          </p:cNvGrpSpPr>
          <p:nvPr/>
        </p:nvGrpSpPr>
        <p:grpSpPr bwMode="auto">
          <a:xfrm rot="5400000" flipH="1">
            <a:off x="1176337" y="8729663"/>
            <a:ext cx="3451225" cy="12700"/>
            <a:chOff x="624" y="2776"/>
            <a:chExt cx="3264" cy="8"/>
          </a:xfrm>
        </p:grpSpPr>
        <p:sp>
          <p:nvSpPr>
            <p:cNvPr id="23579" name="Line 42"/>
            <p:cNvSpPr>
              <a:spLocks noChangeShapeType="1"/>
            </p:cNvSpPr>
            <p:nvPr/>
          </p:nvSpPr>
          <p:spPr bwMode="auto">
            <a:xfrm rot="-5400000">
              <a:off x="2256" y="1152"/>
              <a:ext cx="0" cy="3264"/>
            </a:xfrm>
            <a:prstGeom prst="line">
              <a:avLst/>
            </a:prstGeom>
            <a:noFill/>
            <a:ln w="57150">
              <a:solidFill>
                <a:srgbClr val="339933"/>
              </a:solidFill>
              <a:round/>
              <a:headEnd/>
              <a:tailEnd type="none" w="lg" len="lg"/>
            </a:ln>
          </p:spPr>
          <p:txBody>
            <a:bodyPr/>
            <a:lstStyle/>
            <a:p>
              <a:endParaRPr lang="en-US"/>
            </a:p>
          </p:txBody>
        </p:sp>
        <p:sp>
          <p:nvSpPr>
            <p:cNvPr id="30748" name="Line 43"/>
            <p:cNvSpPr>
              <a:spLocks noChangeShapeType="1"/>
            </p:cNvSpPr>
            <p:nvPr/>
          </p:nvSpPr>
          <p:spPr bwMode="auto">
            <a:xfrm rot="-5400000">
              <a:off x="2056" y="2544"/>
              <a:ext cx="3" cy="479"/>
            </a:xfrm>
            <a:prstGeom prst="line">
              <a:avLst/>
            </a:prstGeom>
            <a:noFill/>
            <a:ln w="57150">
              <a:solidFill>
                <a:srgbClr val="33CC33"/>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grpSp>
      <p:sp>
        <p:nvSpPr>
          <p:cNvPr id="131116" name="Text Box 44"/>
          <p:cNvSpPr txBox="1">
            <a:spLocks noChangeArrowheads="1"/>
          </p:cNvSpPr>
          <p:nvPr/>
        </p:nvSpPr>
        <p:spPr bwMode="auto">
          <a:xfrm>
            <a:off x="2286000" y="5486400"/>
            <a:ext cx="377825" cy="496888"/>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3200" b="1" dirty="0">
                <a:solidFill>
                  <a:srgbClr val="0000CC"/>
                </a:solidFill>
                <a:effectLst>
                  <a:outerShdw blurRad="38100" dist="38100" dir="2700000" algn="tl">
                    <a:srgbClr val="000000"/>
                  </a:outerShdw>
                </a:effectLst>
                <a:latin typeface="Times New Roman" pitchFamily="18" charset="0"/>
                <a:cs typeface="Times New Roman" pitchFamily="18" charset="0"/>
              </a:rPr>
              <a:t>S</a:t>
            </a:r>
          </a:p>
        </p:txBody>
      </p:sp>
      <p:sp>
        <p:nvSpPr>
          <p:cNvPr id="131117" name="Text Box 45"/>
          <p:cNvSpPr txBox="1">
            <a:spLocks noChangeArrowheads="1"/>
          </p:cNvSpPr>
          <p:nvPr/>
        </p:nvSpPr>
        <p:spPr bwMode="auto">
          <a:xfrm>
            <a:off x="2133600" y="2133600"/>
            <a:ext cx="355600" cy="496888"/>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3200" b="1" dirty="0">
                <a:solidFill>
                  <a:srgbClr val="FF0000"/>
                </a:solidFill>
                <a:effectLst>
                  <a:outerShdw blurRad="38100" dist="38100" dir="2700000" algn="tl">
                    <a:srgbClr val="000000"/>
                  </a:outerShdw>
                </a:effectLst>
                <a:latin typeface="Times New Roman" pitchFamily="18" charset="0"/>
                <a:cs typeface="Times New Roman" pitchFamily="18" charset="0"/>
              </a:rPr>
              <a:t>N</a:t>
            </a:r>
          </a:p>
        </p:txBody>
      </p:sp>
      <p:pic>
        <p:nvPicPr>
          <p:cNvPr id="131118" name="Picture 46" descr="nam tay phai 1"/>
          <p:cNvPicPr>
            <a:picLocks noChangeAspect="1" noChangeArrowheads="1"/>
          </p:cNvPicPr>
          <p:nvPr/>
        </p:nvPicPr>
        <p:blipFill>
          <a:blip r:embed="rId4"/>
          <a:srcRect/>
          <a:stretch>
            <a:fillRect/>
          </a:stretch>
        </p:blipFill>
        <p:spPr bwMode="auto">
          <a:xfrm>
            <a:off x="5638800" y="2362200"/>
            <a:ext cx="2438400" cy="1624013"/>
          </a:xfrm>
          <a:prstGeom prst="rect">
            <a:avLst/>
          </a:prstGeom>
          <a:noFill/>
          <a:ln w="9525">
            <a:noFill/>
            <a:miter lim="800000"/>
            <a:headEnd/>
            <a:tailEnd/>
          </a:ln>
        </p:spPr>
      </p:pic>
      <p:sp>
        <p:nvSpPr>
          <p:cNvPr id="131119" name="Line 47"/>
          <p:cNvSpPr>
            <a:spLocks noChangeShapeType="1"/>
          </p:cNvSpPr>
          <p:nvPr/>
        </p:nvSpPr>
        <p:spPr bwMode="auto">
          <a:xfrm rot="5400000">
            <a:off x="-762794" y="2743994"/>
            <a:ext cx="1588" cy="1219200"/>
          </a:xfrm>
          <a:prstGeom prst="line">
            <a:avLst/>
          </a:prstGeom>
          <a:noFill/>
          <a:ln w="38100">
            <a:solidFill>
              <a:srgbClr val="FF0000"/>
            </a:solidFill>
            <a:round/>
            <a:headEnd type="triangle" w="med" len="med"/>
            <a:tailEnd/>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grpSp>
        <p:nvGrpSpPr>
          <p:cNvPr id="6" name="Group 48"/>
          <p:cNvGrpSpPr>
            <a:grpSpLocks/>
          </p:cNvGrpSpPr>
          <p:nvPr/>
        </p:nvGrpSpPr>
        <p:grpSpPr bwMode="auto">
          <a:xfrm rot="5400000">
            <a:off x="331787" y="1878013"/>
            <a:ext cx="4822825" cy="4419600"/>
            <a:chOff x="-672" y="864"/>
            <a:chExt cx="5760" cy="2784"/>
          </a:xfrm>
        </p:grpSpPr>
        <p:sp>
          <p:nvSpPr>
            <p:cNvPr id="23567" name="Oval 49"/>
            <p:cNvSpPr>
              <a:spLocks noChangeArrowheads="1"/>
            </p:cNvSpPr>
            <p:nvPr/>
          </p:nvSpPr>
          <p:spPr bwMode="auto">
            <a:xfrm>
              <a:off x="925" y="1534"/>
              <a:ext cx="2535" cy="621"/>
            </a:xfrm>
            <a:prstGeom prst="ellipse">
              <a:avLst/>
            </a:prstGeom>
            <a:noFill/>
            <a:ln w="6350">
              <a:solidFill>
                <a:srgbClr val="FF9900"/>
              </a:solidFill>
              <a:round/>
              <a:headEnd/>
              <a:tailEnd/>
            </a:ln>
          </p:spPr>
          <p:txBody>
            <a:bodyPr/>
            <a:lstStyle/>
            <a:p>
              <a:pPr algn="ctr" eaLnBrk="1" hangingPunct="1"/>
              <a:endParaRPr lang="vi-VN" altLang="en-US"/>
            </a:p>
          </p:txBody>
        </p:sp>
        <p:sp>
          <p:nvSpPr>
            <p:cNvPr id="23568" name="Oval 50"/>
            <p:cNvSpPr>
              <a:spLocks noChangeArrowheads="1"/>
            </p:cNvSpPr>
            <p:nvPr/>
          </p:nvSpPr>
          <p:spPr bwMode="auto">
            <a:xfrm flipV="1">
              <a:off x="1018" y="2357"/>
              <a:ext cx="2442" cy="628"/>
            </a:xfrm>
            <a:prstGeom prst="ellipse">
              <a:avLst/>
            </a:prstGeom>
            <a:noFill/>
            <a:ln w="6350">
              <a:solidFill>
                <a:srgbClr val="FF9900"/>
              </a:solidFill>
              <a:round/>
              <a:headEnd/>
              <a:tailEnd/>
            </a:ln>
          </p:spPr>
          <p:txBody>
            <a:bodyPr/>
            <a:lstStyle/>
            <a:p>
              <a:pPr algn="ctr" eaLnBrk="1" hangingPunct="1"/>
              <a:endParaRPr lang="vi-VN" altLang="en-US"/>
            </a:p>
          </p:txBody>
        </p:sp>
        <p:sp>
          <p:nvSpPr>
            <p:cNvPr id="23569" name="Line 51"/>
            <p:cNvSpPr>
              <a:spLocks noChangeShapeType="1"/>
            </p:cNvSpPr>
            <p:nvPr/>
          </p:nvSpPr>
          <p:spPr bwMode="auto">
            <a:xfrm>
              <a:off x="-598" y="2256"/>
              <a:ext cx="5623" cy="0"/>
            </a:xfrm>
            <a:prstGeom prst="line">
              <a:avLst/>
            </a:prstGeom>
            <a:noFill/>
            <a:ln w="6350">
              <a:solidFill>
                <a:srgbClr val="FF9900"/>
              </a:solidFill>
              <a:round/>
              <a:headEnd/>
              <a:tailEnd/>
            </a:ln>
          </p:spPr>
          <p:txBody>
            <a:bodyPr/>
            <a:lstStyle/>
            <a:p>
              <a:endParaRPr lang="en-US"/>
            </a:p>
          </p:txBody>
        </p:sp>
        <p:sp>
          <p:nvSpPr>
            <p:cNvPr id="23570" name="Arc 52"/>
            <p:cNvSpPr>
              <a:spLocks/>
            </p:cNvSpPr>
            <p:nvPr/>
          </p:nvSpPr>
          <p:spPr bwMode="auto">
            <a:xfrm rot="5400000">
              <a:off x="1821" y="-1015"/>
              <a:ext cx="760" cy="5746"/>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9900"/>
              </a:solidFill>
              <a:round/>
              <a:headEnd/>
              <a:tailEnd/>
            </a:ln>
          </p:spPr>
          <p:txBody>
            <a:bodyPr/>
            <a:lstStyle/>
            <a:p>
              <a:endParaRPr lang="en-US"/>
            </a:p>
          </p:txBody>
        </p:sp>
        <p:sp>
          <p:nvSpPr>
            <p:cNvPr id="23571" name="Arc 53"/>
            <p:cNvSpPr>
              <a:spLocks/>
            </p:cNvSpPr>
            <p:nvPr/>
          </p:nvSpPr>
          <p:spPr bwMode="auto">
            <a:xfrm rot="5400000">
              <a:off x="1491" y="-1266"/>
              <a:ext cx="1356" cy="5615"/>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solidFill>
                <a:srgbClr val="FF9900"/>
              </a:solidFill>
              <a:round/>
              <a:headEnd/>
              <a:tailEnd/>
            </a:ln>
          </p:spPr>
          <p:txBody>
            <a:bodyPr/>
            <a:lstStyle/>
            <a:p>
              <a:endParaRPr lang="en-US"/>
            </a:p>
          </p:txBody>
        </p:sp>
        <p:sp>
          <p:nvSpPr>
            <p:cNvPr id="23572" name="Arc 54"/>
            <p:cNvSpPr>
              <a:spLocks/>
            </p:cNvSpPr>
            <p:nvPr/>
          </p:nvSpPr>
          <p:spPr bwMode="auto">
            <a:xfrm rot="5400000">
              <a:off x="1657" y="-593"/>
              <a:ext cx="1095" cy="4498"/>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9900"/>
              </a:solidFill>
              <a:round/>
              <a:headEnd/>
              <a:tailEnd/>
            </a:ln>
          </p:spPr>
          <p:txBody>
            <a:bodyPr/>
            <a:lstStyle/>
            <a:p>
              <a:endParaRPr lang="en-US"/>
            </a:p>
          </p:txBody>
        </p:sp>
        <p:sp>
          <p:nvSpPr>
            <p:cNvPr id="23573" name="Oval 55"/>
            <p:cNvSpPr>
              <a:spLocks noChangeArrowheads="1"/>
            </p:cNvSpPr>
            <p:nvPr/>
          </p:nvSpPr>
          <p:spPr bwMode="auto">
            <a:xfrm>
              <a:off x="471" y="1074"/>
              <a:ext cx="3373" cy="1102"/>
            </a:xfrm>
            <a:prstGeom prst="ellipse">
              <a:avLst/>
            </a:prstGeom>
            <a:noFill/>
            <a:ln w="6350">
              <a:solidFill>
                <a:srgbClr val="FF9900"/>
              </a:solidFill>
              <a:round/>
              <a:headEnd/>
              <a:tailEnd/>
            </a:ln>
          </p:spPr>
          <p:txBody>
            <a:bodyPr/>
            <a:lstStyle/>
            <a:p>
              <a:pPr algn="ctr" eaLnBrk="1" hangingPunct="1"/>
              <a:endParaRPr lang="vi-VN" altLang="en-US"/>
            </a:p>
          </p:txBody>
        </p:sp>
        <p:sp>
          <p:nvSpPr>
            <p:cNvPr id="23574" name="Line 56"/>
            <p:cNvSpPr>
              <a:spLocks noChangeShapeType="1"/>
            </p:cNvSpPr>
            <p:nvPr/>
          </p:nvSpPr>
          <p:spPr bwMode="auto">
            <a:xfrm flipV="1">
              <a:off x="-582" y="2256"/>
              <a:ext cx="5621" cy="0"/>
            </a:xfrm>
            <a:prstGeom prst="line">
              <a:avLst/>
            </a:prstGeom>
            <a:noFill/>
            <a:ln w="6350">
              <a:solidFill>
                <a:srgbClr val="FF9900"/>
              </a:solidFill>
              <a:round/>
              <a:headEnd/>
              <a:tailEnd/>
            </a:ln>
          </p:spPr>
          <p:txBody>
            <a:bodyPr/>
            <a:lstStyle/>
            <a:p>
              <a:endParaRPr lang="en-US"/>
            </a:p>
          </p:txBody>
        </p:sp>
        <p:sp>
          <p:nvSpPr>
            <p:cNvPr id="23575" name="Arc 57"/>
            <p:cNvSpPr>
              <a:spLocks/>
            </p:cNvSpPr>
            <p:nvPr/>
          </p:nvSpPr>
          <p:spPr bwMode="auto">
            <a:xfrm rot="16200000" flipV="1">
              <a:off x="1836" y="-218"/>
              <a:ext cx="760" cy="5744"/>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9900"/>
              </a:solidFill>
              <a:round/>
              <a:headEnd/>
              <a:tailEnd/>
            </a:ln>
          </p:spPr>
          <p:txBody>
            <a:bodyPr/>
            <a:lstStyle/>
            <a:p>
              <a:endParaRPr lang="en-US"/>
            </a:p>
          </p:txBody>
        </p:sp>
        <p:sp>
          <p:nvSpPr>
            <p:cNvPr id="23576" name="Arc 58"/>
            <p:cNvSpPr>
              <a:spLocks/>
            </p:cNvSpPr>
            <p:nvPr/>
          </p:nvSpPr>
          <p:spPr bwMode="auto">
            <a:xfrm rot="16200000" flipV="1">
              <a:off x="1506" y="163"/>
              <a:ext cx="1356" cy="5613"/>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solidFill>
                <a:srgbClr val="FF9900"/>
              </a:solidFill>
              <a:round/>
              <a:headEnd/>
              <a:tailEnd/>
            </a:ln>
          </p:spPr>
          <p:txBody>
            <a:bodyPr/>
            <a:lstStyle/>
            <a:p>
              <a:endParaRPr lang="en-US"/>
            </a:p>
          </p:txBody>
        </p:sp>
        <p:sp>
          <p:nvSpPr>
            <p:cNvPr id="23577" name="Arc 59"/>
            <p:cNvSpPr>
              <a:spLocks/>
            </p:cNvSpPr>
            <p:nvPr/>
          </p:nvSpPr>
          <p:spPr bwMode="auto">
            <a:xfrm rot="16200000" flipV="1">
              <a:off x="1672" y="609"/>
              <a:ext cx="1095" cy="4496"/>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9900"/>
              </a:solidFill>
              <a:round/>
              <a:headEnd/>
              <a:tailEnd/>
            </a:ln>
          </p:spPr>
          <p:txBody>
            <a:bodyPr/>
            <a:lstStyle/>
            <a:p>
              <a:endParaRPr lang="en-US"/>
            </a:p>
          </p:txBody>
        </p:sp>
        <p:sp>
          <p:nvSpPr>
            <p:cNvPr id="23578" name="Oval 60"/>
            <p:cNvSpPr>
              <a:spLocks noChangeArrowheads="1"/>
            </p:cNvSpPr>
            <p:nvPr/>
          </p:nvSpPr>
          <p:spPr bwMode="auto">
            <a:xfrm flipV="1">
              <a:off x="486" y="2336"/>
              <a:ext cx="3371" cy="1047"/>
            </a:xfrm>
            <a:prstGeom prst="ellipse">
              <a:avLst/>
            </a:prstGeom>
            <a:noFill/>
            <a:ln w="6350">
              <a:solidFill>
                <a:srgbClr val="FF9900"/>
              </a:solidFill>
              <a:round/>
              <a:headEnd/>
              <a:tailEnd/>
            </a:ln>
          </p:spPr>
          <p:txBody>
            <a:bodyPr/>
            <a:lstStyle/>
            <a:p>
              <a:pPr algn="ctr" eaLnBrk="1" hangingPunct="1"/>
              <a:endParaRPr lang="vi-VN" altLang="en-US"/>
            </a:p>
          </p:txBody>
        </p:sp>
      </p:grpSp>
      <p:sp>
        <p:nvSpPr>
          <p:cNvPr id="131133" name="Text Box 61"/>
          <p:cNvSpPr txBox="1">
            <a:spLocks noChangeArrowheads="1"/>
          </p:cNvSpPr>
          <p:nvPr/>
        </p:nvSpPr>
        <p:spPr bwMode="auto">
          <a:xfrm>
            <a:off x="4648200" y="2895600"/>
            <a:ext cx="990600" cy="1724025"/>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2800">
                <a:solidFill>
                  <a:srgbClr val="FF3300"/>
                </a:solidFill>
                <a:latin typeface="Times New Roman" pitchFamily="18" charset="0"/>
                <a:cs typeface="Times New Roman" pitchFamily="18" charset="0"/>
              </a:rPr>
              <a:t>Chiều </a:t>
            </a:r>
          </a:p>
          <a:p>
            <a:pPr algn="ctr" eaLnBrk="1" hangingPunct="1">
              <a:spcBef>
                <a:spcPct val="50000"/>
              </a:spcBef>
            </a:pPr>
            <a:r>
              <a:rPr lang="en-US" altLang="en-US" sz="2800">
                <a:solidFill>
                  <a:srgbClr val="FF3300"/>
                </a:solidFill>
                <a:latin typeface="Times New Roman" pitchFamily="18" charset="0"/>
                <a:cs typeface="Times New Roman" pitchFamily="18" charset="0"/>
              </a:rPr>
              <a:t>dòng</a:t>
            </a:r>
          </a:p>
          <a:p>
            <a:pPr algn="ctr" eaLnBrk="1" hangingPunct="1">
              <a:spcBef>
                <a:spcPct val="50000"/>
              </a:spcBef>
            </a:pPr>
            <a:r>
              <a:rPr lang="en-US" altLang="en-US" sz="2800">
                <a:solidFill>
                  <a:srgbClr val="FF3300"/>
                </a:solidFill>
                <a:latin typeface="Times New Roman" pitchFamily="18" charset="0"/>
                <a:cs typeface="Times New Roman" pitchFamily="18" charset="0"/>
              </a:rPr>
              <a:t>điện</a:t>
            </a:r>
          </a:p>
        </p:txBody>
      </p:sp>
      <p:sp>
        <p:nvSpPr>
          <p:cNvPr id="131135" name="Rectangle 63"/>
          <p:cNvSpPr>
            <a:spLocks noChangeArrowheads="1"/>
          </p:cNvSpPr>
          <p:nvPr/>
        </p:nvSpPr>
        <p:spPr bwMode="auto">
          <a:xfrm rot="5400000">
            <a:off x="5631657" y="2397918"/>
            <a:ext cx="3276600" cy="461963"/>
          </a:xfrm>
          <a:prstGeom prst="rect">
            <a:avLst/>
          </a:prstGeom>
          <a:noFill/>
          <a:ln w="9525">
            <a:noFill/>
            <a:miter lim="800000"/>
            <a:headEnd/>
            <a:tailEnd/>
          </a:ln>
        </p:spPr>
        <p:txBody>
          <a:bodyPr>
            <a:spAutoFit/>
          </a:bodyPr>
          <a:lstStyle/>
          <a:p>
            <a:pPr algn="ctr" eaLnBrk="1" hangingPunct="1"/>
            <a:r>
              <a:rPr lang="en-US" altLang="en-US" sz="2400" b="1" i="1">
                <a:solidFill>
                  <a:srgbClr val="0000FF"/>
                </a:solidFill>
                <a:latin typeface="Times New Roman" pitchFamily="18" charset="0"/>
                <a:cs typeface="Times New Roman" pitchFamily="18" charset="0"/>
              </a:rPr>
              <a:t>Chiều đường sức từ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31118"/>
                                        </p:tgtEl>
                                        <p:attrNameLst>
                                          <p:attrName>style.visibility</p:attrName>
                                        </p:attrNameLst>
                                      </p:cBhvr>
                                      <p:to>
                                        <p:strVal val="visible"/>
                                      </p:to>
                                    </p:set>
                                    <p:animEffect transition="in" filter="plus(in)">
                                      <p:cBhvr>
                                        <p:cTn id="12" dur="1000"/>
                                        <p:tgtEl>
                                          <p:spTgt spid="1311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3" presetClass="path" presetSubtype="0" accel="50000" decel="50000" fill="hold" nodeType="clickEffect">
                                  <p:stCondLst>
                                    <p:cond delay="0"/>
                                  </p:stCondLst>
                                  <p:childTnLst>
                                    <p:animMotion origin="layout" path="M 0.7 0.01111 L 0.75 0.01111 " pathEditMode="relative" rAng="0" ptsTypes="AA">
                                      <p:cBhvr>
                                        <p:cTn id="16" dur="2000" fill="hold"/>
                                        <p:tgtEl>
                                          <p:spTgt spid="131119"/>
                                        </p:tgtEl>
                                        <p:attrNameLst>
                                          <p:attrName>ppt_x</p:attrName>
                                          <p:attrName>ppt_y</p:attrName>
                                        </p:attrNameLst>
                                      </p:cBhvr>
                                      <p:rCtr x="25" y="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131133"/>
                                        </p:tgtEl>
                                        <p:attrNameLst>
                                          <p:attrName>style.visibility</p:attrName>
                                        </p:attrNameLst>
                                      </p:cBhvr>
                                      <p:to>
                                        <p:strVal val="visible"/>
                                      </p:to>
                                    </p:set>
                                    <p:animEffect transition="in" filter="strips(upRight)">
                                      <p:cBhvr>
                                        <p:cTn id="21" dur="500"/>
                                        <p:tgtEl>
                                          <p:spTgt spid="13113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31112"/>
                                        </p:tgtEl>
                                        <p:attrNameLst>
                                          <p:attrName>style.visibility</p:attrName>
                                        </p:attrNameLst>
                                      </p:cBhvr>
                                      <p:to>
                                        <p:strVal val="visible"/>
                                      </p:to>
                                    </p:set>
                                    <p:animEffect transition="in" filter="blinds(horizontal)">
                                      <p:cBhvr>
                                        <p:cTn id="26" dur="500"/>
                                        <p:tgtEl>
                                          <p:spTgt spid="1311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1135"/>
                                        </p:tgtEl>
                                        <p:attrNameLst>
                                          <p:attrName>style.visibility</p:attrName>
                                        </p:attrNameLst>
                                      </p:cBhvr>
                                      <p:to>
                                        <p:strVal val="visible"/>
                                      </p:to>
                                    </p:set>
                                    <p:animEffect transition="in" filter="blinds(horizontal)">
                                      <p:cBhvr>
                                        <p:cTn id="31" dur="500"/>
                                        <p:tgtEl>
                                          <p:spTgt spid="1311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64" presetClass="path" presetSubtype="0" accel="50000" decel="50000" fill="hold" nodeType="clickEffect">
                                  <p:stCondLst>
                                    <p:cond delay="0"/>
                                  </p:stCondLst>
                                  <p:childTnLst>
                                    <p:animMotion origin="layout" path="M -0.02569 -0.36273 L -0.02569 -0.69606 " pathEditMode="relative" rAng="0" ptsTypes="AA">
                                      <p:cBhvr>
                                        <p:cTn id="35" dur="2000" fill="hold"/>
                                        <p:tgtEl>
                                          <p:spTgt spid="5"/>
                                        </p:tgtEl>
                                        <p:attrNameLst>
                                          <p:attrName>ppt_x</p:attrName>
                                          <p:attrName>ppt_y</p:attrName>
                                        </p:attrNameLst>
                                      </p:cBhvr>
                                      <p:rCtr x="0" y="-167"/>
                                    </p:animMotion>
                                  </p:childTnLst>
                                  <p:subTnLst>
                                    <p:audio>
                                      <p:cMediaNode>
                                        <p:cTn display="0" masterRel="sameClick">
                                          <p:stCondLst>
                                            <p:cond evt="begin" delay="0">
                                              <p:tn val="34"/>
                                            </p:cond>
                                          </p:stCondLst>
                                          <p:endCondLst>
                                            <p:cond evt="onStopAudio" delay="0">
                                              <p:tgtEl>
                                                <p:sldTgt/>
                                              </p:tgtEl>
                                            </p:cond>
                                          </p:endCondLst>
                                        </p:cTn>
                                        <p:tgtEl>
                                          <p:sndTgt r:embed="rId3" name="click.wav" builtIn="1"/>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131117"/>
                                        </p:tgtEl>
                                        <p:attrNameLst>
                                          <p:attrName>style.visibility</p:attrName>
                                        </p:attrNameLst>
                                      </p:cBhvr>
                                      <p:to>
                                        <p:strVal val="visible"/>
                                      </p:to>
                                    </p:set>
                                    <p:animEffect transition="in" filter="box(out)">
                                      <p:cBhvr>
                                        <p:cTn id="40" dur="500"/>
                                        <p:tgtEl>
                                          <p:spTgt spid="131117"/>
                                        </p:tgtEl>
                                      </p:cBhvr>
                                    </p:animEffect>
                                  </p:childTnLst>
                                  <p:subTnLst>
                                    <p:audio>
                                      <p:cMediaNode>
                                        <p:cTn display="0" masterRel="sameClick">
                                          <p:stCondLst>
                                            <p:cond evt="begin" delay="0">
                                              <p:tn val="38"/>
                                            </p:cond>
                                          </p:stCondLst>
                                          <p:endCondLst>
                                            <p:cond evt="onStopAudio" delay="0">
                                              <p:tgtEl>
                                                <p:sldTgt/>
                                              </p:tgtEl>
                                            </p:cond>
                                          </p:endCondLst>
                                        </p:cTn>
                                        <p:tgtEl>
                                          <p:sndTgt r:embed="rId3" name="click.wav" builtIn="1"/>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131116"/>
                                        </p:tgtEl>
                                        <p:attrNameLst>
                                          <p:attrName>style.visibility</p:attrName>
                                        </p:attrNameLst>
                                      </p:cBhvr>
                                      <p:to>
                                        <p:strVal val="visible"/>
                                      </p:to>
                                    </p:set>
                                    <p:animEffect transition="in" filter="box(out)">
                                      <p:cBhvr>
                                        <p:cTn id="45" dur="500"/>
                                        <p:tgtEl>
                                          <p:spTgt spid="131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112" grpId="0" animBg="1"/>
      <p:bldP spid="131116" grpId="0" animBg="1"/>
      <p:bldP spid="131117" grpId="0" animBg="1"/>
      <p:bldP spid="131133" grpId="0"/>
      <p:bldP spid="1311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5400000">
            <a:off x="1928812" y="2643188"/>
            <a:ext cx="3160713" cy="2751138"/>
            <a:chOff x="1104" y="531"/>
            <a:chExt cx="2480" cy="1397"/>
          </a:xfrm>
        </p:grpSpPr>
        <p:sp>
          <p:nvSpPr>
            <p:cNvPr id="24617" name="Line 3"/>
            <p:cNvSpPr>
              <a:spLocks noChangeShapeType="1"/>
            </p:cNvSpPr>
            <p:nvPr/>
          </p:nvSpPr>
          <p:spPr bwMode="auto">
            <a:xfrm flipV="1">
              <a:off x="1504" y="1248"/>
              <a:ext cx="0" cy="680"/>
            </a:xfrm>
            <a:prstGeom prst="line">
              <a:avLst/>
            </a:prstGeom>
            <a:noFill/>
            <a:ln w="28575">
              <a:solidFill>
                <a:srgbClr val="3333FF"/>
              </a:solidFill>
              <a:round/>
              <a:headEnd/>
              <a:tailEnd/>
            </a:ln>
          </p:spPr>
          <p:txBody>
            <a:bodyPr/>
            <a:lstStyle/>
            <a:p>
              <a:endParaRPr lang="en-US"/>
            </a:p>
          </p:txBody>
        </p:sp>
        <p:sp>
          <p:nvSpPr>
            <p:cNvPr id="24618" name="AutoShape 4"/>
            <p:cNvSpPr>
              <a:spLocks noChangeArrowheads="1"/>
            </p:cNvSpPr>
            <p:nvPr/>
          </p:nvSpPr>
          <p:spPr bwMode="auto">
            <a:xfrm rot="5400000" flipH="1" flipV="1">
              <a:off x="2017" y="-336"/>
              <a:ext cx="654" cy="2480"/>
            </a:xfrm>
            <a:prstGeom prst="can">
              <a:avLst>
                <a:gd name="adj" fmla="val 56424"/>
              </a:avLst>
            </a:prstGeom>
            <a:gradFill rotWithShape="1">
              <a:gsLst>
                <a:gs pos="0">
                  <a:srgbClr val="FFFFFF">
                    <a:alpha val="0"/>
                  </a:srgbClr>
                </a:gs>
                <a:gs pos="100000">
                  <a:srgbClr val="FFCC99"/>
                </a:gs>
              </a:gsLst>
              <a:lin ang="0" scaled="1"/>
            </a:gradFill>
            <a:ln w="28575">
              <a:solidFill>
                <a:srgbClr val="FF9900"/>
              </a:solidFill>
              <a:round/>
              <a:headEnd/>
              <a:tailEnd/>
            </a:ln>
          </p:spPr>
          <p:txBody>
            <a:bodyPr/>
            <a:lstStyle/>
            <a:p>
              <a:pPr algn="ctr" eaLnBrk="1" hangingPunct="1"/>
              <a:endParaRPr lang="vi-VN" altLang="en-US"/>
            </a:p>
          </p:txBody>
        </p:sp>
        <p:sp>
          <p:nvSpPr>
            <p:cNvPr id="24619" name="Arc 5"/>
            <p:cNvSpPr>
              <a:spLocks/>
            </p:cNvSpPr>
            <p:nvPr/>
          </p:nvSpPr>
          <p:spPr bwMode="auto">
            <a:xfrm flipV="1">
              <a:off x="1711" y="556"/>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4620" name="Arc 6"/>
            <p:cNvSpPr>
              <a:spLocks/>
            </p:cNvSpPr>
            <p:nvPr/>
          </p:nvSpPr>
          <p:spPr bwMode="auto">
            <a:xfrm flipV="1">
              <a:off x="1887" y="555"/>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4621" name="Arc 7"/>
            <p:cNvSpPr>
              <a:spLocks/>
            </p:cNvSpPr>
            <p:nvPr/>
          </p:nvSpPr>
          <p:spPr bwMode="auto">
            <a:xfrm flipV="1">
              <a:off x="2063" y="556"/>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4622" name="Arc 8"/>
            <p:cNvSpPr>
              <a:spLocks/>
            </p:cNvSpPr>
            <p:nvPr/>
          </p:nvSpPr>
          <p:spPr bwMode="auto">
            <a:xfrm flipV="1">
              <a:off x="2242" y="559"/>
              <a:ext cx="198"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4623" name="Arc 9"/>
            <p:cNvSpPr>
              <a:spLocks/>
            </p:cNvSpPr>
            <p:nvPr/>
          </p:nvSpPr>
          <p:spPr bwMode="auto">
            <a:xfrm flipV="1">
              <a:off x="2418" y="558"/>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4624" name="Arc 10"/>
            <p:cNvSpPr>
              <a:spLocks/>
            </p:cNvSpPr>
            <p:nvPr/>
          </p:nvSpPr>
          <p:spPr bwMode="auto">
            <a:xfrm flipV="1">
              <a:off x="2594" y="559"/>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4625" name="Arc 11"/>
            <p:cNvSpPr>
              <a:spLocks/>
            </p:cNvSpPr>
            <p:nvPr/>
          </p:nvSpPr>
          <p:spPr bwMode="auto">
            <a:xfrm flipV="1">
              <a:off x="2770" y="555"/>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4626" name="Arc 12"/>
            <p:cNvSpPr>
              <a:spLocks/>
            </p:cNvSpPr>
            <p:nvPr/>
          </p:nvSpPr>
          <p:spPr bwMode="auto">
            <a:xfrm flipV="1">
              <a:off x="2946" y="554"/>
              <a:ext cx="197" cy="688"/>
            </a:xfrm>
            <a:custGeom>
              <a:avLst/>
              <a:gdLst>
                <a:gd name="T0" fmla="*/ 0 w 25514"/>
                <a:gd name="T1" fmla="*/ 0 h 43200"/>
                <a:gd name="T2" fmla="*/ 0 w 25514"/>
                <a:gd name="T3" fmla="*/ 0 h 43200"/>
                <a:gd name="T4" fmla="*/ 0 w 25514"/>
                <a:gd name="T5" fmla="*/ 0 h 43200"/>
                <a:gd name="T6" fmla="*/ 0 60000 65536"/>
                <a:gd name="T7" fmla="*/ 0 60000 65536"/>
                <a:gd name="T8" fmla="*/ 0 60000 65536"/>
                <a:gd name="T9" fmla="*/ 0 w 25514"/>
                <a:gd name="T10" fmla="*/ 0 h 43200"/>
                <a:gd name="T11" fmla="*/ 25514 w 25514"/>
                <a:gd name="T12" fmla="*/ 43200 h 43200"/>
              </a:gdLst>
              <a:ahLst/>
              <a:cxnLst>
                <a:cxn ang="T6">
                  <a:pos x="T0" y="T1"/>
                </a:cxn>
                <a:cxn ang="T7">
                  <a:pos x="T2" y="T3"/>
                </a:cxn>
                <a:cxn ang="T8">
                  <a:pos x="T4" y="T5"/>
                </a:cxn>
              </a:cxnLst>
              <a:rect l="T9" t="T10" r="T11" b="T12"/>
              <a:pathLst>
                <a:path w="25514" h="43200" fill="none"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path>
                <a:path w="25514" h="43200" stroke="0" extrusionOk="0">
                  <a:moveTo>
                    <a:pt x="-1" y="357"/>
                  </a:moveTo>
                  <a:cubicBezTo>
                    <a:pt x="1291" y="119"/>
                    <a:pt x="2601" y="-1"/>
                    <a:pt x="3914" y="0"/>
                  </a:cubicBezTo>
                  <a:cubicBezTo>
                    <a:pt x="15843" y="0"/>
                    <a:pt x="25514" y="9670"/>
                    <a:pt x="25514" y="21600"/>
                  </a:cubicBezTo>
                  <a:cubicBezTo>
                    <a:pt x="25514" y="33529"/>
                    <a:pt x="15843" y="43200"/>
                    <a:pt x="3914" y="43200"/>
                  </a:cubicBezTo>
                  <a:cubicBezTo>
                    <a:pt x="2753" y="43200"/>
                    <a:pt x="1595" y="43106"/>
                    <a:pt x="449" y="42920"/>
                  </a:cubicBezTo>
                  <a:lnTo>
                    <a:pt x="3914" y="21600"/>
                  </a:lnTo>
                  <a:lnTo>
                    <a:pt x="-1" y="357"/>
                  </a:lnTo>
                  <a:close/>
                </a:path>
              </a:pathLst>
            </a:custGeom>
            <a:noFill/>
            <a:ln w="28575">
              <a:solidFill>
                <a:srgbClr val="0000FF"/>
              </a:solidFill>
              <a:round/>
              <a:headEnd/>
              <a:tailEnd/>
            </a:ln>
          </p:spPr>
          <p:txBody>
            <a:bodyPr/>
            <a:lstStyle/>
            <a:p>
              <a:endParaRPr lang="en-US"/>
            </a:p>
          </p:txBody>
        </p:sp>
        <p:sp>
          <p:nvSpPr>
            <p:cNvPr id="24627" name="Arc 13"/>
            <p:cNvSpPr>
              <a:spLocks/>
            </p:cNvSpPr>
            <p:nvPr/>
          </p:nvSpPr>
          <p:spPr bwMode="auto">
            <a:xfrm flipV="1">
              <a:off x="3126" y="555"/>
              <a:ext cx="194" cy="344"/>
            </a:xfrm>
            <a:custGeom>
              <a:avLst/>
              <a:gdLst>
                <a:gd name="T0" fmla="*/ 0 w 25063"/>
                <a:gd name="T1" fmla="*/ 0 h 21600"/>
                <a:gd name="T2" fmla="*/ 0 w 25063"/>
                <a:gd name="T3" fmla="*/ 0 h 21600"/>
                <a:gd name="T4" fmla="*/ 0 w 25063"/>
                <a:gd name="T5" fmla="*/ 0 h 21600"/>
                <a:gd name="T6" fmla="*/ 0 60000 65536"/>
                <a:gd name="T7" fmla="*/ 0 60000 65536"/>
                <a:gd name="T8" fmla="*/ 0 60000 65536"/>
                <a:gd name="T9" fmla="*/ 0 w 25063"/>
                <a:gd name="T10" fmla="*/ 0 h 21600"/>
                <a:gd name="T11" fmla="*/ 25063 w 25063"/>
                <a:gd name="T12" fmla="*/ 21600 h 21600"/>
              </a:gdLst>
              <a:ahLst/>
              <a:cxnLst>
                <a:cxn ang="T6">
                  <a:pos x="T0" y="T1"/>
                </a:cxn>
                <a:cxn ang="T7">
                  <a:pos x="T2" y="T3"/>
                </a:cxn>
                <a:cxn ang="T8">
                  <a:pos x="T4" y="T5"/>
                </a:cxn>
              </a:cxnLst>
              <a:rect l="T9" t="T10" r="T11" b="T12"/>
              <a:pathLst>
                <a:path w="25063" h="21600" fill="none" extrusionOk="0">
                  <a:moveTo>
                    <a:pt x="25063" y="205"/>
                  </a:moveTo>
                  <a:cubicBezTo>
                    <a:pt x="24950" y="12053"/>
                    <a:pt x="15313" y="21599"/>
                    <a:pt x="3464" y="21600"/>
                  </a:cubicBezTo>
                  <a:cubicBezTo>
                    <a:pt x="2303" y="21600"/>
                    <a:pt x="1145" y="21506"/>
                    <a:pt x="-1" y="21320"/>
                  </a:cubicBezTo>
                </a:path>
                <a:path w="25063" h="21600" stroke="0" extrusionOk="0">
                  <a:moveTo>
                    <a:pt x="25063" y="205"/>
                  </a:moveTo>
                  <a:cubicBezTo>
                    <a:pt x="24950" y="12053"/>
                    <a:pt x="15313" y="21599"/>
                    <a:pt x="3464" y="21600"/>
                  </a:cubicBezTo>
                  <a:cubicBezTo>
                    <a:pt x="2303" y="21600"/>
                    <a:pt x="1145" y="21506"/>
                    <a:pt x="-1" y="21320"/>
                  </a:cubicBezTo>
                  <a:lnTo>
                    <a:pt x="3464" y="0"/>
                  </a:lnTo>
                  <a:lnTo>
                    <a:pt x="25063" y="205"/>
                  </a:lnTo>
                  <a:close/>
                </a:path>
              </a:pathLst>
            </a:custGeom>
            <a:noFill/>
            <a:ln w="28575">
              <a:solidFill>
                <a:srgbClr val="0000FF"/>
              </a:solidFill>
              <a:round/>
              <a:headEnd/>
              <a:tailEnd/>
            </a:ln>
          </p:spPr>
          <p:txBody>
            <a:bodyPr/>
            <a:lstStyle/>
            <a:p>
              <a:endParaRPr lang="en-US"/>
            </a:p>
          </p:txBody>
        </p:sp>
        <p:sp>
          <p:nvSpPr>
            <p:cNvPr id="24628" name="Arc 14"/>
            <p:cNvSpPr>
              <a:spLocks/>
            </p:cNvSpPr>
            <p:nvPr/>
          </p:nvSpPr>
          <p:spPr bwMode="auto">
            <a:xfrm rot="642576" flipH="1" flipV="1">
              <a:off x="1509" y="532"/>
              <a:ext cx="199" cy="369"/>
            </a:xfrm>
            <a:custGeom>
              <a:avLst/>
              <a:gdLst>
                <a:gd name="T0" fmla="*/ 0 w 20072"/>
                <a:gd name="T1" fmla="*/ 0 h 21581"/>
                <a:gd name="T2" fmla="*/ 0 w 20072"/>
                <a:gd name="T3" fmla="*/ 0 h 21581"/>
                <a:gd name="T4" fmla="*/ 0 w 20072"/>
                <a:gd name="T5" fmla="*/ 0 h 21581"/>
                <a:gd name="T6" fmla="*/ 0 60000 65536"/>
                <a:gd name="T7" fmla="*/ 0 60000 65536"/>
                <a:gd name="T8" fmla="*/ 0 60000 65536"/>
                <a:gd name="T9" fmla="*/ 0 w 20072"/>
                <a:gd name="T10" fmla="*/ 0 h 21581"/>
                <a:gd name="T11" fmla="*/ 20072 w 20072"/>
                <a:gd name="T12" fmla="*/ 21581 h 21581"/>
              </a:gdLst>
              <a:ahLst/>
              <a:cxnLst>
                <a:cxn ang="T6">
                  <a:pos x="T0" y="T1"/>
                </a:cxn>
                <a:cxn ang="T7">
                  <a:pos x="T2" y="T3"/>
                </a:cxn>
                <a:cxn ang="T8">
                  <a:pos x="T4" y="T5"/>
                </a:cxn>
              </a:cxnLst>
              <a:rect l="T9" t="T10" r="T11" b="T12"/>
              <a:pathLst>
                <a:path w="20072" h="21581" fill="none" extrusionOk="0">
                  <a:moveTo>
                    <a:pt x="20071" y="7979"/>
                  </a:moveTo>
                  <a:cubicBezTo>
                    <a:pt x="16923" y="15898"/>
                    <a:pt x="9413" y="21226"/>
                    <a:pt x="899" y="21581"/>
                  </a:cubicBezTo>
                </a:path>
                <a:path w="20072" h="21581" stroke="0" extrusionOk="0">
                  <a:moveTo>
                    <a:pt x="20071" y="7979"/>
                  </a:moveTo>
                  <a:cubicBezTo>
                    <a:pt x="16923" y="15898"/>
                    <a:pt x="9413" y="21226"/>
                    <a:pt x="899" y="21581"/>
                  </a:cubicBezTo>
                  <a:lnTo>
                    <a:pt x="0" y="0"/>
                  </a:lnTo>
                  <a:lnTo>
                    <a:pt x="20071" y="7979"/>
                  </a:lnTo>
                  <a:close/>
                </a:path>
              </a:pathLst>
            </a:custGeom>
            <a:noFill/>
            <a:ln w="9525">
              <a:solidFill>
                <a:srgbClr val="3333FF"/>
              </a:solidFill>
              <a:prstDash val="dash"/>
              <a:round/>
              <a:headEnd/>
              <a:tailEnd/>
            </a:ln>
          </p:spPr>
          <p:txBody>
            <a:bodyPr/>
            <a:lstStyle/>
            <a:p>
              <a:endParaRPr lang="en-US"/>
            </a:p>
          </p:txBody>
        </p:sp>
        <p:sp>
          <p:nvSpPr>
            <p:cNvPr id="24629" name="Arc 15"/>
            <p:cNvSpPr>
              <a:spLocks/>
            </p:cNvSpPr>
            <p:nvPr/>
          </p:nvSpPr>
          <p:spPr bwMode="auto">
            <a:xfrm rot="642576" flipH="1" flipV="1">
              <a:off x="1643"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4630" name="Arc 16"/>
            <p:cNvSpPr>
              <a:spLocks/>
            </p:cNvSpPr>
            <p:nvPr/>
          </p:nvSpPr>
          <p:spPr bwMode="auto">
            <a:xfrm rot="642576" flipH="1" flipV="1">
              <a:off x="1815" y="531"/>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4631" name="Arc 17"/>
            <p:cNvSpPr>
              <a:spLocks/>
            </p:cNvSpPr>
            <p:nvPr/>
          </p:nvSpPr>
          <p:spPr bwMode="auto">
            <a:xfrm rot="642576" flipH="1" flipV="1">
              <a:off x="1991"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4632" name="Arc 18"/>
            <p:cNvSpPr>
              <a:spLocks/>
            </p:cNvSpPr>
            <p:nvPr/>
          </p:nvSpPr>
          <p:spPr bwMode="auto">
            <a:xfrm rot="642576" flipH="1" flipV="1">
              <a:off x="2183" y="531"/>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4633" name="Arc 19"/>
            <p:cNvSpPr>
              <a:spLocks/>
            </p:cNvSpPr>
            <p:nvPr/>
          </p:nvSpPr>
          <p:spPr bwMode="auto">
            <a:xfrm rot="642576" flipH="1" flipV="1">
              <a:off x="2355" y="539"/>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4634" name="Arc 20"/>
            <p:cNvSpPr>
              <a:spLocks/>
            </p:cNvSpPr>
            <p:nvPr/>
          </p:nvSpPr>
          <p:spPr bwMode="auto">
            <a:xfrm rot="642576" flipH="1" flipV="1">
              <a:off x="2531"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4635" name="Arc 21"/>
            <p:cNvSpPr>
              <a:spLocks/>
            </p:cNvSpPr>
            <p:nvPr/>
          </p:nvSpPr>
          <p:spPr bwMode="auto">
            <a:xfrm rot="642576" flipH="1" flipV="1">
              <a:off x="2707"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4636" name="Arc 22"/>
            <p:cNvSpPr>
              <a:spLocks/>
            </p:cNvSpPr>
            <p:nvPr/>
          </p:nvSpPr>
          <p:spPr bwMode="auto">
            <a:xfrm rot="642576" flipH="1" flipV="1">
              <a:off x="2883" y="535"/>
              <a:ext cx="214" cy="710"/>
            </a:xfrm>
            <a:custGeom>
              <a:avLst/>
              <a:gdLst>
                <a:gd name="T0" fmla="*/ 0 w 21600"/>
                <a:gd name="T1" fmla="*/ 0 h 41479"/>
                <a:gd name="T2" fmla="*/ 0 w 21600"/>
                <a:gd name="T3" fmla="*/ 0 h 41479"/>
                <a:gd name="T4" fmla="*/ 0 w 21600"/>
                <a:gd name="T5" fmla="*/ 0 h 41479"/>
                <a:gd name="T6" fmla="*/ 0 60000 65536"/>
                <a:gd name="T7" fmla="*/ 0 60000 65536"/>
                <a:gd name="T8" fmla="*/ 0 60000 65536"/>
                <a:gd name="T9" fmla="*/ 0 w 21600"/>
                <a:gd name="T10" fmla="*/ 0 h 41479"/>
                <a:gd name="T11" fmla="*/ 21600 w 21600"/>
                <a:gd name="T12" fmla="*/ 41479 h 41479"/>
              </a:gdLst>
              <a:ahLst/>
              <a:cxnLst>
                <a:cxn ang="T6">
                  <a:pos x="T0" y="T1"/>
                </a:cxn>
                <a:cxn ang="T7">
                  <a:pos x="T2" y="T3"/>
                </a:cxn>
                <a:cxn ang="T8">
                  <a:pos x="T4" y="T5"/>
                </a:cxn>
              </a:cxnLst>
              <a:rect l="T9" t="T10" r="T11" b="T12"/>
              <a:pathLst>
                <a:path w="21600" h="41479" fill="none" extrusionOk="0">
                  <a:moveTo>
                    <a:pt x="8404" y="0"/>
                  </a:moveTo>
                  <a:cubicBezTo>
                    <a:pt x="16402" y="3378"/>
                    <a:pt x="21600" y="11216"/>
                    <a:pt x="21600" y="19898"/>
                  </a:cubicBezTo>
                  <a:cubicBezTo>
                    <a:pt x="21600" y="31477"/>
                    <a:pt x="12468" y="40997"/>
                    <a:pt x="899" y="41479"/>
                  </a:cubicBezTo>
                </a:path>
                <a:path w="21600" h="41479" stroke="0" extrusionOk="0">
                  <a:moveTo>
                    <a:pt x="8404" y="0"/>
                  </a:moveTo>
                  <a:cubicBezTo>
                    <a:pt x="16402" y="3378"/>
                    <a:pt x="21600" y="11216"/>
                    <a:pt x="21600" y="19898"/>
                  </a:cubicBezTo>
                  <a:cubicBezTo>
                    <a:pt x="21600" y="31477"/>
                    <a:pt x="12468" y="40997"/>
                    <a:pt x="899" y="41479"/>
                  </a:cubicBezTo>
                  <a:lnTo>
                    <a:pt x="0" y="19898"/>
                  </a:lnTo>
                  <a:lnTo>
                    <a:pt x="8404" y="0"/>
                  </a:lnTo>
                  <a:close/>
                </a:path>
              </a:pathLst>
            </a:custGeom>
            <a:noFill/>
            <a:ln w="9525">
              <a:solidFill>
                <a:srgbClr val="3333FF"/>
              </a:solidFill>
              <a:prstDash val="dash"/>
              <a:round/>
              <a:headEnd/>
              <a:tailEnd/>
            </a:ln>
          </p:spPr>
          <p:txBody>
            <a:bodyPr/>
            <a:lstStyle/>
            <a:p>
              <a:endParaRPr lang="en-US"/>
            </a:p>
          </p:txBody>
        </p:sp>
        <p:sp>
          <p:nvSpPr>
            <p:cNvPr id="24637" name="Line 23"/>
            <p:cNvSpPr>
              <a:spLocks noChangeShapeType="1"/>
            </p:cNvSpPr>
            <p:nvPr/>
          </p:nvSpPr>
          <p:spPr bwMode="auto">
            <a:xfrm flipV="1">
              <a:off x="3319" y="874"/>
              <a:ext cx="0" cy="1046"/>
            </a:xfrm>
            <a:prstGeom prst="line">
              <a:avLst/>
            </a:prstGeom>
            <a:noFill/>
            <a:ln w="28575">
              <a:solidFill>
                <a:srgbClr val="3333FF"/>
              </a:solidFill>
              <a:round/>
              <a:headEnd/>
              <a:tailEnd/>
            </a:ln>
          </p:spPr>
          <p:txBody>
            <a:bodyPr/>
            <a:lstStyle/>
            <a:p>
              <a:endParaRPr lang="en-US"/>
            </a:p>
          </p:txBody>
        </p:sp>
        <p:sp>
          <p:nvSpPr>
            <p:cNvPr id="24638" name="Line 24"/>
            <p:cNvSpPr>
              <a:spLocks noChangeShapeType="1"/>
            </p:cNvSpPr>
            <p:nvPr/>
          </p:nvSpPr>
          <p:spPr bwMode="auto">
            <a:xfrm flipV="1">
              <a:off x="1504" y="768"/>
              <a:ext cx="0" cy="432"/>
            </a:xfrm>
            <a:prstGeom prst="line">
              <a:avLst/>
            </a:prstGeom>
            <a:noFill/>
            <a:ln w="9525">
              <a:solidFill>
                <a:srgbClr val="3333FF"/>
              </a:solidFill>
              <a:prstDash val="dash"/>
              <a:round/>
              <a:headEnd/>
              <a:tailEnd/>
            </a:ln>
          </p:spPr>
          <p:txBody>
            <a:bodyPr/>
            <a:lstStyle/>
            <a:p>
              <a:endParaRPr lang="en-US"/>
            </a:p>
          </p:txBody>
        </p:sp>
      </p:grpSp>
      <p:sp>
        <p:nvSpPr>
          <p:cNvPr id="136217" name="Text Box 25"/>
          <p:cNvSpPr txBox="1">
            <a:spLocks noChangeArrowheads="1"/>
          </p:cNvSpPr>
          <p:nvPr/>
        </p:nvSpPr>
        <p:spPr bwMode="auto">
          <a:xfrm>
            <a:off x="3810000" y="2895600"/>
            <a:ext cx="466725" cy="579438"/>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336600"/>
                </a:solidFill>
                <a:effectLst>
                  <a:outerShdw blurRad="38100" dist="38100" dir="2700000" algn="tl">
                    <a:srgbClr val="C0C0C0"/>
                  </a:outerShdw>
                </a:effectLst>
                <a:latin typeface="VNI-Meli" pitchFamily="2" charset="0"/>
              </a:rPr>
              <a:t>A</a:t>
            </a:r>
          </a:p>
        </p:txBody>
      </p:sp>
      <p:sp>
        <p:nvSpPr>
          <p:cNvPr id="136218" name="Text Box 26"/>
          <p:cNvSpPr txBox="1">
            <a:spLocks noChangeArrowheads="1"/>
          </p:cNvSpPr>
          <p:nvPr/>
        </p:nvSpPr>
        <p:spPr bwMode="auto">
          <a:xfrm>
            <a:off x="3810000" y="4419600"/>
            <a:ext cx="468313" cy="579438"/>
          </a:xfrm>
          <a:prstGeom prst="rect">
            <a:avLst/>
          </a:prstGeom>
          <a:noFill/>
          <a:ln w="9525">
            <a:noFill/>
            <a:miter lim="800000"/>
            <a:headEnd/>
            <a:tailEnd/>
          </a:ln>
          <a:effectLst/>
        </p:spPr>
        <p:txBody>
          <a:bodyPr>
            <a:spAutoFit/>
          </a:bodyPr>
          <a:lstStyle/>
          <a:p>
            <a:pPr eaLnBrk="1" hangingPunct="1">
              <a:spcBef>
                <a:spcPct val="50000"/>
              </a:spcBef>
              <a:defRPr/>
            </a:pPr>
            <a:r>
              <a:rPr lang="en-US" sz="3200" b="1">
                <a:solidFill>
                  <a:srgbClr val="336600"/>
                </a:solidFill>
                <a:effectLst>
                  <a:outerShdw blurRad="38100" dist="38100" dir="2700000" algn="tl">
                    <a:srgbClr val="C0C0C0"/>
                  </a:outerShdw>
                </a:effectLst>
                <a:latin typeface="VNI-Meli" pitchFamily="2" charset="0"/>
              </a:rPr>
              <a:t>B</a:t>
            </a:r>
          </a:p>
        </p:txBody>
      </p:sp>
      <p:grpSp>
        <p:nvGrpSpPr>
          <p:cNvPr id="3" name="Group 27"/>
          <p:cNvGrpSpPr>
            <a:grpSpLocks/>
          </p:cNvGrpSpPr>
          <p:nvPr/>
        </p:nvGrpSpPr>
        <p:grpSpPr bwMode="auto">
          <a:xfrm rot="-5400000">
            <a:off x="2686051" y="3143250"/>
            <a:ext cx="2316162" cy="1608137"/>
            <a:chOff x="1195" y="2268"/>
            <a:chExt cx="2191" cy="1013"/>
          </a:xfrm>
        </p:grpSpPr>
        <p:grpSp>
          <p:nvGrpSpPr>
            <p:cNvPr id="4" name="Group 28"/>
            <p:cNvGrpSpPr>
              <a:grpSpLocks/>
            </p:cNvGrpSpPr>
            <p:nvPr/>
          </p:nvGrpSpPr>
          <p:grpSpPr bwMode="auto">
            <a:xfrm flipV="1">
              <a:off x="1683" y="2268"/>
              <a:ext cx="1701" cy="127"/>
              <a:chOff x="1678" y="2705"/>
              <a:chExt cx="1970" cy="127"/>
            </a:xfrm>
          </p:grpSpPr>
          <p:sp>
            <p:nvSpPr>
              <p:cNvPr id="24608" name="Line 29"/>
              <p:cNvSpPr>
                <a:spLocks noChangeShapeType="1"/>
              </p:cNvSpPr>
              <p:nvPr/>
            </p:nvSpPr>
            <p:spPr bwMode="auto">
              <a:xfrm>
                <a:off x="1678" y="2719"/>
                <a:ext cx="0" cy="113"/>
              </a:xfrm>
              <a:prstGeom prst="line">
                <a:avLst/>
              </a:prstGeom>
              <a:noFill/>
              <a:ln w="22225">
                <a:solidFill>
                  <a:srgbClr val="3333FF"/>
                </a:solidFill>
                <a:round/>
                <a:headEnd/>
                <a:tailEnd type="stealth" w="lg" len="lg"/>
              </a:ln>
            </p:spPr>
            <p:txBody>
              <a:bodyPr/>
              <a:lstStyle/>
              <a:p>
                <a:endParaRPr lang="en-US"/>
              </a:p>
            </p:txBody>
          </p:sp>
          <p:sp>
            <p:nvSpPr>
              <p:cNvPr id="24609" name="Line 30"/>
              <p:cNvSpPr>
                <a:spLocks noChangeShapeType="1"/>
              </p:cNvSpPr>
              <p:nvPr/>
            </p:nvSpPr>
            <p:spPr bwMode="auto">
              <a:xfrm>
                <a:off x="1922" y="2705"/>
                <a:ext cx="0" cy="113"/>
              </a:xfrm>
              <a:prstGeom prst="line">
                <a:avLst/>
              </a:prstGeom>
              <a:noFill/>
              <a:ln w="22225">
                <a:solidFill>
                  <a:srgbClr val="3333FF"/>
                </a:solidFill>
                <a:round/>
                <a:headEnd/>
                <a:tailEnd type="stealth" w="lg" len="lg"/>
              </a:ln>
            </p:spPr>
            <p:txBody>
              <a:bodyPr/>
              <a:lstStyle/>
              <a:p>
                <a:endParaRPr lang="en-US"/>
              </a:p>
            </p:txBody>
          </p:sp>
          <p:sp>
            <p:nvSpPr>
              <p:cNvPr id="24610" name="Line 31"/>
              <p:cNvSpPr>
                <a:spLocks noChangeShapeType="1"/>
              </p:cNvSpPr>
              <p:nvPr/>
            </p:nvSpPr>
            <p:spPr bwMode="auto">
              <a:xfrm>
                <a:off x="2171" y="2719"/>
                <a:ext cx="0" cy="113"/>
              </a:xfrm>
              <a:prstGeom prst="line">
                <a:avLst/>
              </a:prstGeom>
              <a:noFill/>
              <a:ln w="22225">
                <a:solidFill>
                  <a:srgbClr val="3333FF"/>
                </a:solidFill>
                <a:round/>
                <a:headEnd/>
                <a:tailEnd type="stealth" w="lg" len="lg"/>
              </a:ln>
            </p:spPr>
            <p:txBody>
              <a:bodyPr/>
              <a:lstStyle/>
              <a:p>
                <a:endParaRPr lang="en-US"/>
              </a:p>
            </p:txBody>
          </p:sp>
          <p:sp>
            <p:nvSpPr>
              <p:cNvPr id="24611" name="Line 32"/>
              <p:cNvSpPr>
                <a:spLocks noChangeShapeType="1"/>
              </p:cNvSpPr>
              <p:nvPr/>
            </p:nvSpPr>
            <p:spPr bwMode="auto">
              <a:xfrm>
                <a:off x="2414" y="2719"/>
                <a:ext cx="0" cy="113"/>
              </a:xfrm>
              <a:prstGeom prst="line">
                <a:avLst/>
              </a:prstGeom>
              <a:noFill/>
              <a:ln w="22225">
                <a:solidFill>
                  <a:srgbClr val="3333FF"/>
                </a:solidFill>
                <a:round/>
                <a:headEnd/>
                <a:tailEnd type="stealth" w="lg" len="lg"/>
              </a:ln>
            </p:spPr>
            <p:txBody>
              <a:bodyPr/>
              <a:lstStyle/>
              <a:p>
                <a:endParaRPr lang="en-US"/>
              </a:p>
            </p:txBody>
          </p:sp>
          <p:sp>
            <p:nvSpPr>
              <p:cNvPr id="24612" name="Line 33"/>
              <p:cNvSpPr>
                <a:spLocks noChangeShapeType="1"/>
              </p:cNvSpPr>
              <p:nvPr/>
            </p:nvSpPr>
            <p:spPr bwMode="auto">
              <a:xfrm>
                <a:off x="2665" y="2719"/>
                <a:ext cx="0" cy="113"/>
              </a:xfrm>
              <a:prstGeom prst="line">
                <a:avLst/>
              </a:prstGeom>
              <a:noFill/>
              <a:ln w="22225">
                <a:solidFill>
                  <a:srgbClr val="3333FF"/>
                </a:solidFill>
                <a:round/>
                <a:headEnd/>
                <a:tailEnd type="stealth" w="lg" len="lg"/>
              </a:ln>
            </p:spPr>
            <p:txBody>
              <a:bodyPr/>
              <a:lstStyle/>
              <a:p>
                <a:endParaRPr lang="en-US"/>
              </a:p>
            </p:txBody>
          </p:sp>
          <p:sp>
            <p:nvSpPr>
              <p:cNvPr id="24613" name="Line 34"/>
              <p:cNvSpPr>
                <a:spLocks noChangeShapeType="1"/>
              </p:cNvSpPr>
              <p:nvPr/>
            </p:nvSpPr>
            <p:spPr bwMode="auto">
              <a:xfrm>
                <a:off x="2914" y="2719"/>
                <a:ext cx="0" cy="113"/>
              </a:xfrm>
              <a:prstGeom prst="line">
                <a:avLst/>
              </a:prstGeom>
              <a:noFill/>
              <a:ln w="22225">
                <a:solidFill>
                  <a:srgbClr val="3333FF"/>
                </a:solidFill>
                <a:round/>
                <a:headEnd/>
                <a:tailEnd type="stealth" w="lg" len="lg"/>
              </a:ln>
            </p:spPr>
            <p:txBody>
              <a:bodyPr/>
              <a:lstStyle/>
              <a:p>
                <a:endParaRPr lang="en-US"/>
              </a:p>
            </p:txBody>
          </p:sp>
          <p:sp>
            <p:nvSpPr>
              <p:cNvPr id="24614" name="Line 35"/>
              <p:cNvSpPr>
                <a:spLocks noChangeShapeType="1"/>
              </p:cNvSpPr>
              <p:nvPr/>
            </p:nvSpPr>
            <p:spPr bwMode="auto">
              <a:xfrm>
                <a:off x="3159" y="2719"/>
                <a:ext cx="0" cy="113"/>
              </a:xfrm>
              <a:prstGeom prst="line">
                <a:avLst/>
              </a:prstGeom>
              <a:noFill/>
              <a:ln w="22225">
                <a:solidFill>
                  <a:srgbClr val="3333FF"/>
                </a:solidFill>
                <a:round/>
                <a:headEnd/>
                <a:tailEnd type="stealth" w="lg" len="lg"/>
              </a:ln>
            </p:spPr>
            <p:txBody>
              <a:bodyPr/>
              <a:lstStyle/>
              <a:p>
                <a:endParaRPr lang="en-US"/>
              </a:p>
            </p:txBody>
          </p:sp>
          <p:sp>
            <p:nvSpPr>
              <p:cNvPr id="24615" name="Line 36"/>
              <p:cNvSpPr>
                <a:spLocks noChangeShapeType="1"/>
              </p:cNvSpPr>
              <p:nvPr/>
            </p:nvSpPr>
            <p:spPr bwMode="auto">
              <a:xfrm>
                <a:off x="3405" y="2719"/>
                <a:ext cx="0" cy="113"/>
              </a:xfrm>
              <a:prstGeom prst="line">
                <a:avLst/>
              </a:prstGeom>
              <a:noFill/>
              <a:ln w="22225">
                <a:solidFill>
                  <a:srgbClr val="3333FF"/>
                </a:solidFill>
                <a:round/>
                <a:headEnd/>
                <a:tailEnd type="stealth" w="lg" len="lg"/>
              </a:ln>
            </p:spPr>
            <p:txBody>
              <a:bodyPr/>
              <a:lstStyle/>
              <a:p>
                <a:endParaRPr lang="en-US"/>
              </a:p>
            </p:txBody>
          </p:sp>
          <p:sp>
            <p:nvSpPr>
              <p:cNvPr id="24616" name="Line 37"/>
              <p:cNvSpPr>
                <a:spLocks noChangeShapeType="1"/>
              </p:cNvSpPr>
              <p:nvPr/>
            </p:nvSpPr>
            <p:spPr bwMode="auto">
              <a:xfrm>
                <a:off x="3648" y="2719"/>
                <a:ext cx="0" cy="113"/>
              </a:xfrm>
              <a:prstGeom prst="line">
                <a:avLst/>
              </a:prstGeom>
              <a:noFill/>
              <a:ln w="22225">
                <a:solidFill>
                  <a:srgbClr val="3333FF"/>
                </a:solidFill>
                <a:round/>
                <a:headEnd/>
                <a:tailEnd type="stealth" w="lg" len="lg"/>
              </a:ln>
            </p:spPr>
            <p:txBody>
              <a:bodyPr/>
              <a:lstStyle/>
              <a:p>
                <a:endParaRPr lang="en-US"/>
              </a:p>
            </p:txBody>
          </p:sp>
        </p:grpSp>
        <p:sp>
          <p:nvSpPr>
            <p:cNvPr id="24606" name="Line 38"/>
            <p:cNvSpPr>
              <a:spLocks noChangeShapeType="1"/>
            </p:cNvSpPr>
            <p:nvPr/>
          </p:nvSpPr>
          <p:spPr bwMode="auto">
            <a:xfrm>
              <a:off x="1195" y="3168"/>
              <a:ext cx="0" cy="113"/>
            </a:xfrm>
            <a:prstGeom prst="line">
              <a:avLst/>
            </a:prstGeom>
            <a:noFill/>
            <a:ln w="22225">
              <a:solidFill>
                <a:srgbClr val="3333FF"/>
              </a:solidFill>
              <a:round/>
              <a:headEnd/>
              <a:tailEnd type="stealth" w="lg" len="lg"/>
            </a:ln>
          </p:spPr>
          <p:txBody>
            <a:bodyPr/>
            <a:lstStyle/>
            <a:p>
              <a:endParaRPr lang="en-US"/>
            </a:p>
          </p:txBody>
        </p:sp>
        <p:sp>
          <p:nvSpPr>
            <p:cNvPr id="24607" name="Line 39"/>
            <p:cNvSpPr>
              <a:spLocks noChangeShapeType="1"/>
            </p:cNvSpPr>
            <p:nvPr/>
          </p:nvSpPr>
          <p:spPr bwMode="auto">
            <a:xfrm flipV="1">
              <a:off x="3386" y="3120"/>
              <a:ext cx="0" cy="113"/>
            </a:xfrm>
            <a:prstGeom prst="line">
              <a:avLst/>
            </a:prstGeom>
            <a:noFill/>
            <a:ln w="22225">
              <a:solidFill>
                <a:srgbClr val="3333FF"/>
              </a:solidFill>
              <a:round/>
              <a:headEnd/>
              <a:tailEnd type="stealth" w="lg" len="lg"/>
            </a:ln>
          </p:spPr>
          <p:txBody>
            <a:bodyPr/>
            <a:lstStyle/>
            <a:p>
              <a:endParaRPr lang="en-US"/>
            </a:p>
          </p:txBody>
        </p:sp>
      </p:grpSp>
      <p:sp>
        <p:nvSpPr>
          <p:cNvPr id="136232" name="Line 40"/>
          <p:cNvSpPr>
            <a:spLocks noChangeShapeType="1"/>
          </p:cNvSpPr>
          <p:nvPr/>
        </p:nvSpPr>
        <p:spPr bwMode="auto">
          <a:xfrm rot="16200000" flipH="1">
            <a:off x="6401594" y="5028406"/>
            <a:ext cx="457200" cy="1588"/>
          </a:xfrm>
          <a:prstGeom prst="line">
            <a:avLst/>
          </a:prstGeom>
          <a:noFill/>
          <a:ln w="57150">
            <a:solidFill>
              <a:srgbClr val="CC00FF"/>
            </a:solidFill>
            <a:round/>
            <a:headEnd/>
            <a:tailEnd type="stealth" w="lg" len="lg"/>
          </a:ln>
        </p:spPr>
        <p:txBody>
          <a:bodyPr/>
          <a:lstStyle/>
          <a:p>
            <a:endParaRPr lang="en-US"/>
          </a:p>
        </p:txBody>
      </p:sp>
      <p:grpSp>
        <p:nvGrpSpPr>
          <p:cNvPr id="5" name="Group 41"/>
          <p:cNvGrpSpPr>
            <a:grpSpLocks/>
          </p:cNvGrpSpPr>
          <p:nvPr/>
        </p:nvGrpSpPr>
        <p:grpSpPr bwMode="auto">
          <a:xfrm rot="16200000" flipH="1">
            <a:off x="1100137" y="3700463"/>
            <a:ext cx="3451225" cy="12700"/>
            <a:chOff x="624" y="2776"/>
            <a:chExt cx="3264" cy="8"/>
          </a:xfrm>
        </p:grpSpPr>
        <p:sp>
          <p:nvSpPr>
            <p:cNvPr id="24603" name="Line 42"/>
            <p:cNvSpPr>
              <a:spLocks noChangeShapeType="1"/>
            </p:cNvSpPr>
            <p:nvPr/>
          </p:nvSpPr>
          <p:spPr bwMode="auto">
            <a:xfrm rot="-5400000">
              <a:off x="2256" y="1152"/>
              <a:ext cx="0" cy="3264"/>
            </a:xfrm>
            <a:prstGeom prst="line">
              <a:avLst/>
            </a:prstGeom>
            <a:noFill/>
            <a:ln w="57150">
              <a:solidFill>
                <a:srgbClr val="339933"/>
              </a:solidFill>
              <a:round/>
              <a:headEnd/>
              <a:tailEnd type="none" w="lg" len="lg"/>
            </a:ln>
          </p:spPr>
          <p:txBody>
            <a:bodyPr/>
            <a:lstStyle/>
            <a:p>
              <a:endParaRPr lang="en-US"/>
            </a:p>
          </p:txBody>
        </p:sp>
        <p:sp>
          <p:nvSpPr>
            <p:cNvPr id="32796" name="Line 43"/>
            <p:cNvSpPr>
              <a:spLocks noChangeShapeType="1"/>
            </p:cNvSpPr>
            <p:nvPr/>
          </p:nvSpPr>
          <p:spPr bwMode="auto">
            <a:xfrm rot="-5400000">
              <a:off x="2047" y="2537"/>
              <a:ext cx="3" cy="479"/>
            </a:xfrm>
            <a:prstGeom prst="line">
              <a:avLst/>
            </a:prstGeom>
            <a:noFill/>
            <a:ln w="57150">
              <a:solidFill>
                <a:srgbClr val="33CC33"/>
              </a:solidFill>
              <a:round/>
              <a:headEnd/>
              <a:tailEnd type="stealth" w="lg" len="lg"/>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grpSp>
      <p:sp>
        <p:nvSpPr>
          <p:cNvPr id="136236" name="Text Box 44"/>
          <p:cNvSpPr txBox="1">
            <a:spLocks noChangeArrowheads="1"/>
          </p:cNvSpPr>
          <p:nvPr/>
        </p:nvSpPr>
        <p:spPr bwMode="auto">
          <a:xfrm>
            <a:off x="2667000" y="1752600"/>
            <a:ext cx="377825" cy="496888"/>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3200" b="1">
                <a:solidFill>
                  <a:srgbClr val="0000CC"/>
                </a:solidFill>
                <a:effectLst>
                  <a:outerShdw blurRad="38100" dist="38100" dir="2700000" algn="tl">
                    <a:srgbClr val="000000"/>
                  </a:outerShdw>
                </a:effectLst>
                <a:latin typeface="VNI-Meli" pitchFamily="2" charset="0"/>
              </a:rPr>
              <a:t>S</a:t>
            </a:r>
          </a:p>
        </p:txBody>
      </p:sp>
      <p:sp>
        <p:nvSpPr>
          <p:cNvPr id="136237" name="Text Box 45"/>
          <p:cNvSpPr txBox="1">
            <a:spLocks noChangeArrowheads="1"/>
          </p:cNvSpPr>
          <p:nvPr/>
        </p:nvSpPr>
        <p:spPr bwMode="auto">
          <a:xfrm>
            <a:off x="2667000" y="5410200"/>
            <a:ext cx="355600" cy="496888"/>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lgn="ctr" eaLnBrk="1" hangingPunct="1">
              <a:spcBef>
                <a:spcPct val="50000"/>
              </a:spcBef>
              <a:defRPr/>
            </a:pPr>
            <a:r>
              <a:rPr lang="en-US" sz="3200" b="1">
                <a:solidFill>
                  <a:srgbClr val="FF0000"/>
                </a:solidFill>
                <a:effectLst>
                  <a:outerShdw blurRad="38100" dist="38100" dir="2700000" algn="tl">
                    <a:srgbClr val="000000"/>
                  </a:outerShdw>
                </a:effectLst>
                <a:latin typeface="VNI-Meli" pitchFamily="2" charset="0"/>
              </a:rPr>
              <a:t>N</a:t>
            </a:r>
          </a:p>
        </p:txBody>
      </p:sp>
      <p:pic>
        <p:nvPicPr>
          <p:cNvPr id="136238" name="Picture 46" descr="nam tay phai 1"/>
          <p:cNvPicPr>
            <a:picLocks noChangeAspect="1" noChangeArrowheads="1"/>
          </p:cNvPicPr>
          <p:nvPr/>
        </p:nvPicPr>
        <p:blipFill>
          <a:blip r:embed="rId4"/>
          <a:srcRect/>
          <a:stretch>
            <a:fillRect/>
          </a:stretch>
        </p:blipFill>
        <p:spPr bwMode="auto">
          <a:xfrm>
            <a:off x="5257800" y="3200400"/>
            <a:ext cx="2438400" cy="1624013"/>
          </a:xfrm>
          <a:prstGeom prst="rect">
            <a:avLst/>
          </a:prstGeom>
          <a:noFill/>
          <a:ln w="9525">
            <a:noFill/>
            <a:miter lim="800000"/>
            <a:headEnd/>
            <a:tailEnd/>
          </a:ln>
        </p:spPr>
      </p:pic>
      <p:sp>
        <p:nvSpPr>
          <p:cNvPr id="136239" name="Line 47"/>
          <p:cNvSpPr>
            <a:spLocks noChangeShapeType="1"/>
          </p:cNvSpPr>
          <p:nvPr/>
        </p:nvSpPr>
        <p:spPr bwMode="auto">
          <a:xfrm rot="-5400000">
            <a:off x="9790906" y="3315494"/>
            <a:ext cx="1588" cy="990600"/>
          </a:xfrm>
          <a:prstGeom prst="line">
            <a:avLst/>
          </a:prstGeom>
          <a:noFill/>
          <a:ln w="38100">
            <a:solidFill>
              <a:srgbClr val="FF0000"/>
            </a:solidFill>
            <a:round/>
            <a:headEnd type="triangle" w="med" len="med"/>
            <a:tailEnd/>
          </a:ln>
          <a:effectLst>
            <a:outerShdw dist="107763" dir="2700000" algn="ctr" rotWithShape="0">
              <a:schemeClr val="bg2">
                <a:alpha val="50000"/>
              </a:schemeClr>
            </a:outerShdw>
          </a:effectLst>
        </p:spPr>
        <p:txBody>
          <a:bodyPr/>
          <a:lstStyle/>
          <a:p>
            <a:pPr>
              <a:defRPr/>
            </a:pPr>
            <a:endParaRPr lang="en-US">
              <a:latin typeface="Arial" pitchFamily="34" charset="0"/>
            </a:endParaRPr>
          </a:p>
        </p:txBody>
      </p:sp>
      <p:grpSp>
        <p:nvGrpSpPr>
          <p:cNvPr id="6" name="Group 48"/>
          <p:cNvGrpSpPr>
            <a:grpSpLocks/>
          </p:cNvGrpSpPr>
          <p:nvPr/>
        </p:nvGrpSpPr>
        <p:grpSpPr bwMode="auto">
          <a:xfrm rot="-5400000">
            <a:off x="331787" y="1878013"/>
            <a:ext cx="4822825" cy="4419600"/>
            <a:chOff x="-672" y="864"/>
            <a:chExt cx="5760" cy="2784"/>
          </a:xfrm>
        </p:grpSpPr>
        <p:sp>
          <p:nvSpPr>
            <p:cNvPr id="24591" name="Oval 49"/>
            <p:cNvSpPr>
              <a:spLocks noChangeArrowheads="1"/>
            </p:cNvSpPr>
            <p:nvPr/>
          </p:nvSpPr>
          <p:spPr bwMode="auto">
            <a:xfrm>
              <a:off x="925" y="1534"/>
              <a:ext cx="2535" cy="621"/>
            </a:xfrm>
            <a:prstGeom prst="ellipse">
              <a:avLst/>
            </a:prstGeom>
            <a:noFill/>
            <a:ln w="6350">
              <a:solidFill>
                <a:srgbClr val="FF9900"/>
              </a:solidFill>
              <a:round/>
              <a:headEnd/>
              <a:tailEnd/>
            </a:ln>
          </p:spPr>
          <p:txBody>
            <a:bodyPr/>
            <a:lstStyle/>
            <a:p>
              <a:pPr algn="ctr" eaLnBrk="1" hangingPunct="1"/>
              <a:endParaRPr lang="vi-VN" altLang="en-US"/>
            </a:p>
          </p:txBody>
        </p:sp>
        <p:sp>
          <p:nvSpPr>
            <p:cNvPr id="24592" name="Oval 50"/>
            <p:cNvSpPr>
              <a:spLocks noChangeArrowheads="1"/>
            </p:cNvSpPr>
            <p:nvPr/>
          </p:nvSpPr>
          <p:spPr bwMode="auto">
            <a:xfrm flipV="1">
              <a:off x="1018" y="2357"/>
              <a:ext cx="2442" cy="628"/>
            </a:xfrm>
            <a:prstGeom prst="ellipse">
              <a:avLst/>
            </a:prstGeom>
            <a:noFill/>
            <a:ln w="6350">
              <a:solidFill>
                <a:srgbClr val="FF9900"/>
              </a:solidFill>
              <a:round/>
              <a:headEnd/>
              <a:tailEnd/>
            </a:ln>
          </p:spPr>
          <p:txBody>
            <a:bodyPr/>
            <a:lstStyle/>
            <a:p>
              <a:pPr algn="ctr" eaLnBrk="1" hangingPunct="1"/>
              <a:endParaRPr lang="vi-VN" altLang="en-US"/>
            </a:p>
          </p:txBody>
        </p:sp>
        <p:sp>
          <p:nvSpPr>
            <p:cNvPr id="24593" name="Line 51"/>
            <p:cNvSpPr>
              <a:spLocks noChangeShapeType="1"/>
            </p:cNvSpPr>
            <p:nvPr/>
          </p:nvSpPr>
          <p:spPr bwMode="auto">
            <a:xfrm>
              <a:off x="-598" y="2256"/>
              <a:ext cx="5623" cy="0"/>
            </a:xfrm>
            <a:prstGeom prst="line">
              <a:avLst/>
            </a:prstGeom>
            <a:noFill/>
            <a:ln w="6350">
              <a:solidFill>
                <a:srgbClr val="FF9900"/>
              </a:solidFill>
              <a:round/>
              <a:headEnd/>
              <a:tailEnd/>
            </a:ln>
          </p:spPr>
          <p:txBody>
            <a:bodyPr/>
            <a:lstStyle/>
            <a:p>
              <a:endParaRPr lang="en-US"/>
            </a:p>
          </p:txBody>
        </p:sp>
        <p:sp>
          <p:nvSpPr>
            <p:cNvPr id="24594" name="Arc 52"/>
            <p:cNvSpPr>
              <a:spLocks/>
            </p:cNvSpPr>
            <p:nvPr/>
          </p:nvSpPr>
          <p:spPr bwMode="auto">
            <a:xfrm rot="5400000">
              <a:off x="1821" y="-1015"/>
              <a:ext cx="760" cy="5746"/>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9900"/>
              </a:solidFill>
              <a:round/>
              <a:headEnd/>
              <a:tailEnd/>
            </a:ln>
          </p:spPr>
          <p:txBody>
            <a:bodyPr/>
            <a:lstStyle/>
            <a:p>
              <a:endParaRPr lang="en-US"/>
            </a:p>
          </p:txBody>
        </p:sp>
        <p:sp>
          <p:nvSpPr>
            <p:cNvPr id="24595" name="Arc 53"/>
            <p:cNvSpPr>
              <a:spLocks/>
            </p:cNvSpPr>
            <p:nvPr/>
          </p:nvSpPr>
          <p:spPr bwMode="auto">
            <a:xfrm rot="5400000">
              <a:off x="1491" y="-1266"/>
              <a:ext cx="1356" cy="5615"/>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solidFill>
                <a:srgbClr val="FF9900"/>
              </a:solidFill>
              <a:round/>
              <a:headEnd/>
              <a:tailEnd/>
            </a:ln>
          </p:spPr>
          <p:txBody>
            <a:bodyPr/>
            <a:lstStyle/>
            <a:p>
              <a:endParaRPr lang="en-US"/>
            </a:p>
          </p:txBody>
        </p:sp>
        <p:sp>
          <p:nvSpPr>
            <p:cNvPr id="24596" name="Arc 54"/>
            <p:cNvSpPr>
              <a:spLocks/>
            </p:cNvSpPr>
            <p:nvPr/>
          </p:nvSpPr>
          <p:spPr bwMode="auto">
            <a:xfrm rot="5400000">
              <a:off x="1657" y="-593"/>
              <a:ext cx="1095" cy="4498"/>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9900"/>
              </a:solidFill>
              <a:round/>
              <a:headEnd/>
              <a:tailEnd/>
            </a:ln>
          </p:spPr>
          <p:txBody>
            <a:bodyPr/>
            <a:lstStyle/>
            <a:p>
              <a:endParaRPr lang="en-US"/>
            </a:p>
          </p:txBody>
        </p:sp>
        <p:sp>
          <p:nvSpPr>
            <p:cNvPr id="24597" name="Oval 55"/>
            <p:cNvSpPr>
              <a:spLocks noChangeArrowheads="1"/>
            </p:cNvSpPr>
            <p:nvPr/>
          </p:nvSpPr>
          <p:spPr bwMode="auto">
            <a:xfrm>
              <a:off x="471" y="1074"/>
              <a:ext cx="3373" cy="1102"/>
            </a:xfrm>
            <a:prstGeom prst="ellipse">
              <a:avLst/>
            </a:prstGeom>
            <a:noFill/>
            <a:ln w="6350">
              <a:solidFill>
                <a:srgbClr val="FF9900"/>
              </a:solidFill>
              <a:round/>
              <a:headEnd/>
              <a:tailEnd/>
            </a:ln>
          </p:spPr>
          <p:txBody>
            <a:bodyPr/>
            <a:lstStyle/>
            <a:p>
              <a:pPr algn="ctr" eaLnBrk="1" hangingPunct="1"/>
              <a:endParaRPr lang="vi-VN" altLang="en-US"/>
            </a:p>
          </p:txBody>
        </p:sp>
        <p:sp>
          <p:nvSpPr>
            <p:cNvPr id="24598" name="Line 56"/>
            <p:cNvSpPr>
              <a:spLocks noChangeShapeType="1"/>
            </p:cNvSpPr>
            <p:nvPr/>
          </p:nvSpPr>
          <p:spPr bwMode="auto">
            <a:xfrm flipV="1">
              <a:off x="-582" y="2256"/>
              <a:ext cx="5621" cy="0"/>
            </a:xfrm>
            <a:prstGeom prst="line">
              <a:avLst/>
            </a:prstGeom>
            <a:noFill/>
            <a:ln w="6350">
              <a:solidFill>
                <a:srgbClr val="FF9900"/>
              </a:solidFill>
              <a:round/>
              <a:headEnd/>
              <a:tailEnd/>
            </a:ln>
          </p:spPr>
          <p:txBody>
            <a:bodyPr/>
            <a:lstStyle/>
            <a:p>
              <a:endParaRPr lang="en-US"/>
            </a:p>
          </p:txBody>
        </p:sp>
        <p:sp>
          <p:nvSpPr>
            <p:cNvPr id="24599" name="Arc 57"/>
            <p:cNvSpPr>
              <a:spLocks/>
            </p:cNvSpPr>
            <p:nvPr/>
          </p:nvSpPr>
          <p:spPr bwMode="auto">
            <a:xfrm rot="16200000" flipV="1">
              <a:off x="1836" y="-218"/>
              <a:ext cx="760" cy="5744"/>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6350">
              <a:solidFill>
                <a:srgbClr val="FF9900"/>
              </a:solidFill>
              <a:round/>
              <a:headEnd/>
              <a:tailEnd/>
            </a:ln>
          </p:spPr>
          <p:txBody>
            <a:bodyPr/>
            <a:lstStyle/>
            <a:p>
              <a:endParaRPr lang="en-US"/>
            </a:p>
          </p:txBody>
        </p:sp>
        <p:sp>
          <p:nvSpPr>
            <p:cNvPr id="24600" name="Arc 58"/>
            <p:cNvSpPr>
              <a:spLocks/>
            </p:cNvSpPr>
            <p:nvPr/>
          </p:nvSpPr>
          <p:spPr bwMode="auto">
            <a:xfrm rot="16200000" flipV="1">
              <a:off x="1506" y="163"/>
              <a:ext cx="1356" cy="5613"/>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solidFill>
                <a:srgbClr val="FF9900"/>
              </a:solidFill>
              <a:round/>
              <a:headEnd/>
              <a:tailEnd/>
            </a:ln>
          </p:spPr>
          <p:txBody>
            <a:bodyPr/>
            <a:lstStyle/>
            <a:p>
              <a:endParaRPr lang="en-US"/>
            </a:p>
          </p:txBody>
        </p:sp>
        <p:sp>
          <p:nvSpPr>
            <p:cNvPr id="24601" name="Arc 59"/>
            <p:cNvSpPr>
              <a:spLocks/>
            </p:cNvSpPr>
            <p:nvPr/>
          </p:nvSpPr>
          <p:spPr bwMode="auto">
            <a:xfrm rot="16200000" flipV="1">
              <a:off x="1672" y="609"/>
              <a:ext cx="1095" cy="4496"/>
            </a:xfrm>
            <a:custGeom>
              <a:avLst/>
              <a:gdLst>
                <a:gd name="T0" fmla="*/ 0 w 35493"/>
                <a:gd name="T1" fmla="*/ 0 h 43200"/>
                <a:gd name="T2" fmla="*/ 0 w 35493"/>
                <a:gd name="T3" fmla="*/ 0 h 43200"/>
                <a:gd name="T4" fmla="*/ 0 w 35493"/>
                <a:gd name="T5" fmla="*/ 0 h 43200"/>
                <a:gd name="T6" fmla="*/ 0 60000 65536"/>
                <a:gd name="T7" fmla="*/ 0 60000 65536"/>
                <a:gd name="T8" fmla="*/ 0 60000 65536"/>
                <a:gd name="T9" fmla="*/ 0 w 35493"/>
                <a:gd name="T10" fmla="*/ 0 h 43200"/>
                <a:gd name="T11" fmla="*/ 35493 w 35493"/>
                <a:gd name="T12" fmla="*/ 43200 h 43200"/>
              </a:gdLst>
              <a:ahLst/>
              <a:cxnLst>
                <a:cxn ang="T6">
                  <a:pos x="T0" y="T1"/>
                </a:cxn>
                <a:cxn ang="T7">
                  <a:pos x="T2" y="T3"/>
                </a:cxn>
                <a:cxn ang="T8">
                  <a:pos x="T4" y="T5"/>
                </a:cxn>
              </a:cxnLst>
              <a:rect l="T9" t="T10" r="T11" b="T12"/>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lnTo>
                    <a:pt x="-1" y="5060"/>
                  </a:lnTo>
                  <a:close/>
                </a:path>
              </a:pathLst>
            </a:custGeom>
            <a:noFill/>
            <a:ln w="6350">
              <a:solidFill>
                <a:srgbClr val="FF9900"/>
              </a:solidFill>
              <a:round/>
              <a:headEnd/>
              <a:tailEnd/>
            </a:ln>
          </p:spPr>
          <p:txBody>
            <a:bodyPr/>
            <a:lstStyle/>
            <a:p>
              <a:endParaRPr lang="en-US"/>
            </a:p>
          </p:txBody>
        </p:sp>
        <p:sp>
          <p:nvSpPr>
            <p:cNvPr id="24602" name="Oval 60"/>
            <p:cNvSpPr>
              <a:spLocks noChangeArrowheads="1"/>
            </p:cNvSpPr>
            <p:nvPr/>
          </p:nvSpPr>
          <p:spPr bwMode="auto">
            <a:xfrm flipV="1">
              <a:off x="486" y="2336"/>
              <a:ext cx="3371" cy="1047"/>
            </a:xfrm>
            <a:prstGeom prst="ellipse">
              <a:avLst/>
            </a:prstGeom>
            <a:noFill/>
            <a:ln w="6350">
              <a:solidFill>
                <a:srgbClr val="FF9900"/>
              </a:solidFill>
              <a:round/>
              <a:headEnd/>
              <a:tailEnd/>
            </a:ln>
          </p:spPr>
          <p:txBody>
            <a:bodyPr/>
            <a:lstStyle/>
            <a:p>
              <a:pPr algn="ctr" eaLnBrk="1" hangingPunct="1"/>
              <a:endParaRPr lang="vi-VN" altLang="en-US"/>
            </a:p>
          </p:txBody>
        </p:sp>
      </p:grpSp>
      <p:sp>
        <p:nvSpPr>
          <p:cNvPr id="136253" name="Text Box 61"/>
          <p:cNvSpPr txBox="1">
            <a:spLocks noChangeArrowheads="1"/>
          </p:cNvSpPr>
          <p:nvPr/>
        </p:nvSpPr>
        <p:spPr bwMode="auto">
          <a:xfrm>
            <a:off x="7924800" y="3276600"/>
            <a:ext cx="990600" cy="1724025"/>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2800">
                <a:solidFill>
                  <a:srgbClr val="FF3300"/>
                </a:solidFill>
                <a:latin typeface="Times New Roman" pitchFamily="18" charset="0"/>
                <a:cs typeface="Times New Roman" pitchFamily="18" charset="0"/>
              </a:rPr>
              <a:t>Chiều </a:t>
            </a:r>
          </a:p>
          <a:p>
            <a:pPr algn="ctr" eaLnBrk="1" hangingPunct="1">
              <a:spcBef>
                <a:spcPct val="50000"/>
              </a:spcBef>
            </a:pPr>
            <a:r>
              <a:rPr lang="en-US" altLang="en-US" sz="2800">
                <a:solidFill>
                  <a:srgbClr val="FF3300"/>
                </a:solidFill>
                <a:latin typeface="Times New Roman" pitchFamily="18" charset="0"/>
                <a:cs typeface="Times New Roman" pitchFamily="18" charset="0"/>
              </a:rPr>
              <a:t>dòng</a:t>
            </a:r>
          </a:p>
          <a:p>
            <a:pPr algn="ctr" eaLnBrk="1" hangingPunct="1">
              <a:spcBef>
                <a:spcPct val="50000"/>
              </a:spcBef>
            </a:pPr>
            <a:r>
              <a:rPr lang="en-US" altLang="en-US" sz="2800">
                <a:solidFill>
                  <a:srgbClr val="FF3300"/>
                </a:solidFill>
                <a:latin typeface="Times New Roman" pitchFamily="18" charset="0"/>
                <a:cs typeface="Times New Roman" pitchFamily="18" charset="0"/>
              </a:rPr>
              <a:t>điện</a:t>
            </a:r>
          </a:p>
        </p:txBody>
      </p:sp>
      <p:sp>
        <p:nvSpPr>
          <p:cNvPr id="136255" name="Rectangle 63"/>
          <p:cNvSpPr>
            <a:spLocks noChangeArrowheads="1"/>
          </p:cNvSpPr>
          <p:nvPr/>
        </p:nvSpPr>
        <p:spPr bwMode="auto">
          <a:xfrm rot="5400000">
            <a:off x="4764882" y="4933156"/>
            <a:ext cx="2724150" cy="461963"/>
          </a:xfrm>
          <a:prstGeom prst="rect">
            <a:avLst/>
          </a:prstGeom>
          <a:noFill/>
          <a:ln w="9525">
            <a:noFill/>
            <a:miter lim="800000"/>
            <a:headEnd/>
            <a:tailEnd/>
          </a:ln>
        </p:spPr>
        <p:txBody>
          <a:bodyPr wrap="none">
            <a:spAutoFit/>
          </a:bodyPr>
          <a:lstStyle/>
          <a:p>
            <a:pPr algn="ctr" eaLnBrk="1" hangingPunct="1"/>
            <a:r>
              <a:rPr lang="en-US" altLang="en-US" sz="2400" b="1" i="1">
                <a:solidFill>
                  <a:srgbClr val="0000FF"/>
                </a:solidFill>
                <a:latin typeface="Times New Roman" pitchFamily="18" charset="0"/>
                <a:cs typeface="Times New Roman" pitchFamily="18" charset="0"/>
              </a:rPr>
              <a:t>Chiều đường sức từ</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20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builtIn="1"/>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136238"/>
                                        </p:tgtEl>
                                        <p:attrNameLst>
                                          <p:attrName>style.visibility</p:attrName>
                                        </p:attrNameLst>
                                      </p:cBhvr>
                                      <p:to>
                                        <p:strVal val="visible"/>
                                      </p:to>
                                    </p:set>
                                    <p:animEffect transition="in" filter="plus(in)">
                                      <p:cBhvr>
                                        <p:cTn id="12" dur="1000"/>
                                        <p:tgtEl>
                                          <p:spTgt spid="1362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path" presetSubtype="0" accel="50000" decel="50000" fill="hold" nodeType="clickEffect">
                                  <p:stCondLst>
                                    <p:cond delay="0"/>
                                  </p:stCondLst>
                                  <p:childTnLst>
                                    <p:animMotion origin="layout" path="M -0.19583 -0.01112 L -0.27916 -0.01112 " pathEditMode="relative" rAng="0" ptsTypes="AA">
                                      <p:cBhvr>
                                        <p:cTn id="16" dur="2000" fill="hold"/>
                                        <p:tgtEl>
                                          <p:spTgt spid="136239"/>
                                        </p:tgtEl>
                                        <p:attrNameLst>
                                          <p:attrName>ppt_x</p:attrName>
                                          <p:attrName>ppt_y</p:attrName>
                                        </p:attrNameLst>
                                      </p:cBhvr>
                                      <p:rCtr x="-42" y="0"/>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3" fill="hold" grpId="0" nodeType="clickEffect">
                                  <p:stCondLst>
                                    <p:cond delay="0"/>
                                  </p:stCondLst>
                                  <p:childTnLst>
                                    <p:set>
                                      <p:cBhvr>
                                        <p:cTn id="20" dur="1" fill="hold">
                                          <p:stCondLst>
                                            <p:cond delay="0"/>
                                          </p:stCondLst>
                                        </p:cTn>
                                        <p:tgtEl>
                                          <p:spTgt spid="136253"/>
                                        </p:tgtEl>
                                        <p:attrNameLst>
                                          <p:attrName>style.visibility</p:attrName>
                                        </p:attrNameLst>
                                      </p:cBhvr>
                                      <p:to>
                                        <p:strVal val="visible"/>
                                      </p:to>
                                    </p:set>
                                    <p:animEffect transition="in" filter="strips(upRight)">
                                      <p:cBhvr>
                                        <p:cTn id="21" dur="500"/>
                                        <p:tgtEl>
                                          <p:spTgt spid="13625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grpId="0" nodeType="clickEffect">
                                  <p:stCondLst>
                                    <p:cond delay="0"/>
                                  </p:stCondLst>
                                  <p:childTnLst>
                                    <p:set>
                                      <p:cBhvr>
                                        <p:cTn id="25" dur="1" fill="hold">
                                          <p:stCondLst>
                                            <p:cond delay="0"/>
                                          </p:stCondLst>
                                        </p:cTn>
                                        <p:tgtEl>
                                          <p:spTgt spid="136232"/>
                                        </p:tgtEl>
                                        <p:attrNameLst>
                                          <p:attrName>style.visibility</p:attrName>
                                        </p:attrNameLst>
                                      </p:cBhvr>
                                      <p:to>
                                        <p:strVal val="visible"/>
                                      </p:to>
                                    </p:set>
                                    <p:animEffect transition="in" filter="strips(downLeft)">
                                      <p:cBhvr>
                                        <p:cTn id="26" dur="500"/>
                                        <p:tgtEl>
                                          <p:spTgt spid="136232"/>
                                        </p:tgtEl>
                                      </p:cBhvr>
                                    </p:animEffect>
                                  </p:childTnLst>
                                  <p:subTnLst>
                                    <p:audio>
                                      <p:cMediaNode>
                                        <p:cTn display="0" masterRel="sameClick">
                                          <p:stCondLst>
                                            <p:cond evt="begin" delay="0">
                                              <p:tn val="24"/>
                                            </p:cond>
                                          </p:stCondLst>
                                          <p:endCondLst>
                                            <p:cond evt="onStopAudio" delay="0">
                                              <p:tgtEl>
                                                <p:sldTgt/>
                                              </p:tgtEl>
                                            </p:cond>
                                          </p:endCondLst>
                                        </p:cTn>
                                        <p:tgtEl>
                                          <p:sndTgt r:embed="rId3" name="click.wav" builtIn="1"/>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136255">
                                            <p:txEl>
                                              <p:pRg st="0" end="0"/>
                                            </p:txEl>
                                          </p:spTgt>
                                        </p:tgtEl>
                                        <p:attrNameLst>
                                          <p:attrName>style.visibility</p:attrName>
                                        </p:attrNameLst>
                                      </p:cBhvr>
                                      <p:to>
                                        <p:strVal val="visible"/>
                                      </p:to>
                                    </p:set>
                                    <p:animEffect transition="in" filter="blinds(horizontal)">
                                      <p:cBhvr>
                                        <p:cTn id="31" dur="500"/>
                                        <p:tgtEl>
                                          <p:spTgt spid="13625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1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strips(downLeft)">
                                      <p:cBhvr>
                                        <p:cTn id="36" dur="20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builtIn="1"/>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32" fill="hold" grpId="0" nodeType="clickEffect">
                                  <p:stCondLst>
                                    <p:cond delay="0"/>
                                  </p:stCondLst>
                                  <p:childTnLst>
                                    <p:set>
                                      <p:cBhvr>
                                        <p:cTn id="40" dur="1" fill="hold">
                                          <p:stCondLst>
                                            <p:cond delay="0"/>
                                          </p:stCondLst>
                                        </p:cTn>
                                        <p:tgtEl>
                                          <p:spTgt spid="136237"/>
                                        </p:tgtEl>
                                        <p:attrNameLst>
                                          <p:attrName>style.visibility</p:attrName>
                                        </p:attrNameLst>
                                      </p:cBhvr>
                                      <p:to>
                                        <p:strVal val="visible"/>
                                      </p:to>
                                    </p:set>
                                    <p:animEffect transition="in" filter="box(out)">
                                      <p:cBhvr>
                                        <p:cTn id="41" dur="500"/>
                                        <p:tgtEl>
                                          <p:spTgt spid="136237"/>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builtIn="1"/>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32" fill="hold" grpId="0" nodeType="clickEffect">
                                  <p:stCondLst>
                                    <p:cond delay="0"/>
                                  </p:stCondLst>
                                  <p:childTnLst>
                                    <p:set>
                                      <p:cBhvr>
                                        <p:cTn id="45" dur="1" fill="hold">
                                          <p:stCondLst>
                                            <p:cond delay="0"/>
                                          </p:stCondLst>
                                        </p:cTn>
                                        <p:tgtEl>
                                          <p:spTgt spid="136236"/>
                                        </p:tgtEl>
                                        <p:attrNameLst>
                                          <p:attrName>style.visibility</p:attrName>
                                        </p:attrNameLst>
                                      </p:cBhvr>
                                      <p:to>
                                        <p:strVal val="visible"/>
                                      </p:to>
                                    </p:set>
                                    <p:animEffect transition="in" filter="box(out)">
                                      <p:cBhvr>
                                        <p:cTn id="46" dur="500"/>
                                        <p:tgtEl>
                                          <p:spTgt spid="136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32" grpId="0" animBg="1"/>
      <p:bldP spid="136236" grpId="0" animBg="1"/>
      <p:bldP spid="136237" grpId="0" animBg="1"/>
      <p:bldP spid="13625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304800" y="1490663"/>
            <a:ext cx="4419600" cy="3108325"/>
          </a:xfrm>
          <a:prstGeom prst="rect">
            <a:avLst/>
          </a:prstGeom>
          <a:noFill/>
          <a:ln w="9525">
            <a:noFill/>
            <a:miter lim="800000"/>
            <a:headEnd/>
            <a:tailEnd/>
          </a:ln>
          <a:effectLst/>
        </p:spPr>
        <p:txBody>
          <a:bodyPr anchor="ctr">
            <a:spAutoFit/>
          </a:bodyPr>
          <a:lstStyle/>
          <a:p>
            <a:pPr algn="justLow" eaLnBrk="1" hangingPunct="1">
              <a:defRPr/>
            </a:pPr>
            <a:r>
              <a:rPr lang="en-US" sz="2800" b="1" u="sng" dirty="0">
                <a:solidFill>
                  <a:schemeClr val="accent5">
                    <a:lumMod val="10000"/>
                  </a:schemeClr>
                </a:solidFill>
                <a:latin typeface="Times New Roman" pitchFamily="18" charset="0"/>
                <a:cs typeface="Times New Roman" pitchFamily="18" charset="0"/>
              </a:rPr>
              <a:t>C4</a:t>
            </a:r>
            <a:r>
              <a:rPr lang="en-US" sz="2800" u="sng" dirty="0">
                <a:solidFill>
                  <a:schemeClr val="accent5">
                    <a:lumMod val="10000"/>
                  </a:schemeClr>
                </a:solidFill>
                <a:latin typeface="Times New Roman" pitchFamily="18" charset="0"/>
                <a:cs typeface="Times New Roman" pitchFamily="18" charset="0"/>
              </a:rPr>
              <a:t>:</a:t>
            </a:r>
            <a:r>
              <a:rPr lang="en-US" sz="2800" dirty="0">
                <a:solidFill>
                  <a:schemeClr val="bg2"/>
                </a:solidFill>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Cho </a:t>
            </a:r>
            <a:r>
              <a:rPr lang="en-US" sz="2800" dirty="0" err="1">
                <a:solidFill>
                  <a:srgbClr val="C00000"/>
                </a:solidFill>
                <a:latin typeface="Times New Roman" pitchFamily="18" charset="0"/>
                <a:cs typeface="Times New Roman" pitchFamily="18" charset="0"/>
              </a:rPr>
              <a:t>ống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dây</a:t>
            </a:r>
            <a:r>
              <a:rPr lang="en-US" sz="2800" dirty="0">
                <a:solidFill>
                  <a:srgbClr val="C00000"/>
                </a:solidFill>
                <a:latin typeface="Times New Roman" pitchFamily="18" charset="0"/>
                <a:cs typeface="Times New Roman" pitchFamily="18" charset="0"/>
              </a:rPr>
              <a:t> AB </a:t>
            </a:r>
            <a:r>
              <a:rPr lang="en-US" sz="2800" dirty="0" err="1">
                <a:solidFill>
                  <a:srgbClr val="C00000"/>
                </a:solidFill>
                <a:latin typeface="Times New Roman" pitchFamily="18" charset="0"/>
                <a:cs typeface="Times New Roman" pitchFamily="18" charset="0"/>
              </a:rPr>
              <a:t>có</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dòng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điện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chạy</a:t>
            </a:r>
            <a:r>
              <a:rPr lang="en-US" sz="2800" dirty="0">
                <a:solidFill>
                  <a:srgbClr val="C00000"/>
                </a:solidFill>
                <a:latin typeface="Times New Roman" pitchFamily="18" charset="0"/>
                <a:cs typeface="Times New Roman" pitchFamily="18" charset="0"/>
              </a:rPr>
              <a:t> qua. </a:t>
            </a:r>
            <a:r>
              <a:rPr lang="en-US" sz="2800" dirty="0" err="1">
                <a:solidFill>
                  <a:srgbClr val="C00000"/>
                </a:solidFill>
                <a:latin typeface="Times New Roman" pitchFamily="18" charset="0"/>
                <a:cs typeface="Times New Roman" pitchFamily="18" charset="0"/>
              </a:rPr>
              <a:t>Một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nam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châm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thử</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đặt</a:t>
            </a:r>
            <a:r>
              <a:rPr lang="en-US" sz="2800" dirty="0">
                <a:solidFill>
                  <a:srgbClr val="C00000"/>
                </a:solidFill>
                <a:latin typeface="Times New Roman" pitchFamily="18" charset="0"/>
                <a:cs typeface="Times New Roman" pitchFamily="18" charset="0"/>
              </a:rPr>
              <a:t> ở </a:t>
            </a:r>
            <a:r>
              <a:rPr lang="en-US" sz="2800" dirty="0" err="1">
                <a:solidFill>
                  <a:srgbClr val="C00000"/>
                </a:solidFill>
                <a:latin typeface="Times New Roman" pitchFamily="18" charset="0"/>
                <a:cs typeface="Times New Roman" pitchFamily="18" charset="0"/>
              </a:rPr>
              <a:t>đầu</a:t>
            </a:r>
            <a:r>
              <a:rPr lang="en-US" sz="2800" dirty="0">
                <a:solidFill>
                  <a:srgbClr val="C00000"/>
                </a:solidFill>
                <a:latin typeface="Times New Roman" pitchFamily="18" charset="0"/>
                <a:cs typeface="Times New Roman" pitchFamily="18" charset="0"/>
              </a:rPr>
              <a:t> B </a:t>
            </a:r>
            <a:r>
              <a:rPr lang="en-US" sz="2800" dirty="0" err="1">
                <a:solidFill>
                  <a:srgbClr val="C00000"/>
                </a:solidFill>
                <a:latin typeface="Times New Roman" pitchFamily="18" charset="0"/>
                <a:cs typeface="Times New Roman" pitchFamily="18" charset="0"/>
              </a:rPr>
              <a:t>của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ống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dây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khi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đứng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yên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nằm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định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hướng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như</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hình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vẽ</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Xác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định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tên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các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cực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từ</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của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ống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dây</a:t>
            </a:r>
            <a:r>
              <a:rPr lang="en-US" sz="2800" dirty="0">
                <a:solidFill>
                  <a:srgbClr val="C00000"/>
                </a:solidFill>
                <a:latin typeface="Times New Roman" pitchFamily="18" charset="0"/>
                <a:cs typeface="Times New Roman" pitchFamily="18" charset="0"/>
              </a:rPr>
              <a:t>.</a:t>
            </a:r>
          </a:p>
        </p:txBody>
      </p:sp>
      <p:sp>
        <p:nvSpPr>
          <p:cNvPr id="25603" name="Rectangle 50"/>
          <p:cNvSpPr>
            <a:spLocks noChangeArrowheads="1"/>
          </p:cNvSpPr>
          <p:nvPr/>
        </p:nvSpPr>
        <p:spPr bwMode="auto">
          <a:xfrm>
            <a:off x="0" y="0"/>
            <a:ext cx="3962400" cy="808038"/>
          </a:xfrm>
          <a:prstGeom prst="rect">
            <a:avLst/>
          </a:prstGeom>
          <a:noFill/>
          <a:ln w="9525">
            <a:noFill/>
            <a:miter lim="800000"/>
            <a:headEnd/>
            <a:tailEnd/>
          </a:ln>
        </p:spPr>
        <p:txBody>
          <a:bodyPr anchor="ctr"/>
          <a:lstStyle/>
          <a:p>
            <a:pPr algn="ctr" eaLnBrk="1" hangingPunct="1"/>
            <a:r>
              <a:rPr lang="en-US" altLang="en-US" sz="3200" b="1" dirty="0">
                <a:solidFill>
                  <a:srgbClr val="0000FF"/>
                </a:solidFill>
                <a:latin typeface="Times New Roman" pitchFamily="18" charset="0"/>
                <a:cs typeface="Times New Roman" pitchFamily="18" charset="0"/>
              </a:rPr>
              <a:t>III. VẬN DỤNG</a:t>
            </a:r>
          </a:p>
        </p:txBody>
      </p:sp>
      <p:grpSp>
        <p:nvGrpSpPr>
          <p:cNvPr id="2" name="Group 73"/>
          <p:cNvGrpSpPr>
            <a:grpSpLocks/>
          </p:cNvGrpSpPr>
          <p:nvPr/>
        </p:nvGrpSpPr>
        <p:grpSpPr bwMode="auto">
          <a:xfrm>
            <a:off x="5105400" y="2133600"/>
            <a:ext cx="4038600" cy="2286000"/>
            <a:chOff x="3216" y="1200"/>
            <a:chExt cx="2544" cy="1440"/>
          </a:xfrm>
        </p:grpSpPr>
        <p:grpSp>
          <p:nvGrpSpPr>
            <p:cNvPr id="3" name="Group 53"/>
            <p:cNvGrpSpPr>
              <a:grpSpLocks/>
            </p:cNvGrpSpPr>
            <p:nvPr/>
          </p:nvGrpSpPr>
          <p:grpSpPr bwMode="auto">
            <a:xfrm>
              <a:off x="3216" y="1200"/>
              <a:ext cx="2544" cy="1440"/>
              <a:chOff x="3024" y="1680"/>
              <a:chExt cx="2544" cy="1248"/>
            </a:xfrm>
          </p:grpSpPr>
          <p:pic>
            <p:nvPicPr>
              <p:cNvPr id="25617" name="Picture 51" descr="th10"/>
              <p:cNvPicPr>
                <a:picLocks noChangeAspect="1" noChangeArrowheads="1"/>
              </p:cNvPicPr>
              <p:nvPr/>
            </p:nvPicPr>
            <p:blipFill>
              <a:blip r:embed="rId3"/>
              <a:srcRect/>
              <a:stretch>
                <a:fillRect/>
              </a:stretch>
            </p:blipFill>
            <p:spPr bwMode="auto">
              <a:xfrm>
                <a:off x="3024" y="1680"/>
                <a:ext cx="2328" cy="1200"/>
              </a:xfrm>
              <a:prstGeom prst="rect">
                <a:avLst/>
              </a:prstGeom>
              <a:noFill/>
              <a:ln w="9525">
                <a:noFill/>
                <a:miter lim="800000"/>
                <a:headEnd/>
                <a:tailEnd/>
              </a:ln>
            </p:spPr>
          </p:pic>
          <p:sp>
            <p:nvSpPr>
              <p:cNvPr id="25618" name="Rectangle 52"/>
              <p:cNvSpPr>
                <a:spLocks noChangeArrowheads="1"/>
              </p:cNvSpPr>
              <p:nvPr/>
            </p:nvSpPr>
            <p:spPr bwMode="auto">
              <a:xfrm>
                <a:off x="4464" y="2544"/>
                <a:ext cx="1104" cy="384"/>
              </a:xfrm>
              <a:prstGeom prst="rect">
                <a:avLst/>
              </a:prstGeom>
              <a:solidFill>
                <a:schemeClr val="bg1"/>
              </a:solidFill>
              <a:ln w="9525" algn="ctr">
                <a:noFill/>
                <a:miter lim="800000"/>
                <a:headEnd/>
                <a:tailEnd/>
              </a:ln>
            </p:spPr>
            <p:txBody>
              <a:bodyPr wrap="none" anchor="ctr"/>
              <a:lstStyle/>
              <a:p>
                <a:pPr algn="ctr" eaLnBrk="1" hangingPunct="1"/>
                <a:endParaRPr lang="vi-VN" altLang="en-US"/>
              </a:p>
            </p:txBody>
          </p:sp>
        </p:grpSp>
        <p:grpSp>
          <p:nvGrpSpPr>
            <p:cNvPr id="4" name="Group 62"/>
            <p:cNvGrpSpPr>
              <a:grpSpLocks/>
            </p:cNvGrpSpPr>
            <p:nvPr/>
          </p:nvGrpSpPr>
          <p:grpSpPr bwMode="auto">
            <a:xfrm rot="10800000">
              <a:off x="4960" y="1658"/>
              <a:ext cx="477" cy="156"/>
              <a:chOff x="4843" y="2017"/>
              <a:chExt cx="477" cy="156"/>
            </a:xfrm>
          </p:grpSpPr>
          <p:sp>
            <p:nvSpPr>
              <p:cNvPr id="25615" name="AutoShape 58"/>
              <p:cNvSpPr>
                <a:spLocks noChangeArrowheads="1"/>
              </p:cNvSpPr>
              <p:nvPr/>
            </p:nvSpPr>
            <p:spPr bwMode="auto">
              <a:xfrm rot="5244661">
                <a:off x="5122" y="1969"/>
                <a:ext cx="149" cy="246"/>
              </a:xfrm>
              <a:prstGeom prst="triangle">
                <a:avLst>
                  <a:gd name="adj" fmla="val 45417"/>
                </a:avLst>
              </a:prstGeom>
              <a:solidFill>
                <a:srgbClr val="0000FF"/>
              </a:solidFill>
              <a:ln w="9525">
                <a:solidFill>
                  <a:schemeClr val="tx1"/>
                </a:solidFill>
                <a:miter lim="800000"/>
                <a:headEnd/>
                <a:tailEnd/>
              </a:ln>
            </p:spPr>
            <p:txBody>
              <a:bodyPr wrap="none" anchor="ctr"/>
              <a:lstStyle/>
              <a:p>
                <a:pPr algn="ctr" eaLnBrk="1" hangingPunct="1"/>
                <a:endParaRPr lang="vi-VN" altLang="en-US"/>
              </a:p>
            </p:txBody>
          </p:sp>
          <p:sp>
            <p:nvSpPr>
              <p:cNvPr id="25616" name="AutoShape 59"/>
              <p:cNvSpPr>
                <a:spLocks noChangeArrowheads="1"/>
              </p:cNvSpPr>
              <p:nvPr/>
            </p:nvSpPr>
            <p:spPr bwMode="auto">
              <a:xfrm rot="-5497903">
                <a:off x="4891" y="1979"/>
                <a:ext cx="146" cy="242"/>
              </a:xfrm>
              <a:prstGeom prst="triangle">
                <a:avLst>
                  <a:gd name="adj" fmla="val 45565"/>
                </a:avLst>
              </a:prstGeom>
              <a:solidFill>
                <a:srgbClr val="CC0000"/>
              </a:solidFill>
              <a:ln w="9525">
                <a:solidFill>
                  <a:schemeClr val="tx1"/>
                </a:solidFill>
                <a:miter lim="800000"/>
                <a:headEnd/>
                <a:tailEnd/>
              </a:ln>
            </p:spPr>
            <p:txBody>
              <a:bodyPr wrap="none" anchor="ctr"/>
              <a:lstStyle/>
              <a:p>
                <a:pPr algn="ctr" eaLnBrk="1" hangingPunct="1"/>
                <a:endParaRPr lang="vi-VN" altLang="en-US"/>
              </a:p>
            </p:txBody>
          </p:sp>
        </p:grpSp>
      </p:grpSp>
      <p:grpSp>
        <p:nvGrpSpPr>
          <p:cNvPr id="5" name="Group 68"/>
          <p:cNvGrpSpPr>
            <a:grpSpLocks/>
          </p:cNvGrpSpPr>
          <p:nvPr/>
        </p:nvGrpSpPr>
        <p:grpSpPr bwMode="auto">
          <a:xfrm>
            <a:off x="4648200" y="2209800"/>
            <a:ext cx="4005263" cy="1371600"/>
            <a:chOff x="3072" y="2134"/>
            <a:chExt cx="2304" cy="1152"/>
          </a:xfrm>
        </p:grpSpPr>
        <p:sp>
          <p:nvSpPr>
            <p:cNvPr id="25610" name="Arc 64"/>
            <p:cNvSpPr>
              <a:spLocks/>
            </p:cNvSpPr>
            <p:nvPr/>
          </p:nvSpPr>
          <p:spPr bwMode="auto">
            <a:xfrm rot="5400000">
              <a:off x="3902" y="1320"/>
              <a:ext cx="624" cy="2252"/>
            </a:xfrm>
            <a:custGeom>
              <a:avLst/>
              <a:gdLst>
                <a:gd name="T0" fmla="*/ 0 w 21600"/>
                <a:gd name="T1" fmla="*/ 0 h 38277"/>
                <a:gd name="T2" fmla="*/ 0 w 21600"/>
                <a:gd name="T3" fmla="*/ 0 h 38277"/>
                <a:gd name="T4" fmla="*/ 0 w 21600"/>
                <a:gd name="T5" fmla="*/ 0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12700">
              <a:solidFill>
                <a:srgbClr val="FF9933"/>
              </a:solidFill>
              <a:round/>
              <a:headEnd/>
              <a:tailEnd/>
            </a:ln>
          </p:spPr>
          <p:txBody>
            <a:bodyPr/>
            <a:lstStyle/>
            <a:p>
              <a:endParaRPr lang="en-US"/>
            </a:p>
          </p:txBody>
        </p:sp>
        <p:sp>
          <p:nvSpPr>
            <p:cNvPr id="25611" name="Line 65"/>
            <p:cNvSpPr>
              <a:spLocks noChangeShapeType="1"/>
            </p:cNvSpPr>
            <p:nvPr/>
          </p:nvSpPr>
          <p:spPr bwMode="auto">
            <a:xfrm>
              <a:off x="3081" y="2788"/>
              <a:ext cx="2251" cy="15"/>
            </a:xfrm>
            <a:prstGeom prst="line">
              <a:avLst/>
            </a:prstGeom>
            <a:noFill/>
            <a:ln w="12700">
              <a:solidFill>
                <a:srgbClr val="FF9933"/>
              </a:solidFill>
              <a:round/>
              <a:headEnd/>
              <a:tailEnd/>
            </a:ln>
          </p:spPr>
          <p:txBody>
            <a:bodyPr/>
            <a:lstStyle/>
            <a:p>
              <a:endParaRPr lang="en-US"/>
            </a:p>
          </p:txBody>
        </p:sp>
        <p:sp>
          <p:nvSpPr>
            <p:cNvPr id="25612" name="Arc 66"/>
            <p:cNvSpPr>
              <a:spLocks/>
            </p:cNvSpPr>
            <p:nvPr/>
          </p:nvSpPr>
          <p:spPr bwMode="auto">
            <a:xfrm rot="16200000" flipV="1">
              <a:off x="3998" y="1908"/>
              <a:ext cx="452" cy="2304"/>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12700">
              <a:solidFill>
                <a:srgbClr val="FF9933"/>
              </a:solidFill>
              <a:round/>
              <a:headEnd/>
              <a:tailEnd/>
            </a:ln>
          </p:spPr>
          <p:txBody>
            <a:bodyPr rot="10800000" vert="eaVert"/>
            <a:lstStyle/>
            <a:p>
              <a:endParaRPr lang="en-US"/>
            </a:p>
          </p:txBody>
        </p:sp>
      </p:grpSp>
      <p:sp>
        <p:nvSpPr>
          <p:cNvPr id="28742" name="Line 70"/>
          <p:cNvSpPr>
            <a:spLocks noChangeShapeType="1"/>
          </p:cNvSpPr>
          <p:nvPr/>
        </p:nvSpPr>
        <p:spPr bwMode="auto">
          <a:xfrm>
            <a:off x="5334000" y="2976563"/>
            <a:ext cx="228600" cy="0"/>
          </a:xfrm>
          <a:prstGeom prst="line">
            <a:avLst/>
          </a:prstGeom>
          <a:noFill/>
          <a:ln w="19050">
            <a:solidFill>
              <a:srgbClr val="990000"/>
            </a:solidFill>
            <a:round/>
            <a:headEnd/>
            <a:tailEnd type="stealth" w="lg" len="lg"/>
          </a:ln>
        </p:spPr>
        <p:txBody>
          <a:bodyPr/>
          <a:lstStyle/>
          <a:p>
            <a:endParaRPr lang="en-US"/>
          </a:p>
        </p:txBody>
      </p:sp>
      <p:sp>
        <p:nvSpPr>
          <p:cNvPr id="28743" name="Line 71"/>
          <p:cNvSpPr>
            <a:spLocks noChangeShapeType="1"/>
          </p:cNvSpPr>
          <p:nvPr/>
        </p:nvSpPr>
        <p:spPr bwMode="auto">
          <a:xfrm flipV="1">
            <a:off x="7620000" y="2992438"/>
            <a:ext cx="304800" cy="6350"/>
          </a:xfrm>
          <a:prstGeom prst="line">
            <a:avLst/>
          </a:prstGeom>
          <a:noFill/>
          <a:ln w="19050">
            <a:solidFill>
              <a:srgbClr val="990000"/>
            </a:solidFill>
            <a:round/>
            <a:headEnd/>
            <a:tailEnd type="stealth" w="lg" len="lg"/>
          </a:ln>
        </p:spPr>
        <p:txBody>
          <a:bodyPr/>
          <a:lstStyle/>
          <a:p>
            <a:endParaRPr lang="en-US"/>
          </a:p>
        </p:txBody>
      </p:sp>
      <p:sp>
        <p:nvSpPr>
          <p:cNvPr id="28746" name="Text Box 74"/>
          <p:cNvSpPr txBox="1">
            <a:spLocks noChangeArrowheads="1"/>
          </p:cNvSpPr>
          <p:nvPr/>
        </p:nvSpPr>
        <p:spPr bwMode="auto">
          <a:xfrm>
            <a:off x="7661275" y="2570163"/>
            <a:ext cx="441325" cy="519112"/>
          </a:xfrm>
          <a:prstGeom prst="rect">
            <a:avLst/>
          </a:prstGeom>
          <a:noFill/>
          <a:ln w="9525" algn="ctr">
            <a:noFill/>
            <a:miter lim="800000"/>
            <a:headEnd/>
            <a:tailEnd/>
          </a:ln>
        </p:spPr>
        <p:txBody>
          <a:bodyPr wrap="none">
            <a:spAutoFit/>
          </a:bodyPr>
          <a:lstStyle/>
          <a:p>
            <a:pPr marL="342900" indent="-342900" algn="ctr" eaLnBrk="1" hangingPunct="1"/>
            <a:r>
              <a:rPr lang="en-US" altLang="en-US" sz="2800" b="1">
                <a:solidFill>
                  <a:srgbClr val="FF3300"/>
                </a:solidFill>
              </a:rPr>
              <a:t>N</a:t>
            </a:r>
          </a:p>
        </p:txBody>
      </p:sp>
      <p:sp>
        <p:nvSpPr>
          <p:cNvPr id="28747" name="Text Box 75"/>
          <p:cNvSpPr txBox="1">
            <a:spLocks noChangeArrowheads="1"/>
          </p:cNvSpPr>
          <p:nvPr/>
        </p:nvSpPr>
        <p:spPr bwMode="auto">
          <a:xfrm>
            <a:off x="5062538" y="2578100"/>
            <a:ext cx="382587" cy="519113"/>
          </a:xfrm>
          <a:prstGeom prst="rect">
            <a:avLst/>
          </a:prstGeom>
          <a:noFill/>
          <a:ln w="9525" algn="ctr">
            <a:noFill/>
            <a:miter lim="800000"/>
            <a:headEnd/>
            <a:tailEnd/>
          </a:ln>
        </p:spPr>
        <p:txBody>
          <a:bodyPr wrap="none">
            <a:spAutoFit/>
          </a:bodyPr>
          <a:lstStyle/>
          <a:p>
            <a:pPr marL="342900" indent="-342900" algn="ctr" eaLnBrk="1" hangingPunct="1"/>
            <a:r>
              <a:rPr lang="en-US" altLang="en-US" sz="2800" b="1">
                <a:solidFill>
                  <a:srgbClr val="0000FF"/>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1000"/>
                                        <p:tgtEl>
                                          <p:spTgt spid="28676"/>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8742"/>
                                        </p:tgtEl>
                                        <p:attrNameLst>
                                          <p:attrName>style.visibility</p:attrName>
                                        </p:attrNameLst>
                                      </p:cBhvr>
                                      <p:to>
                                        <p:strVal val="visible"/>
                                      </p:to>
                                    </p:set>
                                    <p:animEffect transition="in" filter="wipe(left)">
                                      <p:cBhvr>
                                        <p:cTn id="21" dur="500"/>
                                        <p:tgtEl>
                                          <p:spTgt spid="28742"/>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8743"/>
                                        </p:tgtEl>
                                        <p:attrNameLst>
                                          <p:attrName>style.visibility</p:attrName>
                                        </p:attrNameLst>
                                      </p:cBhvr>
                                      <p:to>
                                        <p:strVal val="visible"/>
                                      </p:to>
                                    </p:set>
                                    <p:animEffect transition="in" filter="wipe(left)">
                                      <p:cBhvr>
                                        <p:cTn id="24" dur="500"/>
                                        <p:tgtEl>
                                          <p:spTgt spid="2874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746"/>
                                        </p:tgtEl>
                                        <p:attrNameLst>
                                          <p:attrName>style.visibility</p:attrName>
                                        </p:attrNameLst>
                                      </p:cBhvr>
                                      <p:to>
                                        <p:strVal val="visible"/>
                                      </p:to>
                                    </p:set>
                                    <p:animEffect transition="in" filter="fade">
                                      <p:cBhvr>
                                        <p:cTn id="29" dur="1000"/>
                                        <p:tgtEl>
                                          <p:spTgt spid="287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747"/>
                                        </p:tgtEl>
                                        <p:attrNameLst>
                                          <p:attrName>style.visibility</p:attrName>
                                        </p:attrNameLst>
                                      </p:cBhvr>
                                      <p:to>
                                        <p:strVal val="visible"/>
                                      </p:to>
                                    </p:set>
                                    <p:animEffect transition="in" filter="fade">
                                      <p:cBhvr>
                                        <p:cTn id="32" dur="1000"/>
                                        <p:tgtEl>
                                          <p:spTgt spid="28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742" grpId="0" animBg="1"/>
      <p:bldP spid="28743" grpId="0" animBg="1"/>
      <p:bldP spid="28746" grpId="0"/>
      <p:bldP spid="287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99+ Background Powerpoint Đẹp cho bài thuyết trình chuyên nghiệp - Hình Ảnh  Đẹp H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2362200" y="457200"/>
            <a:ext cx="4241739" cy="646331"/>
          </a:xfrm>
          <a:prstGeom prst="rect">
            <a:avLst/>
          </a:prstGeom>
        </p:spPr>
        <p:txBody>
          <a:bodyPr wrap="none">
            <a:spAutoFit/>
          </a:bodyPr>
          <a:lstStyle/>
          <a:p>
            <a:pPr algn="ctr"/>
            <a:r>
              <a:rPr lang="en-US" sz="3600" b="1" dirty="0" smtClean="0">
                <a:latin typeface="Times New Roman" pitchFamily="18" charset="0"/>
                <a:cs typeface="Times New Roman" pitchFamily="18" charset="0"/>
              </a:rPr>
              <a:t>KIỂM TRA BÀI CŨ</a:t>
            </a:r>
            <a:endParaRPr lang="en-US" sz="3600" dirty="0">
              <a:latin typeface="Times New Roman" pitchFamily="18" charset="0"/>
              <a:cs typeface="Times New Roman" pitchFamily="18" charset="0"/>
            </a:endParaRPr>
          </a:p>
        </p:txBody>
      </p:sp>
      <p:sp>
        <p:nvSpPr>
          <p:cNvPr id="4" name="Rectangle 3"/>
          <p:cNvSpPr txBox="1">
            <a:spLocks noChangeArrowheads="1"/>
          </p:cNvSpPr>
          <p:nvPr/>
        </p:nvSpPr>
        <p:spPr>
          <a:xfrm>
            <a:off x="609600" y="1524000"/>
            <a:ext cx="7848600" cy="1143000"/>
          </a:xfrm>
          <a:prstGeom prst="rect">
            <a:avLst/>
          </a:prstGeom>
        </p:spPr>
        <p:txBody>
          <a:bodyPr vert="horz" lIns="91440" tIns="45720" rIns="91440" bIns="45720" rtlCol="0">
            <a:noAutofit/>
          </a:bodyPr>
          <a:lstStyle/>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en-US" sz="3600" b="0" i="0" strike="noStrike" kern="1200" cap="none" spc="0" normalizeH="0" baseline="0" noProof="0" dirty="0" smtClean="0">
                <a:ln>
                  <a:noFill/>
                </a:ln>
                <a:effectLst/>
                <a:uLnTx/>
                <a:uFillTx/>
                <a:latin typeface="Times New Roman" pitchFamily="18" charset="0"/>
                <a:cs typeface="Times New Roman" pitchFamily="18" charset="0"/>
              </a:rPr>
              <a:t>Câu1:</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Làm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thế</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nào</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để</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tạo</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ra</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từ</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phổ</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của</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nam</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châm</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en-US" sz="3600" b="0" i="0" u="none" strike="noStrike" kern="1200" cap="none" spc="0" normalizeH="0" baseline="0" noProof="0" dirty="0" err="1" smtClean="0">
                <a:ln>
                  <a:noFill/>
                </a:ln>
                <a:solidFill>
                  <a:schemeClr val="tx1"/>
                </a:solidFill>
                <a:effectLst/>
                <a:uLnTx/>
                <a:uFillTx/>
                <a:latin typeface="Times New Roman" pitchFamily="18" charset="0"/>
                <a:cs typeface="Times New Roman" pitchFamily="18" charset="0"/>
              </a:rPr>
              <a:t>thẳng</a:t>
            </a:r>
            <a:r>
              <a:rPr kumimoji="0" lang="en-US" sz="36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a:t>
            </a:r>
            <a:endParaRPr kumimoji="0" lang="en-US" sz="36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 name="Rectangle 4"/>
          <p:cNvSpPr>
            <a:spLocks noChangeArrowheads="1"/>
          </p:cNvSpPr>
          <p:nvPr/>
        </p:nvSpPr>
        <p:spPr bwMode="auto">
          <a:xfrm>
            <a:off x="533400" y="2819400"/>
            <a:ext cx="8229600" cy="1143000"/>
          </a:xfrm>
          <a:prstGeom prst="rect">
            <a:avLst/>
          </a:prstGeom>
          <a:noFill/>
          <a:ln w="9525">
            <a:noFill/>
            <a:miter lim="800000"/>
            <a:headEnd/>
            <a:tailEnd/>
          </a:ln>
          <a:effectLst/>
        </p:spPr>
        <p:txBody>
          <a:bodyPr/>
          <a:lstStyle/>
          <a:p>
            <a:pPr marL="342900" indent="-342900">
              <a:spcBef>
                <a:spcPct val="20000"/>
              </a:spcBef>
            </a:pPr>
            <a:r>
              <a:rPr lang="en-US" sz="3600" dirty="0" err="1">
                <a:latin typeface="Times New Roman" pitchFamily="18" charset="0"/>
                <a:cs typeface="Times New Roman" pitchFamily="18" charset="0"/>
              </a:rPr>
              <a:t>Câu</a:t>
            </a:r>
            <a:r>
              <a:rPr lang="en-US" sz="3600" dirty="0">
                <a:latin typeface="Times New Roman" pitchFamily="18" charset="0"/>
                <a:cs typeface="Times New Roman" pitchFamily="18" charset="0"/>
              </a:rPr>
              <a:t> 2: </a:t>
            </a:r>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đường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thanh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nam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châm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thẳng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8"/>
          <p:cNvGrpSpPr>
            <a:grpSpLocks/>
          </p:cNvGrpSpPr>
          <p:nvPr/>
        </p:nvGrpSpPr>
        <p:grpSpPr bwMode="auto">
          <a:xfrm>
            <a:off x="2112963" y="3068638"/>
            <a:ext cx="4191000" cy="3124200"/>
            <a:chOff x="2976" y="1104"/>
            <a:chExt cx="2640" cy="1968"/>
          </a:xfrm>
        </p:grpSpPr>
        <p:grpSp>
          <p:nvGrpSpPr>
            <p:cNvPr id="3" name="Group 97"/>
            <p:cNvGrpSpPr>
              <a:grpSpLocks/>
            </p:cNvGrpSpPr>
            <p:nvPr/>
          </p:nvGrpSpPr>
          <p:grpSpPr bwMode="auto">
            <a:xfrm>
              <a:off x="2976" y="1104"/>
              <a:ext cx="2640" cy="1968"/>
              <a:chOff x="2976" y="1104"/>
              <a:chExt cx="2640" cy="1968"/>
            </a:xfrm>
          </p:grpSpPr>
          <p:grpSp>
            <p:nvGrpSpPr>
              <p:cNvPr id="4" name="Group 79"/>
              <p:cNvGrpSpPr>
                <a:grpSpLocks/>
              </p:cNvGrpSpPr>
              <p:nvPr/>
            </p:nvGrpSpPr>
            <p:grpSpPr bwMode="auto">
              <a:xfrm>
                <a:off x="2976" y="1104"/>
                <a:ext cx="2640" cy="1968"/>
                <a:chOff x="2976" y="1056"/>
                <a:chExt cx="2640" cy="1728"/>
              </a:xfrm>
            </p:grpSpPr>
            <p:pic>
              <p:nvPicPr>
                <p:cNvPr id="26662" name="Picture 75" descr="th11"/>
                <p:cNvPicPr>
                  <a:picLocks noChangeAspect="1" noChangeArrowheads="1"/>
                </p:cNvPicPr>
                <p:nvPr/>
              </p:nvPicPr>
              <p:blipFill>
                <a:blip r:embed="rId3"/>
                <a:srcRect/>
                <a:stretch>
                  <a:fillRect/>
                </a:stretch>
              </p:blipFill>
              <p:spPr bwMode="auto">
                <a:xfrm>
                  <a:off x="2976" y="1056"/>
                  <a:ext cx="2640" cy="1728"/>
                </a:xfrm>
                <a:prstGeom prst="rect">
                  <a:avLst/>
                </a:prstGeom>
                <a:noFill/>
                <a:ln w="9525">
                  <a:noFill/>
                  <a:miter lim="800000"/>
                  <a:headEnd/>
                  <a:tailEnd/>
                </a:ln>
              </p:spPr>
            </p:pic>
            <p:sp>
              <p:nvSpPr>
                <p:cNvPr id="26663" name="Rectangle 78"/>
                <p:cNvSpPr>
                  <a:spLocks noChangeArrowheads="1"/>
                </p:cNvSpPr>
                <p:nvPr/>
              </p:nvSpPr>
              <p:spPr bwMode="auto">
                <a:xfrm>
                  <a:off x="4464" y="2304"/>
                  <a:ext cx="1104" cy="480"/>
                </a:xfrm>
                <a:prstGeom prst="rect">
                  <a:avLst/>
                </a:prstGeom>
                <a:solidFill>
                  <a:schemeClr val="bg1"/>
                </a:solidFill>
                <a:ln w="9525" algn="ctr">
                  <a:noFill/>
                  <a:miter lim="800000"/>
                  <a:headEnd/>
                  <a:tailEnd/>
                </a:ln>
              </p:spPr>
              <p:txBody>
                <a:bodyPr wrap="none" anchor="ctr"/>
                <a:lstStyle/>
                <a:p>
                  <a:pPr algn="ctr" eaLnBrk="1" hangingPunct="1"/>
                  <a:endParaRPr lang="vi-VN" altLang="en-US"/>
                </a:p>
              </p:txBody>
            </p:sp>
          </p:grpSp>
          <p:grpSp>
            <p:nvGrpSpPr>
              <p:cNvPr id="5" name="Group 85"/>
              <p:cNvGrpSpPr>
                <a:grpSpLocks/>
              </p:cNvGrpSpPr>
              <p:nvPr/>
            </p:nvGrpSpPr>
            <p:grpSpPr bwMode="auto">
              <a:xfrm rot="-9947578">
                <a:off x="3070" y="1789"/>
                <a:ext cx="373" cy="179"/>
                <a:chOff x="3408" y="973"/>
                <a:chExt cx="373" cy="179"/>
              </a:xfrm>
            </p:grpSpPr>
            <p:sp>
              <p:nvSpPr>
                <p:cNvPr id="26660" name="AutoShape 86"/>
                <p:cNvSpPr>
                  <a:spLocks noChangeArrowheads="1"/>
                </p:cNvSpPr>
                <p:nvPr/>
              </p:nvSpPr>
              <p:spPr bwMode="auto">
                <a:xfrm rot="-5963813">
                  <a:off x="3425" y="983"/>
                  <a:ext cx="152" cy="185"/>
                </a:xfrm>
                <a:prstGeom prst="triangle">
                  <a:avLst>
                    <a:gd name="adj" fmla="val 48815"/>
                  </a:avLst>
                </a:prstGeom>
                <a:solidFill>
                  <a:srgbClr val="CC0000"/>
                </a:solidFill>
                <a:ln w="9525">
                  <a:solidFill>
                    <a:schemeClr val="tx1"/>
                  </a:solidFill>
                  <a:miter lim="800000"/>
                  <a:headEnd/>
                  <a:tailEnd/>
                </a:ln>
              </p:spPr>
              <p:txBody>
                <a:bodyPr wrap="none" anchor="ctr"/>
                <a:lstStyle/>
                <a:p>
                  <a:pPr algn="ctr" eaLnBrk="1" hangingPunct="1"/>
                  <a:endParaRPr lang="vi-VN" altLang="en-US"/>
                </a:p>
              </p:txBody>
            </p:sp>
            <p:sp>
              <p:nvSpPr>
                <p:cNvPr id="26661" name="AutoShape 87"/>
                <p:cNvSpPr>
                  <a:spLocks noChangeArrowheads="1"/>
                </p:cNvSpPr>
                <p:nvPr/>
              </p:nvSpPr>
              <p:spPr bwMode="auto">
                <a:xfrm rot="5113061">
                  <a:off x="3613" y="956"/>
                  <a:ext cx="152" cy="185"/>
                </a:xfrm>
                <a:prstGeom prst="triangle">
                  <a:avLst>
                    <a:gd name="adj" fmla="val 48815"/>
                  </a:avLst>
                </a:prstGeom>
                <a:solidFill>
                  <a:srgbClr val="0000FF"/>
                </a:solidFill>
                <a:ln w="9525">
                  <a:solidFill>
                    <a:schemeClr val="tx1"/>
                  </a:solidFill>
                  <a:miter lim="800000"/>
                  <a:headEnd/>
                  <a:tailEnd/>
                </a:ln>
              </p:spPr>
              <p:txBody>
                <a:bodyPr wrap="none" anchor="ctr"/>
                <a:lstStyle/>
                <a:p>
                  <a:pPr algn="ctr" eaLnBrk="1" hangingPunct="1"/>
                  <a:endParaRPr lang="vi-VN" altLang="en-US"/>
                </a:p>
              </p:txBody>
            </p:sp>
          </p:grpSp>
          <p:grpSp>
            <p:nvGrpSpPr>
              <p:cNvPr id="6" name="Group 88"/>
              <p:cNvGrpSpPr>
                <a:grpSpLocks/>
              </p:cNvGrpSpPr>
              <p:nvPr/>
            </p:nvGrpSpPr>
            <p:grpSpPr bwMode="auto">
              <a:xfrm rot="-190648">
                <a:off x="3469" y="1296"/>
                <a:ext cx="373" cy="179"/>
                <a:chOff x="3408" y="973"/>
                <a:chExt cx="373" cy="179"/>
              </a:xfrm>
            </p:grpSpPr>
            <p:sp>
              <p:nvSpPr>
                <p:cNvPr id="26658" name="AutoShape 89"/>
                <p:cNvSpPr>
                  <a:spLocks noChangeArrowheads="1"/>
                </p:cNvSpPr>
                <p:nvPr/>
              </p:nvSpPr>
              <p:spPr bwMode="auto">
                <a:xfrm rot="-5963813">
                  <a:off x="3425" y="983"/>
                  <a:ext cx="152" cy="185"/>
                </a:xfrm>
                <a:prstGeom prst="triangle">
                  <a:avLst>
                    <a:gd name="adj" fmla="val 48815"/>
                  </a:avLst>
                </a:prstGeom>
                <a:solidFill>
                  <a:srgbClr val="CC0000"/>
                </a:solidFill>
                <a:ln w="9525">
                  <a:solidFill>
                    <a:schemeClr val="tx1"/>
                  </a:solidFill>
                  <a:miter lim="800000"/>
                  <a:headEnd/>
                  <a:tailEnd/>
                </a:ln>
              </p:spPr>
              <p:txBody>
                <a:bodyPr wrap="none" anchor="ctr"/>
                <a:lstStyle/>
                <a:p>
                  <a:pPr algn="ctr" eaLnBrk="1" hangingPunct="1"/>
                  <a:endParaRPr lang="vi-VN" altLang="en-US"/>
                </a:p>
              </p:txBody>
            </p:sp>
            <p:sp>
              <p:nvSpPr>
                <p:cNvPr id="26659" name="AutoShape 90"/>
                <p:cNvSpPr>
                  <a:spLocks noChangeArrowheads="1"/>
                </p:cNvSpPr>
                <p:nvPr/>
              </p:nvSpPr>
              <p:spPr bwMode="auto">
                <a:xfrm rot="5113061">
                  <a:off x="3613" y="956"/>
                  <a:ext cx="152" cy="185"/>
                </a:xfrm>
                <a:prstGeom prst="triangle">
                  <a:avLst>
                    <a:gd name="adj" fmla="val 48815"/>
                  </a:avLst>
                </a:prstGeom>
                <a:solidFill>
                  <a:srgbClr val="0000FF"/>
                </a:solidFill>
                <a:ln w="9525">
                  <a:solidFill>
                    <a:schemeClr val="tx1"/>
                  </a:solidFill>
                  <a:miter lim="800000"/>
                  <a:headEnd/>
                  <a:tailEnd/>
                </a:ln>
              </p:spPr>
              <p:txBody>
                <a:bodyPr wrap="none" anchor="ctr"/>
                <a:lstStyle/>
                <a:p>
                  <a:pPr algn="ctr" eaLnBrk="1" hangingPunct="1"/>
                  <a:endParaRPr lang="vi-VN" altLang="en-US"/>
                </a:p>
              </p:txBody>
            </p:sp>
          </p:grpSp>
          <p:grpSp>
            <p:nvGrpSpPr>
              <p:cNvPr id="7" name="Group 91"/>
              <p:cNvGrpSpPr>
                <a:grpSpLocks/>
              </p:cNvGrpSpPr>
              <p:nvPr/>
            </p:nvGrpSpPr>
            <p:grpSpPr bwMode="auto">
              <a:xfrm rot="1289464">
                <a:off x="4320" y="1261"/>
                <a:ext cx="373" cy="179"/>
                <a:chOff x="3408" y="973"/>
                <a:chExt cx="373" cy="179"/>
              </a:xfrm>
            </p:grpSpPr>
            <p:sp>
              <p:nvSpPr>
                <p:cNvPr id="26656" name="AutoShape 92"/>
                <p:cNvSpPr>
                  <a:spLocks noChangeArrowheads="1"/>
                </p:cNvSpPr>
                <p:nvPr/>
              </p:nvSpPr>
              <p:spPr bwMode="auto">
                <a:xfrm rot="-5963813">
                  <a:off x="3425" y="983"/>
                  <a:ext cx="152" cy="185"/>
                </a:xfrm>
                <a:prstGeom prst="triangle">
                  <a:avLst>
                    <a:gd name="adj" fmla="val 48815"/>
                  </a:avLst>
                </a:prstGeom>
                <a:solidFill>
                  <a:srgbClr val="CC0000"/>
                </a:solidFill>
                <a:ln w="9525">
                  <a:solidFill>
                    <a:schemeClr val="tx1"/>
                  </a:solidFill>
                  <a:miter lim="800000"/>
                  <a:headEnd/>
                  <a:tailEnd/>
                </a:ln>
              </p:spPr>
              <p:txBody>
                <a:bodyPr wrap="none" anchor="ctr"/>
                <a:lstStyle/>
                <a:p>
                  <a:pPr algn="ctr" eaLnBrk="1" hangingPunct="1"/>
                  <a:endParaRPr lang="vi-VN" altLang="en-US"/>
                </a:p>
              </p:txBody>
            </p:sp>
            <p:sp>
              <p:nvSpPr>
                <p:cNvPr id="26657" name="AutoShape 93"/>
                <p:cNvSpPr>
                  <a:spLocks noChangeArrowheads="1"/>
                </p:cNvSpPr>
                <p:nvPr/>
              </p:nvSpPr>
              <p:spPr bwMode="auto">
                <a:xfrm rot="5113061">
                  <a:off x="3613" y="956"/>
                  <a:ext cx="152" cy="185"/>
                </a:xfrm>
                <a:prstGeom prst="triangle">
                  <a:avLst>
                    <a:gd name="adj" fmla="val 48815"/>
                  </a:avLst>
                </a:prstGeom>
                <a:solidFill>
                  <a:srgbClr val="0000FF"/>
                </a:solidFill>
                <a:ln w="9525">
                  <a:solidFill>
                    <a:schemeClr val="tx1"/>
                  </a:solidFill>
                  <a:miter lim="800000"/>
                  <a:headEnd/>
                  <a:tailEnd/>
                </a:ln>
              </p:spPr>
              <p:txBody>
                <a:bodyPr wrap="none" anchor="ctr"/>
                <a:lstStyle/>
                <a:p>
                  <a:pPr algn="ctr" eaLnBrk="1" hangingPunct="1"/>
                  <a:endParaRPr lang="vi-VN" altLang="en-US"/>
                </a:p>
              </p:txBody>
            </p:sp>
          </p:grpSp>
          <p:grpSp>
            <p:nvGrpSpPr>
              <p:cNvPr id="8" name="Group 94"/>
              <p:cNvGrpSpPr>
                <a:grpSpLocks/>
              </p:cNvGrpSpPr>
              <p:nvPr/>
            </p:nvGrpSpPr>
            <p:grpSpPr bwMode="auto">
              <a:xfrm rot="-10251681">
                <a:off x="5088" y="1789"/>
                <a:ext cx="373" cy="179"/>
                <a:chOff x="3408" y="973"/>
                <a:chExt cx="373" cy="179"/>
              </a:xfrm>
            </p:grpSpPr>
            <p:sp>
              <p:nvSpPr>
                <p:cNvPr id="26654" name="AutoShape 95"/>
                <p:cNvSpPr>
                  <a:spLocks noChangeArrowheads="1"/>
                </p:cNvSpPr>
                <p:nvPr/>
              </p:nvSpPr>
              <p:spPr bwMode="auto">
                <a:xfrm rot="-5963813">
                  <a:off x="3425" y="983"/>
                  <a:ext cx="152" cy="185"/>
                </a:xfrm>
                <a:prstGeom prst="triangle">
                  <a:avLst>
                    <a:gd name="adj" fmla="val 48815"/>
                  </a:avLst>
                </a:prstGeom>
                <a:solidFill>
                  <a:srgbClr val="CC0000"/>
                </a:solidFill>
                <a:ln w="9525">
                  <a:solidFill>
                    <a:schemeClr val="tx1"/>
                  </a:solidFill>
                  <a:miter lim="800000"/>
                  <a:headEnd/>
                  <a:tailEnd/>
                </a:ln>
              </p:spPr>
              <p:txBody>
                <a:bodyPr wrap="none" anchor="ctr"/>
                <a:lstStyle/>
                <a:p>
                  <a:pPr algn="ctr" eaLnBrk="1" hangingPunct="1"/>
                  <a:endParaRPr lang="vi-VN" altLang="en-US"/>
                </a:p>
              </p:txBody>
            </p:sp>
            <p:sp>
              <p:nvSpPr>
                <p:cNvPr id="26655" name="AutoShape 96"/>
                <p:cNvSpPr>
                  <a:spLocks noChangeArrowheads="1"/>
                </p:cNvSpPr>
                <p:nvPr/>
              </p:nvSpPr>
              <p:spPr bwMode="auto">
                <a:xfrm rot="5113061">
                  <a:off x="3613" y="956"/>
                  <a:ext cx="152" cy="185"/>
                </a:xfrm>
                <a:prstGeom prst="triangle">
                  <a:avLst>
                    <a:gd name="adj" fmla="val 48815"/>
                  </a:avLst>
                </a:prstGeom>
                <a:solidFill>
                  <a:srgbClr val="0000FF"/>
                </a:solidFill>
                <a:ln w="9525">
                  <a:solidFill>
                    <a:schemeClr val="tx1"/>
                  </a:solidFill>
                  <a:miter lim="800000"/>
                  <a:headEnd/>
                  <a:tailEnd/>
                </a:ln>
              </p:spPr>
              <p:txBody>
                <a:bodyPr wrap="none" anchor="ctr"/>
                <a:lstStyle/>
                <a:p>
                  <a:pPr algn="ctr" eaLnBrk="1" hangingPunct="1"/>
                  <a:endParaRPr lang="vi-VN" altLang="en-US"/>
                </a:p>
              </p:txBody>
            </p:sp>
          </p:grpSp>
        </p:grpSp>
        <p:sp>
          <p:nvSpPr>
            <p:cNvPr id="26648" name="Rectangle 107"/>
            <p:cNvSpPr>
              <a:spLocks noChangeArrowheads="1"/>
            </p:cNvSpPr>
            <p:nvPr/>
          </p:nvSpPr>
          <p:spPr bwMode="auto">
            <a:xfrm>
              <a:off x="3936" y="2256"/>
              <a:ext cx="336" cy="240"/>
            </a:xfrm>
            <a:prstGeom prst="rect">
              <a:avLst/>
            </a:prstGeom>
            <a:solidFill>
              <a:schemeClr val="bg1"/>
            </a:solidFill>
            <a:ln w="9525" algn="ctr">
              <a:noFill/>
              <a:miter lim="800000"/>
              <a:headEnd/>
              <a:tailEnd/>
            </a:ln>
          </p:spPr>
          <p:txBody>
            <a:bodyPr wrap="none" anchor="ctr"/>
            <a:lstStyle/>
            <a:p>
              <a:pPr algn="ctr" eaLnBrk="1" hangingPunct="1"/>
              <a:endParaRPr lang="vi-VN" altLang="en-US"/>
            </a:p>
          </p:txBody>
        </p:sp>
      </p:grpSp>
      <p:sp>
        <p:nvSpPr>
          <p:cNvPr id="30723" name="Rectangle 3"/>
          <p:cNvSpPr>
            <a:spLocks noChangeArrowheads="1"/>
          </p:cNvSpPr>
          <p:nvPr/>
        </p:nvSpPr>
        <p:spPr bwMode="auto">
          <a:xfrm>
            <a:off x="228600" y="228600"/>
            <a:ext cx="8763000" cy="2862263"/>
          </a:xfrm>
          <a:prstGeom prst="rect">
            <a:avLst/>
          </a:prstGeom>
          <a:noFill/>
          <a:ln w="9525">
            <a:noFill/>
            <a:miter lim="800000"/>
            <a:headEnd/>
            <a:tailEnd/>
          </a:ln>
          <a:effectLst/>
        </p:spPr>
        <p:txBody>
          <a:bodyPr anchor="ctr">
            <a:spAutoFit/>
          </a:bodyPr>
          <a:lstStyle/>
          <a:p>
            <a:pPr algn="justLow" eaLnBrk="1" hangingPunct="1">
              <a:defRPr/>
            </a:pPr>
            <a:r>
              <a:rPr lang="en-US" sz="3600" b="1" u="sng" dirty="0">
                <a:solidFill>
                  <a:schemeClr val="accent5">
                    <a:lumMod val="10000"/>
                  </a:schemeClr>
                </a:solidFill>
                <a:latin typeface="Times New Roman" pitchFamily="18" charset="0"/>
                <a:cs typeface="Times New Roman" pitchFamily="18" charset="0"/>
              </a:rPr>
              <a:t>C5:</a:t>
            </a:r>
            <a:r>
              <a:rPr lang="en-US" sz="3600" b="1" dirty="0">
                <a:solidFill>
                  <a:schemeClr val="accent5">
                    <a:lumMod val="10000"/>
                  </a:schemeClr>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Trên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hình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vẽ</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có</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một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kim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nam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châm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bị</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vẽ</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sai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chiều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Hãy</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chỉ</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ra</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đó</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kim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nam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châm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nào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vẽ</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lại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đúng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Dùng</a:t>
            </a:r>
            <a:r>
              <a:rPr lang="en-US" sz="3600" dirty="0">
                <a:solidFill>
                  <a:srgbClr val="C00000"/>
                </a:solidFill>
                <a:latin typeface="Times New Roman" pitchFamily="18" charset="0"/>
                <a:cs typeface="Times New Roman" pitchFamily="18" charset="0"/>
              </a:rPr>
              <a:t> qui </a:t>
            </a:r>
            <a:r>
              <a:rPr lang="en-US" sz="3600" dirty="0" err="1">
                <a:solidFill>
                  <a:srgbClr val="C00000"/>
                </a:solidFill>
                <a:latin typeface="Times New Roman" pitchFamily="18" charset="0"/>
                <a:cs typeface="Times New Roman" pitchFamily="18" charset="0"/>
              </a:rPr>
              <a:t>tắc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nắm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tay</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phải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xác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định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chiều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dòng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điện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chạy</a:t>
            </a:r>
            <a:r>
              <a:rPr lang="en-US" sz="3600" dirty="0">
                <a:solidFill>
                  <a:srgbClr val="C00000"/>
                </a:solidFill>
                <a:latin typeface="Times New Roman" pitchFamily="18" charset="0"/>
                <a:cs typeface="Times New Roman" pitchFamily="18" charset="0"/>
              </a:rPr>
              <a:t> qua </a:t>
            </a:r>
            <a:r>
              <a:rPr lang="en-US" sz="3600" dirty="0" err="1">
                <a:solidFill>
                  <a:srgbClr val="C00000"/>
                </a:solidFill>
                <a:latin typeface="Times New Roman" pitchFamily="18" charset="0"/>
                <a:cs typeface="Times New Roman" pitchFamily="18" charset="0"/>
              </a:rPr>
              <a:t>các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vòng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dây</a:t>
            </a:r>
            <a:r>
              <a:rPr lang="en-US" sz="3600" dirty="0">
                <a:solidFill>
                  <a:srgbClr val="C00000"/>
                </a:solidFill>
                <a:latin typeface="Times New Roman" pitchFamily="18" charset="0"/>
                <a:cs typeface="Times New Roman" pitchFamily="18" charset="0"/>
              </a:rPr>
              <a:t>.</a:t>
            </a:r>
          </a:p>
        </p:txBody>
      </p:sp>
      <p:grpSp>
        <p:nvGrpSpPr>
          <p:cNvPr id="9" name="Group 84"/>
          <p:cNvGrpSpPr>
            <a:grpSpLocks/>
          </p:cNvGrpSpPr>
          <p:nvPr/>
        </p:nvGrpSpPr>
        <p:grpSpPr bwMode="auto">
          <a:xfrm rot="-10216872">
            <a:off x="3581400" y="4876800"/>
            <a:ext cx="592138" cy="284163"/>
            <a:chOff x="3408" y="973"/>
            <a:chExt cx="373" cy="179"/>
          </a:xfrm>
        </p:grpSpPr>
        <p:sp>
          <p:nvSpPr>
            <p:cNvPr id="26645" name="AutoShape 82"/>
            <p:cNvSpPr>
              <a:spLocks noChangeArrowheads="1"/>
            </p:cNvSpPr>
            <p:nvPr/>
          </p:nvSpPr>
          <p:spPr bwMode="auto">
            <a:xfrm rot="-5963813">
              <a:off x="3425" y="983"/>
              <a:ext cx="152" cy="185"/>
            </a:xfrm>
            <a:prstGeom prst="triangle">
              <a:avLst>
                <a:gd name="adj" fmla="val 48815"/>
              </a:avLst>
            </a:prstGeom>
            <a:solidFill>
              <a:srgbClr val="CC0000"/>
            </a:solidFill>
            <a:ln w="9525">
              <a:solidFill>
                <a:schemeClr val="tx1"/>
              </a:solidFill>
              <a:miter lim="800000"/>
              <a:headEnd/>
              <a:tailEnd/>
            </a:ln>
          </p:spPr>
          <p:txBody>
            <a:bodyPr wrap="none" anchor="ctr"/>
            <a:lstStyle/>
            <a:p>
              <a:pPr algn="ctr" eaLnBrk="1" hangingPunct="1"/>
              <a:endParaRPr lang="vi-VN" altLang="en-US"/>
            </a:p>
          </p:txBody>
        </p:sp>
        <p:sp>
          <p:nvSpPr>
            <p:cNvPr id="26646" name="AutoShape 83"/>
            <p:cNvSpPr>
              <a:spLocks noChangeArrowheads="1"/>
            </p:cNvSpPr>
            <p:nvPr/>
          </p:nvSpPr>
          <p:spPr bwMode="auto">
            <a:xfrm rot="5113061">
              <a:off x="3613" y="956"/>
              <a:ext cx="152" cy="185"/>
            </a:xfrm>
            <a:prstGeom prst="triangle">
              <a:avLst>
                <a:gd name="adj" fmla="val 48815"/>
              </a:avLst>
            </a:prstGeom>
            <a:solidFill>
              <a:srgbClr val="0000FF"/>
            </a:solidFill>
            <a:ln w="9525">
              <a:solidFill>
                <a:schemeClr val="tx1"/>
              </a:solidFill>
              <a:miter lim="800000"/>
              <a:headEnd/>
              <a:tailEnd/>
            </a:ln>
          </p:spPr>
          <p:txBody>
            <a:bodyPr wrap="none" anchor="ctr"/>
            <a:lstStyle/>
            <a:p>
              <a:pPr algn="ctr" eaLnBrk="1" hangingPunct="1"/>
              <a:endParaRPr lang="vi-VN" altLang="en-US"/>
            </a:p>
          </p:txBody>
        </p:sp>
      </p:grpSp>
      <p:grpSp>
        <p:nvGrpSpPr>
          <p:cNvPr id="10" name="Group 103"/>
          <p:cNvGrpSpPr>
            <a:grpSpLocks/>
          </p:cNvGrpSpPr>
          <p:nvPr/>
        </p:nvGrpSpPr>
        <p:grpSpPr bwMode="auto">
          <a:xfrm>
            <a:off x="1981200" y="3422650"/>
            <a:ext cx="4084638" cy="1606550"/>
            <a:chOff x="2928" y="1340"/>
            <a:chExt cx="2573" cy="1012"/>
          </a:xfrm>
        </p:grpSpPr>
        <p:sp>
          <p:nvSpPr>
            <p:cNvPr id="26642" name="Oval 99"/>
            <p:cNvSpPr>
              <a:spLocks noChangeArrowheads="1"/>
            </p:cNvSpPr>
            <p:nvPr/>
          </p:nvSpPr>
          <p:spPr bwMode="auto">
            <a:xfrm>
              <a:off x="3208" y="1340"/>
              <a:ext cx="1928" cy="484"/>
            </a:xfrm>
            <a:prstGeom prst="ellipse">
              <a:avLst/>
            </a:prstGeom>
            <a:noFill/>
            <a:ln w="12700">
              <a:solidFill>
                <a:srgbClr val="FF9933"/>
              </a:solidFill>
              <a:round/>
              <a:headEnd/>
              <a:tailEnd/>
            </a:ln>
          </p:spPr>
          <p:txBody>
            <a:bodyPr/>
            <a:lstStyle/>
            <a:p>
              <a:pPr algn="ctr" eaLnBrk="1" hangingPunct="1"/>
              <a:endParaRPr lang="vi-VN" altLang="en-US"/>
            </a:p>
          </p:txBody>
        </p:sp>
        <p:sp>
          <p:nvSpPr>
            <p:cNvPr id="26643" name="Line 100"/>
            <p:cNvSpPr>
              <a:spLocks noChangeShapeType="1"/>
            </p:cNvSpPr>
            <p:nvPr/>
          </p:nvSpPr>
          <p:spPr bwMode="auto">
            <a:xfrm flipV="1">
              <a:off x="2928" y="1859"/>
              <a:ext cx="2573" cy="13"/>
            </a:xfrm>
            <a:prstGeom prst="line">
              <a:avLst/>
            </a:prstGeom>
            <a:noFill/>
            <a:ln w="12700">
              <a:solidFill>
                <a:srgbClr val="FF9933"/>
              </a:solidFill>
              <a:round/>
              <a:headEnd/>
              <a:tailEnd/>
            </a:ln>
          </p:spPr>
          <p:txBody>
            <a:bodyPr/>
            <a:lstStyle/>
            <a:p>
              <a:endParaRPr lang="en-US"/>
            </a:p>
          </p:txBody>
        </p:sp>
        <p:sp>
          <p:nvSpPr>
            <p:cNvPr id="26644" name="Oval 102"/>
            <p:cNvSpPr>
              <a:spLocks noChangeArrowheads="1"/>
            </p:cNvSpPr>
            <p:nvPr/>
          </p:nvSpPr>
          <p:spPr bwMode="auto">
            <a:xfrm flipV="1">
              <a:off x="3312" y="1894"/>
              <a:ext cx="1920" cy="458"/>
            </a:xfrm>
            <a:prstGeom prst="ellipse">
              <a:avLst/>
            </a:prstGeom>
            <a:noFill/>
            <a:ln w="12700">
              <a:solidFill>
                <a:srgbClr val="FF9933"/>
              </a:solidFill>
              <a:round/>
              <a:headEnd/>
              <a:tailEnd/>
            </a:ln>
          </p:spPr>
          <p:txBody>
            <a:bodyPr/>
            <a:lstStyle/>
            <a:p>
              <a:pPr algn="ctr" eaLnBrk="1" hangingPunct="1"/>
              <a:endParaRPr lang="vi-VN" altLang="en-US"/>
            </a:p>
          </p:txBody>
        </p:sp>
      </p:grpSp>
      <p:sp>
        <p:nvSpPr>
          <p:cNvPr id="30824" name="Line 104"/>
          <p:cNvSpPr>
            <a:spLocks noChangeShapeType="1"/>
          </p:cNvSpPr>
          <p:nvPr/>
        </p:nvSpPr>
        <p:spPr bwMode="auto">
          <a:xfrm rot="10800000">
            <a:off x="3657600" y="3422650"/>
            <a:ext cx="228600" cy="0"/>
          </a:xfrm>
          <a:prstGeom prst="line">
            <a:avLst/>
          </a:prstGeom>
          <a:noFill/>
          <a:ln w="19050">
            <a:solidFill>
              <a:srgbClr val="990000"/>
            </a:solidFill>
            <a:round/>
            <a:headEnd/>
            <a:tailEnd type="stealth" w="lg" len="lg"/>
          </a:ln>
        </p:spPr>
        <p:txBody>
          <a:bodyPr/>
          <a:lstStyle/>
          <a:p>
            <a:endParaRPr lang="en-US"/>
          </a:p>
        </p:txBody>
      </p:sp>
      <p:sp>
        <p:nvSpPr>
          <p:cNvPr id="30825" name="Line 105"/>
          <p:cNvSpPr>
            <a:spLocks noChangeShapeType="1"/>
          </p:cNvSpPr>
          <p:nvPr/>
        </p:nvSpPr>
        <p:spPr bwMode="auto">
          <a:xfrm>
            <a:off x="2895600" y="4267200"/>
            <a:ext cx="228600" cy="0"/>
          </a:xfrm>
          <a:prstGeom prst="line">
            <a:avLst/>
          </a:prstGeom>
          <a:noFill/>
          <a:ln w="19050">
            <a:solidFill>
              <a:srgbClr val="990000"/>
            </a:solidFill>
            <a:round/>
            <a:headEnd/>
            <a:tailEnd type="stealth" w="lg" len="lg"/>
          </a:ln>
        </p:spPr>
        <p:txBody>
          <a:bodyPr/>
          <a:lstStyle/>
          <a:p>
            <a:endParaRPr lang="en-US"/>
          </a:p>
        </p:txBody>
      </p:sp>
      <p:sp>
        <p:nvSpPr>
          <p:cNvPr id="30826" name="Line 106"/>
          <p:cNvSpPr>
            <a:spLocks noChangeShapeType="1"/>
          </p:cNvSpPr>
          <p:nvPr/>
        </p:nvSpPr>
        <p:spPr bwMode="auto">
          <a:xfrm rot="10800000">
            <a:off x="4419600" y="5008563"/>
            <a:ext cx="228600" cy="0"/>
          </a:xfrm>
          <a:prstGeom prst="line">
            <a:avLst/>
          </a:prstGeom>
          <a:noFill/>
          <a:ln w="19050">
            <a:solidFill>
              <a:srgbClr val="990000"/>
            </a:solidFill>
            <a:round/>
            <a:headEnd/>
            <a:tailEnd type="stealth" w="lg" len="lg"/>
          </a:ln>
        </p:spPr>
        <p:txBody>
          <a:bodyPr/>
          <a:lstStyle/>
          <a:p>
            <a:endParaRPr lang="en-US"/>
          </a:p>
        </p:txBody>
      </p:sp>
      <p:pic>
        <p:nvPicPr>
          <p:cNvPr id="30829" name="Picture 109" descr="nam tay phai 1"/>
          <p:cNvPicPr>
            <a:picLocks noChangeAspect="1" noChangeArrowheads="1"/>
          </p:cNvPicPr>
          <p:nvPr/>
        </p:nvPicPr>
        <p:blipFill>
          <a:blip r:embed="rId4">
            <a:lum bright="12000" contrast="22000"/>
          </a:blip>
          <a:srcRect/>
          <a:stretch>
            <a:fillRect/>
          </a:stretch>
        </p:blipFill>
        <p:spPr bwMode="auto">
          <a:xfrm>
            <a:off x="6019800" y="3748088"/>
            <a:ext cx="1295400" cy="1295400"/>
          </a:xfrm>
          <a:prstGeom prst="rect">
            <a:avLst/>
          </a:prstGeom>
          <a:noFill/>
          <a:ln w="9525">
            <a:noFill/>
            <a:miter lim="800000"/>
            <a:headEnd/>
            <a:tailEnd/>
          </a:ln>
        </p:spPr>
      </p:pic>
      <p:sp>
        <p:nvSpPr>
          <p:cNvPr id="30830" name="Line 110"/>
          <p:cNvSpPr>
            <a:spLocks noChangeShapeType="1"/>
          </p:cNvSpPr>
          <p:nvPr/>
        </p:nvSpPr>
        <p:spPr bwMode="auto">
          <a:xfrm>
            <a:off x="5181600" y="4267200"/>
            <a:ext cx="228600" cy="0"/>
          </a:xfrm>
          <a:prstGeom prst="line">
            <a:avLst/>
          </a:prstGeom>
          <a:noFill/>
          <a:ln w="19050">
            <a:solidFill>
              <a:srgbClr val="990000"/>
            </a:solidFill>
            <a:round/>
            <a:headEnd/>
            <a:tailEnd type="stealth" w="lg" len="lg"/>
          </a:ln>
        </p:spPr>
        <p:txBody>
          <a:bodyPr/>
          <a:lstStyle/>
          <a:p>
            <a:endParaRPr lang="en-US"/>
          </a:p>
        </p:txBody>
      </p:sp>
      <p:sp>
        <p:nvSpPr>
          <p:cNvPr id="30831" name="Line 111"/>
          <p:cNvSpPr>
            <a:spLocks noChangeShapeType="1"/>
          </p:cNvSpPr>
          <p:nvPr/>
        </p:nvSpPr>
        <p:spPr bwMode="auto">
          <a:xfrm rot="-1654563">
            <a:off x="4221163" y="3957638"/>
            <a:ext cx="1587" cy="228600"/>
          </a:xfrm>
          <a:prstGeom prst="line">
            <a:avLst/>
          </a:prstGeom>
          <a:noFill/>
          <a:ln w="19050">
            <a:solidFill>
              <a:srgbClr val="FF0000"/>
            </a:solidFill>
            <a:round/>
            <a:headEnd/>
            <a:tailEnd type="arrow" w="med" len="med"/>
          </a:ln>
        </p:spPr>
        <p:txBody>
          <a:bodyPr/>
          <a:lstStyle/>
          <a:p>
            <a:endParaRPr lang="en-US"/>
          </a:p>
        </p:txBody>
      </p:sp>
      <p:sp>
        <p:nvSpPr>
          <p:cNvPr id="30832" name="Line 112"/>
          <p:cNvSpPr>
            <a:spLocks noChangeShapeType="1"/>
          </p:cNvSpPr>
          <p:nvPr/>
        </p:nvSpPr>
        <p:spPr bwMode="auto">
          <a:xfrm rot="-1654563">
            <a:off x="4972050" y="3962400"/>
            <a:ext cx="1588" cy="228600"/>
          </a:xfrm>
          <a:prstGeom prst="line">
            <a:avLst/>
          </a:prstGeom>
          <a:noFill/>
          <a:ln w="19050">
            <a:solidFill>
              <a:srgbClr val="FF0000"/>
            </a:solidFill>
            <a:round/>
            <a:headEnd/>
            <a:tailEnd type="arrow" w="med" len="med"/>
          </a:ln>
        </p:spPr>
        <p:txBody>
          <a:bodyPr/>
          <a:lstStyle/>
          <a:p>
            <a:endParaRPr lang="en-US"/>
          </a:p>
        </p:txBody>
      </p:sp>
      <p:sp>
        <p:nvSpPr>
          <p:cNvPr id="30833" name="Line 113"/>
          <p:cNvSpPr>
            <a:spLocks noChangeShapeType="1"/>
          </p:cNvSpPr>
          <p:nvPr/>
        </p:nvSpPr>
        <p:spPr bwMode="auto">
          <a:xfrm rot="-1654563">
            <a:off x="3352800" y="3941763"/>
            <a:ext cx="1588" cy="228600"/>
          </a:xfrm>
          <a:prstGeom prst="line">
            <a:avLst/>
          </a:prstGeom>
          <a:noFill/>
          <a:ln w="19050">
            <a:solidFill>
              <a:srgbClr val="FF0000"/>
            </a:solidFill>
            <a:round/>
            <a:headEnd/>
            <a:tailEnd type="arrow" w="med" len="med"/>
          </a:ln>
        </p:spPr>
        <p:txBody>
          <a:bodyPr/>
          <a:lstStyle/>
          <a:p>
            <a:endParaRPr lang="en-US"/>
          </a:p>
        </p:txBody>
      </p:sp>
      <p:grpSp>
        <p:nvGrpSpPr>
          <p:cNvPr id="11" name="Group 117"/>
          <p:cNvGrpSpPr>
            <a:grpSpLocks/>
          </p:cNvGrpSpPr>
          <p:nvPr/>
        </p:nvGrpSpPr>
        <p:grpSpPr bwMode="auto">
          <a:xfrm>
            <a:off x="3298825" y="4038600"/>
            <a:ext cx="1751013" cy="304800"/>
            <a:chOff x="2091" y="2555"/>
            <a:chExt cx="1061" cy="181"/>
          </a:xfrm>
        </p:grpSpPr>
        <p:sp>
          <p:nvSpPr>
            <p:cNvPr id="26639" name="Line 114"/>
            <p:cNvSpPr>
              <a:spLocks noChangeShapeType="1"/>
            </p:cNvSpPr>
            <p:nvPr/>
          </p:nvSpPr>
          <p:spPr bwMode="auto">
            <a:xfrm rot="19945437" flipH="1">
              <a:off x="2646" y="2595"/>
              <a:ext cx="28" cy="141"/>
            </a:xfrm>
            <a:prstGeom prst="line">
              <a:avLst/>
            </a:prstGeom>
            <a:noFill/>
            <a:ln w="19050">
              <a:solidFill>
                <a:srgbClr val="FF0000"/>
              </a:solidFill>
              <a:round/>
              <a:headEnd/>
              <a:tailEnd type="arrow" w="med" len="med"/>
            </a:ln>
          </p:spPr>
          <p:txBody>
            <a:bodyPr/>
            <a:lstStyle/>
            <a:p>
              <a:endParaRPr lang="en-US"/>
            </a:p>
          </p:txBody>
        </p:sp>
        <p:sp>
          <p:nvSpPr>
            <p:cNvPr id="26640" name="Line 115"/>
            <p:cNvSpPr>
              <a:spLocks noChangeShapeType="1"/>
            </p:cNvSpPr>
            <p:nvPr/>
          </p:nvSpPr>
          <p:spPr bwMode="auto">
            <a:xfrm rot="19945437" flipH="1">
              <a:off x="3123" y="2615"/>
              <a:ext cx="29" cy="121"/>
            </a:xfrm>
            <a:prstGeom prst="line">
              <a:avLst/>
            </a:prstGeom>
            <a:noFill/>
            <a:ln w="19050">
              <a:solidFill>
                <a:srgbClr val="FF0000"/>
              </a:solidFill>
              <a:round/>
              <a:headEnd/>
              <a:tailEnd type="arrow" w="med" len="med"/>
            </a:ln>
          </p:spPr>
          <p:txBody>
            <a:bodyPr/>
            <a:lstStyle/>
            <a:p>
              <a:endParaRPr lang="en-US"/>
            </a:p>
          </p:txBody>
        </p:sp>
        <p:sp>
          <p:nvSpPr>
            <p:cNvPr id="26641" name="Line 116"/>
            <p:cNvSpPr>
              <a:spLocks noChangeShapeType="1"/>
            </p:cNvSpPr>
            <p:nvPr/>
          </p:nvSpPr>
          <p:spPr bwMode="auto">
            <a:xfrm rot="19945437" flipH="1">
              <a:off x="2091" y="2555"/>
              <a:ext cx="47" cy="166"/>
            </a:xfrm>
            <a:prstGeom prst="line">
              <a:avLst/>
            </a:prstGeom>
            <a:noFill/>
            <a:ln w="19050">
              <a:solidFill>
                <a:srgbClr val="FF0000"/>
              </a:solidFill>
              <a:round/>
              <a:headEnd/>
              <a:tailEnd type="arrow" w="med" len="me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fade">
                                      <p:cBhvr>
                                        <p:cTn id="7" dur="500"/>
                                        <p:tgtEl>
                                          <p:spTgt spid="30723"/>
                                        </p:tgtEl>
                                      </p:cBhvr>
                                    </p:animEffect>
                                    <p:anim calcmode="lin" valueType="num">
                                      <p:cBhvr>
                                        <p:cTn id="8" dur="500" fill="hold"/>
                                        <p:tgtEl>
                                          <p:spTgt spid="30723"/>
                                        </p:tgtEl>
                                        <p:attrNameLst>
                                          <p:attrName>ppt_x</p:attrName>
                                        </p:attrNameLst>
                                      </p:cBhvr>
                                      <p:tavLst>
                                        <p:tav tm="0">
                                          <p:val>
                                            <p:strVal val="#ppt_x"/>
                                          </p:val>
                                        </p:tav>
                                        <p:tav tm="100000">
                                          <p:val>
                                            <p:strVal val="#ppt_x"/>
                                          </p:val>
                                        </p:tav>
                                      </p:tavLst>
                                    </p:anim>
                                    <p:anim calcmode="lin" valueType="num">
                                      <p:cBhvr>
                                        <p:cTn id="9" dur="500" fill="hold"/>
                                        <p:tgtEl>
                                          <p:spTgt spid="3072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0824"/>
                                        </p:tgtEl>
                                        <p:attrNameLst>
                                          <p:attrName>style.visibility</p:attrName>
                                        </p:attrNameLst>
                                      </p:cBhvr>
                                      <p:to>
                                        <p:strVal val="visible"/>
                                      </p:to>
                                    </p:set>
                                    <p:animEffect transition="in" filter="wipe(left)">
                                      <p:cBhvr>
                                        <p:cTn id="23" dur="500"/>
                                        <p:tgtEl>
                                          <p:spTgt spid="308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0825"/>
                                        </p:tgtEl>
                                        <p:attrNameLst>
                                          <p:attrName>style.visibility</p:attrName>
                                        </p:attrNameLst>
                                      </p:cBhvr>
                                      <p:to>
                                        <p:strVal val="visible"/>
                                      </p:to>
                                    </p:set>
                                    <p:animEffect transition="in" filter="wipe(left)">
                                      <p:cBhvr>
                                        <p:cTn id="26" dur="500"/>
                                        <p:tgtEl>
                                          <p:spTgt spid="3082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0826"/>
                                        </p:tgtEl>
                                        <p:attrNameLst>
                                          <p:attrName>style.visibility</p:attrName>
                                        </p:attrNameLst>
                                      </p:cBhvr>
                                      <p:to>
                                        <p:strVal val="visible"/>
                                      </p:to>
                                    </p:set>
                                    <p:animEffect transition="in" filter="wipe(left)">
                                      <p:cBhvr>
                                        <p:cTn id="29" dur="500"/>
                                        <p:tgtEl>
                                          <p:spTgt spid="3082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0830"/>
                                        </p:tgtEl>
                                        <p:attrNameLst>
                                          <p:attrName>style.visibility</p:attrName>
                                        </p:attrNameLst>
                                      </p:cBhvr>
                                      <p:to>
                                        <p:strVal val="visible"/>
                                      </p:to>
                                    </p:set>
                                    <p:animEffect transition="in" filter="wipe(left)">
                                      <p:cBhvr>
                                        <p:cTn id="32" dur="500"/>
                                        <p:tgtEl>
                                          <p:spTgt spid="308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mph" presetSubtype="0" fill="hold" nodeType="clickEffect">
                                  <p:stCondLst>
                                    <p:cond delay="0"/>
                                  </p:stCondLst>
                                  <p:childTnLst>
                                    <p:animRot by="10800000">
                                      <p:cBhvr>
                                        <p:cTn id="36" dur="2000" fill="hold"/>
                                        <p:tgtEl>
                                          <p:spTgt spid="9"/>
                                        </p:tgtEl>
                                        <p:attrNameLst>
                                          <p:attrName>r</p:attrName>
                                        </p:attrNameLst>
                                      </p:cBhvr>
                                    </p:animRo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30829"/>
                                        </p:tgtEl>
                                        <p:attrNameLst>
                                          <p:attrName>style.visibility</p:attrName>
                                        </p:attrNameLst>
                                      </p:cBhvr>
                                      <p:to>
                                        <p:strVal val="visible"/>
                                      </p:to>
                                    </p:set>
                                    <p:animEffect transition="in" filter="fade">
                                      <p:cBhvr>
                                        <p:cTn id="41" dur="1000"/>
                                        <p:tgtEl>
                                          <p:spTgt spid="3082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30831"/>
                                        </p:tgtEl>
                                        <p:attrNameLst>
                                          <p:attrName>style.visibility</p:attrName>
                                        </p:attrNameLst>
                                      </p:cBhvr>
                                      <p:to>
                                        <p:strVal val="visible"/>
                                      </p:to>
                                    </p:set>
                                    <p:animEffect transition="in" filter="strips(downLeft)">
                                      <p:cBhvr>
                                        <p:cTn id="46" dur="2000"/>
                                        <p:tgtEl>
                                          <p:spTgt spid="30831"/>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30832"/>
                                        </p:tgtEl>
                                        <p:attrNameLst>
                                          <p:attrName>style.visibility</p:attrName>
                                        </p:attrNameLst>
                                      </p:cBhvr>
                                      <p:to>
                                        <p:strVal val="visible"/>
                                      </p:to>
                                    </p:set>
                                    <p:animEffect transition="in" filter="strips(downLeft)">
                                      <p:cBhvr>
                                        <p:cTn id="49" dur="2000"/>
                                        <p:tgtEl>
                                          <p:spTgt spid="30832"/>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30833"/>
                                        </p:tgtEl>
                                        <p:attrNameLst>
                                          <p:attrName>style.visibility</p:attrName>
                                        </p:attrNameLst>
                                      </p:cBhvr>
                                      <p:to>
                                        <p:strVal val="visible"/>
                                      </p:to>
                                    </p:set>
                                    <p:animEffect transition="in" filter="strips(downLeft)">
                                      <p:cBhvr>
                                        <p:cTn id="52" dur="2000"/>
                                        <p:tgtEl>
                                          <p:spTgt spid="30833"/>
                                        </p:tgtEl>
                                      </p:cBhvr>
                                    </p:animEffect>
                                  </p:childTnLst>
                                </p:cTn>
                              </p:par>
                            </p:childTnLst>
                          </p:cTn>
                        </p:par>
                        <p:par>
                          <p:cTn id="53" fill="hold" nodeType="afterGroup">
                            <p:stCondLst>
                              <p:cond delay="2000"/>
                            </p:stCondLst>
                            <p:childTnLst>
                              <p:par>
                                <p:cTn id="54" presetID="0" presetClass="path" presetSubtype="0" repeatCount="3000" fill="hold" grpId="1" nodeType="afterEffect">
                                  <p:stCondLst>
                                    <p:cond delay="0"/>
                                  </p:stCondLst>
                                  <p:childTnLst>
                                    <p:animMotion origin="layout" path="M -0.00226 -0.003 C -0.00052 0.00393 0.00104 0.01086 0.00191 0.01826 C 0.0026 0.02542 0.00312 0.03259 0.0026 0.04021 C 0.00243 0.04738 0.00173 0.05547 0.00052 0.06263 C -0.00087 0.06979 -0.00434 0.07973 -0.00504 0.08343 " pathEditMode="relative" rAng="0" ptsTypes="aaaaA">
                                      <p:cBhvr>
                                        <p:cTn id="55" dur="2000" fill="hold"/>
                                        <p:tgtEl>
                                          <p:spTgt spid="30831"/>
                                        </p:tgtEl>
                                        <p:attrNameLst>
                                          <p:attrName>ppt_x</p:attrName>
                                          <p:attrName>ppt_y</p:attrName>
                                        </p:attrNameLst>
                                      </p:cBhvr>
                                      <p:rCtr x="1" y="43"/>
                                    </p:animMotion>
                                  </p:childTnLst>
                                </p:cTn>
                              </p:par>
                              <p:par>
                                <p:cTn id="56" presetID="8" presetClass="emph" presetSubtype="0" repeatCount="3000" fill="hold" grpId="2" nodeType="withEffect">
                                  <p:stCondLst>
                                    <p:cond delay="0"/>
                                  </p:stCondLst>
                                  <p:childTnLst>
                                    <p:animRot by="3600000">
                                      <p:cBhvr>
                                        <p:cTn id="57" dur="2000" fill="hold"/>
                                        <p:tgtEl>
                                          <p:spTgt spid="30831"/>
                                        </p:tgtEl>
                                        <p:attrNameLst>
                                          <p:attrName>r</p:attrName>
                                        </p:attrNameLst>
                                      </p:cBhvr>
                                    </p:animRot>
                                  </p:childTnLst>
                                </p:cTn>
                              </p:par>
                              <p:par>
                                <p:cTn id="58" presetID="0" presetClass="path" presetSubtype="0" repeatCount="3000" fill="hold" grpId="1" nodeType="withEffect">
                                  <p:stCondLst>
                                    <p:cond delay="0"/>
                                  </p:stCondLst>
                                  <p:childTnLst>
                                    <p:animMotion origin="layout" path="M 3.88889E-6 -0.003 C 0.00191 0.00254 0.00364 0.00902 0.00434 0.01549 C 0.0052 0.02196 0.00573 0.02843 0.00503 0.0349 C 0.00486 0.0416 0.00434 0.04877 0.00295 0.05524 C 0.00173 0.06171 -0.00191 0.07072 -0.00261 0.07465 " pathEditMode="relative" rAng="0" ptsTypes="aaaaA">
                                      <p:cBhvr>
                                        <p:cTn id="59" dur="2000" fill="hold"/>
                                        <p:tgtEl>
                                          <p:spTgt spid="30832"/>
                                        </p:tgtEl>
                                        <p:attrNameLst>
                                          <p:attrName>ppt_x</p:attrName>
                                          <p:attrName>ppt_y</p:attrName>
                                        </p:attrNameLst>
                                      </p:cBhvr>
                                      <p:rCtr x="2" y="39"/>
                                    </p:animMotion>
                                  </p:childTnLst>
                                </p:cTn>
                              </p:par>
                              <p:par>
                                <p:cTn id="60" presetID="8" presetClass="emph" presetSubtype="0" repeatCount="3000" fill="hold" grpId="2" nodeType="withEffect">
                                  <p:stCondLst>
                                    <p:cond delay="0"/>
                                  </p:stCondLst>
                                  <p:childTnLst>
                                    <p:animRot by="3600000">
                                      <p:cBhvr>
                                        <p:cTn id="61" dur="2000" fill="hold"/>
                                        <p:tgtEl>
                                          <p:spTgt spid="30832"/>
                                        </p:tgtEl>
                                        <p:attrNameLst>
                                          <p:attrName>r</p:attrName>
                                        </p:attrNameLst>
                                      </p:cBhvr>
                                    </p:animRot>
                                  </p:childTnLst>
                                </p:cTn>
                              </p:par>
                              <p:par>
                                <p:cTn id="62" presetID="0" presetClass="path" presetSubtype="0" repeatCount="3000" fill="hold" grpId="1" nodeType="withEffect">
                                  <p:stCondLst>
                                    <p:cond delay="0"/>
                                  </p:stCondLst>
                                  <p:childTnLst>
                                    <p:animMotion origin="layout" path="M 0.00677 -0.00254 C 0.00851 0.00277 0.01007 0.00924 0.01094 0.01571 C 0.01181 0.02195 0.01233 0.02842 0.01163 0.0349 C 0.01163 0.04137 0.01077 0.04876 0.00955 0.05523 C 0.00816 0.06147 0.00469 0.07025 0.004 0.07418 " pathEditMode="relative" rAng="0" ptsTypes="aaaaA">
                                      <p:cBhvr>
                                        <p:cTn id="63" dur="2000" fill="hold"/>
                                        <p:tgtEl>
                                          <p:spTgt spid="30833"/>
                                        </p:tgtEl>
                                        <p:attrNameLst>
                                          <p:attrName>ppt_x</p:attrName>
                                          <p:attrName>ppt_y</p:attrName>
                                        </p:attrNameLst>
                                      </p:cBhvr>
                                      <p:rCtr x="1" y="38"/>
                                    </p:animMotion>
                                  </p:childTnLst>
                                </p:cTn>
                              </p:par>
                              <p:par>
                                <p:cTn id="64" presetID="8" presetClass="emph" presetSubtype="0" repeatCount="3000" fill="hold" grpId="2" nodeType="withEffect">
                                  <p:stCondLst>
                                    <p:cond delay="0"/>
                                  </p:stCondLst>
                                  <p:childTnLst>
                                    <p:animRot by="3600000">
                                      <p:cBhvr>
                                        <p:cTn id="65" dur="2000" fill="hold"/>
                                        <p:tgtEl>
                                          <p:spTgt spid="30833"/>
                                        </p:tgtEl>
                                        <p:attrNameLst>
                                          <p:attrName>r</p:attrName>
                                        </p:attrNameLst>
                                      </p:cBhvr>
                                    </p:animRot>
                                  </p:childTnLst>
                                </p:cTn>
                              </p:par>
                            </p:childTnLst>
                          </p:cTn>
                        </p:par>
                        <p:par>
                          <p:cTn id="66" fill="hold" nodeType="afterGroup">
                            <p:stCondLst>
                              <p:cond delay="8000"/>
                            </p:stCondLst>
                            <p:childTnLst>
                              <p:par>
                                <p:cTn id="67" presetID="22" presetClass="exit" presetSubtype="4" fill="hold" grpId="3" nodeType="afterEffect">
                                  <p:stCondLst>
                                    <p:cond delay="0"/>
                                  </p:stCondLst>
                                  <p:childTnLst>
                                    <p:animEffect transition="out" filter="wipe(down)">
                                      <p:cBhvr>
                                        <p:cTn id="68" dur="500"/>
                                        <p:tgtEl>
                                          <p:spTgt spid="30833"/>
                                        </p:tgtEl>
                                      </p:cBhvr>
                                    </p:animEffect>
                                    <p:set>
                                      <p:cBhvr>
                                        <p:cTn id="69" dur="1" fill="hold">
                                          <p:stCondLst>
                                            <p:cond delay="499"/>
                                          </p:stCondLst>
                                        </p:cTn>
                                        <p:tgtEl>
                                          <p:spTgt spid="30833"/>
                                        </p:tgtEl>
                                        <p:attrNameLst>
                                          <p:attrName>style.visibility</p:attrName>
                                        </p:attrNameLst>
                                      </p:cBhvr>
                                      <p:to>
                                        <p:strVal val="hidden"/>
                                      </p:to>
                                    </p:set>
                                  </p:childTnLst>
                                </p:cTn>
                              </p:par>
                              <p:par>
                                <p:cTn id="70" presetID="22" presetClass="exit" presetSubtype="4" fill="hold" grpId="3" nodeType="withEffect">
                                  <p:stCondLst>
                                    <p:cond delay="0"/>
                                  </p:stCondLst>
                                  <p:childTnLst>
                                    <p:animEffect transition="out" filter="wipe(down)">
                                      <p:cBhvr>
                                        <p:cTn id="71" dur="500"/>
                                        <p:tgtEl>
                                          <p:spTgt spid="30831"/>
                                        </p:tgtEl>
                                      </p:cBhvr>
                                    </p:animEffect>
                                    <p:set>
                                      <p:cBhvr>
                                        <p:cTn id="72" dur="1" fill="hold">
                                          <p:stCondLst>
                                            <p:cond delay="499"/>
                                          </p:stCondLst>
                                        </p:cTn>
                                        <p:tgtEl>
                                          <p:spTgt spid="30831"/>
                                        </p:tgtEl>
                                        <p:attrNameLst>
                                          <p:attrName>style.visibility</p:attrName>
                                        </p:attrNameLst>
                                      </p:cBhvr>
                                      <p:to>
                                        <p:strVal val="hidden"/>
                                      </p:to>
                                    </p:set>
                                  </p:childTnLst>
                                </p:cTn>
                              </p:par>
                              <p:par>
                                <p:cTn id="73" presetID="22" presetClass="exit" presetSubtype="4" fill="hold" grpId="3" nodeType="withEffect">
                                  <p:stCondLst>
                                    <p:cond delay="0"/>
                                  </p:stCondLst>
                                  <p:childTnLst>
                                    <p:animEffect transition="out" filter="wipe(down)">
                                      <p:cBhvr>
                                        <p:cTn id="74" dur="500"/>
                                        <p:tgtEl>
                                          <p:spTgt spid="30832"/>
                                        </p:tgtEl>
                                      </p:cBhvr>
                                    </p:animEffect>
                                    <p:set>
                                      <p:cBhvr>
                                        <p:cTn id="75" dur="1" fill="hold">
                                          <p:stCondLst>
                                            <p:cond delay="499"/>
                                          </p:stCondLst>
                                        </p:cTn>
                                        <p:tgtEl>
                                          <p:spTgt spid="30832"/>
                                        </p:tgtEl>
                                        <p:attrNameLst>
                                          <p:attrName>style.visibility</p:attrName>
                                        </p:attrNameLst>
                                      </p:cBhvr>
                                      <p:to>
                                        <p:strVal val="hidden"/>
                                      </p:to>
                                    </p:set>
                                  </p:childTnLst>
                                </p:cTn>
                              </p:par>
                            </p:childTnLst>
                          </p:cTn>
                        </p:par>
                        <p:par>
                          <p:cTn id="76" fill="hold" nodeType="afterGroup">
                            <p:stCondLst>
                              <p:cond delay="8500"/>
                            </p:stCondLst>
                            <p:childTnLst>
                              <p:par>
                                <p:cTn id="77" presetID="22" presetClass="entr" presetSubtype="1" fill="hold"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P spid="30824" grpId="0" animBg="1"/>
      <p:bldP spid="30825" grpId="0" animBg="1"/>
      <p:bldP spid="30826" grpId="0" animBg="1"/>
      <p:bldP spid="30830" grpId="0" animBg="1"/>
      <p:bldP spid="30831" grpId="0" animBg="1"/>
      <p:bldP spid="30831" grpId="1" animBg="1"/>
      <p:bldP spid="30831" grpId="2" animBg="1"/>
      <p:bldP spid="30831" grpId="3" animBg="1"/>
      <p:bldP spid="30832" grpId="0" animBg="1"/>
      <p:bldP spid="30832" grpId="1" animBg="1"/>
      <p:bldP spid="30832" grpId="2" animBg="1"/>
      <p:bldP spid="30832" grpId="3" animBg="1"/>
      <p:bldP spid="30833" grpId="0" animBg="1"/>
      <p:bldP spid="30833" grpId="1" animBg="1"/>
      <p:bldP spid="30833" grpId="2" animBg="1"/>
      <p:bldP spid="30833" grpId="3"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228600" y="228600"/>
            <a:ext cx="8458200" cy="2085975"/>
          </a:xfrm>
          <a:prstGeom prst="rect">
            <a:avLst/>
          </a:prstGeom>
          <a:noFill/>
          <a:ln w="9525">
            <a:noFill/>
            <a:miter lim="800000"/>
            <a:headEnd/>
            <a:tailEnd/>
          </a:ln>
        </p:spPr>
        <p:txBody>
          <a:bodyPr anchor="ctr">
            <a:spAutoFit/>
          </a:bodyPr>
          <a:lstStyle/>
          <a:p>
            <a:pPr algn="justLow" eaLnBrk="1" hangingPunct="1">
              <a:lnSpc>
                <a:spcPct val="90000"/>
              </a:lnSpc>
            </a:pPr>
            <a:r>
              <a:rPr lang="en-US" altLang="en-US" sz="3600" b="1" u="sng">
                <a:latin typeface="Times New Roman" pitchFamily="18" charset="0"/>
                <a:cs typeface="Times New Roman" pitchFamily="18" charset="0"/>
              </a:rPr>
              <a:t>C6:</a:t>
            </a:r>
            <a:r>
              <a:rPr lang="en-US" altLang="en-US" sz="3600">
                <a:solidFill>
                  <a:schemeClr val="bg2"/>
                </a:solidFill>
                <a:latin typeface="Times New Roman" pitchFamily="18" charset="0"/>
                <a:cs typeface="Times New Roman" pitchFamily="18" charset="0"/>
              </a:rPr>
              <a:t> </a:t>
            </a:r>
            <a:r>
              <a:rPr lang="en-US" altLang="en-US" sz="3600">
                <a:solidFill>
                  <a:srgbClr val="C00000"/>
                </a:solidFill>
                <a:latin typeface="Times New Roman" pitchFamily="18" charset="0"/>
                <a:cs typeface="Times New Roman" pitchFamily="18" charset="0"/>
              </a:rPr>
              <a:t>Trên hình vẽ cho biết chiều dòng điện chạy qua các vòng dây. Dùng quy tắc nắm tay phải để xác định tên các từ cực của ống dây.</a:t>
            </a:r>
          </a:p>
        </p:txBody>
      </p:sp>
      <p:grpSp>
        <p:nvGrpSpPr>
          <p:cNvPr id="2" name="Group 13"/>
          <p:cNvGrpSpPr>
            <a:grpSpLocks/>
          </p:cNvGrpSpPr>
          <p:nvPr/>
        </p:nvGrpSpPr>
        <p:grpSpPr bwMode="auto">
          <a:xfrm>
            <a:off x="2438400" y="2667000"/>
            <a:ext cx="4495800" cy="2743200"/>
            <a:chOff x="2928" y="1584"/>
            <a:chExt cx="2832" cy="1392"/>
          </a:xfrm>
        </p:grpSpPr>
        <p:pic>
          <p:nvPicPr>
            <p:cNvPr id="27662" name="Picture 10" descr="th12"/>
            <p:cNvPicPr>
              <a:picLocks noChangeAspect="1" noChangeArrowheads="1"/>
            </p:cNvPicPr>
            <p:nvPr/>
          </p:nvPicPr>
          <p:blipFill>
            <a:blip r:embed="rId4"/>
            <a:srcRect/>
            <a:stretch>
              <a:fillRect/>
            </a:stretch>
          </p:blipFill>
          <p:spPr bwMode="auto">
            <a:xfrm>
              <a:off x="2928" y="1584"/>
              <a:ext cx="2832" cy="1392"/>
            </a:xfrm>
            <a:prstGeom prst="rect">
              <a:avLst/>
            </a:prstGeom>
            <a:noFill/>
            <a:ln w="9525">
              <a:noFill/>
              <a:miter lim="800000"/>
              <a:headEnd/>
              <a:tailEnd/>
            </a:ln>
          </p:spPr>
        </p:pic>
        <p:sp>
          <p:nvSpPr>
            <p:cNvPr id="27663" name="Rectangle 12"/>
            <p:cNvSpPr>
              <a:spLocks noChangeArrowheads="1"/>
            </p:cNvSpPr>
            <p:nvPr/>
          </p:nvSpPr>
          <p:spPr bwMode="auto">
            <a:xfrm>
              <a:off x="4512" y="2544"/>
              <a:ext cx="1056" cy="384"/>
            </a:xfrm>
            <a:prstGeom prst="rect">
              <a:avLst/>
            </a:prstGeom>
            <a:solidFill>
              <a:schemeClr val="bg1"/>
            </a:solidFill>
            <a:ln w="9525" algn="ctr">
              <a:noFill/>
              <a:miter lim="800000"/>
              <a:headEnd/>
              <a:tailEnd/>
            </a:ln>
          </p:spPr>
          <p:txBody>
            <a:bodyPr wrap="none" anchor="ctr"/>
            <a:lstStyle/>
            <a:p>
              <a:pPr algn="ctr" eaLnBrk="1" hangingPunct="1"/>
              <a:endParaRPr lang="vi-VN" altLang="en-US"/>
            </a:p>
          </p:txBody>
        </p:sp>
      </p:grpSp>
      <p:pic>
        <p:nvPicPr>
          <p:cNvPr id="179214" name="Picture 14" descr="nam tay phai 1"/>
          <p:cNvPicPr>
            <a:picLocks noChangeAspect="1" noChangeArrowheads="1"/>
          </p:cNvPicPr>
          <p:nvPr/>
        </p:nvPicPr>
        <p:blipFill>
          <a:blip r:embed="rId5">
            <a:lum bright="12000" contrast="22000"/>
          </a:blip>
          <a:srcRect/>
          <a:stretch>
            <a:fillRect/>
          </a:stretch>
        </p:blipFill>
        <p:spPr bwMode="auto">
          <a:xfrm rot="10576923">
            <a:off x="1289050" y="2965450"/>
            <a:ext cx="1530350" cy="1530350"/>
          </a:xfrm>
          <a:prstGeom prst="rect">
            <a:avLst/>
          </a:prstGeom>
          <a:noFill/>
          <a:ln w="9525">
            <a:noFill/>
            <a:miter lim="800000"/>
            <a:headEnd/>
            <a:tailEnd/>
          </a:ln>
        </p:spPr>
      </p:pic>
      <p:grpSp>
        <p:nvGrpSpPr>
          <p:cNvPr id="3" name="Group 32"/>
          <p:cNvGrpSpPr>
            <a:grpSpLocks/>
          </p:cNvGrpSpPr>
          <p:nvPr/>
        </p:nvGrpSpPr>
        <p:grpSpPr bwMode="auto">
          <a:xfrm>
            <a:off x="1447800" y="2549525"/>
            <a:ext cx="6096000" cy="2362200"/>
            <a:chOff x="1056" y="2701"/>
            <a:chExt cx="3645" cy="1427"/>
          </a:xfrm>
        </p:grpSpPr>
        <p:sp>
          <p:nvSpPr>
            <p:cNvPr id="27659" name="Arc 21"/>
            <p:cNvSpPr>
              <a:spLocks/>
            </p:cNvSpPr>
            <p:nvPr/>
          </p:nvSpPr>
          <p:spPr bwMode="auto">
            <a:xfrm rot="5400000">
              <a:off x="2544" y="1213"/>
              <a:ext cx="660" cy="3636"/>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12700">
              <a:solidFill>
                <a:srgbClr val="FF9933"/>
              </a:solidFill>
              <a:round/>
              <a:headEnd/>
              <a:tailEnd/>
            </a:ln>
          </p:spPr>
          <p:txBody>
            <a:bodyPr/>
            <a:lstStyle/>
            <a:p>
              <a:endParaRPr lang="en-US"/>
            </a:p>
          </p:txBody>
        </p:sp>
        <p:sp>
          <p:nvSpPr>
            <p:cNvPr id="27660" name="Line 26"/>
            <p:cNvSpPr>
              <a:spLocks noChangeShapeType="1"/>
            </p:cNvSpPr>
            <p:nvPr/>
          </p:nvSpPr>
          <p:spPr bwMode="auto">
            <a:xfrm flipV="1">
              <a:off x="1113" y="3418"/>
              <a:ext cx="3557" cy="0"/>
            </a:xfrm>
            <a:prstGeom prst="line">
              <a:avLst/>
            </a:prstGeom>
            <a:noFill/>
            <a:ln w="12700">
              <a:solidFill>
                <a:srgbClr val="FF9933"/>
              </a:solidFill>
              <a:round/>
              <a:headEnd/>
              <a:tailEnd/>
            </a:ln>
          </p:spPr>
          <p:txBody>
            <a:bodyPr/>
            <a:lstStyle/>
            <a:p>
              <a:endParaRPr lang="en-US"/>
            </a:p>
          </p:txBody>
        </p:sp>
        <p:sp>
          <p:nvSpPr>
            <p:cNvPr id="27661" name="Arc 27"/>
            <p:cNvSpPr>
              <a:spLocks/>
            </p:cNvSpPr>
            <p:nvPr/>
          </p:nvSpPr>
          <p:spPr bwMode="auto">
            <a:xfrm rot="16200000" flipV="1">
              <a:off x="2554" y="1980"/>
              <a:ext cx="660" cy="3635"/>
            </a:xfrm>
            <a:custGeom>
              <a:avLst/>
              <a:gdLst>
                <a:gd name="T0" fmla="*/ 0 w 21600"/>
                <a:gd name="T1" fmla="*/ 0 h 39171"/>
                <a:gd name="T2" fmla="*/ 0 w 21600"/>
                <a:gd name="T3" fmla="*/ 0 h 39171"/>
                <a:gd name="T4" fmla="*/ 0 w 21600"/>
                <a:gd name="T5" fmla="*/ 0 h 39171"/>
                <a:gd name="T6" fmla="*/ 0 60000 65536"/>
                <a:gd name="T7" fmla="*/ 0 60000 65536"/>
                <a:gd name="T8" fmla="*/ 0 60000 65536"/>
                <a:gd name="T9" fmla="*/ 0 w 21600"/>
                <a:gd name="T10" fmla="*/ 0 h 39171"/>
                <a:gd name="T11" fmla="*/ 21600 w 21600"/>
                <a:gd name="T12" fmla="*/ 39171 h 39171"/>
              </a:gdLst>
              <a:ahLst/>
              <a:cxnLst>
                <a:cxn ang="T6">
                  <a:pos x="T0" y="T1"/>
                </a:cxn>
                <a:cxn ang="T7">
                  <a:pos x="T2" y="T3"/>
                </a:cxn>
                <a:cxn ang="T8">
                  <a:pos x="T4" y="T5"/>
                </a:cxn>
              </a:cxnLst>
              <a:rect l="T9" t="T10" r="T11" b="T12"/>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lnTo>
                    <a:pt x="8558" y="-1"/>
                  </a:lnTo>
                  <a:close/>
                </a:path>
              </a:pathLst>
            </a:custGeom>
            <a:noFill/>
            <a:ln w="12700">
              <a:solidFill>
                <a:srgbClr val="FF9933"/>
              </a:solidFill>
              <a:round/>
              <a:headEnd/>
              <a:tailEnd/>
            </a:ln>
          </p:spPr>
          <p:txBody>
            <a:bodyPr/>
            <a:lstStyle/>
            <a:p>
              <a:endParaRPr lang="en-US"/>
            </a:p>
          </p:txBody>
        </p:sp>
      </p:grpSp>
      <p:sp>
        <p:nvSpPr>
          <p:cNvPr id="179233" name="Line 33"/>
          <p:cNvSpPr>
            <a:spLocks noChangeShapeType="1"/>
          </p:cNvSpPr>
          <p:nvPr/>
        </p:nvSpPr>
        <p:spPr bwMode="auto">
          <a:xfrm flipH="1">
            <a:off x="7010400" y="3713163"/>
            <a:ext cx="533400" cy="0"/>
          </a:xfrm>
          <a:prstGeom prst="line">
            <a:avLst/>
          </a:prstGeom>
          <a:noFill/>
          <a:ln w="28575">
            <a:solidFill>
              <a:srgbClr val="CC3300"/>
            </a:solidFill>
            <a:round/>
            <a:headEnd/>
            <a:tailEnd type="stealth" w="lg" len="lg"/>
          </a:ln>
        </p:spPr>
        <p:txBody>
          <a:bodyPr/>
          <a:lstStyle/>
          <a:p>
            <a:endParaRPr lang="en-US"/>
          </a:p>
        </p:txBody>
      </p:sp>
      <p:sp>
        <p:nvSpPr>
          <p:cNvPr id="179234" name="Line 34"/>
          <p:cNvSpPr>
            <a:spLocks noChangeShapeType="1"/>
          </p:cNvSpPr>
          <p:nvPr/>
        </p:nvSpPr>
        <p:spPr bwMode="auto">
          <a:xfrm flipH="1">
            <a:off x="2795588" y="3713163"/>
            <a:ext cx="381000" cy="0"/>
          </a:xfrm>
          <a:prstGeom prst="line">
            <a:avLst/>
          </a:prstGeom>
          <a:noFill/>
          <a:ln w="28575">
            <a:solidFill>
              <a:srgbClr val="CC3300"/>
            </a:solidFill>
            <a:round/>
            <a:headEnd/>
            <a:tailEnd type="stealth" w="lg" len="lg"/>
          </a:ln>
        </p:spPr>
        <p:txBody>
          <a:bodyPr/>
          <a:lstStyle/>
          <a:p>
            <a:endParaRPr lang="en-US"/>
          </a:p>
        </p:txBody>
      </p:sp>
      <p:sp>
        <p:nvSpPr>
          <p:cNvPr id="27656" name="Text Box 37"/>
          <p:cNvSpPr txBox="1">
            <a:spLocks noChangeArrowheads="1"/>
          </p:cNvSpPr>
          <p:nvPr/>
        </p:nvSpPr>
        <p:spPr bwMode="auto">
          <a:xfrm>
            <a:off x="6096000" y="4052888"/>
            <a:ext cx="533400" cy="519112"/>
          </a:xfrm>
          <a:prstGeom prst="rect">
            <a:avLst/>
          </a:prstGeom>
          <a:noFill/>
          <a:ln w="9525" algn="ctr">
            <a:noFill/>
            <a:miter lim="800000"/>
            <a:headEnd/>
            <a:tailEnd/>
          </a:ln>
        </p:spPr>
        <p:txBody>
          <a:bodyPr>
            <a:spAutoFit/>
          </a:bodyPr>
          <a:lstStyle/>
          <a:p>
            <a:pPr algn="ctr" eaLnBrk="1" hangingPunct="1">
              <a:spcBef>
                <a:spcPct val="50000"/>
              </a:spcBef>
            </a:pPr>
            <a:r>
              <a:rPr lang="en-US" altLang="en-US" sz="2800" b="1">
                <a:solidFill>
                  <a:srgbClr val="FF3300"/>
                </a:solidFill>
              </a:rPr>
              <a:t>I</a:t>
            </a:r>
          </a:p>
        </p:txBody>
      </p:sp>
      <p:sp>
        <p:nvSpPr>
          <p:cNvPr id="179238" name="Text Box 38"/>
          <p:cNvSpPr txBox="1">
            <a:spLocks noChangeArrowheads="1"/>
          </p:cNvSpPr>
          <p:nvPr/>
        </p:nvSpPr>
        <p:spPr bwMode="auto">
          <a:xfrm>
            <a:off x="2286000" y="3352800"/>
            <a:ext cx="441325" cy="519113"/>
          </a:xfrm>
          <a:prstGeom prst="rect">
            <a:avLst/>
          </a:prstGeom>
          <a:noFill/>
          <a:ln w="9525" algn="ctr">
            <a:noFill/>
            <a:miter lim="800000"/>
            <a:headEnd/>
            <a:tailEnd/>
          </a:ln>
        </p:spPr>
        <p:txBody>
          <a:bodyPr wrap="none">
            <a:spAutoFit/>
          </a:bodyPr>
          <a:lstStyle/>
          <a:p>
            <a:pPr marL="342900" indent="-342900" algn="ctr" eaLnBrk="1" hangingPunct="1"/>
            <a:r>
              <a:rPr lang="en-US" altLang="en-US" sz="2800" b="1">
                <a:solidFill>
                  <a:srgbClr val="FF0000"/>
                </a:solidFill>
              </a:rPr>
              <a:t>N</a:t>
            </a:r>
          </a:p>
        </p:txBody>
      </p:sp>
      <p:sp>
        <p:nvSpPr>
          <p:cNvPr id="179239" name="Text Box 39"/>
          <p:cNvSpPr txBox="1">
            <a:spLocks noChangeArrowheads="1"/>
          </p:cNvSpPr>
          <p:nvPr/>
        </p:nvSpPr>
        <p:spPr bwMode="auto">
          <a:xfrm>
            <a:off x="6613525" y="3359150"/>
            <a:ext cx="382588" cy="519113"/>
          </a:xfrm>
          <a:prstGeom prst="rect">
            <a:avLst/>
          </a:prstGeom>
          <a:noFill/>
          <a:ln w="9525" algn="ctr">
            <a:noFill/>
            <a:miter lim="800000"/>
            <a:headEnd/>
            <a:tailEnd/>
          </a:ln>
        </p:spPr>
        <p:txBody>
          <a:bodyPr wrap="none">
            <a:spAutoFit/>
          </a:bodyPr>
          <a:lstStyle/>
          <a:p>
            <a:pPr marL="342900" indent="-342900" algn="ctr" eaLnBrk="1" hangingPunct="1"/>
            <a:r>
              <a:rPr lang="en-US" altLang="en-US" sz="2800" b="1">
                <a:solidFill>
                  <a:srgbClr val="0000FF"/>
                </a:solidFill>
              </a:rPr>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9202"/>
                                        </p:tgtEl>
                                        <p:attrNameLst>
                                          <p:attrName>style.visibility</p:attrName>
                                        </p:attrNameLst>
                                      </p:cBhvr>
                                      <p:to>
                                        <p:strVal val="visible"/>
                                      </p:to>
                                    </p:set>
                                    <p:animEffect transition="in" filter="fade">
                                      <p:cBhvr>
                                        <p:cTn id="7" dur="500"/>
                                        <p:tgtEl>
                                          <p:spTgt spid="179202"/>
                                        </p:tgtEl>
                                      </p:cBhvr>
                                    </p:animEffect>
                                    <p:anim calcmode="lin" valueType="num">
                                      <p:cBhvr>
                                        <p:cTn id="8" dur="500" fill="hold"/>
                                        <p:tgtEl>
                                          <p:spTgt spid="179202"/>
                                        </p:tgtEl>
                                        <p:attrNameLst>
                                          <p:attrName>ppt_x</p:attrName>
                                        </p:attrNameLst>
                                      </p:cBhvr>
                                      <p:tavLst>
                                        <p:tav tm="0">
                                          <p:val>
                                            <p:strVal val="#ppt_x"/>
                                          </p:val>
                                        </p:tav>
                                        <p:tav tm="100000">
                                          <p:val>
                                            <p:strVal val="#ppt_x"/>
                                          </p:val>
                                        </p:tav>
                                      </p:tavLst>
                                    </p:anim>
                                    <p:anim calcmode="lin" valueType="num">
                                      <p:cBhvr>
                                        <p:cTn id="9" dur="500" fill="hold"/>
                                        <p:tgtEl>
                                          <p:spTgt spid="17920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79214"/>
                                        </p:tgtEl>
                                        <p:attrNameLst>
                                          <p:attrName>style.visibility</p:attrName>
                                        </p:attrNameLst>
                                      </p:cBhvr>
                                      <p:to>
                                        <p:strVal val="visible"/>
                                      </p:to>
                                    </p:set>
                                    <p:animEffect transition="in" filter="fade">
                                      <p:cBhvr>
                                        <p:cTn id="14" dur="1000"/>
                                        <p:tgtEl>
                                          <p:spTgt spid="17921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1000"/>
                                        <p:tgtEl>
                                          <p:spTgt spid="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9234"/>
                                        </p:tgtEl>
                                        <p:attrNameLst>
                                          <p:attrName>style.visibility</p:attrName>
                                        </p:attrNameLst>
                                      </p:cBhvr>
                                      <p:to>
                                        <p:strVal val="visible"/>
                                      </p:to>
                                    </p:set>
                                    <p:animEffect transition="in" filter="fade">
                                      <p:cBhvr>
                                        <p:cTn id="24" dur="1000"/>
                                        <p:tgtEl>
                                          <p:spTgt spid="17923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9233"/>
                                        </p:tgtEl>
                                        <p:attrNameLst>
                                          <p:attrName>style.visibility</p:attrName>
                                        </p:attrNameLst>
                                      </p:cBhvr>
                                      <p:to>
                                        <p:strVal val="visible"/>
                                      </p:to>
                                    </p:set>
                                    <p:animEffect transition="in" filter="fade">
                                      <p:cBhvr>
                                        <p:cTn id="27" dur="1000"/>
                                        <p:tgtEl>
                                          <p:spTgt spid="179233"/>
                                        </p:tgtEl>
                                      </p:cBhvr>
                                    </p:animEffect>
                                  </p:childTnLst>
                                </p:cTn>
                              </p:par>
                            </p:childTnLst>
                          </p:cTn>
                        </p:par>
                        <p:par>
                          <p:cTn id="28" fill="hold" nodeType="afterGroup">
                            <p:stCondLst>
                              <p:cond delay="1000"/>
                            </p:stCondLst>
                            <p:childTnLst>
                              <p:par>
                                <p:cTn id="29" presetID="35" presetClass="path" presetSubtype="0" repeatCount="3000" accel="50000" decel="50000" fill="hold" grpId="1" nodeType="afterEffect">
                                  <p:stCondLst>
                                    <p:cond delay="0"/>
                                  </p:stCondLst>
                                  <p:childTnLst>
                                    <p:animMotion origin="layout" path="M -0.00573 7.21054E-7 L -0.10989 7.21054E-7 " pathEditMode="relative" rAng="0" ptsTypes="AA">
                                      <p:cBhvr>
                                        <p:cTn id="30" dur="2000" fill="hold"/>
                                        <p:tgtEl>
                                          <p:spTgt spid="179234"/>
                                        </p:tgtEl>
                                        <p:attrNameLst>
                                          <p:attrName>ppt_x</p:attrName>
                                          <p:attrName>ppt_y</p:attrName>
                                        </p:attrNameLst>
                                      </p:cBhvr>
                                      <p:rCtr x="-52" y="0"/>
                                    </p:animMotion>
                                  </p:childTnLst>
                                </p:cTn>
                              </p:par>
                              <p:par>
                                <p:cTn id="31" presetID="35" presetClass="path" presetSubtype="0" repeatCount="3000" accel="50000" decel="50000" fill="hold" grpId="1" nodeType="withEffect">
                                  <p:stCondLst>
                                    <p:cond delay="0"/>
                                  </p:stCondLst>
                                  <p:childTnLst>
                                    <p:animMotion origin="layout" path="M -0.01666 7.21054E-7 L -0.09583 0.003 " pathEditMode="relative" rAng="0" ptsTypes="AA">
                                      <p:cBhvr>
                                        <p:cTn id="32" dur="2000" fill="hold"/>
                                        <p:tgtEl>
                                          <p:spTgt spid="179233"/>
                                        </p:tgtEl>
                                        <p:attrNameLst>
                                          <p:attrName>ppt_x</p:attrName>
                                          <p:attrName>ppt_y</p:attrName>
                                        </p:attrNameLst>
                                      </p:cBhvr>
                                      <p:rCtr x="-40" y="1"/>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179214"/>
                                        </p:tgtEl>
                                      </p:cBhvr>
                                    </p:animEffect>
                                    <p:set>
                                      <p:cBhvr>
                                        <p:cTn id="37" dur="1" fill="hold">
                                          <p:stCondLst>
                                            <p:cond delay="499"/>
                                          </p:stCondLst>
                                        </p:cTn>
                                        <p:tgtEl>
                                          <p:spTgt spid="179214"/>
                                        </p:tgtEl>
                                        <p:attrNameLst>
                                          <p:attrName>style.visibility</p:attrName>
                                        </p:attrNameLst>
                                      </p:cBhvr>
                                      <p:to>
                                        <p:strVal val="hidden"/>
                                      </p:to>
                                    </p:set>
                                  </p:childTnLst>
                                </p:cTn>
                              </p:par>
                            </p:childTnLst>
                          </p:cTn>
                        </p:par>
                        <p:par>
                          <p:cTn id="38" fill="hold" nodeType="afterGroup">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79238"/>
                                        </p:tgtEl>
                                        <p:attrNameLst>
                                          <p:attrName>style.visibility</p:attrName>
                                        </p:attrNameLst>
                                      </p:cBhvr>
                                      <p:to>
                                        <p:strVal val="visible"/>
                                      </p:to>
                                    </p:set>
                                    <p:animEffect transition="in" filter="fade">
                                      <p:cBhvr>
                                        <p:cTn id="41" dur="1000"/>
                                        <p:tgtEl>
                                          <p:spTgt spid="17923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9239"/>
                                        </p:tgtEl>
                                        <p:attrNameLst>
                                          <p:attrName>style.visibility</p:attrName>
                                        </p:attrNameLst>
                                      </p:cBhvr>
                                      <p:to>
                                        <p:strVal val="visible"/>
                                      </p:to>
                                    </p:set>
                                    <p:animEffect transition="in" filter="fade">
                                      <p:cBhvr>
                                        <p:cTn id="44" dur="1000"/>
                                        <p:tgtEl>
                                          <p:spTgt spid="179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p:bldP spid="179233" grpId="0" animBg="1"/>
      <p:bldP spid="179233" grpId="1" animBg="1"/>
      <p:bldP spid="179234" grpId="0" animBg="1"/>
      <p:bldP spid="179234" grpId="1" animBg="1"/>
      <p:bldP spid="179238" grpId="0"/>
      <p:bldP spid="1792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Cover"/>
          <p:cNvPicPr>
            <a:picLocks noChangeAspect="1" noChangeArrowheads="1"/>
          </p:cNvPicPr>
          <p:nvPr/>
        </p:nvPicPr>
        <p:blipFill>
          <a:blip r:embed="rId2"/>
          <a:srcRect/>
          <a:stretch>
            <a:fillRect/>
          </a:stretch>
        </p:blipFill>
        <p:spPr bwMode="auto">
          <a:xfrm>
            <a:off x="533400" y="4600575"/>
            <a:ext cx="3505200" cy="2257425"/>
          </a:xfrm>
          <a:prstGeom prst="rect">
            <a:avLst/>
          </a:prstGeom>
          <a:noFill/>
          <a:ln w="9525">
            <a:noFill/>
            <a:miter lim="800000"/>
            <a:headEnd/>
            <a:tailEnd/>
          </a:ln>
        </p:spPr>
      </p:pic>
      <p:pic>
        <p:nvPicPr>
          <p:cNvPr id="143363" name="Picture 3" descr="Cover"/>
          <p:cNvPicPr>
            <a:picLocks noChangeAspect="1" noChangeArrowheads="1"/>
          </p:cNvPicPr>
          <p:nvPr/>
        </p:nvPicPr>
        <p:blipFill>
          <a:blip r:embed="rId3"/>
          <a:srcRect/>
          <a:stretch>
            <a:fillRect/>
          </a:stretch>
        </p:blipFill>
        <p:spPr bwMode="auto">
          <a:xfrm>
            <a:off x="0" y="3546475"/>
            <a:ext cx="3857625" cy="1711325"/>
          </a:xfrm>
          <a:prstGeom prst="rect">
            <a:avLst/>
          </a:prstGeom>
          <a:noFill/>
          <a:ln w="9525">
            <a:noFill/>
            <a:miter lim="800000"/>
            <a:headEnd/>
            <a:tailEnd/>
          </a:ln>
        </p:spPr>
      </p:pic>
      <p:pic>
        <p:nvPicPr>
          <p:cNvPr id="143364" name="Picture 4" descr="Cover"/>
          <p:cNvPicPr>
            <a:picLocks noChangeAspect="1" noChangeArrowheads="1"/>
          </p:cNvPicPr>
          <p:nvPr/>
        </p:nvPicPr>
        <p:blipFill>
          <a:blip r:embed="rId4"/>
          <a:srcRect/>
          <a:stretch>
            <a:fillRect/>
          </a:stretch>
        </p:blipFill>
        <p:spPr bwMode="auto">
          <a:xfrm rot="357266">
            <a:off x="3727450" y="3429000"/>
            <a:ext cx="5416550" cy="2133600"/>
          </a:xfrm>
          <a:prstGeom prst="rect">
            <a:avLst/>
          </a:prstGeom>
          <a:noFill/>
          <a:ln w="9525">
            <a:noFill/>
            <a:miter lim="800000"/>
            <a:headEnd/>
            <a:tailEnd/>
          </a:ln>
        </p:spPr>
      </p:pic>
      <p:pic>
        <p:nvPicPr>
          <p:cNvPr id="143365" name="Picture 5" descr="Cover"/>
          <p:cNvPicPr>
            <a:picLocks noChangeAspect="1" noChangeArrowheads="1"/>
          </p:cNvPicPr>
          <p:nvPr/>
        </p:nvPicPr>
        <p:blipFill>
          <a:blip r:embed="rId5"/>
          <a:srcRect/>
          <a:stretch>
            <a:fillRect/>
          </a:stretch>
        </p:blipFill>
        <p:spPr bwMode="auto">
          <a:xfrm>
            <a:off x="3505200" y="3352800"/>
            <a:ext cx="538163" cy="1960563"/>
          </a:xfrm>
          <a:prstGeom prst="rect">
            <a:avLst/>
          </a:prstGeom>
          <a:noFill/>
          <a:ln w="9525">
            <a:noFill/>
            <a:miter lim="800000"/>
            <a:headEnd/>
            <a:tailEnd/>
          </a:ln>
        </p:spPr>
      </p:pic>
      <p:pic>
        <p:nvPicPr>
          <p:cNvPr id="143366" name="Picture 6" descr="Cover"/>
          <p:cNvPicPr>
            <a:picLocks noChangeAspect="1" noChangeArrowheads="1"/>
          </p:cNvPicPr>
          <p:nvPr/>
        </p:nvPicPr>
        <p:blipFill>
          <a:blip r:embed="rId6"/>
          <a:srcRect/>
          <a:stretch>
            <a:fillRect/>
          </a:stretch>
        </p:blipFill>
        <p:spPr bwMode="auto">
          <a:xfrm>
            <a:off x="5257800" y="685800"/>
            <a:ext cx="3733800" cy="1716088"/>
          </a:xfrm>
          <a:prstGeom prst="rect">
            <a:avLst/>
          </a:prstGeom>
          <a:noFill/>
          <a:ln w="9525">
            <a:noFill/>
            <a:miter lim="800000"/>
            <a:headEnd/>
            <a:tailEnd/>
          </a:ln>
        </p:spPr>
      </p:pic>
      <p:pic>
        <p:nvPicPr>
          <p:cNvPr id="143367" name="Picture 7" descr="Cover"/>
          <p:cNvPicPr>
            <a:picLocks noChangeAspect="1" noChangeArrowheads="1"/>
          </p:cNvPicPr>
          <p:nvPr/>
        </p:nvPicPr>
        <p:blipFill>
          <a:blip r:embed="rId7"/>
          <a:srcRect/>
          <a:stretch>
            <a:fillRect/>
          </a:stretch>
        </p:blipFill>
        <p:spPr bwMode="auto">
          <a:xfrm>
            <a:off x="3352800" y="1066800"/>
            <a:ext cx="2133600" cy="1874838"/>
          </a:xfrm>
          <a:prstGeom prst="rect">
            <a:avLst/>
          </a:prstGeom>
          <a:noFill/>
          <a:ln w="9525">
            <a:noFill/>
            <a:miter lim="800000"/>
            <a:headEnd/>
            <a:tailEnd/>
          </a:ln>
        </p:spPr>
      </p:pic>
      <p:pic>
        <p:nvPicPr>
          <p:cNvPr id="143372" name="Picture 12" descr="Cover"/>
          <p:cNvPicPr>
            <a:picLocks noChangeAspect="1" noChangeArrowheads="1"/>
          </p:cNvPicPr>
          <p:nvPr/>
        </p:nvPicPr>
        <p:blipFill>
          <a:blip r:embed="rId8"/>
          <a:srcRect/>
          <a:stretch>
            <a:fillRect/>
          </a:stretch>
        </p:blipFill>
        <p:spPr bwMode="auto">
          <a:xfrm>
            <a:off x="160338" y="514350"/>
            <a:ext cx="1752600" cy="1143000"/>
          </a:xfrm>
          <a:prstGeom prst="rect">
            <a:avLst/>
          </a:prstGeom>
          <a:noFill/>
          <a:ln w="9525">
            <a:noFill/>
            <a:miter lim="800000"/>
            <a:headEnd/>
            <a:tailEnd/>
          </a:ln>
        </p:spPr>
      </p:pic>
      <p:pic>
        <p:nvPicPr>
          <p:cNvPr id="143373" name="Picture 13" descr="Cover"/>
          <p:cNvPicPr>
            <a:picLocks noChangeAspect="1" noChangeArrowheads="1"/>
          </p:cNvPicPr>
          <p:nvPr/>
        </p:nvPicPr>
        <p:blipFill>
          <a:blip r:embed="rId9"/>
          <a:srcRect/>
          <a:stretch>
            <a:fillRect/>
          </a:stretch>
        </p:blipFill>
        <p:spPr bwMode="auto">
          <a:xfrm>
            <a:off x="2743200" y="1447800"/>
            <a:ext cx="1279525" cy="1362075"/>
          </a:xfrm>
          <a:prstGeom prst="rect">
            <a:avLst/>
          </a:prstGeom>
          <a:noFill/>
          <a:ln w="9525">
            <a:noFill/>
            <a:miter lim="800000"/>
            <a:headEnd/>
            <a:tailEnd/>
          </a:ln>
        </p:spPr>
      </p:pic>
      <p:pic>
        <p:nvPicPr>
          <p:cNvPr id="143374" name="Picture 14" descr="Cover"/>
          <p:cNvPicPr>
            <a:picLocks noChangeAspect="1" noChangeArrowheads="1"/>
          </p:cNvPicPr>
          <p:nvPr/>
        </p:nvPicPr>
        <p:blipFill>
          <a:blip r:embed="rId10"/>
          <a:srcRect/>
          <a:stretch>
            <a:fillRect/>
          </a:stretch>
        </p:blipFill>
        <p:spPr bwMode="auto">
          <a:xfrm>
            <a:off x="2438400" y="2438400"/>
            <a:ext cx="2438400" cy="1447800"/>
          </a:xfrm>
          <a:prstGeom prst="rect">
            <a:avLst/>
          </a:prstGeom>
          <a:noFill/>
          <a:ln w="9525">
            <a:noFill/>
            <a:miter lim="800000"/>
            <a:headEnd/>
            <a:tailEnd/>
          </a:ln>
        </p:spPr>
      </p:pic>
      <p:pic>
        <p:nvPicPr>
          <p:cNvPr id="143375" name="Picture 15"/>
          <p:cNvPicPr>
            <a:picLocks noChangeAspect="1" noChangeArrowheads="1"/>
          </p:cNvPicPr>
          <p:nvPr/>
        </p:nvPicPr>
        <p:blipFill>
          <a:blip r:embed="rId11"/>
          <a:srcRect/>
          <a:stretch>
            <a:fillRect/>
          </a:stretch>
        </p:blipFill>
        <p:spPr bwMode="auto">
          <a:xfrm>
            <a:off x="5334000" y="2489200"/>
            <a:ext cx="3849688" cy="1092200"/>
          </a:xfrm>
          <a:prstGeom prst="rect">
            <a:avLst/>
          </a:prstGeom>
          <a:noFill/>
          <a:ln w="9525">
            <a:noFill/>
            <a:miter lim="800000"/>
            <a:headEnd/>
            <a:tailEnd/>
          </a:ln>
        </p:spPr>
      </p:pic>
      <p:cxnSp>
        <p:nvCxnSpPr>
          <p:cNvPr id="28684" name="AutoShape 16"/>
          <p:cNvCxnSpPr>
            <a:cxnSpLocks noChangeShapeType="1"/>
          </p:cNvCxnSpPr>
          <p:nvPr/>
        </p:nvCxnSpPr>
        <p:spPr bwMode="auto">
          <a:xfrm>
            <a:off x="5486400" y="2005013"/>
            <a:ext cx="1588" cy="1587"/>
          </a:xfrm>
          <a:prstGeom prst="curvedConnector2">
            <a:avLst/>
          </a:prstGeom>
          <a:noFill/>
          <a:ln w="9525">
            <a:solidFill>
              <a:schemeClr val="tx1"/>
            </a:solidFill>
            <a:round/>
            <a:headEnd/>
            <a:tailEnd/>
          </a:ln>
        </p:spPr>
      </p:cxnSp>
      <p:pic>
        <p:nvPicPr>
          <p:cNvPr id="143377" name="Picture 17"/>
          <p:cNvPicPr>
            <a:picLocks noChangeAspect="1" noChangeArrowheads="1"/>
          </p:cNvPicPr>
          <p:nvPr/>
        </p:nvPicPr>
        <p:blipFill>
          <a:blip r:embed="rId12"/>
          <a:srcRect/>
          <a:stretch>
            <a:fillRect/>
          </a:stretch>
        </p:blipFill>
        <p:spPr bwMode="auto">
          <a:xfrm>
            <a:off x="4876800" y="1473200"/>
            <a:ext cx="493713" cy="1295400"/>
          </a:xfrm>
          <a:prstGeom prst="rect">
            <a:avLst/>
          </a:prstGeom>
          <a:noFill/>
          <a:ln w="9525">
            <a:noFill/>
            <a:miter lim="800000"/>
            <a:headEnd/>
            <a:tailEnd/>
          </a:ln>
        </p:spPr>
      </p:pic>
      <p:pic>
        <p:nvPicPr>
          <p:cNvPr id="143381" name="Picture 21"/>
          <p:cNvPicPr>
            <a:picLocks noChangeAspect="1" noChangeArrowheads="1"/>
          </p:cNvPicPr>
          <p:nvPr/>
        </p:nvPicPr>
        <p:blipFill>
          <a:blip r:embed="rId13"/>
          <a:srcRect/>
          <a:stretch>
            <a:fillRect/>
          </a:stretch>
        </p:blipFill>
        <p:spPr bwMode="auto">
          <a:xfrm>
            <a:off x="1828800" y="876300"/>
            <a:ext cx="1068388" cy="1143000"/>
          </a:xfrm>
          <a:prstGeom prst="rect">
            <a:avLst/>
          </a:prstGeom>
          <a:noFill/>
          <a:ln w="9525">
            <a:noFill/>
            <a:miter lim="800000"/>
            <a:headEnd/>
            <a:tailEnd/>
          </a:ln>
        </p:spPr>
      </p:pic>
      <p:pic>
        <p:nvPicPr>
          <p:cNvPr id="143384" name="Picture 24"/>
          <p:cNvPicPr>
            <a:picLocks noChangeAspect="1" noChangeArrowheads="1"/>
          </p:cNvPicPr>
          <p:nvPr/>
        </p:nvPicPr>
        <p:blipFill>
          <a:blip r:embed="rId14"/>
          <a:srcRect/>
          <a:stretch>
            <a:fillRect/>
          </a:stretch>
        </p:blipFill>
        <p:spPr bwMode="auto">
          <a:xfrm rot="2033627">
            <a:off x="2187575" y="1592263"/>
            <a:ext cx="319088" cy="1676400"/>
          </a:xfrm>
          <a:prstGeom prst="rect">
            <a:avLst/>
          </a:prstGeom>
          <a:noFill/>
          <a:ln w="9525">
            <a:noFill/>
            <a:miter lim="800000"/>
            <a:headEnd/>
            <a:tailEnd/>
          </a:ln>
        </p:spPr>
      </p:pic>
      <p:pic>
        <p:nvPicPr>
          <p:cNvPr id="143386" name="Picture 26"/>
          <p:cNvPicPr>
            <a:picLocks noChangeAspect="1" noChangeArrowheads="1"/>
          </p:cNvPicPr>
          <p:nvPr/>
        </p:nvPicPr>
        <p:blipFill>
          <a:blip r:embed="rId15"/>
          <a:srcRect/>
          <a:stretch>
            <a:fillRect/>
          </a:stretch>
        </p:blipFill>
        <p:spPr bwMode="auto">
          <a:xfrm>
            <a:off x="152400" y="1752600"/>
            <a:ext cx="1704975" cy="1752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43374"/>
                                        </p:tgtEl>
                                        <p:attrNameLst>
                                          <p:attrName>style.visibility</p:attrName>
                                        </p:attrNameLst>
                                      </p:cBhvr>
                                      <p:to>
                                        <p:strVal val="visible"/>
                                      </p:to>
                                    </p:set>
                                    <p:animEffect transition="in" filter="box(out)">
                                      <p:cBhvr>
                                        <p:cTn id="7" dur="500"/>
                                        <p:tgtEl>
                                          <p:spTgt spid="143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43373"/>
                                        </p:tgtEl>
                                        <p:attrNameLst>
                                          <p:attrName>style.visibility</p:attrName>
                                        </p:attrNameLst>
                                      </p:cBhvr>
                                      <p:to>
                                        <p:strVal val="visible"/>
                                      </p:to>
                                    </p:set>
                                    <p:animEffect transition="in" filter="wipe(right)">
                                      <p:cBhvr>
                                        <p:cTn id="12" dur="500"/>
                                        <p:tgtEl>
                                          <p:spTgt spid="143373"/>
                                        </p:tgtEl>
                                      </p:cBhvr>
                                    </p:animEffect>
                                  </p:childTnLst>
                                </p:cTn>
                              </p:par>
                            </p:childTnLst>
                          </p:cTn>
                        </p:par>
                        <p:par>
                          <p:cTn id="13" fill="hold" nodeType="afterGroup">
                            <p:stCondLst>
                              <p:cond delay="500"/>
                            </p:stCondLst>
                            <p:childTnLst>
                              <p:par>
                                <p:cTn id="14" presetID="3" presetClass="entr" presetSubtype="10" fill="hold" nodeType="afterEffect">
                                  <p:stCondLst>
                                    <p:cond delay="0"/>
                                  </p:stCondLst>
                                  <p:childTnLst>
                                    <p:set>
                                      <p:cBhvr>
                                        <p:cTn id="15" dur="1" fill="hold">
                                          <p:stCondLst>
                                            <p:cond delay="0"/>
                                          </p:stCondLst>
                                        </p:cTn>
                                        <p:tgtEl>
                                          <p:spTgt spid="143381"/>
                                        </p:tgtEl>
                                        <p:attrNameLst>
                                          <p:attrName>style.visibility</p:attrName>
                                        </p:attrNameLst>
                                      </p:cBhvr>
                                      <p:to>
                                        <p:strVal val="visible"/>
                                      </p:to>
                                    </p:set>
                                    <p:animEffect transition="in" filter="blinds(horizontal)">
                                      <p:cBhvr>
                                        <p:cTn id="16" dur="500"/>
                                        <p:tgtEl>
                                          <p:spTgt spid="1433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143372"/>
                                        </p:tgtEl>
                                        <p:attrNameLst>
                                          <p:attrName>style.visibility</p:attrName>
                                        </p:attrNameLst>
                                      </p:cBhvr>
                                      <p:to>
                                        <p:strVal val="visible"/>
                                      </p:to>
                                    </p:set>
                                    <p:animEffect transition="in" filter="wipe(right)">
                                      <p:cBhvr>
                                        <p:cTn id="21" dur="500"/>
                                        <p:tgtEl>
                                          <p:spTgt spid="1433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43384"/>
                                        </p:tgtEl>
                                        <p:attrNameLst>
                                          <p:attrName>style.visibility</p:attrName>
                                        </p:attrNameLst>
                                      </p:cBhvr>
                                      <p:to>
                                        <p:strVal val="visible"/>
                                      </p:to>
                                    </p:set>
                                    <p:animEffect transition="in" filter="blinds(horizontal)">
                                      <p:cBhvr>
                                        <p:cTn id="26" dur="500"/>
                                        <p:tgtEl>
                                          <p:spTgt spid="143384"/>
                                        </p:tgtEl>
                                      </p:cBhvr>
                                    </p:animEffect>
                                  </p:childTnLst>
                                </p:cTn>
                              </p:par>
                              <p:par>
                                <p:cTn id="27" presetID="3" presetClass="entr" presetSubtype="10" fill="hold" nodeType="withEffect">
                                  <p:stCondLst>
                                    <p:cond delay="0"/>
                                  </p:stCondLst>
                                  <p:childTnLst>
                                    <p:set>
                                      <p:cBhvr>
                                        <p:cTn id="28" dur="1" fill="hold">
                                          <p:stCondLst>
                                            <p:cond delay="0"/>
                                          </p:stCondLst>
                                        </p:cTn>
                                        <p:tgtEl>
                                          <p:spTgt spid="143386"/>
                                        </p:tgtEl>
                                        <p:attrNameLst>
                                          <p:attrName>style.visibility</p:attrName>
                                        </p:attrNameLst>
                                      </p:cBhvr>
                                      <p:to>
                                        <p:strVal val="visible"/>
                                      </p:to>
                                    </p:set>
                                    <p:animEffect transition="in" filter="blinds(horizontal)">
                                      <p:cBhvr>
                                        <p:cTn id="29" dur="500"/>
                                        <p:tgtEl>
                                          <p:spTgt spid="14338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143367"/>
                                        </p:tgtEl>
                                        <p:attrNameLst>
                                          <p:attrName>style.visibility</p:attrName>
                                        </p:attrNameLst>
                                      </p:cBhvr>
                                      <p:to>
                                        <p:strVal val="visible"/>
                                      </p:to>
                                    </p:set>
                                    <p:animEffect transition="in" filter="wipe(left)">
                                      <p:cBhvr>
                                        <p:cTn id="34" dur="500"/>
                                        <p:tgtEl>
                                          <p:spTgt spid="14336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143366"/>
                                        </p:tgtEl>
                                        <p:attrNameLst>
                                          <p:attrName>style.visibility</p:attrName>
                                        </p:attrNameLst>
                                      </p:cBhvr>
                                      <p:to>
                                        <p:strVal val="visible"/>
                                      </p:to>
                                    </p:set>
                                    <p:animEffect transition="in" filter="wipe(left)">
                                      <p:cBhvr>
                                        <p:cTn id="39" dur="500"/>
                                        <p:tgtEl>
                                          <p:spTgt spid="14336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nodeType="clickEffect">
                                  <p:stCondLst>
                                    <p:cond delay="0"/>
                                  </p:stCondLst>
                                  <p:childTnLst>
                                    <p:set>
                                      <p:cBhvr>
                                        <p:cTn id="43" dur="1" fill="hold">
                                          <p:stCondLst>
                                            <p:cond delay="0"/>
                                          </p:stCondLst>
                                        </p:cTn>
                                        <p:tgtEl>
                                          <p:spTgt spid="143377"/>
                                        </p:tgtEl>
                                        <p:attrNameLst>
                                          <p:attrName>style.visibility</p:attrName>
                                        </p:attrNameLst>
                                      </p:cBhvr>
                                      <p:to>
                                        <p:strVal val="visible"/>
                                      </p:to>
                                    </p:set>
                                    <p:animEffect transition="in" filter="blinds(horizontal)">
                                      <p:cBhvr>
                                        <p:cTn id="44" dur="500"/>
                                        <p:tgtEl>
                                          <p:spTgt spid="143377"/>
                                        </p:tgtEl>
                                      </p:cBhvr>
                                    </p:animEffect>
                                  </p:childTnLst>
                                </p:cTn>
                              </p:par>
                              <p:par>
                                <p:cTn id="45" presetID="3" presetClass="entr" presetSubtype="10" fill="hold" nodeType="withEffect">
                                  <p:stCondLst>
                                    <p:cond delay="0"/>
                                  </p:stCondLst>
                                  <p:childTnLst>
                                    <p:set>
                                      <p:cBhvr>
                                        <p:cTn id="46" dur="1" fill="hold">
                                          <p:stCondLst>
                                            <p:cond delay="0"/>
                                          </p:stCondLst>
                                        </p:cTn>
                                        <p:tgtEl>
                                          <p:spTgt spid="143375"/>
                                        </p:tgtEl>
                                        <p:attrNameLst>
                                          <p:attrName>style.visibility</p:attrName>
                                        </p:attrNameLst>
                                      </p:cBhvr>
                                      <p:to>
                                        <p:strVal val="visible"/>
                                      </p:to>
                                    </p:set>
                                    <p:animEffect transition="in" filter="blinds(horizontal)">
                                      <p:cBhvr>
                                        <p:cTn id="47" dur="500"/>
                                        <p:tgtEl>
                                          <p:spTgt spid="14337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143365"/>
                                        </p:tgtEl>
                                        <p:attrNameLst>
                                          <p:attrName>style.visibility</p:attrName>
                                        </p:attrNameLst>
                                      </p:cBhvr>
                                      <p:to>
                                        <p:strVal val="visible"/>
                                      </p:to>
                                    </p:set>
                                    <p:animEffect transition="in" filter="wipe(right)">
                                      <p:cBhvr>
                                        <p:cTn id="52" dur="500"/>
                                        <p:tgtEl>
                                          <p:spTgt spid="14336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143364"/>
                                        </p:tgtEl>
                                        <p:attrNameLst>
                                          <p:attrName>style.visibility</p:attrName>
                                        </p:attrNameLst>
                                      </p:cBhvr>
                                      <p:to>
                                        <p:strVal val="visible"/>
                                      </p:to>
                                    </p:set>
                                    <p:animEffect transition="in" filter="wipe(left)">
                                      <p:cBhvr>
                                        <p:cTn id="57" dur="500"/>
                                        <p:tgtEl>
                                          <p:spTgt spid="14336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143363"/>
                                        </p:tgtEl>
                                        <p:attrNameLst>
                                          <p:attrName>style.visibility</p:attrName>
                                        </p:attrNameLst>
                                      </p:cBhvr>
                                      <p:to>
                                        <p:strVal val="visible"/>
                                      </p:to>
                                    </p:set>
                                    <p:animEffect transition="in" filter="wipe(right)">
                                      <p:cBhvr>
                                        <p:cTn id="62" dur="500"/>
                                        <p:tgtEl>
                                          <p:spTgt spid="14336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143362"/>
                                        </p:tgtEl>
                                        <p:attrNameLst>
                                          <p:attrName>style.visibility</p:attrName>
                                        </p:attrNameLst>
                                      </p:cBhvr>
                                      <p:to>
                                        <p:strVal val="visible"/>
                                      </p:to>
                                    </p:set>
                                    <p:animEffect transition="in" filter="wipe(right)">
                                      <p:cBhvr>
                                        <p:cTn id="67" dur="500"/>
                                        <p:tgtEl>
                                          <p:spTgt spid="143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04800" y="1524000"/>
            <a:ext cx="6858000" cy="519113"/>
          </a:xfrm>
          <a:prstGeom prst="rect">
            <a:avLst/>
          </a:prstGeom>
          <a:noFill/>
          <a:ln w="9525">
            <a:noFill/>
            <a:miter lim="800000"/>
            <a:headEnd/>
            <a:tailEnd/>
          </a:ln>
        </p:spPr>
        <p:txBody>
          <a:bodyPr>
            <a:spAutoFit/>
          </a:bodyPr>
          <a:lstStyle/>
          <a:p>
            <a:pPr algn="just"/>
            <a:r>
              <a:rPr lang="en-US" altLang="en-US" sz="2800" b="1" i="1" u="sng">
                <a:solidFill>
                  <a:srgbClr val="FF3300"/>
                </a:solidFill>
                <a:latin typeface="Times New Roman" pitchFamily="18" charset="0"/>
              </a:rPr>
              <a:t>1.  Hãy ghép nối các câu sau:</a:t>
            </a:r>
          </a:p>
        </p:txBody>
      </p:sp>
      <p:sp>
        <p:nvSpPr>
          <p:cNvPr id="29699" name="Text Box 3"/>
          <p:cNvSpPr txBox="1">
            <a:spLocks noChangeArrowheads="1"/>
          </p:cNvSpPr>
          <p:nvPr/>
        </p:nvSpPr>
        <p:spPr bwMode="auto">
          <a:xfrm>
            <a:off x="0" y="2114550"/>
            <a:ext cx="4114800" cy="3540125"/>
          </a:xfrm>
          <a:prstGeom prst="rect">
            <a:avLst/>
          </a:prstGeom>
          <a:noFill/>
          <a:ln w="9525">
            <a:noFill/>
            <a:miter lim="800000"/>
            <a:headEnd/>
            <a:tailEnd/>
          </a:ln>
        </p:spPr>
        <p:txBody>
          <a:bodyPr>
            <a:spAutoFit/>
          </a:bodyPr>
          <a:lstStyle/>
          <a:p>
            <a:pPr marL="457200" indent="-457200" algn="just">
              <a:buFontTx/>
              <a:buAutoNum type="alphaUcPeriod"/>
            </a:pPr>
            <a:r>
              <a:rPr lang="en-US" altLang="en-US" sz="3200" b="1">
                <a:latin typeface="Times New Roman" pitchFamily="18" charset="0"/>
              </a:rPr>
              <a:t>Từ phổ là </a:t>
            </a:r>
          </a:p>
          <a:p>
            <a:pPr marL="457200" indent="-457200" algn="just">
              <a:buFontTx/>
              <a:buAutoNum type="alphaUcPeriod"/>
            </a:pPr>
            <a:r>
              <a:rPr lang="en-US" altLang="en-US" sz="3200" b="1">
                <a:latin typeface="Times New Roman" pitchFamily="18" charset="0"/>
              </a:rPr>
              <a:t>Chỗ nào </a:t>
            </a:r>
            <a:r>
              <a:rPr lang="vi-VN" altLang="en-US" sz="3200" b="1">
                <a:latin typeface="Times New Roman" pitchFamily="18" charset="0"/>
              </a:rPr>
              <a:t>đư</a:t>
            </a:r>
            <a:r>
              <a:rPr lang="en-US" altLang="en-US" sz="3200" b="1">
                <a:latin typeface="Times New Roman" pitchFamily="18" charset="0"/>
              </a:rPr>
              <a:t>ờng sức từ dày thì </a:t>
            </a:r>
          </a:p>
          <a:p>
            <a:pPr marL="457200" indent="-457200" algn="just">
              <a:buFontTx/>
              <a:buAutoNum type="alphaUcPeriod"/>
            </a:pPr>
            <a:r>
              <a:rPr lang="en-US" altLang="en-US" sz="3200" b="1">
                <a:latin typeface="Times New Roman" pitchFamily="18" charset="0"/>
              </a:rPr>
              <a:t>Hai </a:t>
            </a:r>
            <a:r>
              <a:rPr lang="vi-VN" altLang="en-US" sz="3200" b="1">
                <a:latin typeface="Times New Roman" pitchFamily="18" charset="0"/>
              </a:rPr>
              <a:t>đ</a:t>
            </a:r>
            <a:r>
              <a:rPr lang="en-US" altLang="en-US" sz="3200" b="1">
                <a:latin typeface="Times New Roman" pitchFamily="18" charset="0"/>
              </a:rPr>
              <a:t>ầu ống dây có dòng </a:t>
            </a:r>
            <a:r>
              <a:rPr lang="vi-VN" altLang="en-US" sz="3200" b="1">
                <a:latin typeface="Times New Roman" pitchFamily="18" charset="0"/>
              </a:rPr>
              <a:t>đ</a:t>
            </a:r>
            <a:r>
              <a:rPr lang="en-US" altLang="en-US" sz="3200" b="1">
                <a:latin typeface="Times New Roman" pitchFamily="18" charset="0"/>
              </a:rPr>
              <a:t>iện chạy qua</a:t>
            </a:r>
          </a:p>
          <a:p>
            <a:pPr marL="457200" indent="-457200" algn="just">
              <a:buFontTx/>
              <a:buAutoNum type="alphaUcPeriod"/>
            </a:pPr>
            <a:r>
              <a:rPr lang="en-US" altLang="en-US" sz="3200" b="1">
                <a:latin typeface="Times New Roman" pitchFamily="18" charset="0"/>
              </a:rPr>
              <a:t>Chiều </a:t>
            </a:r>
            <a:r>
              <a:rPr lang="vi-VN" altLang="en-US" sz="3200" b="1">
                <a:latin typeface="Times New Roman" pitchFamily="18" charset="0"/>
              </a:rPr>
              <a:t>đư</a:t>
            </a:r>
            <a:r>
              <a:rPr lang="en-US" altLang="en-US" sz="3200" b="1">
                <a:latin typeface="Times New Roman" pitchFamily="18" charset="0"/>
              </a:rPr>
              <a:t>ờng sức từ của ống dây</a:t>
            </a:r>
          </a:p>
        </p:txBody>
      </p:sp>
      <p:pic>
        <p:nvPicPr>
          <p:cNvPr id="29700" name="Picture 8" descr="BDROC007"/>
          <p:cNvPicPr>
            <a:picLocks noChangeAspect="1" noChangeArrowheads="1"/>
          </p:cNvPicPr>
          <p:nvPr>
            <p:ph sz="half" idx="1"/>
          </p:nvPr>
        </p:nvPicPr>
        <p:blipFill>
          <a:blip r:embed="rId2">
            <a:clrChange>
              <a:clrFrom>
                <a:srgbClr val="FFFFFF"/>
              </a:clrFrom>
              <a:clrTo>
                <a:srgbClr val="FFFFFF">
                  <a:alpha val="0"/>
                </a:srgbClr>
              </a:clrTo>
            </a:clrChange>
          </a:blip>
          <a:srcRect/>
          <a:stretch>
            <a:fillRect/>
          </a:stretch>
        </p:blipFill>
        <p:spPr>
          <a:xfrm>
            <a:off x="533400" y="-26988"/>
            <a:ext cx="2819400" cy="1295401"/>
          </a:xfrm>
          <a:noFill/>
        </p:spPr>
      </p:pic>
      <p:sp>
        <p:nvSpPr>
          <p:cNvPr id="29701" name="Text Box 10"/>
          <p:cNvSpPr txBox="1">
            <a:spLocks noChangeArrowheads="1"/>
          </p:cNvSpPr>
          <p:nvPr/>
        </p:nvSpPr>
        <p:spPr bwMode="auto">
          <a:xfrm>
            <a:off x="838200" y="393700"/>
            <a:ext cx="1768475" cy="584200"/>
          </a:xfrm>
          <a:prstGeom prst="rect">
            <a:avLst/>
          </a:prstGeom>
          <a:noFill/>
          <a:ln w="9525">
            <a:noFill/>
            <a:miter lim="800000"/>
            <a:headEnd/>
            <a:tailEnd/>
          </a:ln>
        </p:spPr>
        <p:txBody>
          <a:bodyPr wrap="none">
            <a:spAutoFit/>
          </a:bodyPr>
          <a:lstStyle/>
          <a:p>
            <a:r>
              <a:rPr kumimoji="1" lang="en-US" altLang="en-US" sz="3200" b="1">
                <a:solidFill>
                  <a:srgbClr val="FF3300"/>
                </a:solidFill>
                <a:latin typeface="Times New Roman" pitchFamily="18" charset="0"/>
              </a:rPr>
              <a:t>Củng cố:</a:t>
            </a:r>
          </a:p>
        </p:txBody>
      </p:sp>
      <p:pic>
        <p:nvPicPr>
          <p:cNvPr id="29702" name="Picture 11" descr="HOI"/>
          <p:cNvPicPr>
            <a:picLocks noChangeAspect="1" noChangeArrowheads="1" noCrop="1"/>
          </p:cNvPicPr>
          <p:nvPr>
            <p:ph sz="quarter" idx="3"/>
          </p:nvPr>
        </p:nvPicPr>
        <p:blipFill>
          <a:blip r:embed="rId3"/>
          <a:srcRect/>
          <a:stretch>
            <a:fillRect/>
          </a:stretch>
        </p:blipFill>
        <p:spPr>
          <a:xfrm>
            <a:off x="7286625" y="76200"/>
            <a:ext cx="1303338" cy="1981200"/>
          </a:xfrm>
          <a:noFill/>
        </p:spPr>
      </p:pic>
      <p:sp>
        <p:nvSpPr>
          <p:cNvPr id="29703" name="Text Box 13"/>
          <p:cNvSpPr txBox="1">
            <a:spLocks noChangeArrowheads="1"/>
          </p:cNvSpPr>
          <p:nvPr/>
        </p:nvSpPr>
        <p:spPr bwMode="auto">
          <a:xfrm>
            <a:off x="4724400" y="2057400"/>
            <a:ext cx="4419600" cy="4524375"/>
          </a:xfrm>
          <a:prstGeom prst="rect">
            <a:avLst/>
          </a:prstGeom>
          <a:noFill/>
          <a:ln w="9525">
            <a:noFill/>
            <a:miter lim="800000"/>
            <a:headEnd/>
            <a:tailEnd/>
          </a:ln>
        </p:spPr>
        <p:txBody>
          <a:bodyPr>
            <a:spAutoFit/>
          </a:bodyPr>
          <a:lstStyle/>
          <a:p>
            <a:pPr marL="457200" indent="-457200" algn="just">
              <a:buFontTx/>
              <a:buAutoNum type="arabicPeriod"/>
            </a:pPr>
            <a:r>
              <a:rPr lang="en-US" altLang="en-US" sz="3200" b="1">
                <a:latin typeface="Times New Roman" pitchFamily="18" charset="0"/>
              </a:rPr>
              <a:t>phụ thuộc vào chiều của dòng </a:t>
            </a:r>
            <a:r>
              <a:rPr lang="vi-VN" altLang="en-US" sz="3200" b="1">
                <a:latin typeface="Times New Roman" pitchFamily="18" charset="0"/>
              </a:rPr>
              <a:t>đ</a:t>
            </a:r>
            <a:r>
              <a:rPr lang="en-US" altLang="en-US" sz="3200" b="1">
                <a:latin typeface="Times New Roman" pitchFamily="18" charset="0"/>
              </a:rPr>
              <a:t>iện chạy qua các vòng dây.</a:t>
            </a:r>
          </a:p>
          <a:p>
            <a:pPr marL="457200" indent="-457200" algn="just">
              <a:buFontTx/>
              <a:buAutoNum type="arabicPeriod"/>
            </a:pPr>
            <a:r>
              <a:rPr lang="en-US" altLang="en-US" sz="3200" b="1">
                <a:latin typeface="Times New Roman" pitchFamily="18" charset="0"/>
              </a:rPr>
              <a:t>từ tr</a:t>
            </a:r>
            <a:r>
              <a:rPr lang="vi-VN" altLang="en-US" sz="3200" b="1">
                <a:latin typeface="Times New Roman" pitchFamily="18" charset="0"/>
              </a:rPr>
              <a:t>ư</a:t>
            </a:r>
            <a:r>
              <a:rPr lang="en-US" altLang="en-US" sz="3200" b="1">
                <a:latin typeface="Times New Roman" pitchFamily="18" charset="0"/>
              </a:rPr>
              <a:t>ờng mạnh, chỗ nào th</a:t>
            </a:r>
            <a:r>
              <a:rPr lang="vi-VN" altLang="en-US" sz="3200" b="1">
                <a:latin typeface="Times New Roman" pitchFamily="18" charset="0"/>
              </a:rPr>
              <a:t>ư</a:t>
            </a:r>
            <a:r>
              <a:rPr lang="en-US" altLang="en-US" sz="3200" b="1">
                <a:latin typeface="Times New Roman" pitchFamily="18" charset="0"/>
              </a:rPr>
              <a:t>a thì từ tr</a:t>
            </a:r>
            <a:r>
              <a:rPr lang="vi-VN" altLang="en-US" sz="3200" b="1">
                <a:latin typeface="Times New Roman" pitchFamily="18" charset="0"/>
              </a:rPr>
              <a:t>ư</a:t>
            </a:r>
            <a:r>
              <a:rPr lang="en-US" altLang="en-US" sz="3200" b="1">
                <a:latin typeface="Times New Roman" pitchFamily="18" charset="0"/>
              </a:rPr>
              <a:t>ờng yếu</a:t>
            </a:r>
          </a:p>
          <a:p>
            <a:pPr marL="457200" indent="-457200" algn="just">
              <a:buFontTx/>
              <a:buAutoNum type="arabicPeriod"/>
            </a:pPr>
            <a:r>
              <a:rPr lang="en-US" altLang="en-US" sz="3200" b="1">
                <a:latin typeface="Times New Roman" pitchFamily="18" charset="0"/>
              </a:rPr>
              <a:t>hình ảnh cụ thể về các </a:t>
            </a:r>
            <a:r>
              <a:rPr lang="vi-VN" altLang="en-US" sz="3200" b="1">
                <a:latin typeface="Times New Roman" pitchFamily="18" charset="0"/>
              </a:rPr>
              <a:t>đư</a:t>
            </a:r>
            <a:r>
              <a:rPr lang="en-US" altLang="en-US" sz="3200" b="1">
                <a:latin typeface="Times New Roman" pitchFamily="18" charset="0"/>
              </a:rPr>
              <a:t>ờng sức từ.</a:t>
            </a:r>
          </a:p>
          <a:p>
            <a:pPr marL="457200" indent="-457200" algn="just">
              <a:buFontTx/>
              <a:buAutoNum type="arabicPeriod"/>
            </a:pPr>
            <a:r>
              <a:rPr lang="en-US" altLang="en-US" sz="3200" b="1">
                <a:latin typeface="Times New Roman" pitchFamily="18" charset="0"/>
              </a:rPr>
              <a:t>cũng là hai từ cực</a:t>
            </a:r>
          </a:p>
        </p:txBody>
      </p:sp>
      <p:sp>
        <p:nvSpPr>
          <p:cNvPr id="67605" name="Line 21"/>
          <p:cNvSpPr>
            <a:spLocks noChangeShapeType="1"/>
          </p:cNvSpPr>
          <p:nvPr/>
        </p:nvSpPr>
        <p:spPr bwMode="auto">
          <a:xfrm>
            <a:off x="4038600" y="2286000"/>
            <a:ext cx="1219200" cy="3124200"/>
          </a:xfrm>
          <a:prstGeom prst="line">
            <a:avLst/>
          </a:prstGeom>
          <a:noFill/>
          <a:ln w="57150">
            <a:solidFill>
              <a:srgbClr val="FF3300"/>
            </a:solidFill>
            <a:round/>
            <a:headEnd/>
            <a:tailEnd type="triangle" w="med" len="med"/>
          </a:ln>
        </p:spPr>
        <p:txBody>
          <a:bodyPr/>
          <a:lstStyle/>
          <a:p>
            <a:endParaRPr lang="en-US"/>
          </a:p>
        </p:txBody>
      </p:sp>
      <p:sp>
        <p:nvSpPr>
          <p:cNvPr id="67606" name="Line 22"/>
          <p:cNvSpPr>
            <a:spLocks noChangeShapeType="1"/>
          </p:cNvSpPr>
          <p:nvPr/>
        </p:nvSpPr>
        <p:spPr bwMode="auto">
          <a:xfrm>
            <a:off x="4114800" y="2819400"/>
            <a:ext cx="914400" cy="990600"/>
          </a:xfrm>
          <a:prstGeom prst="line">
            <a:avLst/>
          </a:prstGeom>
          <a:noFill/>
          <a:ln w="57150">
            <a:solidFill>
              <a:srgbClr val="0000FF"/>
            </a:solidFill>
            <a:round/>
            <a:headEnd/>
            <a:tailEnd type="triangle" w="med" len="med"/>
          </a:ln>
        </p:spPr>
        <p:txBody>
          <a:bodyPr/>
          <a:lstStyle/>
          <a:p>
            <a:endParaRPr lang="en-US"/>
          </a:p>
        </p:txBody>
      </p:sp>
      <p:sp>
        <p:nvSpPr>
          <p:cNvPr id="67607" name="Line 23"/>
          <p:cNvSpPr>
            <a:spLocks noChangeShapeType="1"/>
          </p:cNvSpPr>
          <p:nvPr/>
        </p:nvSpPr>
        <p:spPr bwMode="auto">
          <a:xfrm>
            <a:off x="4114800" y="3886200"/>
            <a:ext cx="685800" cy="2286000"/>
          </a:xfrm>
          <a:prstGeom prst="line">
            <a:avLst/>
          </a:prstGeom>
          <a:noFill/>
          <a:ln w="57150">
            <a:solidFill>
              <a:srgbClr val="FF00FF"/>
            </a:solidFill>
            <a:round/>
            <a:headEnd/>
            <a:tailEnd type="triangle" w="med" len="med"/>
          </a:ln>
        </p:spPr>
        <p:txBody>
          <a:bodyPr/>
          <a:lstStyle/>
          <a:p>
            <a:endParaRPr lang="en-US"/>
          </a:p>
        </p:txBody>
      </p:sp>
      <p:sp>
        <p:nvSpPr>
          <p:cNvPr id="67608" name="Line 24"/>
          <p:cNvSpPr>
            <a:spLocks noChangeShapeType="1"/>
          </p:cNvSpPr>
          <p:nvPr/>
        </p:nvSpPr>
        <p:spPr bwMode="auto">
          <a:xfrm flipV="1">
            <a:off x="3810000" y="2438400"/>
            <a:ext cx="990600" cy="2971800"/>
          </a:xfrm>
          <a:prstGeom prst="line">
            <a:avLst/>
          </a:prstGeom>
          <a:noFill/>
          <a:ln w="57150">
            <a:solidFill>
              <a:srgbClr val="33CC33"/>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7605"/>
                                        </p:tgtEl>
                                        <p:attrNameLst>
                                          <p:attrName>style.visibility</p:attrName>
                                        </p:attrNameLst>
                                      </p:cBhvr>
                                      <p:to>
                                        <p:strVal val="visible"/>
                                      </p:to>
                                    </p:set>
                                    <p:animEffect transition="in" filter="strips(downLeft)">
                                      <p:cBhvr>
                                        <p:cTn id="7" dur="3000"/>
                                        <p:tgtEl>
                                          <p:spTgt spid="676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7606"/>
                                        </p:tgtEl>
                                        <p:attrNameLst>
                                          <p:attrName>style.visibility</p:attrName>
                                        </p:attrNameLst>
                                      </p:cBhvr>
                                      <p:to>
                                        <p:strVal val="visible"/>
                                      </p:to>
                                    </p:set>
                                    <p:animEffect transition="in" filter="strips(downRight)">
                                      <p:cBhvr>
                                        <p:cTn id="12" dur="2000"/>
                                        <p:tgtEl>
                                          <p:spTgt spid="676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7607"/>
                                        </p:tgtEl>
                                        <p:attrNameLst>
                                          <p:attrName>style.visibility</p:attrName>
                                        </p:attrNameLst>
                                      </p:cBhvr>
                                      <p:to>
                                        <p:strVal val="visible"/>
                                      </p:to>
                                    </p:set>
                                    <p:animEffect transition="in" filter="strips(downLeft)">
                                      <p:cBhvr>
                                        <p:cTn id="17" dur="3000"/>
                                        <p:tgtEl>
                                          <p:spTgt spid="676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67608"/>
                                        </p:tgtEl>
                                        <p:attrNameLst>
                                          <p:attrName>style.visibility</p:attrName>
                                        </p:attrNameLst>
                                      </p:cBhvr>
                                      <p:to>
                                        <p:strVal val="visible"/>
                                      </p:to>
                                    </p:set>
                                    <p:animEffect transition="in" filter="strips(upLeft)">
                                      <p:cBhvr>
                                        <p:cTn id="22" dur="3000"/>
                                        <p:tgtEl>
                                          <p:spTgt spid="67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5" grpId="0" animBg="1"/>
      <p:bldP spid="67606" grpId="0" animBg="1"/>
      <p:bldP spid="67607" grpId="0" animBg="1"/>
      <p:bldP spid="6760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descr="HOI"/>
          <p:cNvPicPr>
            <a:picLocks noChangeAspect="1" noChangeArrowheads="1" noCrop="1"/>
          </p:cNvPicPr>
          <p:nvPr>
            <p:ph sz="quarter" idx="3"/>
          </p:nvPr>
        </p:nvPicPr>
        <p:blipFill>
          <a:blip r:embed="rId2"/>
          <a:srcRect/>
          <a:stretch>
            <a:fillRect/>
          </a:stretch>
        </p:blipFill>
        <p:spPr>
          <a:xfrm>
            <a:off x="7286625" y="76200"/>
            <a:ext cx="1303338" cy="1981200"/>
          </a:xfrm>
          <a:noFill/>
        </p:spPr>
      </p:pic>
      <p:sp>
        <p:nvSpPr>
          <p:cNvPr id="67611" name="Text Box 27"/>
          <p:cNvSpPr txBox="1">
            <a:spLocks noChangeArrowheads="1"/>
          </p:cNvSpPr>
          <p:nvPr/>
        </p:nvSpPr>
        <p:spPr bwMode="auto">
          <a:xfrm>
            <a:off x="304800" y="1295400"/>
            <a:ext cx="6400800" cy="457200"/>
          </a:xfrm>
          <a:prstGeom prst="rect">
            <a:avLst/>
          </a:prstGeom>
          <a:noFill/>
          <a:ln w="9525">
            <a:noFill/>
            <a:miter lim="800000"/>
            <a:headEnd/>
            <a:tailEnd/>
          </a:ln>
        </p:spPr>
        <p:txBody>
          <a:bodyPr>
            <a:spAutoFit/>
          </a:bodyPr>
          <a:lstStyle/>
          <a:p>
            <a:pPr algn="ctr" eaLnBrk="1" hangingPunct="1">
              <a:spcBef>
                <a:spcPct val="50000"/>
              </a:spcBef>
            </a:pPr>
            <a:r>
              <a:rPr lang="en-US" altLang="en-US" sz="2400">
                <a:latin typeface="Times New Roman" pitchFamily="18" charset="0"/>
                <a:cs typeface="Times New Roman" pitchFamily="18" charset="0"/>
              </a:rPr>
              <a:t>2. Quy tắc NẮM TAY PHẢI dùng để làm gì?</a:t>
            </a:r>
          </a:p>
        </p:txBody>
      </p:sp>
      <p:sp>
        <p:nvSpPr>
          <p:cNvPr id="67612" name="Text Box 28"/>
          <p:cNvSpPr txBox="1">
            <a:spLocks noChangeArrowheads="1"/>
          </p:cNvSpPr>
          <p:nvPr/>
        </p:nvSpPr>
        <p:spPr bwMode="auto">
          <a:xfrm>
            <a:off x="304800" y="1828800"/>
            <a:ext cx="8534400" cy="4770438"/>
          </a:xfrm>
          <a:prstGeom prst="rect">
            <a:avLst/>
          </a:prstGeom>
          <a:noFill/>
          <a:ln w="9525">
            <a:noFill/>
            <a:miter lim="800000"/>
            <a:headEnd/>
            <a:tailEnd/>
          </a:ln>
        </p:spPr>
        <p:txBody>
          <a:bodyPr>
            <a:spAutoFit/>
          </a:bodyPr>
          <a:lstStyle/>
          <a:p>
            <a:pPr marL="342900" indent="-342900" eaLnBrk="1" hangingPunct="1">
              <a:spcBef>
                <a:spcPct val="50000"/>
              </a:spcBef>
            </a:pPr>
            <a:r>
              <a:rPr lang="en-US" altLang="en-US" sz="3200">
                <a:solidFill>
                  <a:srgbClr val="0000FF"/>
                </a:solidFill>
                <a:latin typeface="Times New Roman" pitchFamily="18" charset="0"/>
                <a:cs typeface="Times New Roman" pitchFamily="18" charset="0"/>
              </a:rPr>
              <a:t>A.Xác định chiều đường sức từ của nam châm thẳng.</a:t>
            </a:r>
          </a:p>
          <a:p>
            <a:pPr marL="342900" indent="-342900" eaLnBrk="1" hangingPunct="1">
              <a:spcBef>
                <a:spcPct val="50000"/>
              </a:spcBef>
            </a:pPr>
            <a:r>
              <a:rPr lang="en-US" altLang="en-US" sz="3200">
                <a:solidFill>
                  <a:srgbClr val="0000FF"/>
                </a:solidFill>
                <a:latin typeface="Times New Roman" pitchFamily="18" charset="0"/>
                <a:cs typeface="Times New Roman" pitchFamily="18" charset="0"/>
              </a:rPr>
              <a:t>B. Xác định chiều đường sức từ của dây dẫn có hình dạng bất kì</a:t>
            </a:r>
          </a:p>
          <a:p>
            <a:pPr marL="342900" indent="-342900" eaLnBrk="1" hangingPunct="1">
              <a:spcBef>
                <a:spcPct val="50000"/>
              </a:spcBef>
            </a:pPr>
            <a:r>
              <a:rPr lang="en-US" altLang="en-US" sz="3200">
                <a:solidFill>
                  <a:srgbClr val="0000FF"/>
                </a:solidFill>
                <a:latin typeface="Times New Roman" pitchFamily="18" charset="0"/>
                <a:cs typeface="Times New Roman" pitchFamily="18" charset="0"/>
              </a:rPr>
              <a:t>C. Xác định chiều đường sức từ của ống dây có dòng điện chạy qua.</a:t>
            </a:r>
          </a:p>
          <a:p>
            <a:pPr marL="342900" indent="-342900" eaLnBrk="1" hangingPunct="1">
              <a:spcBef>
                <a:spcPct val="50000"/>
              </a:spcBef>
            </a:pPr>
            <a:r>
              <a:rPr lang="en-US" altLang="en-US" sz="3200">
                <a:solidFill>
                  <a:srgbClr val="0000FF"/>
                </a:solidFill>
                <a:latin typeface="Times New Roman" pitchFamily="18" charset="0"/>
                <a:cs typeface="Times New Roman" pitchFamily="18" charset="0"/>
              </a:rPr>
              <a:t>D. Xác định chiều đường sức từ của dây dẫn thẳng có dòng điện chạy qua.</a:t>
            </a:r>
          </a:p>
        </p:txBody>
      </p:sp>
      <p:sp>
        <p:nvSpPr>
          <p:cNvPr id="67614" name="Text Box 30"/>
          <p:cNvSpPr txBox="1">
            <a:spLocks noChangeArrowheads="1"/>
          </p:cNvSpPr>
          <p:nvPr/>
        </p:nvSpPr>
        <p:spPr bwMode="auto">
          <a:xfrm>
            <a:off x="304800" y="1828800"/>
            <a:ext cx="8458200" cy="4770438"/>
          </a:xfrm>
          <a:prstGeom prst="rect">
            <a:avLst/>
          </a:prstGeom>
          <a:noFill/>
          <a:ln w="9525">
            <a:noFill/>
            <a:miter lim="800000"/>
            <a:headEnd/>
            <a:tailEnd/>
          </a:ln>
        </p:spPr>
        <p:txBody>
          <a:bodyPr>
            <a:spAutoFit/>
          </a:bodyPr>
          <a:lstStyle/>
          <a:p>
            <a:pPr marL="342900" indent="-342900" eaLnBrk="1" hangingPunct="1">
              <a:spcBef>
                <a:spcPct val="50000"/>
              </a:spcBef>
            </a:pPr>
            <a:r>
              <a:rPr lang="en-US" altLang="en-US" sz="3200" dirty="0" err="1">
                <a:solidFill>
                  <a:srgbClr val="DCDCDC"/>
                </a:solidFill>
                <a:latin typeface="Times New Roman" pitchFamily="18" charset="0"/>
                <a:cs typeface="Times New Roman" pitchFamily="18" charset="0"/>
              </a:rPr>
              <a:t>A.Xác</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định</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chiều</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đường</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sức</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từ</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của</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nam</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châm</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thẳng</a:t>
            </a:r>
            <a:r>
              <a:rPr lang="en-US" altLang="en-US" sz="3200" dirty="0">
                <a:solidFill>
                  <a:srgbClr val="DCDCDC"/>
                </a:solidFill>
                <a:latin typeface="Times New Roman" pitchFamily="18" charset="0"/>
                <a:cs typeface="Times New Roman" pitchFamily="18" charset="0"/>
              </a:rPr>
              <a:t>.</a:t>
            </a:r>
          </a:p>
          <a:p>
            <a:pPr marL="342900" indent="-342900" eaLnBrk="1" hangingPunct="1">
              <a:spcBef>
                <a:spcPct val="50000"/>
              </a:spcBef>
            </a:pPr>
            <a:r>
              <a:rPr lang="en-US" altLang="en-US" sz="3200" dirty="0">
                <a:solidFill>
                  <a:srgbClr val="DCDCDC"/>
                </a:solidFill>
                <a:latin typeface="Times New Roman" pitchFamily="18" charset="0"/>
                <a:cs typeface="Times New Roman" pitchFamily="18" charset="0"/>
              </a:rPr>
              <a:t>B. </a:t>
            </a:r>
            <a:r>
              <a:rPr lang="en-US" altLang="en-US" sz="3200" dirty="0" err="1">
                <a:solidFill>
                  <a:srgbClr val="DCDCDC"/>
                </a:solidFill>
                <a:latin typeface="Times New Roman" pitchFamily="18" charset="0"/>
                <a:cs typeface="Times New Roman" pitchFamily="18" charset="0"/>
              </a:rPr>
              <a:t>Xác</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định</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chiều</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đường</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sức</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từ</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của</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dây</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dẫn</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có</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hình</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dạng</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bất</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kì</a:t>
            </a:r>
            <a:endParaRPr lang="en-US" altLang="en-US" sz="3200" dirty="0">
              <a:solidFill>
                <a:srgbClr val="DCDCDC"/>
              </a:solidFill>
              <a:latin typeface="Times New Roman" pitchFamily="18" charset="0"/>
              <a:cs typeface="Times New Roman" pitchFamily="18" charset="0"/>
            </a:endParaRPr>
          </a:p>
          <a:p>
            <a:pPr marL="342900" indent="-342900" eaLnBrk="1" hangingPunct="1">
              <a:spcBef>
                <a:spcPct val="50000"/>
              </a:spcBef>
            </a:pPr>
            <a:r>
              <a:rPr lang="en-US" altLang="en-US" sz="3200" dirty="0">
                <a:solidFill>
                  <a:srgbClr val="FF3300"/>
                </a:solidFill>
                <a:latin typeface="Times New Roman" pitchFamily="18" charset="0"/>
                <a:cs typeface="Times New Roman" pitchFamily="18" charset="0"/>
              </a:rPr>
              <a:t>C. </a:t>
            </a:r>
            <a:r>
              <a:rPr lang="en-US" altLang="en-US" sz="3200" dirty="0" err="1">
                <a:solidFill>
                  <a:srgbClr val="FF3300"/>
                </a:solidFill>
                <a:latin typeface="Times New Roman" pitchFamily="18" charset="0"/>
                <a:cs typeface="Times New Roman" pitchFamily="18" charset="0"/>
              </a:rPr>
              <a:t>Xác</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định</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chiều</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đường</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sức</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từ</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của</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ống</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dây</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có</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dòng</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điện</a:t>
            </a:r>
            <a:r>
              <a:rPr lang="en-US" altLang="en-US" sz="3200" dirty="0">
                <a:solidFill>
                  <a:srgbClr val="FF3300"/>
                </a:solidFill>
                <a:latin typeface="Times New Roman" pitchFamily="18" charset="0"/>
                <a:cs typeface="Times New Roman" pitchFamily="18" charset="0"/>
              </a:rPr>
              <a:t> </a:t>
            </a:r>
            <a:r>
              <a:rPr lang="en-US" altLang="en-US" sz="3200" dirty="0" err="1">
                <a:solidFill>
                  <a:srgbClr val="FF3300"/>
                </a:solidFill>
                <a:latin typeface="Times New Roman" pitchFamily="18" charset="0"/>
                <a:cs typeface="Times New Roman" pitchFamily="18" charset="0"/>
              </a:rPr>
              <a:t>chạy</a:t>
            </a:r>
            <a:r>
              <a:rPr lang="en-US" altLang="en-US" sz="3200" dirty="0">
                <a:solidFill>
                  <a:srgbClr val="FF3300"/>
                </a:solidFill>
                <a:latin typeface="Times New Roman" pitchFamily="18" charset="0"/>
                <a:cs typeface="Times New Roman" pitchFamily="18" charset="0"/>
              </a:rPr>
              <a:t> qua</a:t>
            </a:r>
            <a:r>
              <a:rPr lang="en-US" altLang="en-US" sz="3200" b="1" dirty="0">
                <a:solidFill>
                  <a:srgbClr val="FF3300"/>
                </a:solidFill>
                <a:latin typeface="Times New Roman" pitchFamily="18" charset="0"/>
                <a:cs typeface="Times New Roman" pitchFamily="18" charset="0"/>
              </a:rPr>
              <a:t>.</a:t>
            </a:r>
          </a:p>
          <a:p>
            <a:pPr marL="342900" indent="-342900" eaLnBrk="1" hangingPunct="1">
              <a:spcBef>
                <a:spcPct val="50000"/>
              </a:spcBef>
            </a:pPr>
            <a:r>
              <a:rPr lang="en-US" altLang="en-US" sz="3200" dirty="0">
                <a:solidFill>
                  <a:srgbClr val="DCDCDC"/>
                </a:solidFill>
                <a:latin typeface="Times New Roman" pitchFamily="18" charset="0"/>
                <a:cs typeface="Times New Roman" pitchFamily="18" charset="0"/>
              </a:rPr>
              <a:t>D. </a:t>
            </a:r>
            <a:r>
              <a:rPr lang="en-US" altLang="en-US" sz="3200" dirty="0" err="1">
                <a:solidFill>
                  <a:srgbClr val="DCDCDC"/>
                </a:solidFill>
                <a:latin typeface="Times New Roman" pitchFamily="18" charset="0"/>
                <a:cs typeface="Times New Roman" pitchFamily="18" charset="0"/>
              </a:rPr>
              <a:t>Xác</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định</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chiều</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đường</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sức</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từ</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của</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dây</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dẫn</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thẳng</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có</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dòng</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điện</a:t>
            </a:r>
            <a:r>
              <a:rPr lang="en-US" altLang="en-US" sz="3200" dirty="0">
                <a:solidFill>
                  <a:srgbClr val="DCDCDC"/>
                </a:solidFill>
                <a:latin typeface="Times New Roman" pitchFamily="18" charset="0"/>
                <a:cs typeface="Times New Roman" pitchFamily="18" charset="0"/>
              </a:rPr>
              <a:t> </a:t>
            </a:r>
            <a:r>
              <a:rPr lang="en-US" altLang="en-US" sz="3200" dirty="0" err="1">
                <a:solidFill>
                  <a:srgbClr val="DCDCDC"/>
                </a:solidFill>
                <a:latin typeface="Times New Roman" pitchFamily="18" charset="0"/>
                <a:cs typeface="Times New Roman" pitchFamily="18" charset="0"/>
              </a:rPr>
              <a:t>chạy</a:t>
            </a:r>
            <a:r>
              <a:rPr lang="en-US" altLang="en-US" sz="3200" dirty="0">
                <a:solidFill>
                  <a:srgbClr val="DCDCDC"/>
                </a:solidFill>
                <a:latin typeface="Times New Roman" pitchFamily="18" charset="0"/>
                <a:cs typeface="Times New Roman" pitchFamily="18" charset="0"/>
              </a:rPr>
              <a:t> qua.</a:t>
            </a:r>
          </a:p>
        </p:txBody>
      </p:sp>
      <p:pic>
        <p:nvPicPr>
          <p:cNvPr id="30726" name="Picture 8" descr="BDROC007"/>
          <p:cNvPicPr>
            <a:picLocks noChangeAspect="1" noChangeArrowheads="1"/>
          </p:cNvPicPr>
          <p:nvPr>
            <p:ph sz="half" idx="1"/>
          </p:nvPr>
        </p:nvPicPr>
        <p:blipFill>
          <a:blip r:embed="rId3">
            <a:clrChange>
              <a:clrFrom>
                <a:srgbClr val="FFFFFF"/>
              </a:clrFrom>
              <a:clrTo>
                <a:srgbClr val="FFFFFF">
                  <a:alpha val="0"/>
                </a:srgbClr>
              </a:clrTo>
            </a:clrChange>
          </a:blip>
          <a:srcRect/>
          <a:stretch>
            <a:fillRect/>
          </a:stretch>
        </p:blipFill>
        <p:spPr>
          <a:xfrm>
            <a:off x="533400" y="-53975"/>
            <a:ext cx="2819400" cy="1295400"/>
          </a:xfrm>
          <a:noFill/>
        </p:spPr>
      </p:pic>
      <p:sp>
        <p:nvSpPr>
          <p:cNvPr id="30727" name="TextBox 1"/>
          <p:cNvSpPr txBox="1">
            <a:spLocks noChangeArrowheads="1"/>
          </p:cNvSpPr>
          <p:nvPr/>
        </p:nvSpPr>
        <p:spPr bwMode="auto">
          <a:xfrm>
            <a:off x="1066800" y="434975"/>
            <a:ext cx="2133600" cy="585788"/>
          </a:xfrm>
          <a:prstGeom prst="rect">
            <a:avLst/>
          </a:prstGeom>
          <a:noFill/>
          <a:ln w="9525">
            <a:noFill/>
            <a:miter lim="800000"/>
            <a:headEnd/>
            <a:tailEnd/>
          </a:ln>
        </p:spPr>
        <p:txBody>
          <a:bodyPr>
            <a:spAutoFit/>
          </a:bodyPr>
          <a:lstStyle/>
          <a:p>
            <a:pPr eaLnBrk="1" hangingPunct="1"/>
            <a:r>
              <a:rPr kumimoji="1" lang="en-US" altLang="en-US" sz="3200" b="1">
                <a:solidFill>
                  <a:srgbClr val="FF3300"/>
                </a:solidFill>
                <a:latin typeface="Times New Roman"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7611"/>
                                        </p:tgtEl>
                                        <p:attrNameLst>
                                          <p:attrName>style.visibility</p:attrName>
                                        </p:attrNameLst>
                                      </p:cBhvr>
                                      <p:to>
                                        <p:strVal val="visible"/>
                                      </p:to>
                                    </p:set>
                                    <p:anim calcmode="lin" valueType="num">
                                      <p:cBhvr>
                                        <p:cTn id="7" dur="1000" fill="hold"/>
                                        <p:tgtEl>
                                          <p:spTgt spid="67611"/>
                                        </p:tgtEl>
                                        <p:attrNameLst>
                                          <p:attrName>ppt_w</p:attrName>
                                        </p:attrNameLst>
                                      </p:cBhvr>
                                      <p:tavLst>
                                        <p:tav tm="0">
                                          <p:val>
                                            <p:strVal val="#ppt_w+.3"/>
                                          </p:val>
                                        </p:tav>
                                        <p:tav tm="100000">
                                          <p:val>
                                            <p:strVal val="#ppt_w"/>
                                          </p:val>
                                        </p:tav>
                                      </p:tavLst>
                                    </p:anim>
                                    <p:anim calcmode="lin" valueType="num">
                                      <p:cBhvr>
                                        <p:cTn id="8" dur="1000" fill="hold"/>
                                        <p:tgtEl>
                                          <p:spTgt spid="67611"/>
                                        </p:tgtEl>
                                        <p:attrNameLst>
                                          <p:attrName>ppt_h</p:attrName>
                                        </p:attrNameLst>
                                      </p:cBhvr>
                                      <p:tavLst>
                                        <p:tav tm="0">
                                          <p:val>
                                            <p:strVal val="#ppt_h"/>
                                          </p:val>
                                        </p:tav>
                                        <p:tav tm="100000">
                                          <p:val>
                                            <p:strVal val="#ppt_h"/>
                                          </p:val>
                                        </p:tav>
                                      </p:tavLst>
                                    </p:anim>
                                    <p:animEffect transition="in" filter="fade">
                                      <p:cBhvr>
                                        <p:cTn id="9" dur="1000"/>
                                        <p:tgtEl>
                                          <p:spTgt spid="676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7612"/>
                                        </p:tgtEl>
                                        <p:attrNameLst>
                                          <p:attrName>style.visibility</p:attrName>
                                        </p:attrNameLst>
                                      </p:cBhvr>
                                      <p:to>
                                        <p:strVal val="visible"/>
                                      </p:to>
                                    </p:set>
                                    <p:animEffect transition="in" filter="fade">
                                      <p:cBhvr>
                                        <p:cTn id="14" dur="1000"/>
                                        <p:tgtEl>
                                          <p:spTgt spid="67612"/>
                                        </p:tgtEl>
                                      </p:cBhvr>
                                    </p:animEffect>
                                    <p:anim calcmode="lin" valueType="num">
                                      <p:cBhvr>
                                        <p:cTn id="15" dur="1000" fill="hold"/>
                                        <p:tgtEl>
                                          <p:spTgt spid="67612"/>
                                        </p:tgtEl>
                                        <p:attrNameLst>
                                          <p:attrName>ppt_x</p:attrName>
                                        </p:attrNameLst>
                                      </p:cBhvr>
                                      <p:tavLst>
                                        <p:tav tm="0">
                                          <p:val>
                                            <p:strVal val="#ppt_x"/>
                                          </p:val>
                                        </p:tav>
                                        <p:tav tm="100000">
                                          <p:val>
                                            <p:strVal val="#ppt_x"/>
                                          </p:val>
                                        </p:tav>
                                      </p:tavLst>
                                    </p:anim>
                                    <p:anim calcmode="lin" valueType="num">
                                      <p:cBhvr>
                                        <p:cTn id="16" dur="1000" fill="hold"/>
                                        <p:tgtEl>
                                          <p:spTgt spid="676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7614"/>
                                        </p:tgtEl>
                                        <p:attrNameLst>
                                          <p:attrName>style.visibility</p:attrName>
                                        </p:attrNameLst>
                                      </p:cBhvr>
                                      <p:to>
                                        <p:strVal val="visible"/>
                                      </p:to>
                                    </p:set>
                                  </p:childTnLst>
                                </p:cTn>
                              </p:par>
                              <p:par>
                                <p:cTn id="21" presetID="11" presetClass="exit" presetSubtype="0" fill="hold" grpId="1" nodeType="withEffect">
                                  <p:stCondLst>
                                    <p:cond delay="0"/>
                                  </p:stCondLst>
                                  <p:childTnLst>
                                    <p:anim calcmode="discrete" valueType="str">
                                      <p:cBhvr>
                                        <p:cTn id="22" dur="1000"/>
                                        <p:tgtEl>
                                          <p:spTgt spid="67612"/>
                                        </p:tgtEl>
                                        <p:attrNameLst>
                                          <p:attrName>style.visibility</p:attrName>
                                        </p:attrNameLst>
                                      </p:cBhvr>
                                      <p:tavLst>
                                        <p:tav tm="0">
                                          <p:val>
                                            <p:strVal val="hidden"/>
                                          </p:val>
                                        </p:tav>
                                        <p:tav tm="50000">
                                          <p:val>
                                            <p:strVal val="visible"/>
                                          </p:val>
                                        </p:tav>
                                      </p:tavLst>
                                    </p:anim>
                                    <p:set>
                                      <p:cBhvr>
                                        <p:cTn id="23" dur="1" fill="hold">
                                          <p:stCondLst>
                                            <p:cond delay="999"/>
                                          </p:stCondLst>
                                        </p:cTn>
                                        <p:tgtEl>
                                          <p:spTgt spid="676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11" grpId="0"/>
      <p:bldP spid="67612" grpId="0"/>
      <p:bldP spid="67612" grpId="1"/>
      <p:bldP spid="676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61938" y="1441450"/>
            <a:ext cx="6858000" cy="579438"/>
          </a:xfrm>
          <a:prstGeom prst="rect">
            <a:avLst/>
          </a:prstGeom>
          <a:noFill/>
          <a:ln w="9525">
            <a:noFill/>
            <a:miter lim="800000"/>
            <a:headEnd/>
            <a:tailEnd/>
          </a:ln>
        </p:spPr>
        <p:txBody>
          <a:bodyPr>
            <a:spAutoFit/>
          </a:bodyPr>
          <a:lstStyle/>
          <a:p>
            <a:pPr algn="just"/>
            <a:r>
              <a:rPr lang="en-US" altLang="en-US" sz="3200" b="1" i="1">
                <a:solidFill>
                  <a:srgbClr val="FF3300"/>
                </a:solidFill>
                <a:latin typeface="VNI-Times" pitchFamily="2" charset="0"/>
              </a:rPr>
              <a:t>3.</a:t>
            </a:r>
            <a:r>
              <a:rPr lang="en-US" altLang="en-US" sz="3200" b="1" i="1" u="sng">
                <a:solidFill>
                  <a:srgbClr val="FF3300"/>
                </a:solidFill>
                <a:latin typeface="VNI-Times" pitchFamily="2" charset="0"/>
              </a:rPr>
              <a:t>  </a:t>
            </a:r>
            <a:r>
              <a:rPr lang="en-US" altLang="en-US" sz="3200" b="1" i="1" u="sng">
                <a:solidFill>
                  <a:srgbClr val="FF3300"/>
                </a:solidFill>
                <a:latin typeface="Times New Roman" pitchFamily="18" charset="0"/>
                <a:cs typeface="Times New Roman" pitchFamily="18" charset="0"/>
              </a:rPr>
              <a:t>Chọn câu sai</a:t>
            </a:r>
          </a:p>
        </p:txBody>
      </p:sp>
      <p:sp>
        <p:nvSpPr>
          <p:cNvPr id="71683" name="Text Box 3"/>
          <p:cNvSpPr txBox="1">
            <a:spLocks noChangeArrowheads="1"/>
          </p:cNvSpPr>
          <p:nvPr/>
        </p:nvSpPr>
        <p:spPr bwMode="auto">
          <a:xfrm>
            <a:off x="228600" y="2133600"/>
            <a:ext cx="8686800" cy="4032250"/>
          </a:xfrm>
          <a:prstGeom prst="rect">
            <a:avLst/>
          </a:prstGeom>
          <a:noFill/>
          <a:ln w="9525">
            <a:noFill/>
            <a:miter lim="800000"/>
            <a:headEnd/>
            <a:tailEnd/>
          </a:ln>
        </p:spPr>
        <p:txBody>
          <a:bodyPr>
            <a:spAutoFit/>
          </a:bodyPr>
          <a:lstStyle/>
          <a:p>
            <a:pPr marL="457200" indent="-457200" algn="just">
              <a:buFontTx/>
              <a:buAutoNum type="alphaUcPeriod"/>
            </a:pPr>
            <a:r>
              <a:rPr lang="en-US" altLang="en-US" sz="3200" b="1" i="1">
                <a:latin typeface="Times New Roman" pitchFamily="18" charset="0"/>
                <a:cs typeface="Times New Roman" pitchFamily="18" charset="0"/>
              </a:rPr>
              <a:t>Hai đầu của ống dây cũng là hai từ cực.</a:t>
            </a:r>
          </a:p>
          <a:p>
            <a:pPr marL="457200" indent="-457200" algn="just">
              <a:buFontTx/>
              <a:buAutoNum type="alphaUcPeriod"/>
            </a:pPr>
            <a:r>
              <a:rPr lang="en-US" altLang="en-US" sz="3200" b="1" i="1">
                <a:latin typeface="Times New Roman" pitchFamily="18" charset="0"/>
                <a:cs typeface="Times New Roman" pitchFamily="18" charset="0"/>
              </a:rPr>
              <a:t>Đường sức từ của ống dây là những đường cong không khép kín.</a:t>
            </a:r>
          </a:p>
          <a:p>
            <a:pPr marL="457200" indent="-457200" algn="just">
              <a:buFontTx/>
              <a:buAutoNum type="alphaUcPeriod"/>
            </a:pPr>
            <a:r>
              <a:rPr lang="en-US" altLang="en-US" sz="3200" b="1" i="1">
                <a:latin typeface="Times New Roman" pitchFamily="18" charset="0"/>
                <a:cs typeface="Times New Roman" pitchFamily="18" charset="0"/>
              </a:rPr>
              <a:t>Trong lòng ống dây cũng có các đường sức từ được sắp xếp gần như song song với nhau.</a:t>
            </a:r>
          </a:p>
          <a:p>
            <a:pPr marL="457200" indent="-457200" algn="just">
              <a:buFontTx/>
              <a:buAutoNum type="alphaUcPeriod"/>
            </a:pPr>
            <a:r>
              <a:rPr lang="en-US" altLang="en-US" sz="3200" b="1" i="1">
                <a:latin typeface="Times New Roman" pitchFamily="18" charset="0"/>
                <a:cs typeface="Times New Roman" pitchFamily="18" charset="0"/>
              </a:rPr>
              <a:t>Tại hai đầu của ống dây, các đường sức từ cũng có chiều cùng đi vào một đầu và cùng đi ra ở đầu kia.</a:t>
            </a:r>
          </a:p>
        </p:txBody>
      </p:sp>
      <p:pic>
        <p:nvPicPr>
          <p:cNvPr id="31748" name="Picture 10" descr="HOI"/>
          <p:cNvPicPr>
            <a:picLocks noChangeAspect="1" noChangeArrowheads="1" noCrop="1"/>
          </p:cNvPicPr>
          <p:nvPr>
            <p:ph sz="quarter" idx="3"/>
          </p:nvPr>
        </p:nvPicPr>
        <p:blipFill>
          <a:blip r:embed="rId2"/>
          <a:srcRect/>
          <a:stretch>
            <a:fillRect/>
          </a:stretch>
        </p:blipFill>
        <p:spPr>
          <a:xfrm>
            <a:off x="7286625" y="76200"/>
            <a:ext cx="1303338" cy="1981200"/>
          </a:xfrm>
          <a:noFill/>
        </p:spPr>
      </p:pic>
      <p:sp>
        <p:nvSpPr>
          <p:cNvPr id="71692" name="Oval 12"/>
          <p:cNvSpPr>
            <a:spLocks noChangeArrowheads="1"/>
          </p:cNvSpPr>
          <p:nvPr/>
        </p:nvSpPr>
        <p:spPr bwMode="auto">
          <a:xfrm>
            <a:off x="228600" y="2743200"/>
            <a:ext cx="533400" cy="533400"/>
          </a:xfrm>
          <a:prstGeom prst="ellipse">
            <a:avLst/>
          </a:prstGeom>
          <a:noFill/>
          <a:ln w="28575">
            <a:solidFill>
              <a:srgbClr val="FF3300"/>
            </a:solidFill>
            <a:round/>
            <a:headEnd/>
            <a:tailEnd/>
          </a:ln>
        </p:spPr>
        <p:txBody>
          <a:bodyPr wrap="none" anchor="ctr"/>
          <a:lstStyle/>
          <a:p>
            <a:pPr algn="ctr" eaLnBrk="1" hangingPunct="1"/>
            <a:endParaRPr lang="vi-VN" altLang="en-US">
              <a:solidFill>
                <a:srgbClr val="FF3300"/>
              </a:solidFill>
            </a:endParaRPr>
          </a:p>
        </p:txBody>
      </p:sp>
      <p:pic>
        <p:nvPicPr>
          <p:cNvPr id="31750" name="Picture 8" descr="BDROC007"/>
          <p:cNvPicPr>
            <a:picLocks noChangeAspect="1" noChangeArrowheads="1"/>
          </p:cNvPicPr>
          <p:nvPr>
            <p:ph sz="half" idx="1"/>
          </p:nvPr>
        </p:nvPicPr>
        <p:blipFill>
          <a:blip r:embed="rId3">
            <a:clrChange>
              <a:clrFrom>
                <a:srgbClr val="FFFFFF"/>
              </a:clrFrom>
              <a:clrTo>
                <a:srgbClr val="FFFFFF">
                  <a:alpha val="0"/>
                </a:srgbClr>
              </a:clrTo>
            </a:clrChange>
          </a:blip>
          <a:srcRect/>
          <a:stretch>
            <a:fillRect/>
          </a:stretch>
        </p:blipFill>
        <p:spPr>
          <a:xfrm>
            <a:off x="871538" y="0"/>
            <a:ext cx="2819400" cy="1295400"/>
          </a:xfrm>
          <a:noFill/>
        </p:spPr>
      </p:pic>
      <p:sp>
        <p:nvSpPr>
          <p:cNvPr id="31751" name="Rectangle 2"/>
          <p:cNvSpPr>
            <a:spLocks noChangeArrowheads="1"/>
          </p:cNvSpPr>
          <p:nvPr/>
        </p:nvSpPr>
        <p:spPr bwMode="auto">
          <a:xfrm>
            <a:off x="1271588" y="463550"/>
            <a:ext cx="1768475" cy="584200"/>
          </a:xfrm>
          <a:prstGeom prst="rect">
            <a:avLst/>
          </a:prstGeom>
          <a:noFill/>
          <a:ln w="9525">
            <a:noFill/>
            <a:miter lim="800000"/>
            <a:headEnd/>
            <a:tailEnd/>
          </a:ln>
        </p:spPr>
        <p:txBody>
          <a:bodyPr wrap="none">
            <a:spAutoFit/>
          </a:bodyPr>
          <a:lstStyle/>
          <a:p>
            <a:pPr eaLnBrk="1" hangingPunct="1"/>
            <a:r>
              <a:rPr kumimoji="1" lang="en-US" altLang="en-US" sz="3200" b="1">
                <a:solidFill>
                  <a:srgbClr val="FF3300"/>
                </a:solidFill>
                <a:latin typeface="Times New Roman" pitchFamily="18" charset="0"/>
              </a:rPr>
              <a:t>Củng cố: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682"/>
                                        </p:tgtEl>
                                        <p:attrNameLst>
                                          <p:attrName>style.visibility</p:attrName>
                                        </p:attrNameLst>
                                      </p:cBhvr>
                                      <p:to>
                                        <p:strVal val="visible"/>
                                      </p:to>
                                    </p:set>
                                    <p:anim calcmode="discrete" valueType="clr">
                                      <p:cBhvr override="childStyle">
                                        <p:cTn id="7" dur="80"/>
                                        <p:tgtEl>
                                          <p:spTgt spid="7168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82"/>
                                        </p:tgtEl>
                                        <p:attrNameLst>
                                          <p:attrName>fillcolor</p:attrName>
                                        </p:attrNameLst>
                                      </p:cBhvr>
                                      <p:tavLst>
                                        <p:tav tm="0">
                                          <p:val>
                                            <p:clrVal>
                                              <a:schemeClr val="accent2"/>
                                            </p:clrVal>
                                          </p:val>
                                        </p:tav>
                                        <p:tav tm="50000">
                                          <p:val>
                                            <p:clrVal>
                                              <a:schemeClr val="hlink"/>
                                            </p:clrVal>
                                          </p:val>
                                        </p:tav>
                                      </p:tavLst>
                                    </p:anim>
                                    <p:set>
                                      <p:cBhvr>
                                        <p:cTn id="9" dur="80"/>
                                        <p:tgtEl>
                                          <p:spTgt spid="71682"/>
                                        </p:tgtEl>
                                        <p:attrNameLst>
                                          <p:attrName>fill.type</p:attrName>
                                        </p:attrNameLst>
                                      </p:cBhvr>
                                      <p:to>
                                        <p:strVal val="solid"/>
                                      </p:to>
                                    </p:set>
                                  </p:childTnLst>
                                </p:cTn>
                              </p:par>
                            </p:childTnLst>
                          </p:cTn>
                        </p:par>
                        <p:par>
                          <p:cTn id="10" fill="hold" nodeType="afterGroup">
                            <p:stCondLst>
                              <p:cond delay="520"/>
                            </p:stCondLst>
                            <p:childTnLst>
                              <p:par>
                                <p:cTn id="11" presetID="47" presetClass="entr" presetSubtype="0" fill="hold" grpId="0" nodeType="afterEffect">
                                  <p:stCondLst>
                                    <p:cond delay="0"/>
                                  </p:stCondLst>
                                  <p:childTnLst>
                                    <p:set>
                                      <p:cBhvr>
                                        <p:cTn id="12" dur="1" fill="hold">
                                          <p:stCondLst>
                                            <p:cond delay="0"/>
                                          </p:stCondLst>
                                        </p:cTn>
                                        <p:tgtEl>
                                          <p:spTgt spid="71683">
                                            <p:txEl>
                                              <p:pRg st="0" end="0"/>
                                            </p:txEl>
                                          </p:spTgt>
                                        </p:tgtEl>
                                        <p:attrNameLst>
                                          <p:attrName>style.visibility</p:attrName>
                                        </p:attrNameLst>
                                      </p:cBhvr>
                                      <p:to>
                                        <p:strVal val="visible"/>
                                      </p:to>
                                    </p:set>
                                    <p:animEffect transition="in" filter="fade">
                                      <p:cBhvr>
                                        <p:cTn id="13" dur="1000"/>
                                        <p:tgtEl>
                                          <p:spTgt spid="71683">
                                            <p:txEl>
                                              <p:pRg st="0" end="0"/>
                                            </p:txEl>
                                          </p:spTgt>
                                        </p:tgtEl>
                                      </p:cBhvr>
                                    </p:animEffect>
                                    <p:anim calcmode="lin" valueType="num">
                                      <p:cBhvr>
                                        <p:cTn id="14" dur="10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71683">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71683">
                                            <p:txEl>
                                              <p:pRg st="1" end="1"/>
                                            </p:txEl>
                                          </p:spTgt>
                                        </p:tgtEl>
                                        <p:attrNameLst>
                                          <p:attrName>style.visibility</p:attrName>
                                        </p:attrNameLst>
                                      </p:cBhvr>
                                      <p:to>
                                        <p:strVal val="visible"/>
                                      </p:to>
                                    </p:set>
                                    <p:animEffect transition="in" filter="fade">
                                      <p:cBhvr>
                                        <p:cTn id="18" dur="1000"/>
                                        <p:tgtEl>
                                          <p:spTgt spid="71683">
                                            <p:txEl>
                                              <p:pRg st="1" end="1"/>
                                            </p:txEl>
                                          </p:spTgt>
                                        </p:tgtEl>
                                      </p:cBhvr>
                                    </p:animEffect>
                                    <p:anim calcmode="lin" valueType="num">
                                      <p:cBhvr>
                                        <p:cTn id="19" dur="10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1683">
                                            <p:txEl>
                                              <p:pRg st="1" end="1"/>
                                            </p:txEl>
                                          </p:spTgt>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520"/>
                            </p:stCondLst>
                            <p:childTnLst>
                              <p:par>
                                <p:cTn id="22" presetID="47" presetClass="entr" presetSubtype="0" fill="hold" grpId="0" nodeType="afterEffect">
                                  <p:stCondLst>
                                    <p:cond delay="0"/>
                                  </p:stCondLst>
                                  <p:childTnLst>
                                    <p:set>
                                      <p:cBhvr>
                                        <p:cTn id="23" dur="1" fill="hold">
                                          <p:stCondLst>
                                            <p:cond delay="0"/>
                                          </p:stCondLst>
                                        </p:cTn>
                                        <p:tgtEl>
                                          <p:spTgt spid="71683">
                                            <p:txEl>
                                              <p:pRg st="2" end="2"/>
                                            </p:txEl>
                                          </p:spTgt>
                                        </p:tgtEl>
                                        <p:attrNameLst>
                                          <p:attrName>style.visibility</p:attrName>
                                        </p:attrNameLst>
                                      </p:cBhvr>
                                      <p:to>
                                        <p:strVal val="visible"/>
                                      </p:to>
                                    </p:set>
                                    <p:animEffect transition="in" filter="fade">
                                      <p:cBhvr>
                                        <p:cTn id="24" dur="1000"/>
                                        <p:tgtEl>
                                          <p:spTgt spid="71683">
                                            <p:txEl>
                                              <p:pRg st="2" end="2"/>
                                            </p:txEl>
                                          </p:spTgt>
                                        </p:tgtEl>
                                      </p:cBhvr>
                                    </p:animEffect>
                                    <p:anim calcmode="lin" valueType="num">
                                      <p:cBhvr>
                                        <p:cTn id="25" dur="10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1683">
                                            <p:txEl>
                                              <p:pRg st="2" end="2"/>
                                            </p:txEl>
                                          </p:spTgt>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520"/>
                            </p:stCondLst>
                            <p:childTnLst>
                              <p:par>
                                <p:cTn id="28" presetID="47" presetClass="entr" presetSubtype="0" fill="hold" grpId="0" nodeType="afterEffect">
                                  <p:stCondLst>
                                    <p:cond delay="0"/>
                                  </p:stCondLst>
                                  <p:childTnLst>
                                    <p:set>
                                      <p:cBhvr>
                                        <p:cTn id="29" dur="1" fill="hold">
                                          <p:stCondLst>
                                            <p:cond delay="0"/>
                                          </p:stCondLst>
                                        </p:cTn>
                                        <p:tgtEl>
                                          <p:spTgt spid="71683">
                                            <p:txEl>
                                              <p:pRg st="3" end="3"/>
                                            </p:txEl>
                                          </p:spTgt>
                                        </p:tgtEl>
                                        <p:attrNameLst>
                                          <p:attrName>style.visibility</p:attrName>
                                        </p:attrNameLst>
                                      </p:cBhvr>
                                      <p:to>
                                        <p:strVal val="visible"/>
                                      </p:to>
                                    </p:set>
                                    <p:animEffect transition="in" filter="fade">
                                      <p:cBhvr>
                                        <p:cTn id="30" dur="1000"/>
                                        <p:tgtEl>
                                          <p:spTgt spid="71683">
                                            <p:txEl>
                                              <p:pRg st="3" end="3"/>
                                            </p:txEl>
                                          </p:spTgt>
                                        </p:tgtEl>
                                      </p:cBhvr>
                                    </p:animEffect>
                                    <p:anim calcmode="lin" valueType="num">
                                      <p:cBhvr>
                                        <p:cTn id="31" dur="10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7168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71692"/>
                                        </p:tgtEl>
                                        <p:attrNameLst>
                                          <p:attrName>style.visibility</p:attrName>
                                        </p:attrNameLst>
                                      </p:cBhvr>
                                      <p:to>
                                        <p:strVal val="visible"/>
                                      </p:to>
                                    </p:set>
                                    <p:anim calcmode="lin" valueType="num">
                                      <p:cBhvr>
                                        <p:cTn id="37" dur="1000" fill="hold"/>
                                        <p:tgtEl>
                                          <p:spTgt spid="71692"/>
                                        </p:tgtEl>
                                        <p:attrNameLst>
                                          <p:attrName>ppt_w</p:attrName>
                                        </p:attrNameLst>
                                      </p:cBhvr>
                                      <p:tavLst>
                                        <p:tav tm="0">
                                          <p:val>
                                            <p:strVal val="#ppt_w*0.70"/>
                                          </p:val>
                                        </p:tav>
                                        <p:tav tm="100000">
                                          <p:val>
                                            <p:strVal val="#ppt_w"/>
                                          </p:val>
                                        </p:tav>
                                      </p:tavLst>
                                    </p:anim>
                                    <p:anim calcmode="lin" valueType="num">
                                      <p:cBhvr>
                                        <p:cTn id="38" dur="1000" fill="hold"/>
                                        <p:tgtEl>
                                          <p:spTgt spid="71692"/>
                                        </p:tgtEl>
                                        <p:attrNameLst>
                                          <p:attrName>ppt_h</p:attrName>
                                        </p:attrNameLst>
                                      </p:cBhvr>
                                      <p:tavLst>
                                        <p:tav tm="0">
                                          <p:val>
                                            <p:strVal val="#ppt_h"/>
                                          </p:val>
                                        </p:tav>
                                        <p:tav tm="100000">
                                          <p:val>
                                            <p:strVal val="#ppt_h"/>
                                          </p:val>
                                        </p:tav>
                                      </p:tavLst>
                                    </p:anim>
                                    <p:animEffect transition="in" filter="fade">
                                      <p:cBhvr>
                                        <p:cTn id="39" dur="10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p:bldP spid="71683" grpId="0" build="allAtOnce"/>
      <p:bldP spid="716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381000" y="838200"/>
            <a:ext cx="8458200" cy="4740275"/>
          </a:xfrm>
          <a:prstGeom prst="rect">
            <a:avLst/>
          </a:prstGeom>
          <a:noFill/>
          <a:ln w="76200" cmpd="tri">
            <a:solidFill>
              <a:srgbClr val="FF00FF"/>
            </a:solidFill>
            <a:miter lim="800000"/>
            <a:headEnd/>
            <a:tailEnd/>
          </a:ln>
        </p:spPr>
        <p:txBody>
          <a:bodyPr>
            <a:spAutoFit/>
          </a:bodyPr>
          <a:lstStyle/>
          <a:p>
            <a:pPr algn="ctr" eaLnBrk="1" hangingPunct="1">
              <a:spcBef>
                <a:spcPct val="50000"/>
              </a:spcBef>
            </a:pPr>
            <a:r>
              <a:rPr lang="en-US" altLang="en-US" sz="3200" b="1">
                <a:solidFill>
                  <a:srgbClr val="FF3300"/>
                </a:solidFill>
                <a:latin typeface="Times New Roman" pitchFamily="18" charset="0"/>
              </a:rPr>
              <a:t>HƯỚNG DẪN VỀ NHÀ</a:t>
            </a:r>
          </a:p>
          <a:p>
            <a:pPr eaLnBrk="1" hangingPunct="1">
              <a:spcBef>
                <a:spcPct val="50000"/>
              </a:spcBef>
              <a:buFontTx/>
              <a:buChar char="•"/>
            </a:pPr>
            <a:r>
              <a:rPr lang="en-US" altLang="en-US" sz="3600" b="1">
                <a:latin typeface="Times New Roman" pitchFamily="18" charset="0"/>
              </a:rPr>
              <a:t>Làm các bài tập từ bài 24.1 đến bài 24.5 SBT trang 29, 30</a:t>
            </a:r>
          </a:p>
          <a:p>
            <a:pPr eaLnBrk="1" hangingPunct="1">
              <a:spcBef>
                <a:spcPct val="50000"/>
              </a:spcBef>
              <a:buFontTx/>
              <a:buChar char="•"/>
            </a:pPr>
            <a:r>
              <a:rPr lang="en-US" altLang="en-US" sz="3600" b="1">
                <a:latin typeface="Times New Roman" pitchFamily="18" charset="0"/>
              </a:rPr>
              <a:t>Chuẩn bị bài 25: sự nhiễm từ của sắt, thép – Nam châm điện. </a:t>
            </a:r>
          </a:p>
          <a:p>
            <a:pPr eaLnBrk="1" hangingPunct="1">
              <a:spcBef>
                <a:spcPct val="50000"/>
              </a:spcBef>
              <a:buFontTx/>
              <a:buChar char="•"/>
            </a:pPr>
            <a:r>
              <a:rPr lang="en-US" altLang="en-US" sz="3600" b="1">
                <a:latin typeface="Times New Roman" pitchFamily="18" charset="0"/>
              </a:rPr>
              <a:t>Lưu ý vì sao người ta dùng lõi sắt non để chế tạo nam châm điện</a:t>
            </a:r>
          </a:p>
        </p:txBody>
      </p:sp>
      <p:sp>
        <p:nvSpPr>
          <p:cNvPr id="32771" name="Text Box 6"/>
          <p:cNvSpPr txBox="1">
            <a:spLocks noChangeArrowheads="1"/>
          </p:cNvSpPr>
          <p:nvPr/>
        </p:nvSpPr>
        <p:spPr bwMode="auto">
          <a:xfrm>
            <a:off x="1828800" y="914400"/>
            <a:ext cx="4114800" cy="366713"/>
          </a:xfrm>
          <a:prstGeom prst="rect">
            <a:avLst/>
          </a:prstGeom>
          <a:noFill/>
          <a:ln w="9525">
            <a:noFill/>
            <a:miter lim="800000"/>
            <a:headEnd/>
            <a:tailEnd/>
          </a:ln>
        </p:spPr>
        <p:txBody>
          <a:bodyPr>
            <a:spAutoFit/>
          </a:bodyPr>
          <a:lstStyle/>
          <a:p>
            <a:pPr algn="ctr" eaLnBrk="1" hangingPunct="1">
              <a:spcBef>
                <a:spcPct val="50000"/>
              </a:spcBef>
            </a:pPr>
            <a:endParaRPr lang="vi-VN" altLang="en-US"/>
          </a:p>
        </p:txBody>
      </p:sp>
      <p:sp>
        <p:nvSpPr>
          <p:cNvPr id="32772" name="Text Box 8"/>
          <p:cNvSpPr txBox="1">
            <a:spLocks noChangeArrowheads="1"/>
          </p:cNvSpPr>
          <p:nvPr/>
        </p:nvSpPr>
        <p:spPr bwMode="auto">
          <a:xfrm>
            <a:off x="1676400" y="914400"/>
            <a:ext cx="5638800" cy="457200"/>
          </a:xfrm>
          <a:prstGeom prst="rect">
            <a:avLst/>
          </a:prstGeom>
          <a:noFill/>
          <a:ln w="9525">
            <a:noFill/>
            <a:miter lim="800000"/>
            <a:headEnd/>
            <a:tailEnd/>
          </a:ln>
        </p:spPr>
        <p:txBody>
          <a:bodyPr>
            <a:spAutoFit/>
          </a:bodyPr>
          <a:lstStyle/>
          <a:p>
            <a:pPr algn="ctr" eaLnBrk="1" hangingPunct="1">
              <a:spcBef>
                <a:spcPct val="50000"/>
              </a:spcBef>
            </a:pPr>
            <a:endParaRPr lang="vi-VN" altLang="en-US" sz="2400"/>
          </a:p>
        </p:txBody>
      </p:sp>
    </p:spTree>
  </p:cSld>
  <p:clrMapOvr>
    <a:masterClrMapping/>
  </p:clrMapOvr>
  <p:transition spd="slow">
    <p:blind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Vector autumn leaves background graphic Vectors graphic art designs in  editable .ai .eps .svg format free and easy download unlimit id:537707"/>
          <p:cNvPicPr>
            <a:picLocks noChangeAspect="1" noChangeArrowheads="1"/>
          </p:cNvPicPr>
          <p:nvPr/>
        </p:nvPicPr>
        <p:blipFill>
          <a:blip r:embed="rId2"/>
          <a:srcRect/>
          <a:stretch>
            <a:fillRect/>
          </a:stretch>
        </p:blipFill>
        <p:spPr bwMode="auto">
          <a:xfrm>
            <a:off x="-1" y="0"/>
            <a:ext cx="9119681" cy="6858000"/>
          </a:xfrm>
          <a:prstGeom prst="rect">
            <a:avLst/>
          </a:prstGeom>
          <a:noFill/>
        </p:spPr>
      </p:pic>
      <p:sp>
        <p:nvSpPr>
          <p:cNvPr id="3" name="WordArt 29"/>
          <p:cNvSpPr>
            <a:spLocks noChangeArrowheads="1" noChangeShapeType="1" noTextEdit="1"/>
          </p:cNvSpPr>
          <p:nvPr/>
        </p:nvSpPr>
        <p:spPr bwMode="auto">
          <a:xfrm>
            <a:off x="0" y="533400"/>
            <a:ext cx="7561263" cy="1789113"/>
          </a:xfrm>
          <a:prstGeom prst="rect">
            <a:avLst/>
          </a:prstGeom>
        </p:spPr>
        <p:txBody>
          <a:bodyPr wrap="none" fromWordArt="1">
            <a:prstTxWarp prst="textSlantUp">
              <a:avLst>
                <a:gd name="adj" fmla="val 32056"/>
              </a:avLst>
            </a:prstTxWarp>
          </a:bodyPr>
          <a:lstStyle/>
          <a:p>
            <a:pPr algn="ctr"/>
            <a:r>
              <a:rPr lang="en-US" sz="5300" b="1"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ea typeface="+mj-lt"/>
                <a:cs typeface="Times New Roman" pitchFamily="18" charset="0"/>
              </a:rPr>
              <a:t>GIỜ HỌC KẾT THÚC </a:t>
            </a:r>
          </a:p>
        </p:txBody>
      </p:sp>
      <p:sp>
        <p:nvSpPr>
          <p:cNvPr id="4" name="WordArt 18"/>
          <p:cNvSpPr>
            <a:spLocks noChangeArrowheads="1" noChangeShapeType="1" noTextEdit="1"/>
          </p:cNvSpPr>
          <p:nvPr/>
        </p:nvSpPr>
        <p:spPr bwMode="auto">
          <a:xfrm>
            <a:off x="0" y="3352800"/>
            <a:ext cx="9144000" cy="2816225"/>
          </a:xfrm>
          <a:prstGeom prst="rect">
            <a:avLst/>
          </a:prstGeom>
        </p:spPr>
        <p:txBody>
          <a:bodyPr wrap="none" fromWordArt="1">
            <a:prstTxWarp prst="textPlain">
              <a:avLst>
                <a:gd name="adj" fmla="val 50000"/>
              </a:avLst>
            </a:prstTxWarp>
          </a:bodyPr>
          <a:lstStyle/>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KÍNH CHÚC QUÝ THẦY CÔ SỨC KHOẺ</a:t>
            </a:r>
          </a:p>
          <a:p>
            <a:pPr algn="ctr"/>
            <a:r>
              <a:rPr lang="en-US" sz="5300" b="1" kern="10" dirty="0">
                <a:ln w="9525">
                  <a:solidFill>
                    <a:srgbClr val="0000FF"/>
                  </a:solidFill>
                  <a:round/>
                  <a:headEnd/>
                  <a:tailEnd/>
                </a:ln>
                <a:solidFill>
                  <a:srgbClr val="3333FF">
                    <a:alpha val="94901"/>
                  </a:srgbClr>
                </a:solidFill>
                <a:effectLst>
                  <a:outerShdw dist="53882" dir="2700000" algn="ctr" rotWithShape="0">
                    <a:srgbClr val="9999FF">
                      <a:alpha val="79999"/>
                    </a:srgbClr>
                  </a:outerShdw>
                </a:effectLst>
                <a:latin typeface="Times New Roman" pitchFamily="18" charset="0"/>
                <a:ea typeface="+mj-lt"/>
                <a:cs typeface="Times New Roman" pitchFamily="18" charset="0"/>
              </a:rPr>
              <a:t>CÁC EM HỌC GIỎI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Horizontal)">
                                      <p:cBhvr>
                                        <p:cTn id="12" dur="500"/>
                                        <p:tgtEl>
                                          <p:spTgt spid="4">
                                            <p:txEl>
                                              <p:pRg st="0" end="0"/>
                                            </p:txEl>
                                          </p:spTgt>
                                        </p:tgtEl>
                                      </p:cBhvr>
                                    </p:animEffect>
                                  </p:childTnLst>
                                </p:cTn>
                              </p:par>
                              <p:par>
                                <p:cTn id="13" presetID="16" presetClass="entr" presetSubtype="2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Horizont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89" name="Text Box 53"/>
          <p:cNvSpPr txBox="1">
            <a:spLocks noChangeArrowheads="1"/>
          </p:cNvSpPr>
          <p:nvPr/>
        </p:nvSpPr>
        <p:spPr bwMode="auto">
          <a:xfrm>
            <a:off x="4267200" y="5791200"/>
            <a:ext cx="685800" cy="611188"/>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1600" b="1">
                <a:sym typeface="Symbol" pitchFamily="18" charset="2"/>
              </a:rPr>
              <a:t></a:t>
            </a:r>
          </a:p>
          <a:p>
            <a:pPr algn="ctr" eaLnBrk="1" hangingPunct="1">
              <a:spcBef>
                <a:spcPct val="50000"/>
              </a:spcBef>
            </a:pPr>
            <a:r>
              <a:rPr lang="en-US" altLang="en-US" sz="1600" b="1"/>
              <a:t>3</a:t>
            </a:r>
          </a:p>
        </p:txBody>
      </p:sp>
      <p:sp>
        <p:nvSpPr>
          <p:cNvPr id="91138" name="Rectangle 2"/>
          <p:cNvSpPr>
            <a:spLocks noChangeArrowheads="1"/>
          </p:cNvSpPr>
          <p:nvPr/>
        </p:nvSpPr>
        <p:spPr bwMode="auto">
          <a:xfrm>
            <a:off x="0" y="533400"/>
            <a:ext cx="9144000" cy="1981200"/>
          </a:xfrm>
          <a:prstGeom prst="rect">
            <a:avLst/>
          </a:prstGeom>
          <a:noFill/>
          <a:ln w="9525">
            <a:noFill/>
            <a:miter lim="800000"/>
            <a:headEnd/>
            <a:tailEnd/>
          </a:ln>
        </p:spPr>
        <p:txBody>
          <a:bodyPr/>
          <a:lstStyle/>
          <a:p>
            <a:pPr marL="609600" indent="-609600" eaLnBrk="1" hangingPunct="1">
              <a:spcBef>
                <a:spcPct val="20000"/>
              </a:spcBef>
            </a:pPr>
            <a:r>
              <a:rPr lang="en-US" altLang="en-US" sz="3600" b="1" dirty="0" err="1">
                <a:solidFill>
                  <a:srgbClr val="0000FF"/>
                </a:solidFill>
                <a:latin typeface="Times New Roman" pitchFamily="18" charset="0"/>
                <a:cs typeface="Times New Roman" pitchFamily="18" charset="0"/>
              </a:rPr>
              <a:t>Câu</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hỏi</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Hãy</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dùng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mũi</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tên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chỉ</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chiều</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đường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sức</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từ</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tại</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các</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vị</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trí</a:t>
            </a:r>
            <a:r>
              <a:rPr lang="en-US" altLang="en-US" sz="3600" b="1" dirty="0">
                <a:solidFill>
                  <a:srgbClr val="0000FF"/>
                </a:solidFill>
                <a:latin typeface="Times New Roman" pitchFamily="18" charset="0"/>
                <a:cs typeface="Times New Roman" pitchFamily="18" charset="0"/>
              </a:rPr>
              <a:t> 1,2,3,4 </a:t>
            </a:r>
            <a:r>
              <a:rPr lang="en-US" altLang="en-US" sz="3600" b="1" dirty="0" err="1">
                <a:solidFill>
                  <a:srgbClr val="0000FF"/>
                </a:solidFill>
                <a:latin typeface="Times New Roman" pitchFamily="18" charset="0"/>
                <a:cs typeface="Times New Roman" pitchFamily="18" charset="0"/>
              </a:rPr>
              <a:t>trong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hình</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vẽ</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sau</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và</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ghi</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tên</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từ</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cực</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của</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nam</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châm</a:t>
            </a:r>
            <a:r>
              <a:rPr lang="en-US" altLang="en-US" sz="3600" b="1" dirty="0">
                <a:solidFill>
                  <a:srgbClr val="0000FF"/>
                </a:solidFill>
                <a:latin typeface="Times New Roman" pitchFamily="18" charset="0"/>
                <a:cs typeface="Times New Roman" pitchFamily="18" charset="0"/>
              </a:rPr>
              <a:t>?</a:t>
            </a:r>
          </a:p>
          <a:p>
            <a:pPr marL="609600" indent="-609600" algn="just" eaLnBrk="1" hangingPunct="1">
              <a:spcBef>
                <a:spcPct val="20000"/>
              </a:spcBef>
            </a:pPr>
            <a:endParaRPr lang="en-US" altLang="en-US" sz="2400" b="1" dirty="0">
              <a:solidFill>
                <a:srgbClr val="0000FF"/>
              </a:solidFill>
            </a:endParaRPr>
          </a:p>
        </p:txBody>
      </p:sp>
      <p:grpSp>
        <p:nvGrpSpPr>
          <p:cNvPr id="2" name="Group 3"/>
          <p:cNvGrpSpPr>
            <a:grpSpLocks/>
          </p:cNvGrpSpPr>
          <p:nvPr/>
        </p:nvGrpSpPr>
        <p:grpSpPr bwMode="auto">
          <a:xfrm flipV="1">
            <a:off x="2438400" y="5181600"/>
            <a:ext cx="4800600" cy="76200"/>
            <a:chOff x="1536" y="3264"/>
            <a:chExt cx="2496" cy="0"/>
          </a:xfrm>
        </p:grpSpPr>
        <p:sp>
          <p:nvSpPr>
            <p:cNvPr id="4123" name="Line 4"/>
            <p:cNvSpPr>
              <a:spLocks noChangeShapeType="1"/>
            </p:cNvSpPr>
            <p:nvPr/>
          </p:nvSpPr>
          <p:spPr bwMode="auto">
            <a:xfrm>
              <a:off x="1536" y="3264"/>
              <a:ext cx="672" cy="0"/>
            </a:xfrm>
            <a:prstGeom prst="line">
              <a:avLst/>
            </a:prstGeom>
            <a:noFill/>
            <a:ln w="28575">
              <a:solidFill>
                <a:srgbClr val="FF33CC"/>
              </a:solidFill>
              <a:round/>
              <a:headEnd/>
              <a:tailEnd/>
            </a:ln>
          </p:spPr>
          <p:txBody>
            <a:bodyPr/>
            <a:lstStyle/>
            <a:p>
              <a:endParaRPr lang="en-US"/>
            </a:p>
          </p:txBody>
        </p:sp>
        <p:sp>
          <p:nvSpPr>
            <p:cNvPr id="4124" name="Line 5"/>
            <p:cNvSpPr>
              <a:spLocks noChangeShapeType="1"/>
            </p:cNvSpPr>
            <p:nvPr/>
          </p:nvSpPr>
          <p:spPr bwMode="auto">
            <a:xfrm>
              <a:off x="3360" y="3264"/>
              <a:ext cx="672" cy="0"/>
            </a:xfrm>
            <a:prstGeom prst="line">
              <a:avLst/>
            </a:prstGeom>
            <a:noFill/>
            <a:ln w="28575">
              <a:solidFill>
                <a:srgbClr val="FF33CC"/>
              </a:solidFill>
              <a:round/>
              <a:headEnd/>
              <a:tailEnd/>
            </a:ln>
          </p:spPr>
          <p:txBody>
            <a:bodyPr/>
            <a:lstStyle/>
            <a:p>
              <a:endParaRPr lang="en-US"/>
            </a:p>
          </p:txBody>
        </p:sp>
      </p:grpSp>
      <p:sp>
        <p:nvSpPr>
          <p:cNvPr id="4101" name="Arc 6"/>
          <p:cNvSpPr>
            <a:spLocks/>
          </p:cNvSpPr>
          <p:nvPr/>
        </p:nvSpPr>
        <p:spPr bwMode="auto">
          <a:xfrm rot="5400000">
            <a:off x="2518569" y="-2008982"/>
            <a:ext cx="2152650" cy="8913813"/>
          </a:xfrm>
          <a:custGeom>
            <a:avLst/>
            <a:gdLst>
              <a:gd name="T0" fmla="*/ 2147483647 w 21600"/>
              <a:gd name="T1" fmla="*/ 0 h 38277"/>
              <a:gd name="T2" fmla="*/ 2147483647 w 21600"/>
              <a:gd name="T3" fmla="*/ 2147483647 h 38277"/>
              <a:gd name="T4" fmla="*/ 0 w 21600"/>
              <a:gd name="T5" fmla="*/ 2147483647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noFill/>
            <a:round/>
            <a:headEnd/>
            <a:tailEnd/>
          </a:ln>
        </p:spPr>
        <p:txBody>
          <a:bodyPr/>
          <a:lstStyle/>
          <a:p>
            <a:endParaRPr lang="en-US"/>
          </a:p>
        </p:txBody>
      </p:sp>
      <p:sp>
        <p:nvSpPr>
          <p:cNvPr id="4102" name="Arc 7"/>
          <p:cNvSpPr>
            <a:spLocks/>
          </p:cNvSpPr>
          <p:nvPr/>
        </p:nvSpPr>
        <p:spPr bwMode="auto">
          <a:xfrm rot="16200000" flipV="1">
            <a:off x="2542381" y="259556"/>
            <a:ext cx="2152650" cy="8910638"/>
          </a:xfrm>
          <a:custGeom>
            <a:avLst/>
            <a:gdLst>
              <a:gd name="T0" fmla="*/ 2147483647 w 21600"/>
              <a:gd name="T1" fmla="*/ 0 h 38277"/>
              <a:gd name="T2" fmla="*/ 2147483647 w 21600"/>
              <a:gd name="T3" fmla="*/ 2147483647 h 38277"/>
              <a:gd name="T4" fmla="*/ 0 w 21600"/>
              <a:gd name="T5" fmla="*/ 2147483647 h 38277"/>
              <a:gd name="T6" fmla="*/ 0 60000 65536"/>
              <a:gd name="T7" fmla="*/ 0 60000 65536"/>
              <a:gd name="T8" fmla="*/ 0 60000 65536"/>
              <a:gd name="T9" fmla="*/ 0 w 21600"/>
              <a:gd name="T10" fmla="*/ 0 h 38277"/>
              <a:gd name="T11" fmla="*/ 21600 w 21600"/>
              <a:gd name="T12" fmla="*/ 38277 h 38277"/>
            </a:gdLst>
            <a:ahLst/>
            <a:cxnLst>
              <a:cxn ang="T6">
                <a:pos x="T0" y="T1"/>
              </a:cxn>
              <a:cxn ang="T7">
                <a:pos x="T2" y="T3"/>
              </a:cxn>
              <a:cxn ang="T8">
                <a:pos x="T4" y="T5"/>
              </a:cxn>
            </a:cxnLst>
            <a:rect l="T9" t="T10" r="T11" b="T12"/>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lnTo>
                  <a:pt x="10388" y="-1"/>
                </a:lnTo>
                <a:close/>
              </a:path>
            </a:pathLst>
          </a:custGeom>
          <a:noFill/>
          <a:ln w="6350">
            <a:noFill/>
            <a:round/>
            <a:headEnd/>
            <a:tailEnd/>
          </a:ln>
        </p:spPr>
        <p:txBody>
          <a:bodyPr/>
          <a:lstStyle/>
          <a:p>
            <a:endParaRPr lang="en-US"/>
          </a:p>
        </p:txBody>
      </p:sp>
      <p:sp>
        <p:nvSpPr>
          <p:cNvPr id="91144" name="Oval 8"/>
          <p:cNvSpPr>
            <a:spLocks noChangeArrowheads="1"/>
          </p:cNvSpPr>
          <p:nvPr/>
        </p:nvSpPr>
        <p:spPr bwMode="auto">
          <a:xfrm flipV="1">
            <a:off x="3124200" y="4343400"/>
            <a:ext cx="3581400" cy="762000"/>
          </a:xfrm>
          <a:prstGeom prst="ellipse">
            <a:avLst/>
          </a:prstGeom>
          <a:noFill/>
          <a:ln w="19050">
            <a:solidFill>
              <a:srgbClr val="FF00FF"/>
            </a:solidFill>
            <a:round/>
            <a:headEnd/>
            <a:tailEnd/>
          </a:ln>
        </p:spPr>
        <p:txBody>
          <a:bodyPr/>
          <a:lstStyle/>
          <a:p>
            <a:pPr algn="ctr" eaLnBrk="1" hangingPunct="1"/>
            <a:endParaRPr lang="vi-VN" altLang="en-US"/>
          </a:p>
        </p:txBody>
      </p:sp>
      <p:sp>
        <p:nvSpPr>
          <p:cNvPr id="91145" name="Oval 9"/>
          <p:cNvSpPr>
            <a:spLocks noChangeArrowheads="1"/>
          </p:cNvSpPr>
          <p:nvPr/>
        </p:nvSpPr>
        <p:spPr bwMode="auto">
          <a:xfrm flipV="1">
            <a:off x="3124200" y="5181600"/>
            <a:ext cx="3581400" cy="762000"/>
          </a:xfrm>
          <a:prstGeom prst="ellipse">
            <a:avLst/>
          </a:prstGeom>
          <a:noFill/>
          <a:ln w="19050">
            <a:solidFill>
              <a:srgbClr val="FF00FF"/>
            </a:solidFill>
            <a:round/>
            <a:headEnd/>
            <a:tailEnd/>
          </a:ln>
        </p:spPr>
        <p:txBody>
          <a:bodyPr/>
          <a:lstStyle/>
          <a:p>
            <a:pPr algn="ctr" eaLnBrk="1" hangingPunct="1"/>
            <a:endParaRPr lang="vi-VN" altLang="en-US"/>
          </a:p>
        </p:txBody>
      </p:sp>
      <p:sp>
        <p:nvSpPr>
          <p:cNvPr id="91149" name="Line 13"/>
          <p:cNvSpPr>
            <a:spLocks noChangeShapeType="1"/>
          </p:cNvSpPr>
          <p:nvPr/>
        </p:nvSpPr>
        <p:spPr bwMode="auto">
          <a:xfrm>
            <a:off x="2895600" y="5181600"/>
            <a:ext cx="381000" cy="0"/>
          </a:xfrm>
          <a:prstGeom prst="line">
            <a:avLst/>
          </a:prstGeom>
          <a:noFill/>
          <a:ln w="28575">
            <a:solidFill>
              <a:srgbClr val="0000FF"/>
            </a:solidFill>
            <a:round/>
            <a:headEnd/>
            <a:tailEnd type="triangle" w="med" len="med"/>
          </a:ln>
        </p:spPr>
        <p:txBody>
          <a:bodyPr/>
          <a:lstStyle/>
          <a:p>
            <a:endParaRPr lang="en-US"/>
          </a:p>
        </p:txBody>
      </p:sp>
      <p:sp>
        <p:nvSpPr>
          <p:cNvPr id="91151" name="Line 15"/>
          <p:cNvSpPr>
            <a:spLocks noChangeShapeType="1"/>
          </p:cNvSpPr>
          <p:nvPr/>
        </p:nvSpPr>
        <p:spPr bwMode="auto">
          <a:xfrm>
            <a:off x="4800600" y="4343400"/>
            <a:ext cx="381000" cy="0"/>
          </a:xfrm>
          <a:prstGeom prst="line">
            <a:avLst/>
          </a:prstGeom>
          <a:noFill/>
          <a:ln w="28575">
            <a:solidFill>
              <a:srgbClr val="0000FF"/>
            </a:solidFill>
            <a:round/>
            <a:headEnd type="triangle" w="med" len="med"/>
            <a:tailEnd/>
          </a:ln>
        </p:spPr>
        <p:txBody>
          <a:bodyPr/>
          <a:lstStyle/>
          <a:p>
            <a:endParaRPr lang="en-US"/>
          </a:p>
        </p:txBody>
      </p:sp>
      <p:sp>
        <p:nvSpPr>
          <p:cNvPr id="91162" name="Line 26"/>
          <p:cNvSpPr>
            <a:spLocks noChangeShapeType="1"/>
          </p:cNvSpPr>
          <p:nvPr/>
        </p:nvSpPr>
        <p:spPr bwMode="auto">
          <a:xfrm>
            <a:off x="6629400" y="5181600"/>
            <a:ext cx="381000" cy="0"/>
          </a:xfrm>
          <a:prstGeom prst="line">
            <a:avLst/>
          </a:prstGeom>
          <a:noFill/>
          <a:ln w="28575">
            <a:solidFill>
              <a:srgbClr val="0000FF"/>
            </a:solidFill>
            <a:round/>
            <a:headEnd/>
            <a:tailEnd type="triangle" w="med" len="med"/>
          </a:ln>
        </p:spPr>
        <p:txBody>
          <a:bodyPr/>
          <a:lstStyle/>
          <a:p>
            <a:endParaRPr lang="en-US"/>
          </a:p>
        </p:txBody>
      </p:sp>
      <p:sp>
        <p:nvSpPr>
          <p:cNvPr id="91191" name="Text Box 55"/>
          <p:cNvSpPr txBox="1">
            <a:spLocks noChangeArrowheads="1"/>
          </p:cNvSpPr>
          <p:nvPr/>
        </p:nvSpPr>
        <p:spPr bwMode="auto">
          <a:xfrm>
            <a:off x="4775200" y="3848100"/>
            <a:ext cx="533400" cy="611188"/>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1600" b="1">
                <a:sym typeface="Symbol" pitchFamily="18" charset="2"/>
              </a:rPr>
              <a:t>1</a:t>
            </a:r>
          </a:p>
          <a:p>
            <a:pPr algn="ctr" eaLnBrk="1" hangingPunct="1">
              <a:spcBef>
                <a:spcPct val="50000"/>
              </a:spcBef>
            </a:pPr>
            <a:r>
              <a:rPr lang="en-US" altLang="en-US" sz="1600" b="1">
                <a:sym typeface="Symbol" pitchFamily="18" charset="2"/>
              </a:rPr>
              <a:t>  </a:t>
            </a:r>
          </a:p>
        </p:txBody>
      </p:sp>
      <p:sp>
        <p:nvSpPr>
          <p:cNvPr id="91192" name="Text Box 56"/>
          <p:cNvSpPr txBox="1">
            <a:spLocks noChangeArrowheads="1"/>
          </p:cNvSpPr>
          <p:nvPr/>
        </p:nvSpPr>
        <p:spPr bwMode="auto">
          <a:xfrm>
            <a:off x="6553200" y="5029200"/>
            <a:ext cx="762000" cy="244475"/>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1600" b="1">
                <a:sym typeface="Symbol" pitchFamily="18" charset="2"/>
              </a:rPr>
              <a:t>       4</a:t>
            </a:r>
          </a:p>
        </p:txBody>
      </p:sp>
      <p:sp>
        <p:nvSpPr>
          <p:cNvPr id="91193" name="Text Box 57"/>
          <p:cNvSpPr txBox="1">
            <a:spLocks noChangeArrowheads="1"/>
          </p:cNvSpPr>
          <p:nvPr/>
        </p:nvSpPr>
        <p:spPr bwMode="auto">
          <a:xfrm>
            <a:off x="2514600" y="5029200"/>
            <a:ext cx="685800" cy="244475"/>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sz="1600" b="1">
                <a:sym typeface="Symbol" pitchFamily="18" charset="2"/>
              </a:rPr>
              <a:t>2  </a:t>
            </a:r>
          </a:p>
        </p:txBody>
      </p:sp>
      <p:grpSp>
        <p:nvGrpSpPr>
          <p:cNvPr id="3" name="Group 59"/>
          <p:cNvGrpSpPr>
            <a:grpSpLocks/>
          </p:cNvGrpSpPr>
          <p:nvPr/>
        </p:nvGrpSpPr>
        <p:grpSpPr bwMode="auto">
          <a:xfrm rot="10543926">
            <a:off x="3657600" y="4292600"/>
            <a:ext cx="558800" cy="215900"/>
            <a:chOff x="4656" y="1632"/>
            <a:chExt cx="431" cy="157"/>
          </a:xfrm>
        </p:grpSpPr>
        <p:sp>
          <p:nvSpPr>
            <p:cNvPr id="4121" name="AutoShape 60"/>
            <p:cNvSpPr>
              <a:spLocks noChangeArrowheads="1"/>
            </p:cNvSpPr>
            <p:nvPr/>
          </p:nvSpPr>
          <p:spPr bwMode="auto">
            <a:xfrm rot="-5593471">
              <a:off x="4692" y="1609"/>
              <a:ext cx="144" cy="216"/>
            </a:xfrm>
            <a:prstGeom prst="triangle">
              <a:avLst>
                <a:gd name="adj" fmla="val 50000"/>
              </a:avLst>
            </a:prstGeom>
            <a:solidFill>
              <a:srgbClr val="0000FF"/>
            </a:solidFill>
            <a:ln w="9525">
              <a:solidFill>
                <a:schemeClr val="hlink"/>
              </a:solidFill>
              <a:miter lim="800000"/>
              <a:headEnd/>
              <a:tailEnd/>
            </a:ln>
          </p:spPr>
          <p:txBody>
            <a:bodyPr wrap="none" anchor="ctr"/>
            <a:lstStyle/>
            <a:p>
              <a:pPr algn="ctr" eaLnBrk="1" hangingPunct="1"/>
              <a:endParaRPr lang="vi-VN" altLang="en-US"/>
            </a:p>
          </p:txBody>
        </p:sp>
        <p:sp>
          <p:nvSpPr>
            <p:cNvPr id="4122" name="AutoShape 61"/>
            <p:cNvSpPr>
              <a:spLocks noChangeArrowheads="1"/>
            </p:cNvSpPr>
            <p:nvPr/>
          </p:nvSpPr>
          <p:spPr bwMode="auto">
            <a:xfrm rot="5206529">
              <a:off x="4907" y="1596"/>
              <a:ext cx="144" cy="216"/>
            </a:xfrm>
            <a:prstGeom prst="triangle">
              <a:avLst>
                <a:gd name="adj" fmla="val 50000"/>
              </a:avLst>
            </a:prstGeom>
            <a:solidFill>
              <a:srgbClr val="FF3300"/>
            </a:solidFill>
            <a:ln w="9525">
              <a:solidFill>
                <a:schemeClr val="tx1"/>
              </a:solidFill>
              <a:miter lim="800000"/>
              <a:headEnd/>
              <a:tailEnd/>
            </a:ln>
          </p:spPr>
          <p:txBody>
            <a:bodyPr wrap="none" anchor="ctr"/>
            <a:lstStyle/>
            <a:p>
              <a:pPr algn="ctr" eaLnBrk="1" hangingPunct="1"/>
              <a:endParaRPr lang="vi-VN" altLang="en-US"/>
            </a:p>
          </p:txBody>
        </p:sp>
      </p:grpSp>
      <p:sp>
        <p:nvSpPr>
          <p:cNvPr id="91199" name="Text Box 63"/>
          <p:cNvSpPr txBox="1">
            <a:spLocks noChangeArrowheads="1"/>
          </p:cNvSpPr>
          <p:nvPr/>
        </p:nvSpPr>
        <p:spPr bwMode="auto">
          <a:xfrm>
            <a:off x="3810000" y="4038600"/>
            <a:ext cx="457200" cy="274638"/>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b="1">
                <a:solidFill>
                  <a:srgbClr val="0000FF"/>
                </a:solidFill>
              </a:rPr>
              <a:t>S</a:t>
            </a:r>
          </a:p>
        </p:txBody>
      </p:sp>
      <p:sp>
        <p:nvSpPr>
          <p:cNvPr id="91152" name="Line 16"/>
          <p:cNvSpPr>
            <a:spLocks noChangeShapeType="1"/>
          </p:cNvSpPr>
          <p:nvPr/>
        </p:nvSpPr>
        <p:spPr bwMode="auto">
          <a:xfrm>
            <a:off x="4419600" y="5943600"/>
            <a:ext cx="381000" cy="0"/>
          </a:xfrm>
          <a:prstGeom prst="line">
            <a:avLst/>
          </a:prstGeom>
          <a:noFill/>
          <a:ln w="28575">
            <a:solidFill>
              <a:srgbClr val="0000FF"/>
            </a:solidFill>
            <a:round/>
            <a:headEnd type="triangle" w="med" len="med"/>
            <a:tailEnd/>
          </a:ln>
        </p:spPr>
        <p:txBody>
          <a:bodyPr/>
          <a:lstStyle/>
          <a:p>
            <a:endParaRPr lang="en-US"/>
          </a:p>
        </p:txBody>
      </p:sp>
      <p:sp>
        <p:nvSpPr>
          <p:cNvPr id="91200" name="Text Box 64"/>
          <p:cNvSpPr txBox="1">
            <a:spLocks noChangeArrowheads="1"/>
          </p:cNvSpPr>
          <p:nvPr/>
        </p:nvSpPr>
        <p:spPr bwMode="auto">
          <a:xfrm>
            <a:off x="3530600" y="4127500"/>
            <a:ext cx="457200" cy="274638"/>
          </a:xfrm>
          <a:prstGeom prst="rect">
            <a:avLst/>
          </a:prstGeom>
          <a:noFill/>
          <a:ln w="9525">
            <a:noFill/>
            <a:miter lim="800000"/>
            <a:headEnd/>
            <a:tailEnd/>
          </a:ln>
        </p:spPr>
        <p:txBody>
          <a:bodyPr lIns="0" tIns="0" rIns="0" bIns="0">
            <a:spAutoFit/>
          </a:bodyPr>
          <a:lstStyle/>
          <a:p>
            <a:pPr algn="ctr" eaLnBrk="1" hangingPunct="1">
              <a:spcBef>
                <a:spcPct val="50000"/>
              </a:spcBef>
            </a:pPr>
            <a:r>
              <a:rPr lang="en-US" altLang="en-US" b="1">
                <a:solidFill>
                  <a:srgbClr val="FF3300"/>
                </a:solidFill>
              </a:rPr>
              <a:t>N</a:t>
            </a:r>
          </a:p>
        </p:txBody>
      </p:sp>
      <p:grpSp>
        <p:nvGrpSpPr>
          <p:cNvPr id="4" name="Group 65"/>
          <p:cNvGrpSpPr>
            <a:grpSpLocks/>
          </p:cNvGrpSpPr>
          <p:nvPr/>
        </p:nvGrpSpPr>
        <p:grpSpPr bwMode="auto">
          <a:xfrm>
            <a:off x="3657600" y="4953000"/>
            <a:ext cx="2446338" cy="415925"/>
            <a:chOff x="2208" y="3120"/>
            <a:chExt cx="1541" cy="262"/>
          </a:xfrm>
        </p:grpSpPr>
        <p:sp>
          <p:nvSpPr>
            <p:cNvPr id="4119" name="Text Box 66"/>
            <p:cNvSpPr txBox="1">
              <a:spLocks noChangeArrowheads="1"/>
            </p:cNvSpPr>
            <p:nvPr/>
          </p:nvSpPr>
          <p:spPr bwMode="auto">
            <a:xfrm>
              <a:off x="2208" y="3120"/>
              <a:ext cx="773" cy="262"/>
            </a:xfrm>
            <a:prstGeom prst="rect">
              <a:avLst/>
            </a:prstGeom>
            <a:solidFill>
              <a:schemeClr val="bg1"/>
            </a:solidFill>
            <a:ln w="19050">
              <a:solidFill>
                <a:schemeClr val="tx1"/>
              </a:solidFill>
              <a:miter lim="800000"/>
              <a:headEnd/>
              <a:tailEnd/>
            </a:ln>
          </p:spPr>
          <p:txBody>
            <a:bodyPr>
              <a:spAutoFit/>
            </a:bodyPr>
            <a:lstStyle/>
            <a:p>
              <a:pPr eaLnBrk="1" hangingPunct="1"/>
              <a:r>
                <a:rPr lang="en-US" altLang="en-US" sz="2000" b="1">
                  <a:solidFill>
                    <a:schemeClr val="bg1"/>
                  </a:solidFill>
                </a:rPr>
                <a:t>S</a:t>
              </a:r>
            </a:p>
          </p:txBody>
        </p:sp>
        <p:sp>
          <p:nvSpPr>
            <p:cNvPr id="4120" name="Text Box 67"/>
            <p:cNvSpPr txBox="1">
              <a:spLocks noChangeArrowheads="1"/>
            </p:cNvSpPr>
            <p:nvPr/>
          </p:nvSpPr>
          <p:spPr bwMode="auto">
            <a:xfrm>
              <a:off x="2976" y="3120"/>
              <a:ext cx="773" cy="262"/>
            </a:xfrm>
            <a:prstGeom prst="rect">
              <a:avLst/>
            </a:prstGeom>
            <a:solidFill>
              <a:schemeClr val="bg1"/>
            </a:solidFill>
            <a:ln w="19050">
              <a:solidFill>
                <a:schemeClr val="tx1"/>
              </a:solidFill>
              <a:miter lim="800000"/>
              <a:headEnd/>
              <a:tailEnd/>
            </a:ln>
          </p:spPr>
          <p:txBody>
            <a:bodyPr>
              <a:spAutoFit/>
            </a:bodyPr>
            <a:lstStyle/>
            <a:p>
              <a:pPr algn="r" eaLnBrk="1" hangingPunct="1"/>
              <a:r>
                <a:rPr lang="en-US" altLang="en-US" sz="2000" b="1">
                  <a:solidFill>
                    <a:schemeClr val="bg1"/>
                  </a:solidFill>
                </a:rPr>
                <a:t>N</a:t>
              </a:r>
            </a:p>
          </p:txBody>
        </p:sp>
      </p:grpSp>
      <p:grpSp>
        <p:nvGrpSpPr>
          <p:cNvPr id="5" name="Group 10"/>
          <p:cNvGrpSpPr>
            <a:grpSpLocks/>
          </p:cNvGrpSpPr>
          <p:nvPr/>
        </p:nvGrpSpPr>
        <p:grpSpPr bwMode="auto">
          <a:xfrm>
            <a:off x="3657600" y="4953000"/>
            <a:ext cx="2446338" cy="415925"/>
            <a:chOff x="2208" y="3120"/>
            <a:chExt cx="1541" cy="262"/>
          </a:xfrm>
        </p:grpSpPr>
        <p:sp>
          <p:nvSpPr>
            <p:cNvPr id="4117" name="Text Box 11"/>
            <p:cNvSpPr txBox="1">
              <a:spLocks noChangeArrowheads="1"/>
            </p:cNvSpPr>
            <p:nvPr/>
          </p:nvSpPr>
          <p:spPr bwMode="auto">
            <a:xfrm>
              <a:off x="2208" y="3120"/>
              <a:ext cx="773" cy="262"/>
            </a:xfrm>
            <a:prstGeom prst="rect">
              <a:avLst/>
            </a:prstGeom>
            <a:solidFill>
              <a:srgbClr val="0000FF"/>
            </a:solidFill>
            <a:ln w="19050">
              <a:solidFill>
                <a:schemeClr val="tx1"/>
              </a:solidFill>
              <a:miter lim="800000"/>
              <a:headEnd/>
              <a:tailEnd/>
            </a:ln>
          </p:spPr>
          <p:txBody>
            <a:bodyPr>
              <a:spAutoFit/>
            </a:bodyPr>
            <a:lstStyle/>
            <a:p>
              <a:pPr eaLnBrk="1" hangingPunct="1"/>
              <a:r>
                <a:rPr lang="en-US" altLang="en-US" sz="2000" b="1">
                  <a:solidFill>
                    <a:schemeClr val="bg1"/>
                  </a:solidFill>
                </a:rPr>
                <a:t>S</a:t>
              </a:r>
            </a:p>
          </p:txBody>
        </p:sp>
        <p:sp>
          <p:nvSpPr>
            <p:cNvPr id="4118" name="Text Box 12"/>
            <p:cNvSpPr txBox="1">
              <a:spLocks noChangeArrowheads="1"/>
            </p:cNvSpPr>
            <p:nvPr/>
          </p:nvSpPr>
          <p:spPr bwMode="auto">
            <a:xfrm>
              <a:off x="2976" y="3120"/>
              <a:ext cx="773" cy="262"/>
            </a:xfrm>
            <a:prstGeom prst="rect">
              <a:avLst/>
            </a:prstGeom>
            <a:solidFill>
              <a:srgbClr val="FF3300"/>
            </a:solidFill>
            <a:ln w="19050">
              <a:solidFill>
                <a:schemeClr val="tx1"/>
              </a:solidFill>
              <a:miter lim="800000"/>
              <a:headEnd/>
              <a:tailEnd/>
            </a:ln>
          </p:spPr>
          <p:txBody>
            <a:bodyPr>
              <a:spAutoFit/>
            </a:bodyPr>
            <a:lstStyle/>
            <a:p>
              <a:pPr algn="r" eaLnBrk="1" hangingPunct="1"/>
              <a:r>
                <a:rPr lang="en-US" altLang="en-US" sz="2000" b="1">
                  <a:solidFill>
                    <a:schemeClr val="bg1"/>
                  </a:solidFill>
                </a:rPr>
                <a:t>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checkerboard(across)">
                                      <p:cBhvr>
                                        <p:cTn id="7" dur="500"/>
                                        <p:tgtEl>
                                          <p:spTgt spid="9113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1144"/>
                                        </p:tgtEl>
                                        <p:attrNameLst>
                                          <p:attrName>style.visibility</p:attrName>
                                        </p:attrNameLst>
                                      </p:cBhvr>
                                      <p:to>
                                        <p:strVal val="visible"/>
                                      </p:to>
                                    </p:set>
                                    <p:animEffect transition="in" filter="diamond(in)">
                                      <p:cBhvr>
                                        <p:cTn id="10" dur="500"/>
                                        <p:tgtEl>
                                          <p:spTgt spid="91144"/>
                                        </p:tgtEl>
                                      </p:cBhvr>
                                    </p:animEffect>
                                  </p:childTnLst>
                                </p:cTn>
                              </p:par>
                              <p:par>
                                <p:cTn id="11" presetID="55"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strVal val="#ppt_w*0.70"/>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Effect transition="in" filter="fade">
                                      <p:cBhvr>
                                        <p:cTn id="15" dur="1000"/>
                                        <p:tgtEl>
                                          <p:spTgt spid="4"/>
                                        </p:tgtEl>
                                      </p:cBhvr>
                                    </p:animEffect>
                                  </p:childTnLst>
                                </p:cTn>
                              </p:par>
                              <p:par>
                                <p:cTn id="16" presetID="8"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amond(in)">
                                      <p:cBhvr>
                                        <p:cTn id="18" dur="500"/>
                                        <p:tgtEl>
                                          <p:spTgt spid="2"/>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91145"/>
                                        </p:tgtEl>
                                        <p:attrNameLst>
                                          <p:attrName>style.visibility</p:attrName>
                                        </p:attrNameLst>
                                      </p:cBhvr>
                                      <p:to>
                                        <p:strVal val="visible"/>
                                      </p:to>
                                    </p:set>
                                    <p:animEffect transition="in" filter="diamond(in)">
                                      <p:cBhvr>
                                        <p:cTn id="21" dur="500"/>
                                        <p:tgtEl>
                                          <p:spTgt spid="91145"/>
                                        </p:tgtEl>
                                      </p:cBhvr>
                                    </p:animEffect>
                                  </p:childTnLst>
                                </p:cTn>
                              </p:par>
                              <p:par>
                                <p:cTn id="22" presetID="18" presetClass="entr" presetSubtype="12"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trips(downLeft)">
                                      <p:cBhvr>
                                        <p:cTn id="24" dur="500"/>
                                        <p:tgtEl>
                                          <p:spTgt spid="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91199"/>
                                        </p:tgtEl>
                                        <p:attrNameLst>
                                          <p:attrName>style.visibility</p:attrName>
                                        </p:attrNameLst>
                                      </p:cBhvr>
                                      <p:to>
                                        <p:strVal val="visible"/>
                                      </p:to>
                                    </p:set>
                                    <p:animEffect transition="in" filter="strips(downLeft)">
                                      <p:cBhvr>
                                        <p:cTn id="29" dur="500"/>
                                        <p:tgtEl>
                                          <p:spTgt spid="91199"/>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1200"/>
                                        </p:tgtEl>
                                        <p:attrNameLst>
                                          <p:attrName>style.visibility</p:attrName>
                                        </p:attrNameLst>
                                      </p:cBhvr>
                                      <p:to>
                                        <p:strVal val="visible"/>
                                      </p:to>
                                    </p:set>
                                    <p:animEffect transition="in" filter="strips(downLeft)">
                                      <p:cBhvr>
                                        <p:cTn id="32" dur="500"/>
                                        <p:tgtEl>
                                          <p:spTgt spid="91200"/>
                                        </p:tgtEl>
                                      </p:cBhvr>
                                    </p:animEffect>
                                  </p:childTnLst>
                                </p:cTn>
                              </p:par>
                            </p:childTnLst>
                          </p:cTn>
                        </p:par>
                        <p:par>
                          <p:cTn id="33" fill="hold" nodeType="afterGroup">
                            <p:stCondLst>
                              <p:cond delay="500"/>
                            </p:stCondLst>
                            <p:childTnLst>
                              <p:par>
                                <p:cTn id="34" presetID="18" presetClass="entr" presetSubtype="12" fill="hold" grpId="0" nodeType="afterEffect">
                                  <p:stCondLst>
                                    <p:cond delay="0"/>
                                  </p:stCondLst>
                                  <p:childTnLst>
                                    <p:set>
                                      <p:cBhvr>
                                        <p:cTn id="35" dur="1" fill="hold">
                                          <p:stCondLst>
                                            <p:cond delay="0"/>
                                          </p:stCondLst>
                                        </p:cTn>
                                        <p:tgtEl>
                                          <p:spTgt spid="91191"/>
                                        </p:tgtEl>
                                        <p:attrNameLst>
                                          <p:attrName>style.visibility</p:attrName>
                                        </p:attrNameLst>
                                      </p:cBhvr>
                                      <p:to>
                                        <p:strVal val="visible"/>
                                      </p:to>
                                    </p:set>
                                    <p:animEffect transition="in" filter="strips(downLeft)">
                                      <p:cBhvr>
                                        <p:cTn id="36" dur="500"/>
                                        <p:tgtEl>
                                          <p:spTgt spid="91191"/>
                                        </p:tgtEl>
                                      </p:cBhvr>
                                    </p:animEffect>
                                  </p:childTnLst>
                                </p:cTn>
                              </p:par>
                              <p:par>
                                <p:cTn id="37" presetID="18" presetClass="entr" presetSubtype="12" fill="hold" nodeType="withEffect">
                                  <p:stCondLst>
                                    <p:cond delay="0"/>
                                  </p:stCondLst>
                                  <p:childTnLst>
                                    <p:set>
                                      <p:cBhvr>
                                        <p:cTn id="38" dur="1" fill="hold">
                                          <p:stCondLst>
                                            <p:cond delay="0"/>
                                          </p:stCondLst>
                                        </p:cTn>
                                        <p:tgtEl>
                                          <p:spTgt spid="91193"/>
                                        </p:tgtEl>
                                        <p:attrNameLst>
                                          <p:attrName>style.visibility</p:attrName>
                                        </p:attrNameLst>
                                      </p:cBhvr>
                                      <p:to>
                                        <p:strVal val="visible"/>
                                      </p:to>
                                    </p:set>
                                    <p:animEffect transition="in" filter="strips(downLeft)">
                                      <p:cBhvr>
                                        <p:cTn id="39" dur="500"/>
                                        <p:tgtEl>
                                          <p:spTgt spid="91193"/>
                                        </p:tgtEl>
                                      </p:cBhvr>
                                    </p:animEffect>
                                  </p:childTnLst>
                                </p:cTn>
                              </p:par>
                              <p:par>
                                <p:cTn id="40" presetID="18" presetClass="entr" presetSubtype="12" fill="hold" nodeType="withEffect">
                                  <p:stCondLst>
                                    <p:cond delay="0"/>
                                  </p:stCondLst>
                                  <p:childTnLst>
                                    <p:set>
                                      <p:cBhvr>
                                        <p:cTn id="41" dur="1" fill="hold">
                                          <p:stCondLst>
                                            <p:cond delay="0"/>
                                          </p:stCondLst>
                                        </p:cTn>
                                        <p:tgtEl>
                                          <p:spTgt spid="91189"/>
                                        </p:tgtEl>
                                        <p:attrNameLst>
                                          <p:attrName>style.visibility</p:attrName>
                                        </p:attrNameLst>
                                      </p:cBhvr>
                                      <p:to>
                                        <p:strVal val="visible"/>
                                      </p:to>
                                    </p:set>
                                    <p:animEffect transition="in" filter="strips(downLeft)">
                                      <p:cBhvr>
                                        <p:cTn id="42" dur="500"/>
                                        <p:tgtEl>
                                          <p:spTgt spid="91189"/>
                                        </p:tgtEl>
                                      </p:cBhvr>
                                    </p:animEffect>
                                  </p:childTnLst>
                                </p:cTn>
                              </p:par>
                              <p:par>
                                <p:cTn id="43" presetID="18" presetClass="entr" presetSubtype="12" fill="hold" nodeType="withEffect">
                                  <p:stCondLst>
                                    <p:cond delay="0"/>
                                  </p:stCondLst>
                                  <p:childTnLst>
                                    <p:set>
                                      <p:cBhvr>
                                        <p:cTn id="44" dur="1" fill="hold">
                                          <p:stCondLst>
                                            <p:cond delay="0"/>
                                          </p:stCondLst>
                                        </p:cTn>
                                        <p:tgtEl>
                                          <p:spTgt spid="91192"/>
                                        </p:tgtEl>
                                        <p:attrNameLst>
                                          <p:attrName>style.visibility</p:attrName>
                                        </p:attrNameLst>
                                      </p:cBhvr>
                                      <p:to>
                                        <p:strVal val="visible"/>
                                      </p:to>
                                    </p:set>
                                    <p:animEffect transition="in" filter="strips(downLeft)">
                                      <p:cBhvr>
                                        <p:cTn id="45" dur="500"/>
                                        <p:tgtEl>
                                          <p:spTgt spid="9119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91149"/>
                                        </p:tgtEl>
                                        <p:attrNameLst>
                                          <p:attrName>style.visibility</p:attrName>
                                        </p:attrNameLst>
                                      </p:cBhvr>
                                      <p:to>
                                        <p:strVal val="visible"/>
                                      </p:to>
                                    </p:set>
                                    <p:animEffect transition="in" filter="plus(in)">
                                      <p:cBhvr>
                                        <p:cTn id="50" dur="500"/>
                                        <p:tgtEl>
                                          <p:spTgt spid="91149"/>
                                        </p:tgtEl>
                                      </p:cBhvr>
                                    </p:animEffect>
                                  </p:childTnLst>
                                </p:cTn>
                              </p:par>
                              <p:par>
                                <p:cTn id="51" presetID="13" presetClass="entr" presetSubtype="16" fill="hold" grpId="0" nodeType="withEffect">
                                  <p:stCondLst>
                                    <p:cond delay="0"/>
                                  </p:stCondLst>
                                  <p:childTnLst>
                                    <p:set>
                                      <p:cBhvr>
                                        <p:cTn id="52" dur="1" fill="hold">
                                          <p:stCondLst>
                                            <p:cond delay="0"/>
                                          </p:stCondLst>
                                        </p:cTn>
                                        <p:tgtEl>
                                          <p:spTgt spid="91151"/>
                                        </p:tgtEl>
                                        <p:attrNameLst>
                                          <p:attrName>style.visibility</p:attrName>
                                        </p:attrNameLst>
                                      </p:cBhvr>
                                      <p:to>
                                        <p:strVal val="visible"/>
                                      </p:to>
                                    </p:set>
                                    <p:animEffect transition="in" filter="plus(in)">
                                      <p:cBhvr>
                                        <p:cTn id="53" dur="500"/>
                                        <p:tgtEl>
                                          <p:spTgt spid="91151"/>
                                        </p:tgtEl>
                                      </p:cBhvr>
                                    </p:animEffect>
                                  </p:childTnLst>
                                </p:cTn>
                              </p:par>
                              <p:par>
                                <p:cTn id="54" presetID="13" presetClass="entr" presetSubtype="16" fill="hold" grpId="0" nodeType="withEffect">
                                  <p:stCondLst>
                                    <p:cond delay="0"/>
                                  </p:stCondLst>
                                  <p:childTnLst>
                                    <p:set>
                                      <p:cBhvr>
                                        <p:cTn id="55" dur="1" fill="hold">
                                          <p:stCondLst>
                                            <p:cond delay="0"/>
                                          </p:stCondLst>
                                        </p:cTn>
                                        <p:tgtEl>
                                          <p:spTgt spid="91152"/>
                                        </p:tgtEl>
                                        <p:attrNameLst>
                                          <p:attrName>style.visibility</p:attrName>
                                        </p:attrNameLst>
                                      </p:cBhvr>
                                      <p:to>
                                        <p:strVal val="visible"/>
                                      </p:to>
                                    </p:set>
                                    <p:animEffect transition="in" filter="plus(in)">
                                      <p:cBhvr>
                                        <p:cTn id="56" dur="500"/>
                                        <p:tgtEl>
                                          <p:spTgt spid="91152"/>
                                        </p:tgtEl>
                                      </p:cBhvr>
                                    </p:animEffect>
                                  </p:childTnLst>
                                </p:cTn>
                              </p:par>
                              <p:par>
                                <p:cTn id="57" presetID="18" presetClass="entr" presetSubtype="6" fill="hold" grpId="0" nodeType="withEffect">
                                  <p:stCondLst>
                                    <p:cond delay="0"/>
                                  </p:stCondLst>
                                  <p:childTnLst>
                                    <p:set>
                                      <p:cBhvr>
                                        <p:cTn id="58" dur="1" fill="hold">
                                          <p:stCondLst>
                                            <p:cond delay="0"/>
                                          </p:stCondLst>
                                        </p:cTn>
                                        <p:tgtEl>
                                          <p:spTgt spid="91162"/>
                                        </p:tgtEl>
                                        <p:attrNameLst>
                                          <p:attrName>style.visibility</p:attrName>
                                        </p:attrNameLst>
                                      </p:cBhvr>
                                      <p:to>
                                        <p:strVal val="visible"/>
                                      </p:to>
                                    </p:set>
                                    <p:animEffect transition="in" filter="strips(downRight)">
                                      <p:cBhvr>
                                        <p:cTn id="59" dur="500"/>
                                        <p:tgtEl>
                                          <p:spTgt spid="9116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box(in)">
                                      <p:cBhvr>
                                        <p:cTn id="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p:bldP spid="91144" grpId="0" animBg="1"/>
      <p:bldP spid="91145" grpId="0" animBg="1"/>
      <p:bldP spid="91149" grpId="0" animBg="1"/>
      <p:bldP spid="91151" grpId="0" animBg="1"/>
      <p:bldP spid="91162" grpId="0" animBg="1"/>
      <p:bldP spid="91191" grpId="0"/>
      <p:bldP spid="91199" grpId="0"/>
      <p:bldP spid="91152" grpId="0" animBg="1"/>
      <p:bldP spid="912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ông thể ăn đuôi thiệt hở? – Chương 20 | Cùng quân đêm nay say"/>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WordArt 8" descr="White marble"/>
          <p:cNvSpPr>
            <a:spLocks noChangeArrowheads="1" noChangeShapeType="1" noTextEdit="1"/>
          </p:cNvSpPr>
          <p:nvPr/>
        </p:nvSpPr>
        <p:spPr bwMode="auto">
          <a:xfrm>
            <a:off x="152400" y="1447800"/>
            <a:ext cx="8763000" cy="3429000"/>
          </a:xfrm>
          <a:prstGeom prst="rect">
            <a:avLst/>
          </a:prstGeom>
        </p:spPr>
        <p:txBody>
          <a:bodyPr wrap="none" fromWordArt="1">
            <a:prstTxWarp prst="textPlain">
              <a:avLst>
                <a:gd name="adj" fmla="val 50000"/>
              </a:avLst>
            </a:prstTxWarp>
          </a:bodyPr>
          <a:lstStyle/>
          <a:p>
            <a:pPr algn="ctr"/>
            <a:r>
              <a:rPr lang="vi-VN"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TIẾT </a:t>
            </a:r>
            <a:r>
              <a:rPr lang="vi-VN" sz="3600" b="1" kern="1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24 -BÀI </a:t>
            </a:r>
            <a:r>
              <a:rPr lang="vi-VN"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24</a:t>
            </a:r>
          </a:p>
          <a:p>
            <a:pPr algn="ctr"/>
            <a:r>
              <a:rPr lang="vi-VN"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TỪ TRƯỜNG CỦA ỐNG DÂY </a:t>
            </a:r>
          </a:p>
          <a:p>
            <a:pPr algn="ctr"/>
            <a:r>
              <a:rPr lang="vi-VN"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CÓ DÒNG ĐIỆN CHẠY QUA</a:t>
            </a:r>
            <a:endParaRPr lang="en-US"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50+ Hình Nền PowerPoint Thuyết Trình Đẹp | Hình nền, Hình, Hình ảnh"/>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19"/>
          <p:cNvSpPr txBox="1">
            <a:spLocks noChangeArrowheads="1"/>
          </p:cNvSpPr>
          <p:nvPr/>
        </p:nvSpPr>
        <p:spPr bwMode="auto">
          <a:xfrm>
            <a:off x="0" y="0"/>
            <a:ext cx="9144000" cy="1015663"/>
          </a:xfrm>
          <a:prstGeom prst="rect">
            <a:avLst/>
          </a:prstGeom>
          <a:noFill/>
          <a:ln w="9525">
            <a:noFill/>
            <a:miter lim="800000"/>
            <a:headEnd/>
            <a:tailEnd/>
          </a:ln>
        </p:spPr>
        <p:txBody>
          <a:bodyPr>
            <a:spAutoFit/>
          </a:bodyPr>
          <a:lstStyle/>
          <a:p>
            <a:pPr eaLnBrk="1" hangingPunct="1">
              <a:spcBef>
                <a:spcPct val="50000"/>
              </a:spcBef>
            </a:pPr>
            <a:r>
              <a:rPr lang="en-US" altLang="en-US" sz="3200" b="1" dirty="0">
                <a:solidFill>
                  <a:srgbClr val="0000FF"/>
                </a:solidFill>
                <a:latin typeface="Times New Roman" pitchFamily="18" charset="0"/>
                <a:cs typeface="Times New Roman" pitchFamily="18" charset="0"/>
              </a:rPr>
              <a:t>I</a:t>
            </a:r>
            <a:r>
              <a:rPr lang="en-US" altLang="en-US" sz="2800" b="1" dirty="0">
                <a:solidFill>
                  <a:srgbClr val="0000FF"/>
                </a:solidFill>
                <a:latin typeface="Times New Roman" pitchFamily="18" charset="0"/>
                <a:cs typeface="Times New Roman" pitchFamily="18" charset="0"/>
              </a:rPr>
              <a:t>. TỪ PHỔ, ĐƯỜNG SỨC TỪ CỦA ỐNG DÂY CÓ DÒNG ĐIỆN CHẠY QUA:</a:t>
            </a:r>
            <a:r>
              <a:rPr lang="en-US" altLang="en-US" sz="2000" b="1" u="sng" dirty="0"/>
              <a:t> </a:t>
            </a:r>
          </a:p>
        </p:txBody>
      </p:sp>
      <p:sp>
        <p:nvSpPr>
          <p:cNvPr id="4" name="Text Box 20"/>
          <p:cNvSpPr txBox="1">
            <a:spLocks noChangeArrowheads="1"/>
          </p:cNvSpPr>
          <p:nvPr/>
        </p:nvSpPr>
        <p:spPr bwMode="auto">
          <a:xfrm>
            <a:off x="0" y="914400"/>
            <a:ext cx="5257800" cy="584200"/>
          </a:xfrm>
          <a:prstGeom prst="rect">
            <a:avLst/>
          </a:prstGeom>
          <a:noFill/>
          <a:ln w="9525">
            <a:noFill/>
            <a:miter lim="800000"/>
            <a:headEnd/>
            <a:tailEnd/>
          </a:ln>
        </p:spPr>
        <p:txBody>
          <a:bodyPr>
            <a:spAutoFit/>
          </a:bodyPr>
          <a:lstStyle/>
          <a:p>
            <a:pPr eaLnBrk="1" hangingPunct="1">
              <a:spcBef>
                <a:spcPct val="50000"/>
              </a:spcBef>
            </a:pPr>
            <a:r>
              <a:rPr lang="en-US" altLang="en-US" sz="3200" b="1" dirty="0" smtClean="0">
                <a:solidFill>
                  <a:srgbClr val="0000FF"/>
                </a:solidFill>
                <a:latin typeface="Times New Roman" pitchFamily="18" charset="0"/>
                <a:cs typeface="Times New Roman" pitchFamily="18" charset="0"/>
              </a:rPr>
              <a:t>1</a:t>
            </a:r>
            <a:r>
              <a:rPr lang="vi-VN" altLang="en-US" sz="3200" b="1" dirty="0" smtClean="0">
                <a:solidFill>
                  <a:srgbClr val="0000FF"/>
                </a:solidFill>
                <a:latin typeface="Times New Roman" pitchFamily="18" charset="0"/>
                <a:cs typeface="Times New Roman" pitchFamily="18" charset="0"/>
              </a:rPr>
              <a:t>.</a:t>
            </a:r>
            <a:r>
              <a:rPr lang="en-US" altLang="en-US" sz="3200" b="1" dirty="0" err="1" smtClean="0">
                <a:solidFill>
                  <a:srgbClr val="0000FF"/>
                </a:solidFill>
                <a:latin typeface="Times New Roman" pitchFamily="18" charset="0"/>
                <a:cs typeface="Times New Roman" pitchFamily="18" charset="0"/>
              </a:rPr>
              <a:t>Thí</a:t>
            </a:r>
            <a:r>
              <a:rPr lang="en-US" altLang="en-US" sz="3200" b="1" dirty="0" smtClean="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nghiệm</a:t>
            </a:r>
            <a:endParaRPr lang="en-US" altLang="en-US" sz="3200" b="1" dirty="0">
              <a:solidFill>
                <a:srgbClr val="0000FF"/>
              </a:solidFill>
              <a:latin typeface="Times New Roman" pitchFamily="18" charset="0"/>
              <a:cs typeface="Times New Roman" pitchFamily="18" charset="0"/>
            </a:endParaRPr>
          </a:p>
        </p:txBody>
      </p:sp>
      <p:pic>
        <p:nvPicPr>
          <p:cNvPr id="5" name="Picture 36" descr="IMG_1080"/>
          <p:cNvPicPr>
            <a:picLocks noChangeAspect="1" noChangeArrowheads="1"/>
          </p:cNvPicPr>
          <p:nvPr/>
        </p:nvPicPr>
        <p:blipFill>
          <a:blip r:embed="rId3"/>
          <a:srcRect/>
          <a:stretch>
            <a:fillRect/>
          </a:stretch>
        </p:blipFill>
        <p:spPr bwMode="auto">
          <a:xfrm>
            <a:off x="0" y="1524000"/>
            <a:ext cx="9144000" cy="3733800"/>
          </a:xfrm>
          <a:prstGeom prst="rect">
            <a:avLst/>
          </a:prstGeom>
          <a:noFill/>
          <a:ln w="9525">
            <a:noFill/>
            <a:miter lim="800000"/>
            <a:headEnd/>
            <a:tailEnd/>
          </a:ln>
        </p:spPr>
      </p:pic>
      <p:sp>
        <p:nvSpPr>
          <p:cNvPr id="6" name="Text Box 39"/>
          <p:cNvSpPr txBox="1">
            <a:spLocks noChangeArrowheads="1"/>
          </p:cNvSpPr>
          <p:nvPr/>
        </p:nvSpPr>
        <p:spPr bwMode="auto">
          <a:xfrm>
            <a:off x="0" y="5334000"/>
            <a:ext cx="9144000" cy="1384300"/>
          </a:xfrm>
          <a:prstGeom prst="rect">
            <a:avLst/>
          </a:prstGeom>
          <a:solidFill>
            <a:srgbClr val="CCFFFF"/>
          </a:solidFill>
          <a:ln w="9525">
            <a:noFill/>
            <a:miter lim="800000"/>
            <a:headEnd/>
            <a:tailEnd/>
          </a:ln>
        </p:spPr>
        <p:txBody>
          <a:bodyPr>
            <a:spAutoFit/>
          </a:bodyPr>
          <a:lstStyle/>
          <a:p>
            <a:pPr eaLnBrk="1" hangingPunct="1">
              <a:spcBef>
                <a:spcPct val="50000"/>
              </a:spcBef>
            </a:pPr>
            <a:r>
              <a:rPr lang="en-US" altLang="en-US" sz="2800" dirty="0" err="1">
                <a:latin typeface="Times New Roman" pitchFamily="18" charset="0"/>
                <a:cs typeface="Times New Roman" pitchFamily="18" charset="0"/>
              </a:rPr>
              <a:t>Rắc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đều</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lớp</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mạt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sắt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trên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tấm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nhựa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luồn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sẵn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các</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vòng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của</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một</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ống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dây</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dẫn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có</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dòng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điện</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chạy</a:t>
            </a:r>
            <a:r>
              <a:rPr lang="en-US" altLang="en-US" sz="2800" dirty="0">
                <a:latin typeface="Times New Roman" pitchFamily="18" charset="0"/>
                <a:cs typeface="Times New Roman" pitchFamily="18" charset="0"/>
              </a:rPr>
              <a:t> qua. </a:t>
            </a:r>
            <a:r>
              <a:rPr lang="en-US" altLang="en-US" sz="2800" dirty="0" err="1">
                <a:latin typeface="Times New Roman" pitchFamily="18" charset="0"/>
                <a:cs typeface="Times New Roman" pitchFamily="18" charset="0"/>
              </a:rPr>
              <a:t>Rồi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gõ</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nhẹ</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tấm</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nhựa</a:t>
            </a:r>
            <a:endParaRPr lang="en-US" alt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IMG_1262_1"/>
          <p:cNvPicPr>
            <a:picLocks noChangeAspect="1" noChangeArrowheads="1"/>
          </p:cNvPicPr>
          <p:nvPr/>
        </p:nvPicPr>
        <p:blipFill>
          <a:blip r:embed="rId5"/>
          <a:srcRect/>
          <a:stretch>
            <a:fillRect/>
          </a:stretch>
        </p:blipFill>
        <p:spPr bwMode="auto">
          <a:xfrm>
            <a:off x="1708150" y="914400"/>
            <a:ext cx="5810250" cy="3930650"/>
          </a:xfrm>
          <a:prstGeom prst="rect">
            <a:avLst/>
          </a:prstGeom>
          <a:noFill/>
          <a:ln w="28575">
            <a:solidFill>
              <a:srgbClr val="FFCC66"/>
            </a:solidFill>
            <a:miter lim="800000"/>
            <a:headEnd/>
            <a:tailEnd/>
          </a:ln>
          <a:effectLst>
            <a:outerShdw dist="107763" dir="2700000" algn="ctr" rotWithShape="0">
              <a:srgbClr val="808080">
                <a:alpha val="50000"/>
              </a:srgbClr>
            </a:outerShdw>
          </a:effectLst>
        </p:spPr>
      </p:pic>
      <p:pic>
        <p:nvPicPr>
          <p:cNvPr id="4115" name="Picture 19" descr="IMG_1262_2"/>
          <p:cNvPicPr>
            <a:picLocks noChangeAspect="1" noChangeArrowheads="1"/>
          </p:cNvPicPr>
          <p:nvPr/>
        </p:nvPicPr>
        <p:blipFill>
          <a:blip r:embed="rId6"/>
          <a:srcRect/>
          <a:stretch>
            <a:fillRect/>
          </a:stretch>
        </p:blipFill>
        <p:spPr bwMode="auto">
          <a:xfrm>
            <a:off x="1693863" y="904875"/>
            <a:ext cx="5805487" cy="3927475"/>
          </a:xfrm>
          <a:prstGeom prst="rect">
            <a:avLst/>
          </a:prstGeom>
          <a:noFill/>
          <a:ln w="19050">
            <a:solidFill>
              <a:srgbClr val="FFCC66"/>
            </a:solidFill>
            <a:miter lim="800000"/>
            <a:headEnd/>
            <a:tailEnd/>
          </a:ln>
          <a:effectLst>
            <a:outerShdw dist="107763" dir="2700000" algn="ctr" rotWithShape="0">
              <a:srgbClr val="808080">
                <a:alpha val="50000"/>
              </a:srgbClr>
            </a:outerShdw>
          </a:effectLst>
        </p:spPr>
      </p:pic>
      <p:pic>
        <p:nvPicPr>
          <p:cNvPr id="4116" name="Picture 20" descr="IMG_1262_3"/>
          <p:cNvPicPr>
            <a:picLocks noChangeAspect="1" noChangeArrowheads="1"/>
          </p:cNvPicPr>
          <p:nvPr/>
        </p:nvPicPr>
        <p:blipFill>
          <a:blip r:embed="rId7"/>
          <a:srcRect/>
          <a:stretch>
            <a:fillRect/>
          </a:stretch>
        </p:blipFill>
        <p:spPr bwMode="auto">
          <a:xfrm>
            <a:off x="1681163" y="922338"/>
            <a:ext cx="5862637" cy="3925887"/>
          </a:xfrm>
          <a:prstGeom prst="rect">
            <a:avLst/>
          </a:prstGeom>
          <a:noFill/>
          <a:ln w="19050">
            <a:solidFill>
              <a:srgbClr val="FFCC66"/>
            </a:solidFill>
            <a:miter lim="800000"/>
            <a:headEnd/>
            <a:tailEnd/>
          </a:ln>
          <a:effectLst>
            <a:outerShdw dist="107763" dir="2700000" algn="ctr" rotWithShape="0">
              <a:srgbClr val="808080">
                <a:alpha val="50000"/>
              </a:srgbClr>
            </a:outerShdw>
          </a:effectLst>
        </p:spPr>
      </p:pic>
      <p:grpSp>
        <p:nvGrpSpPr>
          <p:cNvPr id="2" name="Group 15"/>
          <p:cNvGrpSpPr>
            <a:grpSpLocks/>
          </p:cNvGrpSpPr>
          <p:nvPr/>
        </p:nvGrpSpPr>
        <p:grpSpPr bwMode="auto">
          <a:xfrm>
            <a:off x="3813175" y="4686300"/>
            <a:ext cx="1638300" cy="1612900"/>
            <a:chOff x="1710" y="2952"/>
            <a:chExt cx="1032" cy="1016"/>
          </a:xfrm>
        </p:grpSpPr>
        <p:grpSp>
          <p:nvGrpSpPr>
            <p:cNvPr id="3" name="Group 12"/>
            <p:cNvGrpSpPr>
              <a:grpSpLocks/>
            </p:cNvGrpSpPr>
            <p:nvPr/>
          </p:nvGrpSpPr>
          <p:grpSpPr bwMode="auto">
            <a:xfrm>
              <a:off x="1710" y="2960"/>
              <a:ext cx="306" cy="1008"/>
              <a:chOff x="1902" y="2720"/>
              <a:chExt cx="306" cy="1008"/>
            </a:xfrm>
          </p:grpSpPr>
          <p:sp>
            <p:nvSpPr>
              <p:cNvPr id="4101" name="Line 5"/>
              <p:cNvSpPr>
                <a:spLocks noChangeShapeType="1"/>
              </p:cNvSpPr>
              <p:nvPr/>
            </p:nvSpPr>
            <p:spPr bwMode="auto">
              <a:xfrm>
                <a:off x="1902" y="2720"/>
                <a:ext cx="0" cy="1008"/>
              </a:xfrm>
              <a:prstGeom prst="line">
                <a:avLst/>
              </a:prstGeom>
              <a:noFill/>
              <a:ln w="38100">
                <a:solidFill>
                  <a:srgbClr val="FF0000"/>
                </a:solidFill>
                <a:round/>
                <a:headEnd type="oval" w="med" len="med"/>
                <a:tailEnd/>
              </a:ln>
              <a:effectLst/>
            </p:spPr>
            <p:txBody>
              <a:bodyPr/>
              <a:lstStyle/>
              <a:p>
                <a:endParaRPr lang="en-US"/>
              </a:p>
            </p:txBody>
          </p:sp>
          <p:sp>
            <p:nvSpPr>
              <p:cNvPr id="4103" name="Line 7"/>
              <p:cNvSpPr>
                <a:spLocks noChangeShapeType="1"/>
              </p:cNvSpPr>
              <p:nvPr/>
            </p:nvSpPr>
            <p:spPr bwMode="auto">
              <a:xfrm>
                <a:off x="1906" y="3716"/>
                <a:ext cx="302" cy="0"/>
              </a:xfrm>
              <a:prstGeom prst="line">
                <a:avLst/>
              </a:prstGeom>
              <a:noFill/>
              <a:ln w="38100">
                <a:solidFill>
                  <a:srgbClr val="FF0000"/>
                </a:solidFill>
                <a:round/>
                <a:headEnd/>
                <a:tailEnd type="oval" w="med" len="med"/>
              </a:ln>
              <a:effectLst/>
            </p:spPr>
            <p:txBody>
              <a:bodyPr/>
              <a:lstStyle/>
              <a:p>
                <a:endParaRPr lang="en-US"/>
              </a:p>
            </p:txBody>
          </p:sp>
        </p:grpSp>
        <p:grpSp>
          <p:nvGrpSpPr>
            <p:cNvPr id="4" name="Group 13"/>
            <p:cNvGrpSpPr>
              <a:grpSpLocks/>
            </p:cNvGrpSpPr>
            <p:nvPr/>
          </p:nvGrpSpPr>
          <p:grpSpPr bwMode="auto">
            <a:xfrm>
              <a:off x="2448" y="2952"/>
              <a:ext cx="294" cy="1008"/>
              <a:chOff x="2640" y="2712"/>
              <a:chExt cx="294" cy="1008"/>
            </a:xfrm>
          </p:grpSpPr>
          <p:sp>
            <p:nvSpPr>
              <p:cNvPr id="4102" name="Line 6"/>
              <p:cNvSpPr>
                <a:spLocks noChangeShapeType="1"/>
              </p:cNvSpPr>
              <p:nvPr/>
            </p:nvSpPr>
            <p:spPr bwMode="auto">
              <a:xfrm>
                <a:off x="2930" y="2712"/>
                <a:ext cx="0" cy="1008"/>
              </a:xfrm>
              <a:prstGeom prst="line">
                <a:avLst/>
              </a:prstGeom>
              <a:noFill/>
              <a:ln w="38100">
                <a:solidFill>
                  <a:srgbClr val="3333FF"/>
                </a:solidFill>
                <a:round/>
                <a:headEnd type="oval" w="med" len="med"/>
                <a:tailEnd/>
              </a:ln>
              <a:effectLst/>
            </p:spPr>
            <p:txBody>
              <a:bodyPr/>
              <a:lstStyle/>
              <a:p>
                <a:endParaRPr lang="en-US"/>
              </a:p>
            </p:txBody>
          </p:sp>
          <p:sp>
            <p:nvSpPr>
              <p:cNvPr id="4104" name="Line 8"/>
              <p:cNvSpPr>
                <a:spLocks noChangeShapeType="1"/>
              </p:cNvSpPr>
              <p:nvPr/>
            </p:nvSpPr>
            <p:spPr bwMode="auto">
              <a:xfrm flipH="1">
                <a:off x="2640" y="3712"/>
                <a:ext cx="294" cy="0"/>
              </a:xfrm>
              <a:prstGeom prst="line">
                <a:avLst/>
              </a:prstGeom>
              <a:noFill/>
              <a:ln w="38100">
                <a:solidFill>
                  <a:srgbClr val="3333FF"/>
                </a:solidFill>
                <a:round/>
                <a:headEnd/>
                <a:tailEnd type="oval" w="med" len="med"/>
              </a:ln>
              <a:effectLst/>
            </p:spPr>
            <p:txBody>
              <a:bodyPr/>
              <a:lstStyle/>
              <a:p>
                <a:endParaRPr lang="en-US"/>
              </a:p>
            </p:txBody>
          </p:sp>
        </p:grpSp>
      </p:grpSp>
      <p:sp>
        <p:nvSpPr>
          <p:cNvPr id="4105" name="Text Box 9"/>
          <p:cNvSpPr txBox="1">
            <a:spLocks noChangeArrowheads="1"/>
          </p:cNvSpPr>
          <p:nvPr/>
        </p:nvSpPr>
        <p:spPr bwMode="auto">
          <a:xfrm>
            <a:off x="4127500" y="6278563"/>
            <a:ext cx="1066800" cy="427037"/>
          </a:xfrm>
          <a:prstGeom prst="rect">
            <a:avLst/>
          </a:prstGeom>
          <a:noFill/>
          <a:ln w="9525">
            <a:noFill/>
            <a:miter lim="800000"/>
            <a:headEnd/>
            <a:tailEnd/>
          </a:ln>
          <a:effectLst/>
        </p:spPr>
        <p:txBody>
          <a:bodyPr lIns="0" tIns="0" rIns="0" bIns="0">
            <a:spAutoFit/>
          </a:bodyPr>
          <a:lstStyle/>
          <a:p>
            <a:pPr>
              <a:spcBef>
                <a:spcPct val="50000"/>
              </a:spcBef>
            </a:pPr>
            <a:r>
              <a:rPr lang="en-US" sz="2800" b="1">
                <a:solidFill>
                  <a:srgbClr val="008000"/>
                </a:solidFill>
              </a:rPr>
              <a:t>12 V</a:t>
            </a:r>
          </a:p>
        </p:txBody>
      </p:sp>
      <p:sp>
        <p:nvSpPr>
          <p:cNvPr id="4106" name="Text Box 10"/>
          <p:cNvSpPr txBox="1">
            <a:spLocks noChangeArrowheads="1"/>
          </p:cNvSpPr>
          <p:nvPr/>
        </p:nvSpPr>
        <p:spPr bwMode="auto">
          <a:xfrm>
            <a:off x="3279775" y="4457700"/>
            <a:ext cx="428625" cy="427038"/>
          </a:xfrm>
          <a:prstGeom prst="rect">
            <a:avLst/>
          </a:prstGeom>
          <a:noFill/>
          <a:ln w="9525">
            <a:noFill/>
            <a:miter lim="800000"/>
            <a:headEnd/>
            <a:tailEnd/>
          </a:ln>
          <a:effectLst/>
        </p:spPr>
        <p:txBody>
          <a:bodyPr lIns="0" tIns="0" rIns="0" bIns="0">
            <a:spAutoFit/>
          </a:bodyPr>
          <a:lstStyle/>
          <a:p>
            <a:pPr>
              <a:spcBef>
                <a:spcPct val="50000"/>
              </a:spcBef>
            </a:pPr>
            <a:r>
              <a:rPr lang="en-US" sz="2800" b="1">
                <a:solidFill>
                  <a:srgbClr val="FF0000"/>
                </a:solidFill>
              </a:rPr>
              <a:t>+</a:t>
            </a:r>
          </a:p>
        </p:txBody>
      </p:sp>
      <p:sp>
        <p:nvSpPr>
          <p:cNvPr id="4107" name="Text Box 11"/>
          <p:cNvSpPr txBox="1">
            <a:spLocks noChangeArrowheads="1"/>
          </p:cNvSpPr>
          <p:nvPr/>
        </p:nvSpPr>
        <p:spPr bwMode="auto">
          <a:xfrm>
            <a:off x="5622925" y="4476750"/>
            <a:ext cx="266700" cy="427038"/>
          </a:xfrm>
          <a:prstGeom prst="rect">
            <a:avLst/>
          </a:prstGeom>
          <a:noFill/>
          <a:ln w="9525">
            <a:noFill/>
            <a:miter lim="800000"/>
            <a:headEnd/>
            <a:tailEnd/>
          </a:ln>
          <a:effectLst/>
        </p:spPr>
        <p:txBody>
          <a:bodyPr lIns="0" tIns="0" rIns="0" bIns="0">
            <a:spAutoFit/>
          </a:bodyPr>
          <a:lstStyle/>
          <a:p>
            <a:pPr>
              <a:spcBef>
                <a:spcPct val="50000"/>
              </a:spcBef>
            </a:pPr>
            <a:r>
              <a:rPr lang="en-US" sz="2800" b="1">
                <a:solidFill>
                  <a:srgbClr val="3333FF"/>
                </a:solidFill>
              </a:rPr>
              <a:t>-</a:t>
            </a:r>
          </a:p>
        </p:txBody>
      </p:sp>
      <p:sp>
        <p:nvSpPr>
          <p:cNvPr id="4113" name="AutoShape 17"/>
          <p:cNvSpPr>
            <a:spLocks noChangeArrowheads="1"/>
          </p:cNvSpPr>
          <p:nvPr/>
        </p:nvSpPr>
        <p:spPr bwMode="auto">
          <a:xfrm>
            <a:off x="6675438" y="-127000"/>
            <a:ext cx="2468562" cy="1778000"/>
          </a:xfrm>
          <a:prstGeom prst="cloudCallout">
            <a:avLst>
              <a:gd name="adj1" fmla="val -29421"/>
              <a:gd name="adj2" fmla="val 8065"/>
            </a:avLst>
          </a:prstGeom>
          <a:gradFill rotWithShape="1">
            <a:gsLst>
              <a:gs pos="0">
                <a:srgbClr val="FF7DDD"/>
              </a:gs>
              <a:gs pos="100000">
                <a:schemeClr val="bg1"/>
              </a:gs>
            </a:gsLst>
            <a:lin ang="5400000" scaled="1"/>
          </a:gradFill>
          <a:ln w="9525">
            <a:noFill/>
            <a:round/>
            <a:headEnd/>
            <a:tailEnd/>
          </a:ln>
          <a:effectLst/>
        </p:spPr>
        <p:txBody>
          <a:bodyPr>
            <a:spAutoFit/>
          </a:bodyPr>
          <a:lstStyle/>
          <a:p>
            <a:pPr algn="l">
              <a:spcBef>
                <a:spcPct val="50000"/>
              </a:spcBef>
            </a:pPr>
            <a:r>
              <a:rPr lang="en-US" sz="3600" b="1">
                <a:solidFill>
                  <a:srgbClr val="FF3399"/>
                </a:solidFill>
                <a:effectLst>
                  <a:outerShdw blurRad="38100" dist="38100" dir="2700000" algn="tl">
                    <a:srgbClr val="000000"/>
                  </a:outerShdw>
                </a:effectLst>
                <a:latin typeface="VNI-Times" pitchFamily="2" charset="0"/>
              </a:rPr>
              <a:t>Goõ nheï</a:t>
            </a:r>
          </a:p>
        </p:txBody>
      </p:sp>
      <p:sp>
        <p:nvSpPr>
          <p:cNvPr id="4112" name="Line 16"/>
          <p:cNvSpPr>
            <a:spLocks noChangeShapeType="1"/>
          </p:cNvSpPr>
          <p:nvPr/>
        </p:nvSpPr>
        <p:spPr bwMode="auto">
          <a:xfrm flipH="1">
            <a:off x="5943600" y="609600"/>
            <a:ext cx="1066800" cy="838200"/>
          </a:xfrm>
          <a:prstGeom prst="line">
            <a:avLst/>
          </a:prstGeom>
          <a:noFill/>
          <a:ln w="38100">
            <a:solidFill>
              <a:srgbClr val="FF33CC"/>
            </a:solidFill>
            <a:round/>
            <a:headEnd/>
            <a:tailEnd type="stealth" w="lg" len="lg"/>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out)">
                                      <p:cBhvr>
                                        <p:cTn id="7" dur="1000"/>
                                        <p:tgtEl>
                                          <p:spTgt spid="4099"/>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500"/>
                                        <p:tgtEl>
                                          <p:spTgt spid="2"/>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builtIn="1"/>
                                        </p:tgtEl>
                                      </p:cMediaNode>
                                    </p:audio>
                                  </p:subTnLst>
                                </p:cTn>
                              </p:par>
                            </p:childTnLst>
                          </p:cTn>
                        </p:par>
                        <p:par>
                          <p:cTn id="12" fill="hold">
                            <p:stCondLst>
                              <p:cond delay="1500"/>
                            </p:stCondLst>
                            <p:childTnLst>
                              <p:par>
                                <p:cTn id="13" presetID="10" presetClass="entr" presetSubtype="0" repeatCount="3000" fill="hold" grpId="0" nodeType="afterEffect">
                                  <p:stCondLst>
                                    <p:cond delay="0"/>
                                  </p:stCondLst>
                                  <p:childTnLst>
                                    <p:set>
                                      <p:cBhvr>
                                        <p:cTn id="14" dur="1" fill="hold">
                                          <p:stCondLst>
                                            <p:cond delay="0"/>
                                          </p:stCondLst>
                                        </p:cTn>
                                        <p:tgtEl>
                                          <p:spTgt spid="4105"/>
                                        </p:tgtEl>
                                        <p:attrNameLst>
                                          <p:attrName>style.visibility</p:attrName>
                                        </p:attrNameLst>
                                      </p:cBhvr>
                                      <p:to>
                                        <p:strVal val="visible"/>
                                      </p:to>
                                    </p:set>
                                    <p:animEffect transition="in" filter="fade">
                                      <p:cBhvr>
                                        <p:cTn id="15" dur="500"/>
                                        <p:tgtEl>
                                          <p:spTgt spid="4105"/>
                                        </p:tgtEl>
                                      </p:cBhvr>
                                    </p:animEffect>
                                  </p:childTnLst>
                                </p:cTn>
                              </p:par>
                              <p:par>
                                <p:cTn id="16" presetID="10" presetClass="entr" presetSubtype="0" repeatCount="3000" fill="hold" grpId="0" nodeType="withEffect">
                                  <p:stCondLst>
                                    <p:cond delay="0"/>
                                  </p:stCondLst>
                                  <p:childTnLst>
                                    <p:set>
                                      <p:cBhvr>
                                        <p:cTn id="17" dur="1" fill="hold">
                                          <p:stCondLst>
                                            <p:cond delay="0"/>
                                          </p:stCondLst>
                                        </p:cTn>
                                        <p:tgtEl>
                                          <p:spTgt spid="4106"/>
                                        </p:tgtEl>
                                        <p:attrNameLst>
                                          <p:attrName>style.visibility</p:attrName>
                                        </p:attrNameLst>
                                      </p:cBhvr>
                                      <p:to>
                                        <p:strVal val="visible"/>
                                      </p:to>
                                    </p:set>
                                    <p:animEffect transition="in" filter="fade">
                                      <p:cBhvr>
                                        <p:cTn id="18" dur="1000"/>
                                        <p:tgtEl>
                                          <p:spTgt spid="4106"/>
                                        </p:tgtEl>
                                      </p:cBhvr>
                                    </p:animEffect>
                                  </p:childTnLst>
                                </p:cTn>
                              </p:par>
                              <p:par>
                                <p:cTn id="19" presetID="10" presetClass="entr" presetSubtype="0" repeatCount="3000" fill="hold" grpId="0" nodeType="withEffect">
                                  <p:stCondLst>
                                    <p:cond delay="0"/>
                                  </p:stCondLst>
                                  <p:childTnLst>
                                    <p:set>
                                      <p:cBhvr>
                                        <p:cTn id="20" dur="1" fill="hold">
                                          <p:stCondLst>
                                            <p:cond delay="0"/>
                                          </p:stCondLst>
                                        </p:cTn>
                                        <p:tgtEl>
                                          <p:spTgt spid="4107"/>
                                        </p:tgtEl>
                                        <p:attrNameLst>
                                          <p:attrName>style.visibility</p:attrName>
                                        </p:attrNameLst>
                                      </p:cBhvr>
                                      <p:to>
                                        <p:strVal val="visible"/>
                                      </p:to>
                                    </p:set>
                                    <p:animEffect transition="in" filter="fade">
                                      <p:cBhvr>
                                        <p:cTn id="21" dur="1000"/>
                                        <p:tgtEl>
                                          <p:spTgt spid="4107"/>
                                        </p:tgtEl>
                                      </p:cBhvr>
                                    </p:animEffect>
                                  </p:childTnLst>
                                </p:cTn>
                              </p:par>
                            </p:childTnLst>
                          </p:cTn>
                        </p:par>
                        <p:par>
                          <p:cTn id="22" fill="hold">
                            <p:stCondLst>
                              <p:cond delay="4500"/>
                            </p:stCondLst>
                            <p:childTnLst>
                              <p:par>
                                <p:cTn id="23" presetID="47" presetClass="entr" presetSubtype="0" repeatCount="indefinite" fill="hold" grpId="0" nodeType="afterEffect">
                                  <p:stCondLst>
                                    <p:cond delay="0"/>
                                  </p:stCondLst>
                                  <p:childTnLst>
                                    <p:set>
                                      <p:cBhvr>
                                        <p:cTn id="24" dur="1" fill="hold">
                                          <p:stCondLst>
                                            <p:cond delay="0"/>
                                          </p:stCondLst>
                                        </p:cTn>
                                        <p:tgtEl>
                                          <p:spTgt spid="4112"/>
                                        </p:tgtEl>
                                        <p:attrNameLst>
                                          <p:attrName>style.visibility</p:attrName>
                                        </p:attrNameLst>
                                      </p:cBhvr>
                                      <p:to>
                                        <p:strVal val="visible"/>
                                      </p:to>
                                    </p:set>
                                    <p:animEffect transition="in" filter="fade">
                                      <p:cBhvr>
                                        <p:cTn id="25" dur="1000"/>
                                        <p:tgtEl>
                                          <p:spTgt spid="4112"/>
                                        </p:tgtEl>
                                      </p:cBhvr>
                                    </p:animEffect>
                                    <p:anim calcmode="lin" valueType="num">
                                      <p:cBhvr>
                                        <p:cTn id="26" dur="1000" fill="hold"/>
                                        <p:tgtEl>
                                          <p:spTgt spid="4112"/>
                                        </p:tgtEl>
                                        <p:attrNameLst>
                                          <p:attrName>ppt_x</p:attrName>
                                        </p:attrNameLst>
                                      </p:cBhvr>
                                      <p:tavLst>
                                        <p:tav tm="0">
                                          <p:val>
                                            <p:strVal val="#ppt_x"/>
                                          </p:val>
                                        </p:tav>
                                        <p:tav tm="100000">
                                          <p:val>
                                            <p:strVal val="#ppt_x"/>
                                          </p:val>
                                        </p:tav>
                                      </p:tavLst>
                                    </p:anim>
                                    <p:anim calcmode="lin" valueType="num">
                                      <p:cBhvr>
                                        <p:cTn id="27" dur="1000" fill="hold"/>
                                        <p:tgtEl>
                                          <p:spTgt spid="4112"/>
                                        </p:tgtEl>
                                        <p:attrNameLst>
                                          <p:attrName>ppt_y</p:attrName>
                                        </p:attrNameLst>
                                      </p:cBhvr>
                                      <p:tavLst>
                                        <p:tav tm="0">
                                          <p:val>
                                            <p:strVal val="#ppt_y-.1"/>
                                          </p:val>
                                        </p:tav>
                                        <p:tav tm="100000">
                                          <p:val>
                                            <p:strVal val="#ppt_y"/>
                                          </p:val>
                                        </p:tav>
                                      </p:tavLst>
                                    </p:anim>
                                  </p:childTnLst>
                                  <p:subTnLst>
                                    <p:audio>
                                      <p:cMediaNode vol="64000">
                                        <p:cTn display="0" masterRel="sameClick">
                                          <p:stCondLst>
                                            <p:cond evt="begin" delay="0">
                                              <p:tn val="23"/>
                                            </p:cond>
                                          </p:stCondLst>
                                          <p:endCondLst>
                                            <p:cond evt="onStopAudio" delay="0">
                                              <p:tgtEl>
                                                <p:sldTgt/>
                                              </p:tgtEl>
                                            </p:cond>
                                          </p:endCondLst>
                                        </p:cTn>
                                        <p:tgtEl>
                                          <p:sndTgt r:embed="rId4" name="click.wav" builtIn="1"/>
                                        </p:tgtEl>
                                      </p:cMediaNode>
                                    </p:audio>
                                  </p:subTnLst>
                                </p:cTn>
                              </p:par>
                              <p:par>
                                <p:cTn id="28" presetID="9" presetClass="entr" presetSubtype="0" fill="hold" grpId="0" nodeType="withEffect">
                                  <p:stCondLst>
                                    <p:cond delay="0"/>
                                  </p:stCondLst>
                                  <p:childTnLst>
                                    <p:set>
                                      <p:cBhvr>
                                        <p:cTn id="29" dur="1" fill="hold">
                                          <p:stCondLst>
                                            <p:cond delay="0"/>
                                          </p:stCondLst>
                                        </p:cTn>
                                        <p:tgtEl>
                                          <p:spTgt spid="4113"/>
                                        </p:tgtEl>
                                        <p:attrNameLst>
                                          <p:attrName>style.visibility</p:attrName>
                                        </p:attrNameLst>
                                      </p:cBhvr>
                                      <p:to>
                                        <p:strVal val="visible"/>
                                      </p:to>
                                    </p:set>
                                    <p:animEffect transition="in" filter="dissolve">
                                      <p:cBhvr>
                                        <p:cTn id="30" dur="500"/>
                                        <p:tgtEl>
                                          <p:spTgt spid="4113"/>
                                        </p:tgtEl>
                                      </p:cBhvr>
                                    </p:animEffect>
                                  </p:childTnLst>
                                </p:cTn>
                              </p:par>
                            </p:childTnLst>
                          </p:cTn>
                        </p:par>
                        <p:par>
                          <p:cTn id="31" fill="hold">
                            <p:stCondLst>
                              <p:cond delay="5500"/>
                            </p:stCondLst>
                            <p:childTnLst>
                              <p:par>
                                <p:cTn id="32" presetID="10" presetClass="entr" presetSubtype="0" fill="hold" nodeType="afterEffect">
                                  <p:stCondLst>
                                    <p:cond delay="0"/>
                                  </p:stCondLst>
                                  <p:childTnLst>
                                    <p:set>
                                      <p:cBhvr>
                                        <p:cTn id="33" dur="1" fill="hold">
                                          <p:stCondLst>
                                            <p:cond delay="0"/>
                                          </p:stCondLst>
                                        </p:cTn>
                                        <p:tgtEl>
                                          <p:spTgt spid="4115"/>
                                        </p:tgtEl>
                                        <p:attrNameLst>
                                          <p:attrName>style.visibility</p:attrName>
                                        </p:attrNameLst>
                                      </p:cBhvr>
                                      <p:to>
                                        <p:strVal val="visible"/>
                                      </p:to>
                                    </p:set>
                                    <p:animEffect transition="in" filter="fade">
                                      <p:cBhvr>
                                        <p:cTn id="34" dur="7000"/>
                                        <p:tgtEl>
                                          <p:spTgt spid="4115"/>
                                        </p:tgtEl>
                                      </p:cBhvr>
                                    </p:animEffect>
                                  </p:childTnLst>
                                </p:cTn>
                              </p:par>
                            </p:childTnLst>
                          </p:cTn>
                        </p:par>
                        <p:par>
                          <p:cTn id="35" fill="hold">
                            <p:stCondLst>
                              <p:cond delay="12500"/>
                            </p:stCondLst>
                            <p:childTnLst>
                              <p:par>
                                <p:cTn id="36" presetID="10" presetClass="entr" presetSubtype="0" fill="hold" nodeType="afterEffect">
                                  <p:stCondLst>
                                    <p:cond delay="0"/>
                                  </p:stCondLst>
                                  <p:childTnLst>
                                    <p:set>
                                      <p:cBhvr>
                                        <p:cTn id="37" dur="1" fill="hold">
                                          <p:stCondLst>
                                            <p:cond delay="0"/>
                                          </p:stCondLst>
                                        </p:cTn>
                                        <p:tgtEl>
                                          <p:spTgt spid="4116"/>
                                        </p:tgtEl>
                                        <p:attrNameLst>
                                          <p:attrName>style.visibility</p:attrName>
                                        </p:attrNameLst>
                                      </p:cBhvr>
                                      <p:to>
                                        <p:strVal val="visible"/>
                                      </p:to>
                                    </p:set>
                                    <p:animEffect transition="in" filter="fade">
                                      <p:cBhvr>
                                        <p:cTn id="38" dur="7000"/>
                                        <p:tgtEl>
                                          <p:spTgt spid="4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P spid="4106" grpId="0"/>
      <p:bldP spid="4107" grpId="0"/>
      <p:bldP spid="4113" grpId="0" animBg="1"/>
      <p:bldP spid="41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49" name="AutoShape 381"/>
          <p:cNvSpPr>
            <a:spLocks noChangeArrowheads="1"/>
          </p:cNvSpPr>
          <p:nvPr/>
        </p:nvSpPr>
        <p:spPr bwMode="auto">
          <a:xfrm>
            <a:off x="90488" y="80963"/>
            <a:ext cx="8991600" cy="6705600"/>
          </a:xfrm>
          <a:prstGeom prst="foldedCorner">
            <a:avLst>
              <a:gd name="adj" fmla="val 12500"/>
            </a:avLst>
          </a:prstGeom>
          <a:noFill/>
          <a:ln w="38100" algn="ctr">
            <a:solidFill>
              <a:srgbClr val="292989"/>
            </a:solidFill>
            <a:round/>
            <a:headEnd/>
            <a:tailEnd/>
          </a:ln>
          <a:effectLst>
            <a:outerShdw dist="20000" dir="5400000" rotWithShape="0">
              <a:srgbClr val="000000">
                <a:alpha val="37999"/>
              </a:srgbClr>
            </a:outerShdw>
          </a:effectLst>
        </p:spPr>
        <p:txBody>
          <a:bodyPr wrap="none" anchor="ctr"/>
          <a:lstStyle/>
          <a:p>
            <a:pPr algn="ctr" eaLnBrk="1" hangingPunct="1">
              <a:defRPr/>
            </a:pPr>
            <a:endParaRPr lang="en-US">
              <a:solidFill>
                <a:schemeClr val="dk1"/>
              </a:solidFill>
              <a:latin typeface="+mn-lt"/>
            </a:endParaRPr>
          </a:p>
        </p:txBody>
      </p:sp>
      <p:sp>
        <p:nvSpPr>
          <p:cNvPr id="35970" name="Rectangle 382"/>
          <p:cNvSpPr>
            <a:spLocks noChangeArrowheads="1"/>
          </p:cNvSpPr>
          <p:nvPr/>
        </p:nvSpPr>
        <p:spPr bwMode="auto">
          <a:xfrm>
            <a:off x="409575" y="4537075"/>
            <a:ext cx="8610600" cy="2092325"/>
          </a:xfrm>
          <a:prstGeom prst="rect">
            <a:avLst/>
          </a:prstGeom>
          <a:noFill/>
          <a:ln w="9525">
            <a:noFill/>
            <a:miter lim="800000"/>
            <a:headEnd/>
            <a:tailEnd/>
          </a:ln>
        </p:spPr>
        <p:txBody>
          <a:bodyPr>
            <a:spAutoFit/>
          </a:bodyPr>
          <a:lstStyle/>
          <a:p>
            <a:pPr algn="just" eaLnBrk="1" hangingPunct="1"/>
            <a:r>
              <a:rPr lang="en-US" altLang="en-US" sz="2600" b="1">
                <a:latin typeface="Times New Roman" pitchFamily="18" charset="0"/>
              </a:rPr>
              <a:t>* Giống nhau: </a:t>
            </a:r>
            <a:r>
              <a:rPr lang="en-US" altLang="en-US" sz="2600" b="1">
                <a:solidFill>
                  <a:srgbClr val="0000FF"/>
                </a:solidFill>
                <a:latin typeface="Times New Roman" pitchFamily="18" charset="0"/>
              </a:rPr>
              <a:t>Phần từ phổ ở bên ngoài ống dây có dòng điện chạy qua và bên ngoài nam châm giống nhau.</a:t>
            </a:r>
            <a:r>
              <a:rPr lang="en-US" altLang="en-US" sz="2600">
                <a:solidFill>
                  <a:srgbClr val="0000FF"/>
                </a:solidFill>
                <a:latin typeface="Times New Roman" pitchFamily="18" charset="0"/>
              </a:rPr>
              <a:t> </a:t>
            </a:r>
          </a:p>
          <a:p>
            <a:pPr algn="just" eaLnBrk="1" hangingPunct="1"/>
            <a:r>
              <a:rPr lang="en-US" altLang="en-US" sz="2600" b="1">
                <a:latin typeface="Times New Roman" pitchFamily="18" charset="0"/>
              </a:rPr>
              <a:t>     * Khác nhau: </a:t>
            </a:r>
            <a:r>
              <a:rPr lang="en-US" altLang="en-US" sz="2600" b="1">
                <a:solidFill>
                  <a:srgbClr val="0000FF"/>
                </a:solidFill>
                <a:latin typeface="Times New Roman" pitchFamily="18" charset="0"/>
              </a:rPr>
              <a:t>Trong lòng ống dây cũng có các đường mạt sắt sắp xếp gần như song song với nhau.</a:t>
            </a:r>
            <a:endParaRPr lang="en-US" altLang="en-US" sz="2600" b="1">
              <a:latin typeface="Times New Roman" pitchFamily="18" charset="0"/>
            </a:endParaRPr>
          </a:p>
          <a:p>
            <a:pPr algn="just" eaLnBrk="1" hangingPunct="1"/>
            <a:endParaRPr lang="en-US" altLang="en-US" sz="2600" b="1">
              <a:latin typeface="Times New Roman" pitchFamily="18" charset="0"/>
            </a:endParaRPr>
          </a:p>
        </p:txBody>
      </p:sp>
      <p:pic>
        <p:nvPicPr>
          <p:cNvPr id="35971" name="Picture 6" descr="Book-09-june"/>
          <p:cNvPicPr>
            <a:picLocks noChangeAspect="1" noChangeArrowheads="1" noCrop="1"/>
          </p:cNvPicPr>
          <p:nvPr/>
        </p:nvPicPr>
        <p:blipFill>
          <a:blip r:embed="rId2"/>
          <a:srcRect/>
          <a:stretch>
            <a:fillRect/>
          </a:stretch>
        </p:blipFill>
        <p:spPr bwMode="auto">
          <a:xfrm>
            <a:off x="257175" y="4641850"/>
            <a:ext cx="609600" cy="463550"/>
          </a:xfrm>
          <a:prstGeom prst="rect">
            <a:avLst/>
          </a:prstGeom>
          <a:noFill/>
          <a:ln w="9525">
            <a:noFill/>
            <a:miter lim="800000"/>
            <a:headEnd/>
            <a:tailEnd/>
          </a:ln>
        </p:spPr>
      </p:pic>
      <p:pic>
        <p:nvPicPr>
          <p:cNvPr id="35972" name="Picture 6" descr="Book-09-june"/>
          <p:cNvPicPr>
            <a:picLocks noChangeAspect="1" noChangeArrowheads="1" noCrop="1"/>
          </p:cNvPicPr>
          <p:nvPr/>
        </p:nvPicPr>
        <p:blipFill>
          <a:blip r:embed="rId2"/>
          <a:srcRect/>
          <a:stretch>
            <a:fillRect/>
          </a:stretch>
        </p:blipFill>
        <p:spPr bwMode="auto">
          <a:xfrm>
            <a:off x="271463" y="5397500"/>
            <a:ext cx="609600" cy="463550"/>
          </a:xfrm>
          <a:prstGeom prst="rect">
            <a:avLst/>
          </a:prstGeom>
          <a:noFill/>
          <a:ln w="9525">
            <a:noFill/>
            <a:miter lim="800000"/>
            <a:headEnd/>
            <a:tailEnd/>
          </a:ln>
        </p:spPr>
      </p:pic>
      <p:pic>
        <p:nvPicPr>
          <p:cNvPr id="35998" name="Picture 158"/>
          <p:cNvPicPr>
            <a:picLocks noChangeAspect="1" noChangeArrowheads="1"/>
          </p:cNvPicPr>
          <p:nvPr/>
        </p:nvPicPr>
        <p:blipFill>
          <a:blip r:embed="rId3"/>
          <a:srcRect/>
          <a:stretch>
            <a:fillRect/>
          </a:stretch>
        </p:blipFill>
        <p:spPr bwMode="auto">
          <a:xfrm>
            <a:off x="1066800" y="2057400"/>
            <a:ext cx="3352800" cy="2198688"/>
          </a:xfrm>
          <a:prstGeom prst="rect">
            <a:avLst/>
          </a:prstGeom>
          <a:noFill/>
          <a:ln w="9525">
            <a:noFill/>
            <a:miter lim="800000"/>
            <a:headEnd/>
            <a:tailEnd/>
          </a:ln>
        </p:spPr>
      </p:pic>
      <p:sp>
        <p:nvSpPr>
          <p:cNvPr id="10247" name="Rectangle 382"/>
          <p:cNvSpPr>
            <a:spLocks noChangeArrowheads="1"/>
          </p:cNvSpPr>
          <p:nvPr/>
        </p:nvSpPr>
        <p:spPr bwMode="auto">
          <a:xfrm>
            <a:off x="228600" y="152400"/>
            <a:ext cx="8915400" cy="1569660"/>
          </a:xfrm>
          <a:prstGeom prst="rect">
            <a:avLst/>
          </a:prstGeom>
          <a:noFill/>
          <a:ln w="9525">
            <a:noFill/>
            <a:miter lim="800000"/>
            <a:headEnd/>
            <a:tailEnd/>
          </a:ln>
        </p:spPr>
        <p:txBody>
          <a:bodyPr wrap="square">
            <a:spAutoFit/>
          </a:bodyPr>
          <a:lstStyle/>
          <a:p>
            <a:r>
              <a:rPr lang="en-US" altLang="en-US" sz="2600" b="1" i="1" dirty="0">
                <a:latin typeface="Times New Roman" pitchFamily="18" charset="0"/>
              </a:rPr>
              <a:t> </a:t>
            </a:r>
            <a:r>
              <a:rPr lang="en-US" altLang="en-US" sz="2800" b="1" dirty="0" smtClean="0">
                <a:solidFill>
                  <a:srgbClr val="FF3300"/>
                </a:solidFill>
                <a:latin typeface="Times New Roman" pitchFamily="18" charset="0"/>
              </a:rPr>
              <a:t>C</a:t>
            </a:r>
            <a:r>
              <a:rPr lang="en-US" altLang="en-US" sz="3200" b="1" dirty="0" smtClean="0">
                <a:solidFill>
                  <a:srgbClr val="FF3300"/>
                </a:solidFill>
                <a:latin typeface="Times New Roman" pitchFamily="18" charset="0"/>
              </a:rPr>
              <a:t>1</a:t>
            </a:r>
            <a:r>
              <a:rPr lang="en-US" altLang="en-US" sz="2600" b="1" i="1" dirty="0" smtClean="0">
                <a:latin typeface="Times New Roman" pitchFamily="18" charset="0"/>
              </a:rPr>
              <a:t> </a:t>
            </a:r>
            <a:r>
              <a:rPr lang="vi-VN" altLang="en-US" sz="2600" b="1" i="1" dirty="0" smtClean="0">
                <a:latin typeface="Times New Roman" pitchFamily="18" charset="0"/>
              </a:rPr>
              <a:t>.</a:t>
            </a:r>
            <a:r>
              <a:rPr lang="en-US" altLang="en-US" sz="3200" b="1" i="1" dirty="0" smtClean="0">
                <a:latin typeface="Times New Roman" pitchFamily="18" charset="0"/>
              </a:rPr>
              <a:t>So </a:t>
            </a:r>
            <a:r>
              <a:rPr lang="en-US" altLang="en-US" sz="3200" b="1" i="1" dirty="0" err="1">
                <a:latin typeface="Times New Roman" pitchFamily="18" charset="0"/>
              </a:rPr>
              <a:t>sánh</a:t>
            </a:r>
            <a:r>
              <a:rPr lang="en-US" altLang="en-US" sz="3200" b="1" i="1" dirty="0">
                <a:latin typeface="Times New Roman" pitchFamily="18" charset="0"/>
              </a:rPr>
              <a:t> </a:t>
            </a:r>
            <a:r>
              <a:rPr lang="en-US" altLang="en-US" sz="3200" b="1" i="1" dirty="0" err="1">
                <a:latin typeface="Times New Roman" pitchFamily="18" charset="0"/>
              </a:rPr>
              <a:t>với</a:t>
            </a:r>
            <a:r>
              <a:rPr lang="en-US" altLang="en-US" sz="3200" b="1" i="1" dirty="0">
                <a:latin typeface="Times New Roman" pitchFamily="18" charset="0"/>
              </a:rPr>
              <a:t> </a:t>
            </a:r>
            <a:r>
              <a:rPr lang="en-US" altLang="en-US" sz="3200" b="1" i="1" dirty="0" err="1">
                <a:latin typeface="Times New Roman" pitchFamily="18" charset="0"/>
              </a:rPr>
              <a:t>từ</a:t>
            </a:r>
            <a:r>
              <a:rPr lang="en-US" altLang="en-US" sz="3200" b="1" i="1" dirty="0">
                <a:latin typeface="Times New Roman" pitchFamily="18" charset="0"/>
              </a:rPr>
              <a:t> </a:t>
            </a:r>
            <a:r>
              <a:rPr lang="en-US" altLang="en-US" sz="3200" b="1" i="1" dirty="0" err="1">
                <a:latin typeface="Times New Roman" pitchFamily="18" charset="0"/>
              </a:rPr>
              <a:t>phổ</a:t>
            </a:r>
            <a:r>
              <a:rPr lang="en-US" altLang="en-US" sz="3200" b="1" i="1" dirty="0">
                <a:latin typeface="Times New Roman" pitchFamily="18" charset="0"/>
              </a:rPr>
              <a:t> </a:t>
            </a:r>
            <a:r>
              <a:rPr lang="en-US" altLang="en-US" sz="3200" b="1" i="1" dirty="0" err="1">
                <a:latin typeface="Times New Roman" pitchFamily="18" charset="0"/>
              </a:rPr>
              <a:t>của</a:t>
            </a:r>
            <a:r>
              <a:rPr lang="en-US" altLang="en-US" sz="3200" b="1" i="1" dirty="0">
                <a:latin typeface="Times New Roman" pitchFamily="18" charset="0"/>
              </a:rPr>
              <a:t> </a:t>
            </a:r>
            <a:r>
              <a:rPr lang="en-US" altLang="en-US" sz="3200" b="1" i="1" dirty="0" err="1">
                <a:latin typeface="Times New Roman" pitchFamily="18" charset="0"/>
              </a:rPr>
              <a:t>thanh</a:t>
            </a:r>
            <a:r>
              <a:rPr lang="en-US" altLang="en-US" sz="3200" b="1" i="1" dirty="0">
                <a:latin typeface="Times New Roman" pitchFamily="18" charset="0"/>
              </a:rPr>
              <a:t> </a:t>
            </a:r>
            <a:r>
              <a:rPr lang="en-US" altLang="en-US" sz="3200" b="1" i="1" dirty="0" err="1">
                <a:latin typeface="Times New Roman" pitchFamily="18" charset="0"/>
              </a:rPr>
              <a:t>nam</a:t>
            </a:r>
            <a:r>
              <a:rPr lang="en-US" altLang="en-US" sz="3200" b="1" i="1" dirty="0">
                <a:latin typeface="Times New Roman" pitchFamily="18" charset="0"/>
              </a:rPr>
              <a:t> </a:t>
            </a:r>
            <a:r>
              <a:rPr lang="en-US" altLang="en-US" sz="3200" b="1" i="1" dirty="0" err="1">
                <a:latin typeface="Times New Roman" pitchFamily="18" charset="0"/>
              </a:rPr>
              <a:t>châm</a:t>
            </a:r>
            <a:r>
              <a:rPr lang="en-US" altLang="en-US" sz="3200" b="1" i="1" dirty="0">
                <a:latin typeface="Times New Roman" pitchFamily="18" charset="0"/>
              </a:rPr>
              <a:t> </a:t>
            </a:r>
            <a:r>
              <a:rPr lang="en-US" altLang="en-US" sz="3200" b="1" i="1" dirty="0" err="1">
                <a:latin typeface="Times New Roman" pitchFamily="18" charset="0"/>
              </a:rPr>
              <a:t>và</a:t>
            </a:r>
            <a:r>
              <a:rPr lang="en-US" altLang="en-US" sz="3200" b="1" i="1" dirty="0">
                <a:latin typeface="Times New Roman" pitchFamily="18" charset="0"/>
              </a:rPr>
              <a:t> </a:t>
            </a:r>
            <a:r>
              <a:rPr lang="en-US" altLang="en-US" sz="3200" b="1" i="1" dirty="0" err="1">
                <a:latin typeface="Times New Roman" pitchFamily="18" charset="0"/>
              </a:rPr>
              <a:t>từ</a:t>
            </a:r>
            <a:r>
              <a:rPr lang="en-US" altLang="en-US" sz="3200" b="1" i="1" dirty="0">
                <a:latin typeface="Times New Roman" pitchFamily="18" charset="0"/>
              </a:rPr>
              <a:t> </a:t>
            </a:r>
            <a:r>
              <a:rPr lang="en-US" altLang="en-US" sz="3200" b="1" i="1" dirty="0" err="1">
                <a:latin typeface="Times New Roman" pitchFamily="18" charset="0"/>
              </a:rPr>
              <a:t>phổ</a:t>
            </a:r>
            <a:r>
              <a:rPr lang="en-US" altLang="en-US" sz="3200" b="1" i="1" dirty="0">
                <a:latin typeface="Times New Roman" pitchFamily="18" charset="0"/>
              </a:rPr>
              <a:t> </a:t>
            </a:r>
            <a:r>
              <a:rPr lang="en-US" altLang="en-US" sz="3200" b="1" i="1" dirty="0" err="1">
                <a:latin typeface="Times New Roman" pitchFamily="18" charset="0"/>
              </a:rPr>
              <a:t>vừa</a:t>
            </a:r>
            <a:r>
              <a:rPr lang="en-US" altLang="en-US" sz="3200" b="1" i="1" dirty="0">
                <a:latin typeface="Times New Roman" pitchFamily="18" charset="0"/>
              </a:rPr>
              <a:t> </a:t>
            </a:r>
            <a:r>
              <a:rPr lang="en-US" altLang="en-US" sz="3200" b="1" i="1" dirty="0" err="1" smtClean="0">
                <a:latin typeface="Times New Roman" pitchFamily="18" charset="0"/>
              </a:rPr>
              <a:t>tạo</a:t>
            </a:r>
            <a:r>
              <a:rPr lang="en-US" altLang="en-US" sz="3200" b="1" i="1" dirty="0" smtClean="0">
                <a:latin typeface="Times New Roman" pitchFamily="18" charset="0"/>
              </a:rPr>
              <a:t> </a:t>
            </a:r>
            <a:r>
              <a:rPr lang="en-US" altLang="en-US" sz="3200" b="1" i="1" dirty="0" err="1">
                <a:latin typeface="Times New Roman" pitchFamily="18" charset="0"/>
              </a:rPr>
              <a:t>thành</a:t>
            </a:r>
            <a:r>
              <a:rPr lang="en-US" altLang="en-US" sz="3200" b="1" i="1" dirty="0">
                <a:latin typeface="Times New Roman" pitchFamily="18" charset="0"/>
              </a:rPr>
              <a:t> </a:t>
            </a:r>
            <a:r>
              <a:rPr lang="en-US" altLang="en-US" sz="3200" b="1" i="1" dirty="0" err="1">
                <a:latin typeface="Times New Roman" pitchFamily="18" charset="0"/>
              </a:rPr>
              <a:t>của</a:t>
            </a:r>
            <a:r>
              <a:rPr lang="en-US" altLang="en-US" sz="3200" b="1" i="1" dirty="0">
                <a:latin typeface="Times New Roman" pitchFamily="18" charset="0"/>
              </a:rPr>
              <a:t> </a:t>
            </a:r>
            <a:r>
              <a:rPr lang="en-US" altLang="en-US" sz="3200" b="1" i="1" dirty="0" err="1">
                <a:latin typeface="Times New Roman" pitchFamily="18" charset="0"/>
              </a:rPr>
              <a:t>ống</a:t>
            </a:r>
            <a:r>
              <a:rPr lang="en-US" altLang="en-US" sz="3200" b="1" i="1" dirty="0">
                <a:latin typeface="Times New Roman" pitchFamily="18" charset="0"/>
              </a:rPr>
              <a:t> </a:t>
            </a:r>
            <a:r>
              <a:rPr lang="en-US" altLang="en-US" sz="3200" b="1" i="1" dirty="0" err="1">
                <a:latin typeface="Times New Roman" pitchFamily="18" charset="0"/>
              </a:rPr>
              <a:t>dây</a:t>
            </a:r>
            <a:r>
              <a:rPr lang="en-US" altLang="en-US" sz="3200" b="1" i="1" dirty="0">
                <a:latin typeface="Times New Roman" pitchFamily="18" charset="0"/>
              </a:rPr>
              <a:t> </a:t>
            </a:r>
            <a:r>
              <a:rPr lang="en-US" altLang="en-US" sz="3200" b="1" i="1" dirty="0" err="1">
                <a:latin typeface="Times New Roman" pitchFamily="18" charset="0"/>
              </a:rPr>
              <a:t>có</a:t>
            </a:r>
            <a:r>
              <a:rPr lang="en-US" altLang="en-US" sz="3200" b="1" i="1" dirty="0">
                <a:latin typeface="Times New Roman" pitchFamily="18" charset="0"/>
              </a:rPr>
              <a:t> </a:t>
            </a:r>
            <a:r>
              <a:rPr lang="en-US" altLang="en-US" sz="3200" b="1" i="1" dirty="0" err="1">
                <a:latin typeface="Times New Roman" pitchFamily="18" charset="0"/>
              </a:rPr>
              <a:t>dòng</a:t>
            </a:r>
            <a:r>
              <a:rPr lang="en-US" altLang="en-US" sz="3200" b="1" i="1" dirty="0">
                <a:latin typeface="Times New Roman" pitchFamily="18" charset="0"/>
              </a:rPr>
              <a:t> </a:t>
            </a:r>
            <a:r>
              <a:rPr lang="en-US" altLang="en-US" sz="3200" b="1" i="1" dirty="0" err="1">
                <a:latin typeface="Times New Roman" pitchFamily="18" charset="0"/>
              </a:rPr>
              <a:t>điện</a:t>
            </a:r>
            <a:r>
              <a:rPr lang="en-US" altLang="en-US" sz="3200" b="1" i="1" dirty="0">
                <a:latin typeface="Times New Roman" pitchFamily="18" charset="0"/>
              </a:rPr>
              <a:t> </a:t>
            </a:r>
            <a:r>
              <a:rPr lang="en-US" altLang="en-US" sz="3200" b="1" i="1" dirty="0" err="1">
                <a:latin typeface="Times New Roman" pitchFamily="18" charset="0"/>
              </a:rPr>
              <a:t>chạy</a:t>
            </a:r>
            <a:r>
              <a:rPr lang="en-US" altLang="en-US" sz="3200" b="1" i="1" dirty="0">
                <a:latin typeface="Times New Roman" pitchFamily="18" charset="0"/>
              </a:rPr>
              <a:t> qua </a:t>
            </a:r>
            <a:r>
              <a:rPr lang="en-US" altLang="en-US" sz="3200" b="1" i="1" dirty="0" err="1">
                <a:latin typeface="Times New Roman" pitchFamily="18" charset="0"/>
              </a:rPr>
              <a:t>có</a:t>
            </a:r>
            <a:r>
              <a:rPr lang="en-US" altLang="en-US" sz="3200" b="1" i="1" dirty="0">
                <a:latin typeface="Times New Roman" pitchFamily="18" charset="0"/>
              </a:rPr>
              <a:t> </a:t>
            </a:r>
            <a:r>
              <a:rPr lang="en-US" altLang="en-US" sz="3200" b="1" i="1" dirty="0" err="1">
                <a:latin typeface="Times New Roman" pitchFamily="18" charset="0"/>
              </a:rPr>
              <a:t>gì</a:t>
            </a:r>
            <a:r>
              <a:rPr lang="en-US" altLang="en-US" sz="3200" b="1" i="1" dirty="0">
                <a:latin typeface="Times New Roman" pitchFamily="18" charset="0"/>
              </a:rPr>
              <a:t> </a:t>
            </a:r>
            <a:r>
              <a:rPr lang="en-US" altLang="en-US" sz="3200" b="1" i="1" dirty="0" err="1">
                <a:latin typeface="Times New Roman" pitchFamily="18" charset="0"/>
              </a:rPr>
              <a:t>giống</a:t>
            </a:r>
            <a:r>
              <a:rPr lang="en-US" altLang="en-US" sz="3200" b="1" i="1" dirty="0">
                <a:latin typeface="Times New Roman" pitchFamily="18" charset="0"/>
              </a:rPr>
              <a:t> </a:t>
            </a:r>
            <a:r>
              <a:rPr lang="en-US" altLang="en-US" sz="3200" b="1" i="1" dirty="0" err="1">
                <a:latin typeface="Times New Roman" pitchFamily="18" charset="0"/>
              </a:rPr>
              <a:t>nhau</a:t>
            </a:r>
            <a:r>
              <a:rPr lang="en-US" altLang="en-US" sz="3200" b="1" i="1" dirty="0">
                <a:latin typeface="Times New Roman" pitchFamily="18" charset="0"/>
              </a:rPr>
              <a:t>, </a:t>
            </a:r>
            <a:r>
              <a:rPr lang="en-US" altLang="en-US" sz="3200" b="1" i="1" dirty="0" err="1">
                <a:latin typeface="Times New Roman" pitchFamily="18" charset="0"/>
              </a:rPr>
              <a:t>khác</a:t>
            </a:r>
            <a:r>
              <a:rPr lang="en-US" altLang="en-US" sz="3200" b="1" i="1" dirty="0">
                <a:latin typeface="Times New Roman" pitchFamily="18" charset="0"/>
              </a:rPr>
              <a:t> </a:t>
            </a:r>
            <a:r>
              <a:rPr lang="en-US" altLang="en-US" sz="3200" b="1" i="1" dirty="0" err="1">
                <a:latin typeface="Times New Roman" pitchFamily="18" charset="0"/>
              </a:rPr>
              <a:t>nhau</a:t>
            </a:r>
            <a:r>
              <a:rPr lang="en-US" altLang="en-US" sz="3200" b="1" i="1" dirty="0">
                <a:latin typeface="Times New Roman" pitchFamily="18" charset="0"/>
              </a:rPr>
              <a:t>?</a:t>
            </a:r>
          </a:p>
        </p:txBody>
      </p:sp>
      <p:pic>
        <p:nvPicPr>
          <p:cNvPr id="10249" name="Content Placeholder 3"/>
          <p:cNvPicPr>
            <a:picLocks noChangeAspect="1"/>
          </p:cNvPicPr>
          <p:nvPr/>
        </p:nvPicPr>
        <p:blipFill>
          <a:blip r:embed="rId4"/>
          <a:srcRect l="24237" t="34906" r="11749" b="36041"/>
          <a:stretch>
            <a:fillRect/>
          </a:stretch>
        </p:blipFill>
        <p:spPr bwMode="auto">
          <a:xfrm>
            <a:off x="4648200" y="2057400"/>
            <a:ext cx="4205288" cy="2198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5998"/>
                                        </p:tgtEl>
                                        <p:attrNameLst>
                                          <p:attrName>style.visibility</p:attrName>
                                        </p:attrNameLst>
                                      </p:cBhvr>
                                      <p:to>
                                        <p:strVal val="visible"/>
                                      </p:to>
                                    </p:set>
                                    <p:animEffect transition="in" filter="wipe(left)">
                                      <p:cBhvr>
                                        <p:cTn id="7" dur="500"/>
                                        <p:tgtEl>
                                          <p:spTgt spid="359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5971"/>
                                        </p:tgtEl>
                                        <p:attrNameLst>
                                          <p:attrName>style.visibility</p:attrName>
                                        </p:attrNameLst>
                                      </p:cBhvr>
                                      <p:to>
                                        <p:strVal val="visible"/>
                                      </p:to>
                                    </p:set>
                                    <p:animEffect transition="in" filter="wipe(left)">
                                      <p:cBhvr>
                                        <p:cTn id="12" dur="500"/>
                                        <p:tgtEl>
                                          <p:spTgt spid="35971"/>
                                        </p:tgtEl>
                                      </p:cBhvr>
                                    </p:animEffect>
                                  </p:childTnLst>
                                </p:cTn>
                              </p:par>
                              <p:par>
                                <p:cTn id="13" presetID="22" presetClass="entr" presetSubtype="8" fill="hold" nodeType="withEffect">
                                  <p:stCondLst>
                                    <p:cond delay="0"/>
                                  </p:stCondLst>
                                  <p:childTnLst>
                                    <p:set>
                                      <p:cBhvr>
                                        <p:cTn id="14" dur="1" fill="hold">
                                          <p:stCondLst>
                                            <p:cond delay="0"/>
                                          </p:stCondLst>
                                        </p:cTn>
                                        <p:tgtEl>
                                          <p:spTgt spid="35972"/>
                                        </p:tgtEl>
                                        <p:attrNameLst>
                                          <p:attrName>style.visibility</p:attrName>
                                        </p:attrNameLst>
                                      </p:cBhvr>
                                      <p:to>
                                        <p:strVal val="visible"/>
                                      </p:to>
                                    </p:set>
                                    <p:animEffect transition="in" filter="wipe(left)">
                                      <p:cBhvr>
                                        <p:cTn id="15" dur="500"/>
                                        <p:tgtEl>
                                          <p:spTgt spid="3597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5970"/>
                                        </p:tgtEl>
                                        <p:attrNameLst>
                                          <p:attrName>style.visibility</p:attrName>
                                        </p:attrNameLst>
                                      </p:cBhvr>
                                      <p:to>
                                        <p:strVal val="visible"/>
                                      </p:to>
                                    </p:set>
                                    <p:animEffect transition="in" filter="wipe(left)">
                                      <p:cBhvr>
                                        <p:cTn id="18" dur="500"/>
                                        <p:tgtEl>
                                          <p:spTgt spid="359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G_1262_3"/>
          <p:cNvPicPr>
            <a:picLocks noChangeAspect="1" noChangeArrowheads="1"/>
          </p:cNvPicPr>
          <p:nvPr/>
        </p:nvPicPr>
        <p:blipFill>
          <a:blip r:embed="rId4"/>
          <a:srcRect/>
          <a:stretch>
            <a:fillRect/>
          </a:stretch>
        </p:blipFill>
        <p:spPr bwMode="auto">
          <a:xfrm>
            <a:off x="1681163" y="901700"/>
            <a:ext cx="5862637" cy="3925888"/>
          </a:xfrm>
          <a:prstGeom prst="rect">
            <a:avLst/>
          </a:prstGeom>
          <a:noFill/>
          <a:ln w="19050">
            <a:solidFill>
              <a:srgbClr val="FFCC66"/>
            </a:solidFill>
            <a:miter lim="800000"/>
            <a:headEnd/>
            <a:tailEnd/>
          </a:ln>
          <a:effectLst>
            <a:outerShdw dist="107763" dir="2700000" algn="ctr" rotWithShape="0">
              <a:srgbClr val="808080">
                <a:alpha val="50000"/>
              </a:srgbClr>
            </a:outerShdw>
          </a:effectLst>
        </p:spPr>
      </p:pic>
      <p:grpSp>
        <p:nvGrpSpPr>
          <p:cNvPr id="2" name="Group 5"/>
          <p:cNvGrpSpPr>
            <a:grpSpLocks/>
          </p:cNvGrpSpPr>
          <p:nvPr/>
        </p:nvGrpSpPr>
        <p:grpSpPr bwMode="auto">
          <a:xfrm>
            <a:off x="3813175" y="4665663"/>
            <a:ext cx="1638300" cy="1231900"/>
            <a:chOff x="1710" y="2952"/>
            <a:chExt cx="1032" cy="1016"/>
          </a:xfrm>
        </p:grpSpPr>
        <p:grpSp>
          <p:nvGrpSpPr>
            <p:cNvPr id="3" name="Group 6"/>
            <p:cNvGrpSpPr>
              <a:grpSpLocks/>
            </p:cNvGrpSpPr>
            <p:nvPr/>
          </p:nvGrpSpPr>
          <p:grpSpPr bwMode="auto">
            <a:xfrm>
              <a:off x="1710" y="2960"/>
              <a:ext cx="306" cy="1008"/>
              <a:chOff x="1902" y="2720"/>
              <a:chExt cx="306" cy="1008"/>
            </a:xfrm>
          </p:grpSpPr>
          <p:sp>
            <p:nvSpPr>
              <p:cNvPr id="6151" name="Line 7"/>
              <p:cNvSpPr>
                <a:spLocks noChangeShapeType="1"/>
              </p:cNvSpPr>
              <p:nvPr/>
            </p:nvSpPr>
            <p:spPr bwMode="auto">
              <a:xfrm>
                <a:off x="1902" y="2720"/>
                <a:ext cx="0" cy="1008"/>
              </a:xfrm>
              <a:prstGeom prst="line">
                <a:avLst/>
              </a:prstGeom>
              <a:noFill/>
              <a:ln w="38100">
                <a:solidFill>
                  <a:srgbClr val="FF0000"/>
                </a:solidFill>
                <a:round/>
                <a:headEnd type="oval" w="med" len="med"/>
                <a:tailEnd/>
              </a:ln>
              <a:effectLst/>
            </p:spPr>
            <p:txBody>
              <a:bodyPr/>
              <a:lstStyle/>
              <a:p>
                <a:endParaRPr lang="en-US"/>
              </a:p>
            </p:txBody>
          </p:sp>
          <p:sp>
            <p:nvSpPr>
              <p:cNvPr id="6152" name="Line 8"/>
              <p:cNvSpPr>
                <a:spLocks noChangeShapeType="1"/>
              </p:cNvSpPr>
              <p:nvPr/>
            </p:nvSpPr>
            <p:spPr bwMode="auto">
              <a:xfrm>
                <a:off x="1906" y="3716"/>
                <a:ext cx="302" cy="0"/>
              </a:xfrm>
              <a:prstGeom prst="line">
                <a:avLst/>
              </a:prstGeom>
              <a:noFill/>
              <a:ln w="38100">
                <a:solidFill>
                  <a:srgbClr val="FF0000"/>
                </a:solidFill>
                <a:round/>
                <a:headEnd/>
                <a:tailEnd type="oval" w="med" len="med"/>
              </a:ln>
              <a:effectLst/>
            </p:spPr>
            <p:txBody>
              <a:bodyPr/>
              <a:lstStyle/>
              <a:p>
                <a:endParaRPr lang="en-US"/>
              </a:p>
            </p:txBody>
          </p:sp>
        </p:grpSp>
        <p:grpSp>
          <p:nvGrpSpPr>
            <p:cNvPr id="4" name="Group 9"/>
            <p:cNvGrpSpPr>
              <a:grpSpLocks/>
            </p:cNvGrpSpPr>
            <p:nvPr/>
          </p:nvGrpSpPr>
          <p:grpSpPr bwMode="auto">
            <a:xfrm>
              <a:off x="2448" y="2952"/>
              <a:ext cx="294" cy="1008"/>
              <a:chOff x="2640" y="2712"/>
              <a:chExt cx="294" cy="1008"/>
            </a:xfrm>
          </p:grpSpPr>
          <p:sp>
            <p:nvSpPr>
              <p:cNvPr id="6154" name="Line 10"/>
              <p:cNvSpPr>
                <a:spLocks noChangeShapeType="1"/>
              </p:cNvSpPr>
              <p:nvPr/>
            </p:nvSpPr>
            <p:spPr bwMode="auto">
              <a:xfrm>
                <a:off x="2930" y="2712"/>
                <a:ext cx="0" cy="1008"/>
              </a:xfrm>
              <a:prstGeom prst="line">
                <a:avLst/>
              </a:prstGeom>
              <a:noFill/>
              <a:ln w="38100">
                <a:solidFill>
                  <a:srgbClr val="3333FF"/>
                </a:solidFill>
                <a:round/>
                <a:headEnd type="oval" w="med" len="med"/>
                <a:tailEnd/>
              </a:ln>
              <a:effectLst/>
            </p:spPr>
            <p:txBody>
              <a:bodyPr/>
              <a:lstStyle/>
              <a:p>
                <a:endParaRPr lang="en-US"/>
              </a:p>
            </p:txBody>
          </p:sp>
          <p:sp>
            <p:nvSpPr>
              <p:cNvPr id="6155" name="Line 11"/>
              <p:cNvSpPr>
                <a:spLocks noChangeShapeType="1"/>
              </p:cNvSpPr>
              <p:nvPr/>
            </p:nvSpPr>
            <p:spPr bwMode="auto">
              <a:xfrm flipH="1">
                <a:off x="2640" y="3712"/>
                <a:ext cx="294" cy="0"/>
              </a:xfrm>
              <a:prstGeom prst="line">
                <a:avLst/>
              </a:prstGeom>
              <a:noFill/>
              <a:ln w="38100">
                <a:solidFill>
                  <a:srgbClr val="3333FF"/>
                </a:solidFill>
                <a:round/>
                <a:headEnd/>
                <a:tailEnd type="oval" w="med" len="med"/>
              </a:ln>
              <a:effectLst/>
            </p:spPr>
            <p:txBody>
              <a:bodyPr/>
              <a:lstStyle/>
              <a:p>
                <a:endParaRPr lang="en-US"/>
              </a:p>
            </p:txBody>
          </p:sp>
        </p:grpSp>
      </p:grpSp>
      <p:sp>
        <p:nvSpPr>
          <p:cNvPr id="6156" name="Text Box 12"/>
          <p:cNvSpPr txBox="1">
            <a:spLocks noChangeArrowheads="1"/>
          </p:cNvSpPr>
          <p:nvPr/>
        </p:nvSpPr>
        <p:spPr bwMode="auto">
          <a:xfrm>
            <a:off x="4127500" y="5973763"/>
            <a:ext cx="1066800" cy="427037"/>
          </a:xfrm>
          <a:prstGeom prst="rect">
            <a:avLst/>
          </a:prstGeom>
          <a:noFill/>
          <a:ln w="9525">
            <a:noFill/>
            <a:miter lim="800000"/>
            <a:headEnd/>
            <a:tailEnd/>
          </a:ln>
          <a:effectLst/>
        </p:spPr>
        <p:txBody>
          <a:bodyPr lIns="0" tIns="0" rIns="0" bIns="0">
            <a:spAutoFit/>
          </a:bodyPr>
          <a:lstStyle/>
          <a:p>
            <a:pPr algn="ctr">
              <a:spcBef>
                <a:spcPct val="50000"/>
              </a:spcBef>
            </a:pPr>
            <a:r>
              <a:rPr lang="en-US" sz="2800" b="1" dirty="0">
                <a:solidFill>
                  <a:srgbClr val="008000"/>
                </a:solidFill>
                <a:latin typeface="Times New Roman" pitchFamily="18" charset="0"/>
                <a:cs typeface="Times New Roman" pitchFamily="18" charset="0"/>
              </a:rPr>
              <a:t>12 V</a:t>
            </a:r>
          </a:p>
        </p:txBody>
      </p:sp>
      <p:sp>
        <p:nvSpPr>
          <p:cNvPr id="6157" name="Text Box 13"/>
          <p:cNvSpPr txBox="1">
            <a:spLocks noChangeArrowheads="1"/>
          </p:cNvSpPr>
          <p:nvPr/>
        </p:nvSpPr>
        <p:spPr bwMode="auto">
          <a:xfrm>
            <a:off x="3279775" y="4437063"/>
            <a:ext cx="428625" cy="427037"/>
          </a:xfrm>
          <a:prstGeom prst="rect">
            <a:avLst/>
          </a:prstGeom>
          <a:noFill/>
          <a:ln w="9525">
            <a:noFill/>
            <a:miter lim="800000"/>
            <a:headEnd/>
            <a:tailEnd/>
          </a:ln>
          <a:effectLst/>
        </p:spPr>
        <p:txBody>
          <a:bodyPr lIns="0" tIns="0" rIns="0" bIns="0">
            <a:spAutoFit/>
          </a:bodyPr>
          <a:lstStyle/>
          <a:p>
            <a:pPr>
              <a:spcBef>
                <a:spcPct val="50000"/>
              </a:spcBef>
            </a:pPr>
            <a:r>
              <a:rPr lang="en-US" sz="2800" b="1">
                <a:solidFill>
                  <a:srgbClr val="FF0000"/>
                </a:solidFill>
              </a:rPr>
              <a:t>+</a:t>
            </a:r>
          </a:p>
        </p:txBody>
      </p:sp>
      <p:sp>
        <p:nvSpPr>
          <p:cNvPr id="6158" name="Text Box 14"/>
          <p:cNvSpPr txBox="1">
            <a:spLocks noChangeArrowheads="1"/>
          </p:cNvSpPr>
          <p:nvPr/>
        </p:nvSpPr>
        <p:spPr bwMode="auto">
          <a:xfrm>
            <a:off x="5622925" y="4456113"/>
            <a:ext cx="266700" cy="427037"/>
          </a:xfrm>
          <a:prstGeom prst="rect">
            <a:avLst/>
          </a:prstGeom>
          <a:noFill/>
          <a:ln w="9525">
            <a:noFill/>
            <a:miter lim="800000"/>
            <a:headEnd/>
            <a:tailEnd/>
          </a:ln>
          <a:effectLst/>
        </p:spPr>
        <p:txBody>
          <a:bodyPr lIns="0" tIns="0" rIns="0" bIns="0">
            <a:spAutoFit/>
          </a:bodyPr>
          <a:lstStyle/>
          <a:p>
            <a:pPr>
              <a:spcBef>
                <a:spcPct val="50000"/>
              </a:spcBef>
            </a:pPr>
            <a:r>
              <a:rPr lang="en-US" sz="2800" b="1">
                <a:solidFill>
                  <a:srgbClr val="3333FF"/>
                </a:solidFill>
              </a:rPr>
              <a:t>-</a:t>
            </a:r>
          </a:p>
        </p:txBody>
      </p:sp>
      <p:grpSp>
        <p:nvGrpSpPr>
          <p:cNvPr id="5" name="Group 34"/>
          <p:cNvGrpSpPr>
            <a:grpSpLocks/>
          </p:cNvGrpSpPr>
          <p:nvPr/>
        </p:nvGrpSpPr>
        <p:grpSpPr bwMode="auto">
          <a:xfrm>
            <a:off x="2317750" y="868363"/>
            <a:ext cx="4673600" cy="3733800"/>
            <a:chOff x="768" y="560"/>
            <a:chExt cx="2944" cy="2352"/>
          </a:xfrm>
        </p:grpSpPr>
        <p:sp>
          <p:nvSpPr>
            <p:cNvPr id="6163" name="Line 19"/>
            <p:cNvSpPr>
              <a:spLocks noChangeShapeType="1"/>
            </p:cNvSpPr>
            <p:nvPr/>
          </p:nvSpPr>
          <p:spPr bwMode="auto">
            <a:xfrm>
              <a:off x="806" y="1736"/>
              <a:ext cx="2874" cy="0"/>
            </a:xfrm>
            <a:prstGeom prst="line">
              <a:avLst/>
            </a:prstGeom>
            <a:noFill/>
            <a:ln w="19050">
              <a:solidFill>
                <a:srgbClr val="FF9900"/>
              </a:solidFill>
              <a:round/>
              <a:headEnd/>
              <a:tailEnd/>
            </a:ln>
          </p:spPr>
          <p:txBody>
            <a:bodyPr/>
            <a:lstStyle/>
            <a:p>
              <a:endParaRPr lang="en-US"/>
            </a:p>
          </p:txBody>
        </p:sp>
        <p:sp>
          <p:nvSpPr>
            <p:cNvPr id="6164" name="Arc 20"/>
            <p:cNvSpPr>
              <a:spLocks/>
            </p:cNvSpPr>
            <p:nvPr/>
          </p:nvSpPr>
          <p:spPr bwMode="auto">
            <a:xfrm rot="5400000">
              <a:off x="1916" y="-69"/>
              <a:ext cx="642" cy="2937"/>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19050">
              <a:solidFill>
                <a:srgbClr val="FF9900"/>
              </a:solidFill>
              <a:round/>
              <a:headEnd/>
              <a:tailEnd/>
            </a:ln>
          </p:spPr>
          <p:txBody>
            <a:bodyPr/>
            <a:lstStyle/>
            <a:p>
              <a:endParaRPr lang="en-US"/>
            </a:p>
          </p:txBody>
        </p:sp>
        <p:sp>
          <p:nvSpPr>
            <p:cNvPr id="6165" name="Arc 21"/>
            <p:cNvSpPr>
              <a:spLocks/>
            </p:cNvSpPr>
            <p:nvPr/>
          </p:nvSpPr>
          <p:spPr bwMode="auto">
            <a:xfrm rot="5400000">
              <a:off x="1647" y="-302"/>
              <a:ext cx="1146" cy="2870"/>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w="19050">
              <a:solidFill>
                <a:srgbClr val="FF9900"/>
              </a:solidFill>
              <a:round/>
              <a:headEnd/>
              <a:tailEnd/>
            </a:ln>
          </p:spPr>
          <p:txBody>
            <a:bodyPr/>
            <a:lstStyle/>
            <a:p>
              <a:endParaRPr lang="en-US"/>
            </a:p>
          </p:txBody>
        </p:sp>
        <p:sp>
          <p:nvSpPr>
            <p:cNvPr id="6166" name="Arc 22"/>
            <p:cNvSpPr>
              <a:spLocks/>
            </p:cNvSpPr>
            <p:nvPr/>
          </p:nvSpPr>
          <p:spPr bwMode="auto">
            <a:xfrm rot="5400000">
              <a:off x="1776" y="79"/>
              <a:ext cx="925" cy="2299"/>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19050">
              <a:solidFill>
                <a:srgbClr val="FF9900"/>
              </a:solidFill>
              <a:round/>
              <a:headEnd/>
              <a:tailEnd/>
            </a:ln>
          </p:spPr>
          <p:txBody>
            <a:bodyPr/>
            <a:lstStyle/>
            <a:p>
              <a:endParaRPr lang="en-US"/>
            </a:p>
          </p:txBody>
        </p:sp>
        <p:sp>
          <p:nvSpPr>
            <p:cNvPr id="6167" name="Oval 23"/>
            <p:cNvSpPr>
              <a:spLocks noChangeArrowheads="1"/>
            </p:cNvSpPr>
            <p:nvPr/>
          </p:nvSpPr>
          <p:spPr bwMode="auto">
            <a:xfrm>
              <a:off x="1352" y="737"/>
              <a:ext cx="1724" cy="931"/>
            </a:xfrm>
            <a:prstGeom prst="ellipse">
              <a:avLst/>
            </a:prstGeom>
            <a:noFill/>
            <a:ln w="19050">
              <a:solidFill>
                <a:srgbClr val="FF9900"/>
              </a:solidFill>
              <a:round/>
              <a:headEnd/>
              <a:tailEnd/>
            </a:ln>
          </p:spPr>
          <p:txBody>
            <a:bodyPr/>
            <a:lstStyle/>
            <a:p>
              <a:endParaRPr lang="en-US"/>
            </a:p>
          </p:txBody>
        </p:sp>
        <p:sp>
          <p:nvSpPr>
            <p:cNvPr id="6168" name="Oval 24"/>
            <p:cNvSpPr>
              <a:spLocks noChangeArrowheads="1"/>
            </p:cNvSpPr>
            <p:nvPr/>
          </p:nvSpPr>
          <p:spPr bwMode="auto">
            <a:xfrm>
              <a:off x="1584" y="1126"/>
              <a:ext cx="1296" cy="525"/>
            </a:xfrm>
            <a:prstGeom prst="ellipse">
              <a:avLst/>
            </a:prstGeom>
            <a:noFill/>
            <a:ln w="19050">
              <a:solidFill>
                <a:srgbClr val="FF9900"/>
              </a:solidFill>
              <a:round/>
              <a:headEnd/>
              <a:tailEnd/>
            </a:ln>
          </p:spPr>
          <p:txBody>
            <a:bodyPr/>
            <a:lstStyle/>
            <a:p>
              <a:endParaRPr lang="en-US"/>
            </a:p>
          </p:txBody>
        </p:sp>
        <p:sp>
          <p:nvSpPr>
            <p:cNvPr id="6170" name="Line 26"/>
            <p:cNvSpPr>
              <a:spLocks noChangeShapeType="1"/>
            </p:cNvSpPr>
            <p:nvPr/>
          </p:nvSpPr>
          <p:spPr bwMode="auto">
            <a:xfrm flipV="1">
              <a:off x="814" y="1736"/>
              <a:ext cx="2873" cy="0"/>
            </a:xfrm>
            <a:prstGeom prst="line">
              <a:avLst/>
            </a:prstGeom>
            <a:noFill/>
            <a:ln w="19050">
              <a:solidFill>
                <a:srgbClr val="FF9900"/>
              </a:solidFill>
              <a:round/>
              <a:headEnd/>
              <a:tailEnd/>
            </a:ln>
          </p:spPr>
          <p:txBody>
            <a:bodyPr/>
            <a:lstStyle/>
            <a:p>
              <a:endParaRPr lang="en-US"/>
            </a:p>
          </p:txBody>
        </p:sp>
        <p:sp>
          <p:nvSpPr>
            <p:cNvPr id="6171" name="Arc 27"/>
            <p:cNvSpPr>
              <a:spLocks/>
            </p:cNvSpPr>
            <p:nvPr/>
          </p:nvSpPr>
          <p:spPr bwMode="auto">
            <a:xfrm rot="16200000" flipV="1">
              <a:off x="1923" y="604"/>
              <a:ext cx="642" cy="2936"/>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19050">
              <a:solidFill>
                <a:srgbClr val="FF9900"/>
              </a:solidFill>
              <a:round/>
              <a:headEnd/>
              <a:tailEnd/>
            </a:ln>
          </p:spPr>
          <p:txBody>
            <a:bodyPr/>
            <a:lstStyle/>
            <a:p>
              <a:endParaRPr lang="en-US"/>
            </a:p>
          </p:txBody>
        </p:sp>
        <p:sp>
          <p:nvSpPr>
            <p:cNvPr id="6172" name="Arc 28"/>
            <p:cNvSpPr>
              <a:spLocks/>
            </p:cNvSpPr>
            <p:nvPr/>
          </p:nvSpPr>
          <p:spPr bwMode="auto">
            <a:xfrm rot="16200000" flipV="1">
              <a:off x="1655" y="904"/>
              <a:ext cx="1146" cy="2869"/>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w="19050">
              <a:solidFill>
                <a:srgbClr val="FF9900"/>
              </a:solidFill>
              <a:round/>
              <a:headEnd/>
              <a:tailEnd/>
            </a:ln>
          </p:spPr>
          <p:txBody>
            <a:bodyPr/>
            <a:lstStyle/>
            <a:p>
              <a:endParaRPr lang="en-US"/>
            </a:p>
          </p:txBody>
        </p:sp>
        <p:sp>
          <p:nvSpPr>
            <p:cNvPr id="6173" name="Arc 29"/>
            <p:cNvSpPr>
              <a:spLocks/>
            </p:cNvSpPr>
            <p:nvPr/>
          </p:nvSpPr>
          <p:spPr bwMode="auto">
            <a:xfrm rot="16200000" flipV="1">
              <a:off x="1783" y="1095"/>
              <a:ext cx="925" cy="2298"/>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19050">
              <a:solidFill>
                <a:srgbClr val="FF9900"/>
              </a:solidFill>
              <a:round/>
              <a:headEnd/>
              <a:tailEnd/>
            </a:ln>
          </p:spPr>
          <p:txBody>
            <a:bodyPr/>
            <a:lstStyle/>
            <a:p>
              <a:endParaRPr lang="en-US"/>
            </a:p>
          </p:txBody>
        </p:sp>
        <p:sp>
          <p:nvSpPr>
            <p:cNvPr id="6174" name="Oval 30"/>
            <p:cNvSpPr>
              <a:spLocks noChangeArrowheads="1"/>
            </p:cNvSpPr>
            <p:nvPr/>
          </p:nvSpPr>
          <p:spPr bwMode="auto">
            <a:xfrm flipV="1">
              <a:off x="1360" y="1804"/>
              <a:ext cx="1723" cy="884"/>
            </a:xfrm>
            <a:prstGeom prst="ellipse">
              <a:avLst/>
            </a:prstGeom>
            <a:noFill/>
            <a:ln w="19050">
              <a:solidFill>
                <a:srgbClr val="FF9900"/>
              </a:solidFill>
              <a:round/>
              <a:headEnd/>
              <a:tailEnd/>
            </a:ln>
          </p:spPr>
          <p:txBody>
            <a:bodyPr/>
            <a:lstStyle/>
            <a:p>
              <a:endParaRPr lang="en-US"/>
            </a:p>
          </p:txBody>
        </p:sp>
        <p:sp>
          <p:nvSpPr>
            <p:cNvPr id="6175" name="Oval 31"/>
            <p:cNvSpPr>
              <a:spLocks noChangeArrowheads="1"/>
            </p:cNvSpPr>
            <p:nvPr/>
          </p:nvSpPr>
          <p:spPr bwMode="auto">
            <a:xfrm flipV="1">
              <a:off x="1632" y="1821"/>
              <a:ext cx="1248" cy="531"/>
            </a:xfrm>
            <a:prstGeom prst="ellipse">
              <a:avLst/>
            </a:prstGeom>
            <a:noFill/>
            <a:ln w="19050">
              <a:solidFill>
                <a:srgbClr val="FF9900"/>
              </a:solidFill>
              <a:round/>
              <a:headEnd/>
              <a:tailEnd/>
            </a:ln>
          </p:spPr>
          <p:txBody>
            <a:bodyPr/>
            <a:lstStyle/>
            <a:p>
              <a:endParaRPr lang="en-US"/>
            </a:p>
          </p:txBody>
        </p:sp>
      </p:grpSp>
      <p:sp>
        <p:nvSpPr>
          <p:cNvPr id="6181" name="Rectangle 37"/>
          <p:cNvSpPr>
            <a:spLocks noChangeArrowheads="1"/>
          </p:cNvSpPr>
          <p:nvPr/>
        </p:nvSpPr>
        <p:spPr bwMode="auto">
          <a:xfrm>
            <a:off x="152400" y="44450"/>
            <a:ext cx="8610600" cy="488950"/>
          </a:xfrm>
          <a:prstGeom prst="rect">
            <a:avLst/>
          </a:prstGeom>
          <a:noFill/>
          <a:ln w="9525">
            <a:noFill/>
            <a:miter lim="800000"/>
            <a:headEnd/>
            <a:tailEnd/>
          </a:ln>
          <a:effectLst/>
        </p:spPr>
        <p:txBody>
          <a:bodyPr anchor="ctr">
            <a:spAutoFit/>
          </a:bodyPr>
          <a:lstStyle/>
          <a:p>
            <a:pPr algn="justLow">
              <a:lnSpc>
                <a:spcPct val="90000"/>
              </a:lnSpc>
            </a:pPr>
            <a:r>
              <a:rPr lang="en-US" sz="2900" b="1" u="sng">
                <a:solidFill>
                  <a:srgbClr val="9933FF"/>
                </a:solidFill>
                <a:effectLst>
                  <a:outerShdw blurRad="38100" dist="38100" dir="2700000" algn="tl">
                    <a:srgbClr val="C0C0C0"/>
                  </a:outerShdw>
                </a:effectLst>
                <a:latin typeface="VNI-Times" pitchFamily="2" charset="0"/>
              </a:rPr>
              <a:t>C2:</a:t>
            </a:r>
            <a:r>
              <a:rPr lang="en-US" sz="2900">
                <a:solidFill>
                  <a:srgbClr val="CC00CC"/>
                </a:solidFill>
                <a:effectLst>
                  <a:outerShdw blurRad="38100" dist="38100" dir="2700000" algn="tl">
                    <a:srgbClr val="C0C0C0"/>
                  </a:outerShdw>
                </a:effectLst>
                <a:latin typeface="VNI-Times" pitchFamily="2" charset="0"/>
              </a:rPr>
              <a:t> </a:t>
            </a:r>
            <a:r>
              <a:rPr lang="en-US" sz="2900">
                <a:effectLst>
                  <a:outerShdw blurRad="38100" dist="38100" dir="2700000" algn="tl">
                    <a:srgbClr val="C0C0C0"/>
                  </a:outerShdw>
                </a:effectLst>
                <a:latin typeface="VNI-Times" pitchFamily="2" charset="0"/>
              </a:rPr>
              <a:t>Caùc ñöôøng söùc töø laø nhöõng ñöôøng cong kheùp kín</a:t>
            </a:r>
          </a:p>
        </p:txBody>
      </p:sp>
      <p:sp>
        <p:nvSpPr>
          <p:cNvPr id="6182" name="Rectangle 38"/>
          <p:cNvSpPr>
            <a:spLocks noChangeArrowheads="1"/>
          </p:cNvSpPr>
          <p:nvPr/>
        </p:nvSpPr>
        <p:spPr bwMode="auto">
          <a:xfrm>
            <a:off x="0" y="0"/>
            <a:ext cx="8915400" cy="461963"/>
          </a:xfrm>
          <a:prstGeom prst="rect">
            <a:avLst/>
          </a:prstGeom>
          <a:noFill/>
          <a:ln w="9525">
            <a:noFill/>
            <a:miter lim="800000"/>
            <a:headEnd/>
            <a:tailEnd/>
          </a:ln>
          <a:effectLst/>
        </p:spPr>
        <p:txBody>
          <a:bodyPr anchor="ctr">
            <a:spAutoFit/>
          </a:bodyPr>
          <a:lstStyle/>
          <a:p>
            <a:pPr algn="justLow">
              <a:lnSpc>
                <a:spcPct val="90000"/>
              </a:lnSpc>
            </a:pPr>
            <a:r>
              <a:rPr lang="en-US" sz="2700" b="1" u="sng" dirty="0">
                <a:effectLst>
                  <a:outerShdw blurRad="38100" dist="38100" dir="2700000" algn="tl">
                    <a:srgbClr val="C0C0C0"/>
                  </a:outerShdw>
                </a:effectLst>
                <a:latin typeface="VNI-Times" pitchFamily="2" charset="0"/>
              </a:rPr>
              <a:t>C2: </a:t>
            </a:r>
            <a:r>
              <a:rPr lang="en-US" sz="2700" b="1" u="sng" dirty="0" err="1">
                <a:effectLst>
                  <a:outerShdw blurRad="38100" dist="38100" dir="2700000" algn="tl">
                    <a:srgbClr val="C0C0C0"/>
                  </a:outerShdw>
                </a:effectLst>
                <a:latin typeface="VNI-Times" pitchFamily="2" charset="0"/>
              </a:rPr>
              <a:t>Nhaän</a:t>
            </a:r>
            <a:r>
              <a:rPr lang="en-US" sz="2700" b="1" u="sng" dirty="0">
                <a:effectLst>
                  <a:outerShdw blurRad="38100" dist="38100" dir="2700000" algn="tl">
                    <a:srgbClr val="C0C0C0"/>
                  </a:outerShdw>
                </a:effectLst>
                <a:latin typeface="VNI-Times" pitchFamily="2" charset="0"/>
              </a:rPr>
              <a:t> </a:t>
            </a:r>
            <a:r>
              <a:rPr lang="en-US" sz="2700" b="1" u="sng" dirty="0" err="1">
                <a:effectLst>
                  <a:outerShdw blurRad="38100" dist="38100" dir="2700000" algn="tl">
                    <a:srgbClr val="C0C0C0"/>
                  </a:outerShdw>
                </a:effectLst>
                <a:latin typeface="VNI-Times" pitchFamily="2" charset="0"/>
              </a:rPr>
              <a:t>xeùt</a:t>
            </a:r>
            <a:r>
              <a:rPr lang="en-US" sz="2700" b="1" u="sng" dirty="0">
                <a:effectLst>
                  <a:outerShdw blurRad="38100" dist="38100" dir="2700000" algn="tl">
                    <a:srgbClr val="C0C0C0"/>
                  </a:outerShdw>
                </a:effectLst>
                <a:latin typeface="VNI-Times" pitchFamily="2" charset="0"/>
              </a:rPr>
              <a:t> </a:t>
            </a:r>
            <a:r>
              <a:rPr lang="en-US" sz="2700" b="1" u="sng" dirty="0" err="1">
                <a:effectLst>
                  <a:outerShdw blurRad="38100" dist="38100" dir="2700000" algn="tl">
                    <a:srgbClr val="C0C0C0"/>
                  </a:outerShdw>
                </a:effectLst>
                <a:latin typeface="VNI-Times" pitchFamily="2" charset="0"/>
              </a:rPr>
              <a:t>hình</a:t>
            </a:r>
            <a:r>
              <a:rPr lang="en-US" sz="2700" b="1" u="sng" dirty="0">
                <a:effectLst>
                  <a:outerShdw blurRad="38100" dist="38100" dir="2700000" algn="tl">
                    <a:srgbClr val="C0C0C0"/>
                  </a:outerShdw>
                </a:effectLst>
                <a:latin typeface="VNI-Times" pitchFamily="2" charset="0"/>
              </a:rPr>
              <a:t> </a:t>
            </a:r>
            <a:r>
              <a:rPr lang="en-US" sz="2700" b="1" u="sng" dirty="0" err="1">
                <a:effectLst>
                  <a:outerShdw blurRad="38100" dist="38100" dir="2700000" algn="tl">
                    <a:srgbClr val="C0C0C0"/>
                  </a:outerShdw>
                </a:effectLst>
                <a:latin typeface="VNI-Times" pitchFamily="2" charset="0"/>
              </a:rPr>
              <a:t>daïng</a:t>
            </a:r>
            <a:r>
              <a:rPr lang="en-US" sz="2700" b="1" u="sng" dirty="0">
                <a:effectLst>
                  <a:outerShdw blurRad="38100" dist="38100" dir="2700000" algn="tl">
                    <a:srgbClr val="C0C0C0"/>
                  </a:outerShdw>
                </a:effectLst>
                <a:latin typeface="VNI-Times" pitchFamily="2" charset="0"/>
              </a:rPr>
              <a:t> </a:t>
            </a:r>
            <a:r>
              <a:rPr lang="en-US" sz="2700" b="1" u="sng" dirty="0" err="1">
                <a:effectLst>
                  <a:outerShdw blurRad="38100" dist="38100" dir="2700000" algn="tl">
                    <a:srgbClr val="C0C0C0"/>
                  </a:outerShdw>
                </a:effectLst>
                <a:latin typeface="VNI-Times" pitchFamily="2" charset="0"/>
              </a:rPr>
              <a:t>caùc</a:t>
            </a:r>
            <a:r>
              <a:rPr lang="en-US" sz="2700" b="1" u="sng" dirty="0">
                <a:effectLst>
                  <a:outerShdw blurRad="38100" dist="38100" dir="2700000" algn="tl">
                    <a:srgbClr val="C0C0C0"/>
                  </a:outerShdw>
                </a:effectLst>
                <a:latin typeface="VNI-Times" pitchFamily="2" charset="0"/>
              </a:rPr>
              <a:t> </a:t>
            </a:r>
            <a:r>
              <a:rPr lang="en-US" sz="2700" b="1" u="sng" dirty="0" err="1">
                <a:effectLst>
                  <a:outerShdw blurRad="38100" dist="38100" dir="2700000" algn="tl">
                    <a:srgbClr val="C0C0C0"/>
                  </a:outerShdw>
                </a:effectLst>
                <a:latin typeface="VNI-Times" pitchFamily="2" charset="0"/>
              </a:rPr>
              <a:t>ñöôøng</a:t>
            </a:r>
            <a:r>
              <a:rPr lang="en-US" sz="2700" b="1" u="sng" dirty="0">
                <a:effectLst>
                  <a:outerShdw blurRad="38100" dist="38100" dir="2700000" algn="tl">
                    <a:srgbClr val="C0C0C0"/>
                  </a:outerShdw>
                </a:effectLst>
                <a:latin typeface="VNI-Times" pitchFamily="2" charset="0"/>
              </a:rPr>
              <a:t> </a:t>
            </a:r>
            <a:r>
              <a:rPr lang="en-US" sz="2700" b="1" u="sng" dirty="0" err="1">
                <a:effectLst>
                  <a:outerShdw blurRad="38100" dist="38100" dir="2700000" algn="tl">
                    <a:srgbClr val="C0C0C0"/>
                  </a:outerShdw>
                </a:effectLst>
                <a:latin typeface="VNI-Times" pitchFamily="2" charset="0"/>
              </a:rPr>
              <a:t>söùc</a:t>
            </a:r>
            <a:r>
              <a:rPr lang="en-US" sz="2700" b="1" u="sng" dirty="0">
                <a:effectLst>
                  <a:outerShdw blurRad="38100" dist="38100" dir="2700000" algn="tl">
                    <a:srgbClr val="C0C0C0"/>
                  </a:outerShdw>
                </a:effectLst>
                <a:latin typeface="VNI-Times" pitchFamily="2" charset="0"/>
              </a:rPr>
              <a:t> </a:t>
            </a:r>
            <a:r>
              <a:rPr lang="en-US" sz="2700" b="1" u="sng" dirty="0" err="1">
                <a:effectLst>
                  <a:outerShdw blurRad="38100" dist="38100" dir="2700000" algn="tl">
                    <a:srgbClr val="C0C0C0"/>
                  </a:outerShdw>
                </a:effectLst>
                <a:latin typeface="VNI-Times" pitchFamily="2" charset="0"/>
              </a:rPr>
              <a:t>töø</a:t>
            </a:r>
            <a:r>
              <a:rPr lang="en-US" sz="2700" b="1" u="sng" dirty="0">
                <a:effectLst>
                  <a:outerShdw blurRad="38100" dist="38100" dir="2700000" algn="tl">
                    <a:srgbClr val="C0C0C0"/>
                  </a:outerShdw>
                </a:effectLst>
                <a:latin typeface="VNI-Times" pitchFamily="2" charset="0"/>
              </a:rPr>
              <a:t>?</a:t>
            </a:r>
            <a:endParaRPr lang="en-US" sz="2700" b="1" dirty="0">
              <a:effectLst>
                <a:outerShdw blurRad="38100" dist="38100" dir="2700000" algn="tl">
                  <a:srgbClr val="C0C0C0"/>
                </a:outerShdw>
              </a:effectLst>
              <a:latin typeface="VNI-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182"/>
                                        </p:tgtEl>
                                      </p:cBhvr>
                                    </p:animEffect>
                                    <p:set>
                                      <p:cBhvr>
                                        <p:cTn id="12" dur="1" fill="hold">
                                          <p:stCondLst>
                                            <p:cond delay="499"/>
                                          </p:stCondLst>
                                        </p:cTn>
                                        <p:tgtEl>
                                          <p:spTgt spid="6182"/>
                                        </p:tgtEl>
                                        <p:attrNameLst>
                                          <p:attrName>style.visibility</p:attrName>
                                        </p:attrNameLst>
                                      </p:cBhvr>
                                      <p:to>
                                        <p:strVal val="hidden"/>
                                      </p:to>
                                    </p:set>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6181"/>
                                        </p:tgtEl>
                                        <p:attrNameLst>
                                          <p:attrName>style.visibility</p:attrName>
                                        </p:attrNameLst>
                                      </p:cBhvr>
                                      <p:to>
                                        <p:strVal val="visible"/>
                                      </p:to>
                                    </p:set>
                                    <p:animEffect transition="in" filter="fade">
                                      <p:cBhvr>
                                        <p:cTn id="16" dur="500"/>
                                        <p:tgtEl>
                                          <p:spTgt spid="6181"/>
                                        </p:tgtEl>
                                      </p:cBhvr>
                                    </p:animEffect>
                                    <p:anim calcmode="lin" valueType="num">
                                      <p:cBhvr>
                                        <p:cTn id="17" dur="500" fill="hold"/>
                                        <p:tgtEl>
                                          <p:spTgt spid="6181"/>
                                        </p:tgtEl>
                                        <p:attrNameLst>
                                          <p:attrName>ppt_x</p:attrName>
                                        </p:attrNameLst>
                                      </p:cBhvr>
                                      <p:tavLst>
                                        <p:tav tm="0">
                                          <p:val>
                                            <p:strVal val="#ppt_x"/>
                                          </p:val>
                                        </p:tav>
                                        <p:tav tm="100000">
                                          <p:val>
                                            <p:strVal val="#ppt_x"/>
                                          </p:val>
                                        </p:tav>
                                      </p:tavLst>
                                    </p:anim>
                                    <p:anim calcmode="lin" valueType="num">
                                      <p:cBhvr>
                                        <p:cTn id="18" dur="500" fill="hold"/>
                                        <p:tgtEl>
                                          <p:spTgt spid="618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1" grpId="0"/>
      <p:bldP spid="61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IMG_1262_3"/>
          <p:cNvPicPr>
            <a:picLocks noChangeAspect="1" noChangeArrowheads="1"/>
          </p:cNvPicPr>
          <p:nvPr/>
        </p:nvPicPr>
        <p:blipFill>
          <a:blip r:embed="rId5"/>
          <a:srcRect/>
          <a:stretch>
            <a:fillRect/>
          </a:stretch>
        </p:blipFill>
        <p:spPr bwMode="auto">
          <a:xfrm>
            <a:off x="1744663" y="1054100"/>
            <a:ext cx="5862637" cy="3925888"/>
          </a:xfrm>
          <a:prstGeom prst="rect">
            <a:avLst/>
          </a:prstGeom>
          <a:noFill/>
          <a:ln w="19050">
            <a:solidFill>
              <a:srgbClr val="FFCC66"/>
            </a:solidFill>
            <a:miter lim="800000"/>
            <a:headEnd/>
            <a:tailEnd/>
          </a:ln>
          <a:effectLst>
            <a:outerShdw dist="107763" dir="2700000" algn="ctr" rotWithShape="0">
              <a:srgbClr val="808080">
                <a:alpha val="50000"/>
              </a:srgbClr>
            </a:outerShdw>
          </a:effectLst>
        </p:spPr>
      </p:pic>
      <p:grpSp>
        <p:nvGrpSpPr>
          <p:cNvPr id="2" name="Group 3"/>
          <p:cNvGrpSpPr>
            <a:grpSpLocks/>
          </p:cNvGrpSpPr>
          <p:nvPr/>
        </p:nvGrpSpPr>
        <p:grpSpPr bwMode="auto">
          <a:xfrm>
            <a:off x="3876675" y="4818063"/>
            <a:ext cx="1638300" cy="896937"/>
            <a:chOff x="1710" y="2952"/>
            <a:chExt cx="1032" cy="1016"/>
          </a:xfrm>
        </p:grpSpPr>
        <p:grpSp>
          <p:nvGrpSpPr>
            <p:cNvPr id="3" name="Group 4"/>
            <p:cNvGrpSpPr>
              <a:grpSpLocks/>
            </p:cNvGrpSpPr>
            <p:nvPr/>
          </p:nvGrpSpPr>
          <p:grpSpPr bwMode="auto">
            <a:xfrm>
              <a:off x="1710" y="2960"/>
              <a:ext cx="306" cy="1008"/>
              <a:chOff x="1902" y="2720"/>
              <a:chExt cx="306" cy="1008"/>
            </a:xfrm>
          </p:grpSpPr>
          <p:sp>
            <p:nvSpPr>
              <p:cNvPr id="72709" name="Line 5"/>
              <p:cNvSpPr>
                <a:spLocks noChangeShapeType="1"/>
              </p:cNvSpPr>
              <p:nvPr/>
            </p:nvSpPr>
            <p:spPr bwMode="auto">
              <a:xfrm>
                <a:off x="1902" y="2720"/>
                <a:ext cx="0" cy="1008"/>
              </a:xfrm>
              <a:prstGeom prst="line">
                <a:avLst/>
              </a:prstGeom>
              <a:noFill/>
              <a:ln w="38100">
                <a:solidFill>
                  <a:srgbClr val="FF0000"/>
                </a:solidFill>
                <a:round/>
                <a:headEnd type="oval" w="med" len="med"/>
                <a:tailEnd/>
              </a:ln>
              <a:effectLst/>
            </p:spPr>
            <p:txBody>
              <a:bodyPr/>
              <a:lstStyle/>
              <a:p>
                <a:endParaRPr lang="en-US"/>
              </a:p>
            </p:txBody>
          </p:sp>
          <p:sp>
            <p:nvSpPr>
              <p:cNvPr id="72710" name="Line 6"/>
              <p:cNvSpPr>
                <a:spLocks noChangeShapeType="1"/>
              </p:cNvSpPr>
              <p:nvPr/>
            </p:nvSpPr>
            <p:spPr bwMode="auto">
              <a:xfrm>
                <a:off x="1906" y="3716"/>
                <a:ext cx="302" cy="0"/>
              </a:xfrm>
              <a:prstGeom prst="line">
                <a:avLst/>
              </a:prstGeom>
              <a:noFill/>
              <a:ln w="38100">
                <a:solidFill>
                  <a:srgbClr val="FF0000"/>
                </a:solidFill>
                <a:round/>
                <a:headEnd/>
                <a:tailEnd type="oval" w="med" len="med"/>
              </a:ln>
              <a:effectLst/>
            </p:spPr>
            <p:txBody>
              <a:bodyPr/>
              <a:lstStyle/>
              <a:p>
                <a:endParaRPr lang="en-US"/>
              </a:p>
            </p:txBody>
          </p:sp>
        </p:grpSp>
        <p:grpSp>
          <p:nvGrpSpPr>
            <p:cNvPr id="4" name="Group 7"/>
            <p:cNvGrpSpPr>
              <a:grpSpLocks/>
            </p:cNvGrpSpPr>
            <p:nvPr/>
          </p:nvGrpSpPr>
          <p:grpSpPr bwMode="auto">
            <a:xfrm>
              <a:off x="2448" y="2952"/>
              <a:ext cx="294" cy="1008"/>
              <a:chOff x="2640" y="2712"/>
              <a:chExt cx="294" cy="1008"/>
            </a:xfrm>
          </p:grpSpPr>
          <p:sp>
            <p:nvSpPr>
              <p:cNvPr id="72712" name="Line 8"/>
              <p:cNvSpPr>
                <a:spLocks noChangeShapeType="1"/>
              </p:cNvSpPr>
              <p:nvPr/>
            </p:nvSpPr>
            <p:spPr bwMode="auto">
              <a:xfrm>
                <a:off x="2930" y="2712"/>
                <a:ext cx="0" cy="1008"/>
              </a:xfrm>
              <a:prstGeom prst="line">
                <a:avLst/>
              </a:prstGeom>
              <a:noFill/>
              <a:ln w="38100">
                <a:solidFill>
                  <a:srgbClr val="3333FF"/>
                </a:solidFill>
                <a:round/>
                <a:headEnd type="oval" w="med" len="med"/>
                <a:tailEnd/>
              </a:ln>
              <a:effectLst/>
            </p:spPr>
            <p:txBody>
              <a:bodyPr/>
              <a:lstStyle/>
              <a:p>
                <a:endParaRPr lang="en-US"/>
              </a:p>
            </p:txBody>
          </p:sp>
          <p:sp>
            <p:nvSpPr>
              <p:cNvPr id="72713" name="Line 9"/>
              <p:cNvSpPr>
                <a:spLocks noChangeShapeType="1"/>
              </p:cNvSpPr>
              <p:nvPr/>
            </p:nvSpPr>
            <p:spPr bwMode="auto">
              <a:xfrm flipH="1">
                <a:off x="2640" y="3712"/>
                <a:ext cx="294" cy="0"/>
              </a:xfrm>
              <a:prstGeom prst="line">
                <a:avLst/>
              </a:prstGeom>
              <a:noFill/>
              <a:ln w="38100">
                <a:solidFill>
                  <a:srgbClr val="3333FF"/>
                </a:solidFill>
                <a:round/>
                <a:headEnd/>
                <a:tailEnd type="oval" w="med" len="med"/>
              </a:ln>
              <a:effectLst/>
            </p:spPr>
            <p:txBody>
              <a:bodyPr/>
              <a:lstStyle/>
              <a:p>
                <a:endParaRPr lang="en-US"/>
              </a:p>
            </p:txBody>
          </p:sp>
        </p:grpSp>
      </p:grpSp>
      <p:sp>
        <p:nvSpPr>
          <p:cNvPr id="72714" name="Text Box 10"/>
          <p:cNvSpPr txBox="1">
            <a:spLocks noChangeArrowheads="1"/>
          </p:cNvSpPr>
          <p:nvPr/>
        </p:nvSpPr>
        <p:spPr bwMode="auto">
          <a:xfrm>
            <a:off x="4191000" y="5334000"/>
            <a:ext cx="1066800" cy="427038"/>
          </a:xfrm>
          <a:prstGeom prst="rect">
            <a:avLst/>
          </a:prstGeom>
          <a:noFill/>
          <a:ln w="9525">
            <a:noFill/>
            <a:miter lim="800000"/>
            <a:headEnd/>
            <a:tailEnd/>
          </a:ln>
          <a:effectLst/>
        </p:spPr>
        <p:txBody>
          <a:bodyPr lIns="0" tIns="0" rIns="0" bIns="0">
            <a:spAutoFit/>
          </a:bodyPr>
          <a:lstStyle/>
          <a:p>
            <a:pPr algn="ctr">
              <a:spcBef>
                <a:spcPct val="50000"/>
              </a:spcBef>
            </a:pPr>
            <a:r>
              <a:rPr lang="en-US" sz="2800" b="1" dirty="0">
                <a:solidFill>
                  <a:srgbClr val="008000"/>
                </a:solidFill>
                <a:latin typeface="Times New Roman" pitchFamily="18" charset="0"/>
                <a:cs typeface="Times New Roman" pitchFamily="18" charset="0"/>
              </a:rPr>
              <a:t>12 V</a:t>
            </a:r>
          </a:p>
        </p:txBody>
      </p:sp>
      <p:sp>
        <p:nvSpPr>
          <p:cNvPr id="72715" name="Text Box 11"/>
          <p:cNvSpPr txBox="1">
            <a:spLocks noChangeArrowheads="1"/>
          </p:cNvSpPr>
          <p:nvPr/>
        </p:nvSpPr>
        <p:spPr bwMode="auto">
          <a:xfrm>
            <a:off x="3343275" y="4589463"/>
            <a:ext cx="428625" cy="427037"/>
          </a:xfrm>
          <a:prstGeom prst="rect">
            <a:avLst/>
          </a:prstGeom>
          <a:noFill/>
          <a:ln w="9525">
            <a:noFill/>
            <a:miter lim="800000"/>
            <a:headEnd/>
            <a:tailEnd/>
          </a:ln>
          <a:effectLst/>
        </p:spPr>
        <p:txBody>
          <a:bodyPr lIns="0" tIns="0" rIns="0" bIns="0">
            <a:spAutoFit/>
          </a:bodyPr>
          <a:lstStyle/>
          <a:p>
            <a:pPr>
              <a:spcBef>
                <a:spcPct val="50000"/>
              </a:spcBef>
            </a:pPr>
            <a:r>
              <a:rPr lang="en-US" sz="2800" b="1">
                <a:solidFill>
                  <a:srgbClr val="FF0000"/>
                </a:solidFill>
              </a:rPr>
              <a:t>+</a:t>
            </a:r>
          </a:p>
        </p:txBody>
      </p:sp>
      <p:sp>
        <p:nvSpPr>
          <p:cNvPr id="72716" name="Text Box 12"/>
          <p:cNvSpPr txBox="1">
            <a:spLocks noChangeArrowheads="1"/>
          </p:cNvSpPr>
          <p:nvPr/>
        </p:nvSpPr>
        <p:spPr bwMode="auto">
          <a:xfrm>
            <a:off x="5686425" y="4608513"/>
            <a:ext cx="266700" cy="427037"/>
          </a:xfrm>
          <a:prstGeom prst="rect">
            <a:avLst/>
          </a:prstGeom>
          <a:noFill/>
          <a:ln w="9525">
            <a:noFill/>
            <a:miter lim="800000"/>
            <a:headEnd/>
            <a:tailEnd/>
          </a:ln>
          <a:effectLst/>
        </p:spPr>
        <p:txBody>
          <a:bodyPr lIns="0" tIns="0" rIns="0" bIns="0">
            <a:spAutoFit/>
          </a:bodyPr>
          <a:lstStyle/>
          <a:p>
            <a:pPr>
              <a:spcBef>
                <a:spcPct val="50000"/>
              </a:spcBef>
            </a:pPr>
            <a:r>
              <a:rPr lang="en-US" sz="2800" b="1">
                <a:solidFill>
                  <a:srgbClr val="3333FF"/>
                </a:solidFill>
              </a:rPr>
              <a:t>-</a:t>
            </a:r>
          </a:p>
        </p:txBody>
      </p:sp>
      <p:grpSp>
        <p:nvGrpSpPr>
          <p:cNvPr id="5" name="Group 13"/>
          <p:cNvGrpSpPr>
            <a:grpSpLocks/>
          </p:cNvGrpSpPr>
          <p:nvPr/>
        </p:nvGrpSpPr>
        <p:grpSpPr bwMode="auto">
          <a:xfrm>
            <a:off x="2381250" y="1020763"/>
            <a:ext cx="4673600" cy="3733800"/>
            <a:chOff x="768" y="560"/>
            <a:chExt cx="2944" cy="2352"/>
          </a:xfrm>
        </p:grpSpPr>
        <p:sp>
          <p:nvSpPr>
            <p:cNvPr id="72718" name="Line 14"/>
            <p:cNvSpPr>
              <a:spLocks noChangeShapeType="1"/>
            </p:cNvSpPr>
            <p:nvPr/>
          </p:nvSpPr>
          <p:spPr bwMode="auto">
            <a:xfrm>
              <a:off x="806" y="1736"/>
              <a:ext cx="2874" cy="0"/>
            </a:xfrm>
            <a:prstGeom prst="line">
              <a:avLst/>
            </a:prstGeom>
            <a:noFill/>
            <a:ln w="19050">
              <a:solidFill>
                <a:srgbClr val="FF9900"/>
              </a:solidFill>
              <a:round/>
              <a:headEnd/>
              <a:tailEnd/>
            </a:ln>
          </p:spPr>
          <p:txBody>
            <a:bodyPr/>
            <a:lstStyle/>
            <a:p>
              <a:endParaRPr lang="en-US"/>
            </a:p>
          </p:txBody>
        </p:sp>
        <p:sp>
          <p:nvSpPr>
            <p:cNvPr id="72719" name="Arc 15"/>
            <p:cNvSpPr>
              <a:spLocks/>
            </p:cNvSpPr>
            <p:nvPr/>
          </p:nvSpPr>
          <p:spPr bwMode="auto">
            <a:xfrm rot="5400000">
              <a:off x="1916" y="-69"/>
              <a:ext cx="642" cy="2937"/>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19050">
              <a:solidFill>
                <a:srgbClr val="FF9900"/>
              </a:solidFill>
              <a:round/>
              <a:headEnd/>
              <a:tailEnd/>
            </a:ln>
          </p:spPr>
          <p:txBody>
            <a:bodyPr/>
            <a:lstStyle/>
            <a:p>
              <a:endParaRPr lang="en-US"/>
            </a:p>
          </p:txBody>
        </p:sp>
        <p:sp>
          <p:nvSpPr>
            <p:cNvPr id="72720" name="Arc 16"/>
            <p:cNvSpPr>
              <a:spLocks/>
            </p:cNvSpPr>
            <p:nvPr/>
          </p:nvSpPr>
          <p:spPr bwMode="auto">
            <a:xfrm rot="5400000">
              <a:off x="1647" y="-302"/>
              <a:ext cx="1146" cy="2870"/>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w="19050">
              <a:solidFill>
                <a:srgbClr val="FF9900"/>
              </a:solidFill>
              <a:round/>
              <a:headEnd/>
              <a:tailEnd/>
            </a:ln>
          </p:spPr>
          <p:txBody>
            <a:bodyPr/>
            <a:lstStyle/>
            <a:p>
              <a:endParaRPr lang="en-US"/>
            </a:p>
          </p:txBody>
        </p:sp>
        <p:sp>
          <p:nvSpPr>
            <p:cNvPr id="72721" name="Arc 17"/>
            <p:cNvSpPr>
              <a:spLocks/>
            </p:cNvSpPr>
            <p:nvPr/>
          </p:nvSpPr>
          <p:spPr bwMode="auto">
            <a:xfrm rot="5400000">
              <a:off x="1776" y="79"/>
              <a:ext cx="925" cy="2299"/>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19050">
              <a:solidFill>
                <a:srgbClr val="FF9900"/>
              </a:solidFill>
              <a:round/>
              <a:headEnd/>
              <a:tailEnd/>
            </a:ln>
          </p:spPr>
          <p:txBody>
            <a:bodyPr/>
            <a:lstStyle/>
            <a:p>
              <a:endParaRPr lang="en-US"/>
            </a:p>
          </p:txBody>
        </p:sp>
        <p:sp>
          <p:nvSpPr>
            <p:cNvPr id="72722" name="Oval 18"/>
            <p:cNvSpPr>
              <a:spLocks noChangeArrowheads="1"/>
            </p:cNvSpPr>
            <p:nvPr/>
          </p:nvSpPr>
          <p:spPr bwMode="auto">
            <a:xfrm>
              <a:off x="1352" y="737"/>
              <a:ext cx="1724" cy="931"/>
            </a:xfrm>
            <a:prstGeom prst="ellipse">
              <a:avLst/>
            </a:prstGeom>
            <a:noFill/>
            <a:ln w="19050">
              <a:solidFill>
                <a:srgbClr val="FF9900"/>
              </a:solidFill>
              <a:round/>
              <a:headEnd/>
              <a:tailEnd/>
            </a:ln>
          </p:spPr>
          <p:txBody>
            <a:bodyPr/>
            <a:lstStyle/>
            <a:p>
              <a:endParaRPr lang="en-US"/>
            </a:p>
          </p:txBody>
        </p:sp>
        <p:sp>
          <p:nvSpPr>
            <p:cNvPr id="72723" name="Oval 19"/>
            <p:cNvSpPr>
              <a:spLocks noChangeArrowheads="1"/>
            </p:cNvSpPr>
            <p:nvPr/>
          </p:nvSpPr>
          <p:spPr bwMode="auto">
            <a:xfrm>
              <a:off x="1584" y="1126"/>
              <a:ext cx="1296" cy="525"/>
            </a:xfrm>
            <a:prstGeom prst="ellipse">
              <a:avLst/>
            </a:prstGeom>
            <a:noFill/>
            <a:ln w="19050">
              <a:solidFill>
                <a:srgbClr val="FF9900"/>
              </a:solidFill>
              <a:round/>
              <a:headEnd/>
              <a:tailEnd/>
            </a:ln>
          </p:spPr>
          <p:txBody>
            <a:bodyPr/>
            <a:lstStyle/>
            <a:p>
              <a:endParaRPr lang="en-US"/>
            </a:p>
          </p:txBody>
        </p:sp>
        <p:sp>
          <p:nvSpPr>
            <p:cNvPr id="72724" name="Line 20"/>
            <p:cNvSpPr>
              <a:spLocks noChangeShapeType="1"/>
            </p:cNvSpPr>
            <p:nvPr/>
          </p:nvSpPr>
          <p:spPr bwMode="auto">
            <a:xfrm flipV="1">
              <a:off x="814" y="1736"/>
              <a:ext cx="2873" cy="0"/>
            </a:xfrm>
            <a:prstGeom prst="line">
              <a:avLst/>
            </a:prstGeom>
            <a:noFill/>
            <a:ln w="19050">
              <a:solidFill>
                <a:srgbClr val="FF9900"/>
              </a:solidFill>
              <a:round/>
              <a:headEnd/>
              <a:tailEnd/>
            </a:ln>
          </p:spPr>
          <p:txBody>
            <a:bodyPr/>
            <a:lstStyle/>
            <a:p>
              <a:endParaRPr lang="en-US"/>
            </a:p>
          </p:txBody>
        </p:sp>
        <p:sp>
          <p:nvSpPr>
            <p:cNvPr id="72725" name="Arc 21"/>
            <p:cNvSpPr>
              <a:spLocks/>
            </p:cNvSpPr>
            <p:nvPr/>
          </p:nvSpPr>
          <p:spPr bwMode="auto">
            <a:xfrm rot="16200000" flipV="1">
              <a:off x="1923" y="604"/>
              <a:ext cx="642" cy="2936"/>
            </a:xfrm>
            <a:custGeom>
              <a:avLst/>
              <a:gdLst>
                <a:gd name="G0" fmla="+- 0 0 0"/>
                <a:gd name="G1" fmla="+- 19832 0 0"/>
                <a:gd name="G2" fmla="+- 21600 0 0"/>
                <a:gd name="T0" fmla="*/ 8558 w 21600"/>
                <a:gd name="T1" fmla="*/ 0 h 39171"/>
                <a:gd name="T2" fmla="*/ 9621 w 21600"/>
                <a:gd name="T3" fmla="*/ 39171 h 39171"/>
                <a:gd name="T4" fmla="*/ 0 w 21600"/>
                <a:gd name="T5" fmla="*/ 19832 h 39171"/>
              </a:gdLst>
              <a:ahLst/>
              <a:cxnLst>
                <a:cxn ang="0">
                  <a:pos x="T0" y="T1"/>
                </a:cxn>
                <a:cxn ang="0">
                  <a:pos x="T2" y="T3"/>
                </a:cxn>
                <a:cxn ang="0">
                  <a:pos x="T4" y="T5"/>
                </a:cxn>
              </a:cxnLst>
              <a:rect l="0" t="0" r="r" b="b"/>
              <a:pathLst>
                <a:path w="21600" h="39171" fill="none" extrusionOk="0">
                  <a:moveTo>
                    <a:pt x="8558" y="-1"/>
                  </a:moveTo>
                  <a:cubicBezTo>
                    <a:pt x="16473" y="3415"/>
                    <a:pt x="21600" y="11210"/>
                    <a:pt x="21600" y="19832"/>
                  </a:cubicBezTo>
                  <a:cubicBezTo>
                    <a:pt x="21600" y="28029"/>
                    <a:pt x="16960" y="35519"/>
                    <a:pt x="9620" y="39170"/>
                  </a:cubicBezTo>
                </a:path>
                <a:path w="21600" h="39171" stroke="0" extrusionOk="0">
                  <a:moveTo>
                    <a:pt x="8558" y="-1"/>
                  </a:moveTo>
                  <a:cubicBezTo>
                    <a:pt x="16473" y="3415"/>
                    <a:pt x="21600" y="11210"/>
                    <a:pt x="21600" y="19832"/>
                  </a:cubicBezTo>
                  <a:cubicBezTo>
                    <a:pt x="21600" y="28029"/>
                    <a:pt x="16960" y="35519"/>
                    <a:pt x="9620" y="39170"/>
                  </a:cubicBezTo>
                  <a:lnTo>
                    <a:pt x="0" y="19832"/>
                  </a:lnTo>
                  <a:close/>
                </a:path>
              </a:pathLst>
            </a:custGeom>
            <a:noFill/>
            <a:ln w="19050">
              <a:solidFill>
                <a:srgbClr val="FF9900"/>
              </a:solidFill>
              <a:round/>
              <a:headEnd/>
              <a:tailEnd/>
            </a:ln>
          </p:spPr>
          <p:txBody>
            <a:bodyPr/>
            <a:lstStyle/>
            <a:p>
              <a:endParaRPr lang="en-US"/>
            </a:p>
          </p:txBody>
        </p:sp>
        <p:sp>
          <p:nvSpPr>
            <p:cNvPr id="72726" name="Arc 22"/>
            <p:cNvSpPr>
              <a:spLocks/>
            </p:cNvSpPr>
            <p:nvPr/>
          </p:nvSpPr>
          <p:spPr bwMode="auto">
            <a:xfrm rot="16200000" flipV="1">
              <a:off x="1655" y="904"/>
              <a:ext cx="1146" cy="2869"/>
            </a:xfrm>
            <a:custGeom>
              <a:avLst/>
              <a:gdLst>
                <a:gd name="G0" fmla="+- 0 0 0"/>
                <a:gd name="G1" fmla="+- 18938 0 0"/>
                <a:gd name="G2" fmla="+- 21600 0 0"/>
                <a:gd name="T0" fmla="*/ 10388 w 21600"/>
                <a:gd name="T1" fmla="*/ 0 h 38277"/>
                <a:gd name="T2" fmla="*/ 9621 w 21600"/>
                <a:gd name="T3" fmla="*/ 38277 h 38277"/>
                <a:gd name="T4" fmla="*/ 0 w 21600"/>
                <a:gd name="T5" fmla="*/ 18938 h 38277"/>
              </a:gdLst>
              <a:ahLst/>
              <a:cxnLst>
                <a:cxn ang="0">
                  <a:pos x="T0" y="T1"/>
                </a:cxn>
                <a:cxn ang="0">
                  <a:pos x="T2" y="T3"/>
                </a:cxn>
                <a:cxn ang="0">
                  <a:pos x="T4" y="T5"/>
                </a:cxn>
              </a:cxnLst>
              <a:rect l="0" t="0" r="r" b="b"/>
              <a:pathLst>
                <a:path w="21600" h="38277" fill="none" extrusionOk="0">
                  <a:moveTo>
                    <a:pt x="10388" y="-1"/>
                  </a:moveTo>
                  <a:cubicBezTo>
                    <a:pt x="17302" y="3792"/>
                    <a:pt x="21600" y="11051"/>
                    <a:pt x="21600" y="18938"/>
                  </a:cubicBezTo>
                  <a:cubicBezTo>
                    <a:pt x="21600" y="27135"/>
                    <a:pt x="16960" y="34625"/>
                    <a:pt x="9620" y="38276"/>
                  </a:cubicBezTo>
                </a:path>
                <a:path w="21600" h="38277" stroke="0" extrusionOk="0">
                  <a:moveTo>
                    <a:pt x="10388" y="-1"/>
                  </a:moveTo>
                  <a:cubicBezTo>
                    <a:pt x="17302" y="3792"/>
                    <a:pt x="21600" y="11051"/>
                    <a:pt x="21600" y="18938"/>
                  </a:cubicBezTo>
                  <a:cubicBezTo>
                    <a:pt x="21600" y="27135"/>
                    <a:pt x="16960" y="34625"/>
                    <a:pt x="9620" y="38276"/>
                  </a:cubicBezTo>
                  <a:lnTo>
                    <a:pt x="0" y="18938"/>
                  </a:lnTo>
                  <a:close/>
                </a:path>
              </a:pathLst>
            </a:custGeom>
            <a:noFill/>
            <a:ln w="19050">
              <a:solidFill>
                <a:srgbClr val="FF9900"/>
              </a:solidFill>
              <a:round/>
              <a:headEnd/>
              <a:tailEnd/>
            </a:ln>
          </p:spPr>
          <p:txBody>
            <a:bodyPr/>
            <a:lstStyle/>
            <a:p>
              <a:endParaRPr lang="en-US"/>
            </a:p>
          </p:txBody>
        </p:sp>
        <p:sp>
          <p:nvSpPr>
            <p:cNvPr id="72727" name="Arc 23"/>
            <p:cNvSpPr>
              <a:spLocks/>
            </p:cNvSpPr>
            <p:nvPr/>
          </p:nvSpPr>
          <p:spPr bwMode="auto">
            <a:xfrm rot="16200000" flipV="1">
              <a:off x="1783" y="1095"/>
              <a:ext cx="925" cy="2298"/>
            </a:xfrm>
            <a:custGeom>
              <a:avLst/>
              <a:gdLst>
                <a:gd name="G0" fmla="+- 13893 0 0"/>
                <a:gd name="G1" fmla="+- 21600 0 0"/>
                <a:gd name="G2" fmla="+- 21600 0 0"/>
                <a:gd name="T0" fmla="*/ 0 w 35493"/>
                <a:gd name="T1" fmla="*/ 5061 h 43200"/>
                <a:gd name="T2" fmla="*/ 2399 w 35493"/>
                <a:gd name="T3" fmla="*/ 39888 h 43200"/>
                <a:gd name="T4" fmla="*/ 13893 w 35493"/>
                <a:gd name="T5" fmla="*/ 21600 h 43200"/>
              </a:gdLst>
              <a:ahLst/>
              <a:cxnLst>
                <a:cxn ang="0">
                  <a:pos x="T0" y="T1"/>
                </a:cxn>
                <a:cxn ang="0">
                  <a:pos x="T2" y="T3"/>
                </a:cxn>
                <a:cxn ang="0">
                  <a:pos x="T4" y="T5"/>
                </a:cxn>
              </a:cxnLst>
              <a:rect l="0" t="0" r="r" b="b"/>
              <a:pathLst>
                <a:path w="35493" h="43200" fill="none"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path>
                <a:path w="35493" h="43200" stroke="0" extrusionOk="0">
                  <a:moveTo>
                    <a:pt x="-1" y="5060"/>
                  </a:moveTo>
                  <a:cubicBezTo>
                    <a:pt x="3891" y="1792"/>
                    <a:pt x="8810" y="-1"/>
                    <a:pt x="13893" y="0"/>
                  </a:cubicBezTo>
                  <a:cubicBezTo>
                    <a:pt x="25822" y="0"/>
                    <a:pt x="35493" y="9670"/>
                    <a:pt x="35493" y="21600"/>
                  </a:cubicBezTo>
                  <a:cubicBezTo>
                    <a:pt x="35493" y="33529"/>
                    <a:pt x="25822" y="43200"/>
                    <a:pt x="13893" y="43200"/>
                  </a:cubicBezTo>
                  <a:cubicBezTo>
                    <a:pt x="9826" y="43200"/>
                    <a:pt x="5842" y="42051"/>
                    <a:pt x="2399" y="39887"/>
                  </a:cubicBezTo>
                  <a:lnTo>
                    <a:pt x="13893" y="21600"/>
                  </a:lnTo>
                  <a:close/>
                </a:path>
              </a:pathLst>
            </a:custGeom>
            <a:noFill/>
            <a:ln w="19050">
              <a:solidFill>
                <a:srgbClr val="FF9900"/>
              </a:solidFill>
              <a:round/>
              <a:headEnd/>
              <a:tailEnd/>
            </a:ln>
          </p:spPr>
          <p:txBody>
            <a:bodyPr/>
            <a:lstStyle/>
            <a:p>
              <a:endParaRPr lang="en-US"/>
            </a:p>
          </p:txBody>
        </p:sp>
        <p:sp>
          <p:nvSpPr>
            <p:cNvPr id="72728" name="Oval 24"/>
            <p:cNvSpPr>
              <a:spLocks noChangeArrowheads="1"/>
            </p:cNvSpPr>
            <p:nvPr/>
          </p:nvSpPr>
          <p:spPr bwMode="auto">
            <a:xfrm flipV="1">
              <a:off x="1360" y="1804"/>
              <a:ext cx="1723" cy="884"/>
            </a:xfrm>
            <a:prstGeom prst="ellipse">
              <a:avLst/>
            </a:prstGeom>
            <a:noFill/>
            <a:ln w="19050">
              <a:solidFill>
                <a:srgbClr val="FF9900"/>
              </a:solidFill>
              <a:round/>
              <a:headEnd/>
              <a:tailEnd/>
            </a:ln>
          </p:spPr>
          <p:txBody>
            <a:bodyPr/>
            <a:lstStyle/>
            <a:p>
              <a:endParaRPr lang="en-US"/>
            </a:p>
          </p:txBody>
        </p:sp>
        <p:sp>
          <p:nvSpPr>
            <p:cNvPr id="72729" name="Oval 25"/>
            <p:cNvSpPr>
              <a:spLocks noChangeArrowheads="1"/>
            </p:cNvSpPr>
            <p:nvPr/>
          </p:nvSpPr>
          <p:spPr bwMode="auto">
            <a:xfrm flipV="1">
              <a:off x="1632" y="1821"/>
              <a:ext cx="1248" cy="531"/>
            </a:xfrm>
            <a:prstGeom prst="ellipse">
              <a:avLst/>
            </a:prstGeom>
            <a:noFill/>
            <a:ln w="19050">
              <a:solidFill>
                <a:srgbClr val="FF9900"/>
              </a:solidFill>
              <a:round/>
              <a:headEnd/>
              <a:tailEnd/>
            </a:ln>
          </p:spPr>
          <p:txBody>
            <a:bodyPr/>
            <a:lstStyle/>
            <a:p>
              <a:endParaRPr lang="en-US"/>
            </a:p>
          </p:txBody>
        </p:sp>
      </p:grpSp>
      <p:sp>
        <p:nvSpPr>
          <p:cNvPr id="72730" name="Line 26"/>
          <p:cNvSpPr>
            <a:spLocks noChangeShapeType="1"/>
          </p:cNvSpPr>
          <p:nvPr/>
        </p:nvSpPr>
        <p:spPr bwMode="auto">
          <a:xfrm flipH="1">
            <a:off x="6553200" y="2890838"/>
            <a:ext cx="381000" cy="0"/>
          </a:xfrm>
          <a:prstGeom prst="line">
            <a:avLst/>
          </a:prstGeom>
          <a:noFill/>
          <a:ln w="28575">
            <a:solidFill>
              <a:srgbClr val="0000FF"/>
            </a:solidFill>
            <a:round/>
            <a:headEnd type="triangle" w="med" len="med"/>
            <a:tailEnd type="none" w="lg" len="lg"/>
          </a:ln>
          <a:effectLst/>
        </p:spPr>
        <p:txBody>
          <a:bodyPr/>
          <a:lstStyle/>
          <a:p>
            <a:endParaRPr lang="en-US"/>
          </a:p>
        </p:txBody>
      </p:sp>
      <p:sp>
        <p:nvSpPr>
          <p:cNvPr id="72731" name="Line 27"/>
          <p:cNvSpPr>
            <a:spLocks noChangeShapeType="1"/>
          </p:cNvSpPr>
          <p:nvPr/>
        </p:nvSpPr>
        <p:spPr bwMode="auto">
          <a:xfrm>
            <a:off x="4524375" y="1303338"/>
            <a:ext cx="315913" cy="0"/>
          </a:xfrm>
          <a:prstGeom prst="line">
            <a:avLst/>
          </a:prstGeom>
          <a:noFill/>
          <a:ln w="28575">
            <a:solidFill>
              <a:srgbClr val="0000FF"/>
            </a:solidFill>
            <a:round/>
            <a:headEnd type="triangle" w="med" len="med"/>
            <a:tailEnd type="none" w="lg" len="lg"/>
          </a:ln>
          <a:effectLst/>
        </p:spPr>
        <p:txBody>
          <a:bodyPr/>
          <a:lstStyle/>
          <a:p>
            <a:endParaRPr lang="en-US"/>
          </a:p>
        </p:txBody>
      </p:sp>
      <p:sp>
        <p:nvSpPr>
          <p:cNvPr id="72732" name="Line 28"/>
          <p:cNvSpPr>
            <a:spLocks noChangeShapeType="1"/>
          </p:cNvSpPr>
          <p:nvPr/>
        </p:nvSpPr>
        <p:spPr bwMode="auto">
          <a:xfrm>
            <a:off x="4510088" y="1920875"/>
            <a:ext cx="325437" cy="0"/>
          </a:xfrm>
          <a:prstGeom prst="line">
            <a:avLst/>
          </a:prstGeom>
          <a:noFill/>
          <a:ln w="28575">
            <a:solidFill>
              <a:srgbClr val="0000FF"/>
            </a:solidFill>
            <a:round/>
            <a:headEnd type="triangle" w="med" len="med"/>
            <a:tailEnd type="none" w="lg" len="lg"/>
          </a:ln>
          <a:effectLst/>
        </p:spPr>
        <p:txBody>
          <a:bodyPr/>
          <a:lstStyle/>
          <a:p>
            <a:endParaRPr lang="en-US"/>
          </a:p>
        </p:txBody>
      </p:sp>
      <p:sp>
        <p:nvSpPr>
          <p:cNvPr id="72733" name="Line 29"/>
          <p:cNvSpPr>
            <a:spLocks noChangeShapeType="1"/>
          </p:cNvSpPr>
          <p:nvPr/>
        </p:nvSpPr>
        <p:spPr bwMode="auto">
          <a:xfrm>
            <a:off x="4514850" y="3865563"/>
            <a:ext cx="304800" cy="0"/>
          </a:xfrm>
          <a:prstGeom prst="line">
            <a:avLst/>
          </a:prstGeom>
          <a:noFill/>
          <a:ln w="28575">
            <a:solidFill>
              <a:srgbClr val="0000FF"/>
            </a:solidFill>
            <a:round/>
            <a:headEnd type="triangle" w="med" len="med"/>
            <a:tailEnd type="none" w="lg" len="lg"/>
          </a:ln>
          <a:effectLst/>
        </p:spPr>
        <p:txBody>
          <a:bodyPr/>
          <a:lstStyle/>
          <a:p>
            <a:endParaRPr lang="en-US"/>
          </a:p>
        </p:txBody>
      </p:sp>
      <p:sp>
        <p:nvSpPr>
          <p:cNvPr id="72734" name="Line 30"/>
          <p:cNvSpPr>
            <a:spLocks noChangeShapeType="1"/>
          </p:cNvSpPr>
          <p:nvPr/>
        </p:nvSpPr>
        <p:spPr bwMode="auto">
          <a:xfrm>
            <a:off x="4494213" y="4398963"/>
            <a:ext cx="325437" cy="0"/>
          </a:xfrm>
          <a:prstGeom prst="line">
            <a:avLst/>
          </a:prstGeom>
          <a:noFill/>
          <a:ln w="28575">
            <a:solidFill>
              <a:srgbClr val="0000FF"/>
            </a:solidFill>
            <a:round/>
            <a:headEnd type="triangle" w="med" len="med"/>
            <a:tailEnd type="none" w="lg" len="lg"/>
          </a:ln>
          <a:effectLst/>
        </p:spPr>
        <p:txBody>
          <a:bodyPr/>
          <a:lstStyle/>
          <a:p>
            <a:endParaRPr lang="en-US"/>
          </a:p>
        </p:txBody>
      </p:sp>
      <p:sp>
        <p:nvSpPr>
          <p:cNvPr id="72735" name="Line 31"/>
          <p:cNvSpPr>
            <a:spLocks noChangeShapeType="1"/>
          </p:cNvSpPr>
          <p:nvPr/>
        </p:nvSpPr>
        <p:spPr bwMode="auto">
          <a:xfrm flipH="1">
            <a:off x="2590800" y="2882900"/>
            <a:ext cx="304800" cy="0"/>
          </a:xfrm>
          <a:prstGeom prst="line">
            <a:avLst/>
          </a:prstGeom>
          <a:noFill/>
          <a:ln w="28575">
            <a:solidFill>
              <a:srgbClr val="0000FF"/>
            </a:solidFill>
            <a:round/>
            <a:headEnd type="triangle" w="med" len="med"/>
            <a:tailEnd type="none" w="lg" len="lg"/>
          </a:ln>
          <a:effectLst/>
        </p:spPr>
        <p:txBody>
          <a:bodyPr/>
          <a:lstStyle/>
          <a:p>
            <a:endParaRPr lang="en-US"/>
          </a:p>
        </p:txBody>
      </p:sp>
      <p:sp>
        <p:nvSpPr>
          <p:cNvPr id="72736" name="Rectangle 32"/>
          <p:cNvSpPr>
            <a:spLocks noChangeArrowheads="1"/>
          </p:cNvSpPr>
          <p:nvPr/>
        </p:nvSpPr>
        <p:spPr bwMode="auto">
          <a:xfrm>
            <a:off x="304800" y="0"/>
            <a:ext cx="8534400" cy="885825"/>
          </a:xfrm>
          <a:prstGeom prst="rect">
            <a:avLst/>
          </a:prstGeom>
          <a:noFill/>
          <a:ln w="9525">
            <a:noFill/>
            <a:miter lim="800000"/>
            <a:headEnd/>
            <a:tailEnd/>
          </a:ln>
          <a:effectLst/>
        </p:spPr>
        <p:txBody>
          <a:bodyPr anchor="ctr">
            <a:spAutoFit/>
          </a:bodyPr>
          <a:lstStyle/>
          <a:p>
            <a:pPr algn="justLow">
              <a:lnSpc>
                <a:spcPct val="90000"/>
              </a:lnSpc>
            </a:pPr>
            <a:r>
              <a:rPr lang="en-US" sz="2900" b="1" u="sng">
                <a:solidFill>
                  <a:srgbClr val="9933FF"/>
                </a:solidFill>
                <a:effectLst>
                  <a:outerShdw blurRad="38100" dist="38100" dir="2700000" algn="tl">
                    <a:srgbClr val="C0C0C0"/>
                  </a:outerShdw>
                </a:effectLst>
                <a:latin typeface="VNI-Times" pitchFamily="2" charset="0"/>
              </a:rPr>
              <a:t>C3:</a:t>
            </a:r>
            <a:r>
              <a:rPr lang="en-US" sz="2900">
                <a:solidFill>
                  <a:srgbClr val="CC00CC"/>
                </a:solidFill>
                <a:effectLst>
                  <a:outerShdw blurRad="38100" dist="38100" dir="2700000" algn="tl">
                    <a:srgbClr val="C0C0C0"/>
                  </a:outerShdw>
                </a:effectLst>
                <a:latin typeface="VNI-Times" pitchFamily="2" charset="0"/>
              </a:rPr>
              <a:t> </a:t>
            </a:r>
            <a:r>
              <a:rPr lang="en-US" sz="2900">
                <a:effectLst>
                  <a:outerShdw blurRad="38100" dist="38100" dir="2700000" algn="tl">
                    <a:srgbClr val="C0C0C0"/>
                  </a:outerShdw>
                </a:effectLst>
                <a:latin typeface="VNI-Times" pitchFamily="2" charset="0"/>
              </a:rPr>
              <a:t>Caùc ñöôøng söùc töø cuøng ñi vaøo ôû moät ñaàu vaø cuøng ñi ra ôû ñaàu coøn laïi.</a:t>
            </a:r>
          </a:p>
        </p:txBody>
      </p:sp>
      <p:grpSp>
        <p:nvGrpSpPr>
          <p:cNvPr id="6" name="Group 33"/>
          <p:cNvGrpSpPr>
            <a:grpSpLocks/>
          </p:cNvGrpSpPr>
          <p:nvPr/>
        </p:nvGrpSpPr>
        <p:grpSpPr bwMode="auto">
          <a:xfrm>
            <a:off x="2971800" y="2589213"/>
            <a:ext cx="642938" cy="650875"/>
            <a:chOff x="4752" y="1056"/>
            <a:chExt cx="528" cy="528"/>
          </a:xfrm>
        </p:grpSpPr>
        <p:grpSp>
          <p:nvGrpSpPr>
            <p:cNvPr id="7" name="Group 34"/>
            <p:cNvGrpSpPr>
              <a:grpSpLocks/>
            </p:cNvGrpSpPr>
            <p:nvPr/>
          </p:nvGrpSpPr>
          <p:grpSpPr bwMode="auto">
            <a:xfrm rot="260803">
              <a:off x="4804" y="1230"/>
              <a:ext cx="431" cy="157"/>
              <a:chOff x="4656" y="1632"/>
              <a:chExt cx="431" cy="157"/>
            </a:xfrm>
          </p:grpSpPr>
          <p:sp>
            <p:nvSpPr>
              <p:cNvPr id="72739" name="AutoShape 35"/>
              <p:cNvSpPr>
                <a:spLocks noChangeArrowheads="1"/>
              </p:cNvSpPr>
              <p:nvPr/>
            </p:nvSpPr>
            <p:spPr bwMode="auto">
              <a:xfrm rot="16006529">
                <a:off x="4692" y="1609"/>
                <a:ext cx="144" cy="216"/>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en-US"/>
              </a:p>
            </p:txBody>
          </p:sp>
          <p:sp>
            <p:nvSpPr>
              <p:cNvPr id="72740" name="AutoShape 36"/>
              <p:cNvSpPr>
                <a:spLocks noChangeArrowheads="1"/>
              </p:cNvSpPr>
              <p:nvPr/>
            </p:nvSpPr>
            <p:spPr bwMode="auto">
              <a:xfrm rot="26806529">
                <a:off x="4907" y="1596"/>
                <a:ext cx="144" cy="216"/>
              </a:xfrm>
              <a:prstGeom prst="triangle">
                <a:avLst>
                  <a:gd name="adj" fmla="val 50000"/>
                </a:avLst>
              </a:prstGeom>
              <a:solidFill>
                <a:srgbClr val="FF3300"/>
              </a:solidFill>
              <a:ln w="9525">
                <a:solidFill>
                  <a:schemeClr val="tx1"/>
                </a:solidFill>
                <a:miter lim="800000"/>
                <a:headEnd/>
                <a:tailEnd/>
              </a:ln>
              <a:effectLst/>
            </p:spPr>
            <p:txBody>
              <a:bodyPr wrap="none" anchor="ctr"/>
              <a:lstStyle/>
              <a:p>
                <a:endParaRPr lang="en-US"/>
              </a:p>
            </p:txBody>
          </p:sp>
        </p:grpSp>
        <p:sp>
          <p:nvSpPr>
            <p:cNvPr id="72741" name="Oval 37"/>
            <p:cNvSpPr>
              <a:spLocks noChangeArrowheads="1"/>
            </p:cNvSpPr>
            <p:nvPr/>
          </p:nvSpPr>
          <p:spPr bwMode="auto">
            <a:xfrm>
              <a:off x="4752" y="1056"/>
              <a:ext cx="528" cy="528"/>
            </a:xfrm>
            <a:prstGeom prst="ellipse">
              <a:avLst/>
            </a:prstGeom>
            <a:noFill/>
            <a:ln w="9525">
              <a:solidFill>
                <a:schemeClr val="tx1"/>
              </a:solidFill>
              <a:round/>
              <a:headEnd/>
              <a:tailEnd/>
            </a:ln>
            <a:effectLst/>
          </p:spPr>
          <p:txBody>
            <a:bodyPr wrap="none" anchor="ctr"/>
            <a:lstStyle/>
            <a:p>
              <a:endParaRPr lang="en-US"/>
            </a:p>
          </p:txBody>
        </p:sp>
      </p:grpSp>
      <p:grpSp>
        <p:nvGrpSpPr>
          <p:cNvPr id="8" name="Group 38"/>
          <p:cNvGrpSpPr>
            <a:grpSpLocks/>
          </p:cNvGrpSpPr>
          <p:nvPr/>
        </p:nvGrpSpPr>
        <p:grpSpPr bwMode="auto">
          <a:xfrm>
            <a:off x="5821363" y="2584450"/>
            <a:ext cx="642937" cy="650875"/>
            <a:chOff x="576" y="1392"/>
            <a:chExt cx="405" cy="410"/>
          </a:xfrm>
        </p:grpSpPr>
        <p:grpSp>
          <p:nvGrpSpPr>
            <p:cNvPr id="9" name="Group 39"/>
            <p:cNvGrpSpPr>
              <a:grpSpLocks/>
            </p:cNvGrpSpPr>
            <p:nvPr/>
          </p:nvGrpSpPr>
          <p:grpSpPr bwMode="auto">
            <a:xfrm>
              <a:off x="616" y="1527"/>
              <a:ext cx="330" cy="122"/>
              <a:chOff x="4656" y="1632"/>
              <a:chExt cx="431" cy="157"/>
            </a:xfrm>
          </p:grpSpPr>
          <p:sp>
            <p:nvSpPr>
              <p:cNvPr id="72744" name="AutoShape 40"/>
              <p:cNvSpPr>
                <a:spLocks noChangeArrowheads="1"/>
              </p:cNvSpPr>
              <p:nvPr/>
            </p:nvSpPr>
            <p:spPr bwMode="auto">
              <a:xfrm rot="16006529">
                <a:off x="4692" y="1609"/>
                <a:ext cx="144" cy="216"/>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en-US"/>
              </a:p>
            </p:txBody>
          </p:sp>
          <p:sp>
            <p:nvSpPr>
              <p:cNvPr id="72745" name="AutoShape 41"/>
              <p:cNvSpPr>
                <a:spLocks noChangeArrowheads="1"/>
              </p:cNvSpPr>
              <p:nvPr/>
            </p:nvSpPr>
            <p:spPr bwMode="auto">
              <a:xfrm rot="26806529">
                <a:off x="4907" y="1596"/>
                <a:ext cx="144" cy="216"/>
              </a:xfrm>
              <a:prstGeom prst="triangle">
                <a:avLst>
                  <a:gd name="adj" fmla="val 50000"/>
                </a:avLst>
              </a:prstGeom>
              <a:solidFill>
                <a:srgbClr val="FF3300"/>
              </a:solidFill>
              <a:ln w="9525">
                <a:solidFill>
                  <a:schemeClr val="tx1"/>
                </a:solidFill>
                <a:miter lim="800000"/>
                <a:headEnd/>
                <a:tailEnd/>
              </a:ln>
              <a:effectLst/>
            </p:spPr>
            <p:txBody>
              <a:bodyPr wrap="none" anchor="ctr"/>
              <a:lstStyle/>
              <a:p>
                <a:endParaRPr lang="en-US"/>
              </a:p>
            </p:txBody>
          </p:sp>
        </p:grpSp>
        <p:sp>
          <p:nvSpPr>
            <p:cNvPr id="72746" name="Oval 42"/>
            <p:cNvSpPr>
              <a:spLocks noChangeArrowheads="1"/>
            </p:cNvSpPr>
            <p:nvPr/>
          </p:nvSpPr>
          <p:spPr bwMode="auto">
            <a:xfrm>
              <a:off x="576" y="1392"/>
              <a:ext cx="405" cy="410"/>
            </a:xfrm>
            <a:prstGeom prst="ellipse">
              <a:avLst/>
            </a:prstGeom>
            <a:noFill/>
            <a:ln w="9525">
              <a:solidFill>
                <a:schemeClr val="tx1"/>
              </a:solidFill>
              <a:round/>
              <a:headEnd/>
              <a:tailEnd/>
            </a:ln>
            <a:effectLst/>
          </p:spPr>
          <p:txBody>
            <a:bodyPr wrap="none" anchor="ctr"/>
            <a:lstStyle/>
            <a:p>
              <a:endParaRPr lang="en-US"/>
            </a:p>
          </p:txBody>
        </p:sp>
      </p:grpSp>
      <p:grpSp>
        <p:nvGrpSpPr>
          <p:cNvPr id="10" name="Group 43"/>
          <p:cNvGrpSpPr>
            <a:grpSpLocks/>
          </p:cNvGrpSpPr>
          <p:nvPr/>
        </p:nvGrpSpPr>
        <p:grpSpPr bwMode="auto">
          <a:xfrm>
            <a:off x="5029200" y="1020763"/>
            <a:ext cx="701675" cy="709612"/>
            <a:chOff x="3168" y="336"/>
            <a:chExt cx="442" cy="447"/>
          </a:xfrm>
        </p:grpSpPr>
        <p:grpSp>
          <p:nvGrpSpPr>
            <p:cNvPr id="11" name="Group 44"/>
            <p:cNvGrpSpPr>
              <a:grpSpLocks/>
            </p:cNvGrpSpPr>
            <p:nvPr/>
          </p:nvGrpSpPr>
          <p:grpSpPr bwMode="auto">
            <a:xfrm rot="1126890">
              <a:off x="3242" y="485"/>
              <a:ext cx="330" cy="122"/>
              <a:chOff x="2480" y="2666"/>
              <a:chExt cx="431" cy="157"/>
            </a:xfrm>
          </p:grpSpPr>
          <p:sp>
            <p:nvSpPr>
              <p:cNvPr id="72749" name="AutoShape 45"/>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p:spPr>
            <p:txBody>
              <a:bodyPr wrap="none" anchor="ctr"/>
              <a:lstStyle/>
              <a:p>
                <a:endParaRPr lang="en-US"/>
              </a:p>
            </p:txBody>
          </p:sp>
          <p:sp>
            <p:nvSpPr>
              <p:cNvPr id="72750" name="AutoShape 46"/>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en-US"/>
              </a:p>
            </p:txBody>
          </p:sp>
        </p:grpSp>
        <p:sp>
          <p:nvSpPr>
            <p:cNvPr id="72751" name="Oval 47"/>
            <p:cNvSpPr>
              <a:spLocks noChangeArrowheads="1"/>
            </p:cNvSpPr>
            <p:nvPr/>
          </p:nvSpPr>
          <p:spPr bwMode="auto">
            <a:xfrm>
              <a:off x="3168" y="336"/>
              <a:ext cx="442" cy="447"/>
            </a:xfrm>
            <a:prstGeom prst="ellipse">
              <a:avLst/>
            </a:prstGeom>
            <a:noFill/>
            <a:ln w="9525">
              <a:solidFill>
                <a:schemeClr val="tx1"/>
              </a:solidFill>
              <a:round/>
              <a:headEnd/>
              <a:tailEnd/>
            </a:ln>
            <a:effectLst/>
          </p:spPr>
          <p:txBody>
            <a:bodyPr wrap="none" anchor="ctr"/>
            <a:lstStyle/>
            <a:p>
              <a:endParaRPr lang="en-US"/>
            </a:p>
          </p:txBody>
        </p:sp>
      </p:grpSp>
      <p:grpSp>
        <p:nvGrpSpPr>
          <p:cNvPr id="12" name="Group 48"/>
          <p:cNvGrpSpPr>
            <a:grpSpLocks/>
          </p:cNvGrpSpPr>
          <p:nvPr/>
        </p:nvGrpSpPr>
        <p:grpSpPr bwMode="auto">
          <a:xfrm>
            <a:off x="3581400" y="1020763"/>
            <a:ext cx="700088" cy="709612"/>
            <a:chOff x="2256" y="336"/>
            <a:chExt cx="441" cy="447"/>
          </a:xfrm>
        </p:grpSpPr>
        <p:grpSp>
          <p:nvGrpSpPr>
            <p:cNvPr id="13" name="Group 49"/>
            <p:cNvGrpSpPr>
              <a:grpSpLocks/>
            </p:cNvGrpSpPr>
            <p:nvPr/>
          </p:nvGrpSpPr>
          <p:grpSpPr bwMode="auto">
            <a:xfrm rot="-908063">
              <a:off x="2330" y="485"/>
              <a:ext cx="329" cy="122"/>
              <a:chOff x="2480" y="2666"/>
              <a:chExt cx="431" cy="157"/>
            </a:xfrm>
          </p:grpSpPr>
          <p:sp>
            <p:nvSpPr>
              <p:cNvPr id="72754" name="AutoShape 50"/>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p:spPr>
            <p:txBody>
              <a:bodyPr wrap="none" anchor="ctr"/>
              <a:lstStyle/>
              <a:p>
                <a:endParaRPr lang="en-US"/>
              </a:p>
            </p:txBody>
          </p:sp>
          <p:sp>
            <p:nvSpPr>
              <p:cNvPr id="72755" name="AutoShape 51"/>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en-US"/>
              </a:p>
            </p:txBody>
          </p:sp>
        </p:grpSp>
        <p:sp>
          <p:nvSpPr>
            <p:cNvPr id="72756" name="Oval 52"/>
            <p:cNvSpPr>
              <a:spLocks noChangeArrowheads="1"/>
            </p:cNvSpPr>
            <p:nvPr/>
          </p:nvSpPr>
          <p:spPr bwMode="auto">
            <a:xfrm>
              <a:off x="2256" y="336"/>
              <a:ext cx="441" cy="447"/>
            </a:xfrm>
            <a:prstGeom prst="ellipse">
              <a:avLst/>
            </a:prstGeom>
            <a:noFill/>
            <a:ln w="9525">
              <a:solidFill>
                <a:schemeClr val="tx1"/>
              </a:solidFill>
              <a:round/>
              <a:headEnd/>
              <a:tailEnd/>
            </a:ln>
            <a:effectLst/>
          </p:spPr>
          <p:txBody>
            <a:bodyPr wrap="none" anchor="ctr"/>
            <a:lstStyle/>
            <a:p>
              <a:endParaRPr lang="en-US"/>
            </a:p>
          </p:txBody>
        </p:sp>
      </p:grpSp>
      <p:grpSp>
        <p:nvGrpSpPr>
          <p:cNvPr id="14" name="Group 53"/>
          <p:cNvGrpSpPr>
            <a:grpSpLocks/>
          </p:cNvGrpSpPr>
          <p:nvPr/>
        </p:nvGrpSpPr>
        <p:grpSpPr bwMode="auto">
          <a:xfrm>
            <a:off x="3400425" y="3854450"/>
            <a:ext cx="701675" cy="709613"/>
            <a:chOff x="2160" y="2064"/>
            <a:chExt cx="442" cy="447"/>
          </a:xfrm>
        </p:grpSpPr>
        <p:grpSp>
          <p:nvGrpSpPr>
            <p:cNvPr id="15" name="Group 54"/>
            <p:cNvGrpSpPr>
              <a:grpSpLocks/>
            </p:cNvGrpSpPr>
            <p:nvPr/>
          </p:nvGrpSpPr>
          <p:grpSpPr bwMode="auto">
            <a:xfrm rot="1805486">
              <a:off x="2234" y="2213"/>
              <a:ext cx="330" cy="122"/>
              <a:chOff x="2480" y="2666"/>
              <a:chExt cx="431" cy="157"/>
            </a:xfrm>
          </p:grpSpPr>
          <p:sp>
            <p:nvSpPr>
              <p:cNvPr id="72759" name="AutoShape 55"/>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p:spPr>
            <p:txBody>
              <a:bodyPr wrap="none" anchor="ctr"/>
              <a:lstStyle/>
              <a:p>
                <a:endParaRPr lang="en-US"/>
              </a:p>
            </p:txBody>
          </p:sp>
          <p:sp>
            <p:nvSpPr>
              <p:cNvPr id="72760" name="AutoShape 56"/>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en-US"/>
              </a:p>
            </p:txBody>
          </p:sp>
        </p:grpSp>
        <p:sp>
          <p:nvSpPr>
            <p:cNvPr id="72761" name="Oval 57"/>
            <p:cNvSpPr>
              <a:spLocks noChangeArrowheads="1"/>
            </p:cNvSpPr>
            <p:nvPr/>
          </p:nvSpPr>
          <p:spPr bwMode="auto">
            <a:xfrm>
              <a:off x="2160" y="2064"/>
              <a:ext cx="442" cy="447"/>
            </a:xfrm>
            <a:prstGeom prst="ellipse">
              <a:avLst/>
            </a:prstGeom>
            <a:noFill/>
            <a:ln w="9525">
              <a:solidFill>
                <a:schemeClr val="tx1"/>
              </a:solidFill>
              <a:round/>
              <a:headEnd/>
              <a:tailEnd/>
            </a:ln>
            <a:effectLst/>
          </p:spPr>
          <p:txBody>
            <a:bodyPr wrap="none" anchor="ctr"/>
            <a:lstStyle/>
            <a:p>
              <a:endParaRPr lang="en-US"/>
            </a:p>
          </p:txBody>
        </p:sp>
      </p:grpSp>
      <p:grpSp>
        <p:nvGrpSpPr>
          <p:cNvPr id="16" name="Group 58"/>
          <p:cNvGrpSpPr>
            <a:grpSpLocks/>
          </p:cNvGrpSpPr>
          <p:nvPr/>
        </p:nvGrpSpPr>
        <p:grpSpPr bwMode="auto">
          <a:xfrm>
            <a:off x="5181600" y="3870325"/>
            <a:ext cx="700088" cy="709613"/>
            <a:chOff x="3264" y="2064"/>
            <a:chExt cx="441" cy="447"/>
          </a:xfrm>
        </p:grpSpPr>
        <p:grpSp>
          <p:nvGrpSpPr>
            <p:cNvPr id="17" name="Group 59"/>
            <p:cNvGrpSpPr>
              <a:grpSpLocks/>
            </p:cNvGrpSpPr>
            <p:nvPr/>
          </p:nvGrpSpPr>
          <p:grpSpPr bwMode="auto">
            <a:xfrm rot="-1359934">
              <a:off x="3338" y="2213"/>
              <a:ext cx="329" cy="122"/>
              <a:chOff x="2480" y="2666"/>
              <a:chExt cx="431" cy="157"/>
            </a:xfrm>
          </p:grpSpPr>
          <p:sp>
            <p:nvSpPr>
              <p:cNvPr id="72764" name="AutoShape 60"/>
              <p:cNvSpPr>
                <a:spLocks noChangeArrowheads="1"/>
              </p:cNvSpPr>
              <p:nvPr/>
            </p:nvSpPr>
            <p:spPr bwMode="auto">
              <a:xfrm rot="16006529">
                <a:off x="2516" y="2643"/>
                <a:ext cx="144" cy="216"/>
              </a:xfrm>
              <a:prstGeom prst="triangle">
                <a:avLst>
                  <a:gd name="adj" fmla="val 50000"/>
                </a:avLst>
              </a:prstGeom>
              <a:solidFill>
                <a:srgbClr val="FF0000"/>
              </a:solidFill>
              <a:ln w="9525">
                <a:solidFill>
                  <a:schemeClr val="tx1"/>
                </a:solidFill>
                <a:miter lim="800000"/>
                <a:headEnd/>
                <a:tailEnd/>
              </a:ln>
              <a:effectLst/>
            </p:spPr>
            <p:txBody>
              <a:bodyPr wrap="none" anchor="ctr"/>
              <a:lstStyle/>
              <a:p>
                <a:endParaRPr lang="en-US"/>
              </a:p>
            </p:txBody>
          </p:sp>
          <p:sp>
            <p:nvSpPr>
              <p:cNvPr id="72765" name="AutoShape 61"/>
              <p:cNvSpPr>
                <a:spLocks noChangeArrowheads="1"/>
              </p:cNvSpPr>
              <p:nvPr/>
            </p:nvSpPr>
            <p:spPr bwMode="auto">
              <a:xfrm rot="26806529">
                <a:off x="2731" y="2630"/>
                <a:ext cx="144" cy="216"/>
              </a:xfrm>
              <a:prstGeom prst="triangle">
                <a:avLst>
                  <a:gd name="adj" fmla="val 50000"/>
                </a:avLst>
              </a:prstGeom>
              <a:solidFill>
                <a:schemeClr val="bg1"/>
              </a:solidFill>
              <a:ln w="9525">
                <a:solidFill>
                  <a:schemeClr val="tx1"/>
                </a:solidFill>
                <a:miter lim="800000"/>
                <a:headEnd/>
                <a:tailEnd/>
              </a:ln>
              <a:effectLst/>
            </p:spPr>
            <p:txBody>
              <a:bodyPr wrap="none" anchor="ctr"/>
              <a:lstStyle/>
              <a:p>
                <a:endParaRPr lang="en-US"/>
              </a:p>
            </p:txBody>
          </p:sp>
        </p:grpSp>
        <p:sp>
          <p:nvSpPr>
            <p:cNvPr id="72766" name="Oval 62"/>
            <p:cNvSpPr>
              <a:spLocks noChangeArrowheads="1"/>
            </p:cNvSpPr>
            <p:nvPr/>
          </p:nvSpPr>
          <p:spPr bwMode="auto">
            <a:xfrm>
              <a:off x="3264" y="2064"/>
              <a:ext cx="441" cy="447"/>
            </a:xfrm>
            <a:prstGeom prst="ellipse">
              <a:avLst/>
            </a:prstGeom>
            <a:noFill/>
            <a:ln w="9525">
              <a:solidFill>
                <a:schemeClr val="tx1"/>
              </a:solidFill>
              <a:round/>
              <a:headEnd/>
              <a:tailEnd/>
            </a:ln>
            <a:effectLst/>
          </p:spPr>
          <p:txBody>
            <a:bodyPr wrap="none" anchor="ctr"/>
            <a:lstStyle/>
            <a:p>
              <a:endParaRPr lang="en-US"/>
            </a:p>
          </p:txBody>
        </p:sp>
      </p:grpSp>
      <p:sp>
        <p:nvSpPr>
          <p:cNvPr id="72767" name="Text Box 63"/>
          <p:cNvSpPr txBox="1">
            <a:spLocks noChangeArrowheads="1"/>
          </p:cNvSpPr>
          <p:nvPr/>
        </p:nvSpPr>
        <p:spPr bwMode="auto">
          <a:xfrm>
            <a:off x="3124200" y="3001963"/>
            <a:ext cx="304800" cy="366712"/>
          </a:xfrm>
          <a:prstGeom prst="rect">
            <a:avLst/>
          </a:prstGeom>
          <a:noFill/>
          <a:ln w="9525">
            <a:noFill/>
            <a:miter lim="800000"/>
            <a:headEnd/>
            <a:tailEnd/>
          </a:ln>
          <a:effectLst/>
        </p:spPr>
        <p:txBody>
          <a:bodyPr>
            <a:spAutoFit/>
          </a:bodyPr>
          <a:lstStyle/>
          <a:p>
            <a:pPr>
              <a:spcBef>
                <a:spcPct val="50000"/>
              </a:spcBef>
            </a:pPr>
            <a:r>
              <a:rPr lang="en-US" b="1">
                <a:solidFill>
                  <a:srgbClr val="FFFF00"/>
                </a:solidFill>
              </a:rPr>
              <a:t>1</a:t>
            </a:r>
          </a:p>
        </p:txBody>
      </p:sp>
      <p:sp>
        <p:nvSpPr>
          <p:cNvPr id="72768" name="Text Box 64"/>
          <p:cNvSpPr txBox="1">
            <a:spLocks noChangeArrowheads="1"/>
          </p:cNvSpPr>
          <p:nvPr/>
        </p:nvSpPr>
        <p:spPr bwMode="auto">
          <a:xfrm>
            <a:off x="6019800" y="3001963"/>
            <a:ext cx="304800" cy="366712"/>
          </a:xfrm>
          <a:prstGeom prst="rect">
            <a:avLst/>
          </a:prstGeom>
          <a:noFill/>
          <a:ln w="9525">
            <a:noFill/>
            <a:miter lim="800000"/>
            <a:headEnd/>
            <a:tailEnd/>
          </a:ln>
          <a:effectLst/>
        </p:spPr>
        <p:txBody>
          <a:bodyPr>
            <a:spAutoFit/>
          </a:bodyPr>
          <a:lstStyle/>
          <a:p>
            <a:pPr>
              <a:spcBef>
                <a:spcPct val="50000"/>
              </a:spcBef>
            </a:pPr>
            <a:r>
              <a:rPr lang="en-US" b="1">
                <a:solidFill>
                  <a:srgbClr val="FFFF00"/>
                </a:solidFill>
              </a:rPr>
              <a:t>2</a:t>
            </a:r>
          </a:p>
        </p:txBody>
      </p:sp>
      <p:sp>
        <p:nvSpPr>
          <p:cNvPr id="72769" name="Text Box 65"/>
          <p:cNvSpPr txBox="1">
            <a:spLocks noChangeArrowheads="1"/>
          </p:cNvSpPr>
          <p:nvPr/>
        </p:nvSpPr>
        <p:spPr bwMode="auto">
          <a:xfrm>
            <a:off x="3505200" y="4221163"/>
            <a:ext cx="304800" cy="366712"/>
          </a:xfrm>
          <a:prstGeom prst="rect">
            <a:avLst/>
          </a:prstGeom>
          <a:noFill/>
          <a:ln w="9525">
            <a:noFill/>
            <a:miter lim="800000"/>
            <a:headEnd/>
            <a:tailEnd/>
          </a:ln>
          <a:effectLst/>
        </p:spPr>
        <p:txBody>
          <a:bodyPr>
            <a:spAutoFit/>
          </a:bodyPr>
          <a:lstStyle/>
          <a:p>
            <a:pPr>
              <a:spcBef>
                <a:spcPct val="50000"/>
              </a:spcBef>
            </a:pPr>
            <a:r>
              <a:rPr lang="en-US" b="1">
                <a:solidFill>
                  <a:srgbClr val="FFFF00"/>
                </a:solidFill>
              </a:rPr>
              <a:t>5</a:t>
            </a:r>
          </a:p>
        </p:txBody>
      </p:sp>
      <p:sp>
        <p:nvSpPr>
          <p:cNvPr id="72770" name="Text Box 66"/>
          <p:cNvSpPr txBox="1">
            <a:spLocks noChangeArrowheads="1"/>
          </p:cNvSpPr>
          <p:nvPr/>
        </p:nvSpPr>
        <p:spPr bwMode="auto">
          <a:xfrm>
            <a:off x="5181600" y="1477963"/>
            <a:ext cx="304800" cy="366712"/>
          </a:xfrm>
          <a:prstGeom prst="rect">
            <a:avLst/>
          </a:prstGeom>
          <a:noFill/>
          <a:ln w="9525">
            <a:noFill/>
            <a:miter lim="800000"/>
            <a:headEnd/>
            <a:tailEnd/>
          </a:ln>
          <a:effectLst/>
        </p:spPr>
        <p:txBody>
          <a:bodyPr>
            <a:spAutoFit/>
          </a:bodyPr>
          <a:lstStyle/>
          <a:p>
            <a:pPr>
              <a:spcBef>
                <a:spcPct val="50000"/>
              </a:spcBef>
            </a:pPr>
            <a:r>
              <a:rPr lang="en-US" b="1">
                <a:solidFill>
                  <a:srgbClr val="FFFF00"/>
                </a:solidFill>
              </a:rPr>
              <a:t>4</a:t>
            </a:r>
          </a:p>
        </p:txBody>
      </p:sp>
      <p:sp>
        <p:nvSpPr>
          <p:cNvPr id="72771" name="Text Box 67"/>
          <p:cNvSpPr txBox="1">
            <a:spLocks noChangeArrowheads="1"/>
          </p:cNvSpPr>
          <p:nvPr/>
        </p:nvSpPr>
        <p:spPr bwMode="auto">
          <a:xfrm>
            <a:off x="5486400" y="4221163"/>
            <a:ext cx="304800" cy="366712"/>
          </a:xfrm>
          <a:prstGeom prst="rect">
            <a:avLst/>
          </a:prstGeom>
          <a:noFill/>
          <a:ln w="9525">
            <a:noFill/>
            <a:miter lim="800000"/>
            <a:headEnd/>
            <a:tailEnd/>
          </a:ln>
          <a:effectLst/>
        </p:spPr>
        <p:txBody>
          <a:bodyPr>
            <a:spAutoFit/>
          </a:bodyPr>
          <a:lstStyle/>
          <a:p>
            <a:pPr>
              <a:spcBef>
                <a:spcPct val="50000"/>
              </a:spcBef>
            </a:pPr>
            <a:r>
              <a:rPr lang="en-US" b="1">
                <a:solidFill>
                  <a:srgbClr val="FFFF00"/>
                </a:solidFill>
              </a:rPr>
              <a:t>6</a:t>
            </a:r>
          </a:p>
        </p:txBody>
      </p:sp>
      <p:sp>
        <p:nvSpPr>
          <p:cNvPr id="72772" name="Text Box 68"/>
          <p:cNvSpPr txBox="1">
            <a:spLocks noChangeArrowheads="1"/>
          </p:cNvSpPr>
          <p:nvPr/>
        </p:nvSpPr>
        <p:spPr bwMode="auto">
          <a:xfrm>
            <a:off x="3886200" y="1477963"/>
            <a:ext cx="304800" cy="366712"/>
          </a:xfrm>
          <a:prstGeom prst="rect">
            <a:avLst/>
          </a:prstGeom>
          <a:noFill/>
          <a:ln w="9525">
            <a:noFill/>
            <a:miter lim="800000"/>
            <a:headEnd/>
            <a:tailEnd/>
          </a:ln>
          <a:effectLst/>
        </p:spPr>
        <p:txBody>
          <a:bodyPr>
            <a:spAutoFit/>
          </a:bodyPr>
          <a:lstStyle/>
          <a:p>
            <a:pPr>
              <a:spcBef>
                <a:spcPct val="50000"/>
              </a:spcBef>
            </a:pPr>
            <a:r>
              <a:rPr lang="en-US" b="1">
                <a:solidFill>
                  <a:srgbClr val="FFFF00"/>
                </a:solidFill>
              </a:rPr>
              <a:t>3</a:t>
            </a:r>
          </a:p>
        </p:txBody>
      </p:sp>
      <p:sp>
        <p:nvSpPr>
          <p:cNvPr id="72773" name="Text Box 69"/>
          <p:cNvSpPr txBox="1">
            <a:spLocks noChangeArrowheads="1"/>
          </p:cNvSpPr>
          <p:nvPr/>
        </p:nvSpPr>
        <p:spPr bwMode="auto">
          <a:xfrm>
            <a:off x="3657600" y="2468563"/>
            <a:ext cx="568325" cy="619125"/>
          </a:xfrm>
          <a:prstGeom prst="rect">
            <a:avLst/>
          </a:prstGeom>
          <a:gradFill rotWithShape="1">
            <a:gsLst>
              <a:gs pos="0">
                <a:schemeClr val="bg1"/>
              </a:gs>
              <a:gs pos="100000">
                <a:srgbClr val="B3D9FF"/>
              </a:gs>
            </a:gsLst>
            <a:path path="shape">
              <a:fillToRect l="50000" t="50000" r="50000" b="50000"/>
            </a:path>
          </a:gradFill>
          <a:ln w="9525">
            <a:solidFill>
              <a:srgbClr val="0000CC"/>
            </a:solidFill>
            <a:miter lim="800000"/>
            <a:headEnd/>
            <a:tailEnd/>
          </a:ln>
          <a:effectLst>
            <a:outerShdw dist="107763" dir="2700000" algn="ctr" rotWithShape="0">
              <a:schemeClr val="bg2">
                <a:alpha val="50000"/>
              </a:schemeClr>
            </a:outerShdw>
          </a:effectLst>
        </p:spPr>
        <p:txBody>
          <a:bodyPr lIns="0" tIns="0" rIns="0" bIns="0">
            <a:spAutoFit/>
          </a:bodyPr>
          <a:lstStyle/>
          <a:p>
            <a:pPr>
              <a:spcBef>
                <a:spcPct val="50000"/>
              </a:spcBef>
            </a:pPr>
            <a:r>
              <a:rPr lang="en-US" sz="4000" b="1">
                <a:solidFill>
                  <a:srgbClr val="0000CC"/>
                </a:solidFill>
                <a:effectLst>
                  <a:outerShdw blurRad="38100" dist="38100" dir="2700000" algn="tl">
                    <a:srgbClr val="000000"/>
                  </a:outerShdw>
                </a:effectLst>
                <a:latin typeface="VNI-Meli" pitchFamily="2" charset="0"/>
              </a:rPr>
              <a:t>S</a:t>
            </a:r>
          </a:p>
        </p:txBody>
      </p:sp>
      <p:sp>
        <p:nvSpPr>
          <p:cNvPr id="72774" name="Text Box 70"/>
          <p:cNvSpPr txBox="1">
            <a:spLocks noChangeArrowheads="1"/>
          </p:cNvSpPr>
          <p:nvPr/>
        </p:nvSpPr>
        <p:spPr bwMode="auto">
          <a:xfrm>
            <a:off x="5334000" y="2468563"/>
            <a:ext cx="533400" cy="619125"/>
          </a:xfrm>
          <a:prstGeom prst="rect">
            <a:avLst/>
          </a:prstGeom>
          <a:gradFill rotWithShape="1">
            <a:gsLst>
              <a:gs pos="0">
                <a:schemeClr val="bg1"/>
              </a:gs>
              <a:gs pos="100000">
                <a:srgbClr val="FFD8D5"/>
              </a:gs>
            </a:gsLst>
            <a:path path="shape">
              <a:fillToRect l="50000" t="50000" r="50000" b="50000"/>
            </a:path>
          </a:gradFill>
          <a:ln w="9525">
            <a:solidFill>
              <a:srgbClr val="FF0000"/>
            </a:solidFill>
            <a:miter lim="800000"/>
            <a:headEnd/>
            <a:tailEnd/>
          </a:ln>
          <a:effectLst>
            <a:outerShdw dist="107763" dir="2700000" algn="ctr" rotWithShape="0">
              <a:schemeClr val="bg2">
                <a:alpha val="50000"/>
              </a:schemeClr>
            </a:outerShdw>
          </a:effectLst>
        </p:spPr>
        <p:txBody>
          <a:bodyPr lIns="0" tIns="0" rIns="0" bIns="0">
            <a:spAutoFit/>
          </a:bodyPr>
          <a:lstStyle/>
          <a:p>
            <a:pPr>
              <a:spcBef>
                <a:spcPct val="50000"/>
              </a:spcBef>
            </a:pPr>
            <a:r>
              <a:rPr lang="en-US" sz="4000" b="1">
                <a:solidFill>
                  <a:srgbClr val="FF0000"/>
                </a:solidFill>
                <a:effectLst>
                  <a:outerShdw blurRad="38100" dist="38100" dir="2700000" algn="tl">
                    <a:srgbClr val="000000"/>
                  </a:outerShdw>
                </a:effectLst>
                <a:latin typeface="VNI-Meli" pitchFamily="2" charset="0"/>
              </a:rPr>
              <a:t>N</a:t>
            </a:r>
          </a:p>
        </p:txBody>
      </p:sp>
      <p:sp>
        <p:nvSpPr>
          <p:cNvPr id="72775" name="Rectangle 71"/>
          <p:cNvSpPr>
            <a:spLocks noChangeArrowheads="1"/>
          </p:cNvSpPr>
          <p:nvPr/>
        </p:nvSpPr>
        <p:spPr bwMode="auto">
          <a:xfrm>
            <a:off x="152400" y="0"/>
            <a:ext cx="8915400" cy="831850"/>
          </a:xfrm>
          <a:prstGeom prst="rect">
            <a:avLst/>
          </a:prstGeom>
          <a:noFill/>
          <a:ln w="9525">
            <a:noFill/>
            <a:miter lim="800000"/>
            <a:headEnd/>
            <a:tailEnd/>
          </a:ln>
          <a:effectLst/>
        </p:spPr>
        <p:txBody>
          <a:bodyPr anchor="ctr">
            <a:spAutoFit/>
          </a:bodyPr>
          <a:lstStyle/>
          <a:p>
            <a:pPr algn="justLow">
              <a:lnSpc>
                <a:spcPct val="90000"/>
              </a:lnSpc>
            </a:pPr>
            <a:r>
              <a:rPr lang="en-US" sz="2700" b="1" u="sng" dirty="0">
                <a:solidFill>
                  <a:srgbClr val="9933FF"/>
                </a:solidFill>
                <a:effectLst>
                  <a:outerShdw blurRad="38100" dist="38100" dir="2700000" algn="tl">
                    <a:srgbClr val="C0C0C0"/>
                  </a:outerShdw>
                </a:effectLst>
                <a:latin typeface="VNI-Times" pitchFamily="2" charset="0"/>
              </a:rPr>
              <a:t>C3: </a:t>
            </a:r>
            <a:r>
              <a:rPr lang="en-US" sz="2700" b="1" u="sng" dirty="0" err="1">
                <a:solidFill>
                  <a:srgbClr val="9933FF"/>
                </a:solidFill>
                <a:effectLst>
                  <a:outerShdw blurRad="38100" dist="38100" dir="2700000" algn="tl">
                    <a:srgbClr val="C0C0C0"/>
                  </a:outerShdw>
                </a:effectLst>
                <a:latin typeface="VNI-Times" pitchFamily="2" charset="0"/>
              </a:rPr>
              <a:t>Nhaän</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xeùt</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chieàu</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ñöôøng</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söùc</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töø</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ôû</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hai</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ñaàu</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oáng</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daây</a:t>
            </a:r>
            <a:r>
              <a:rPr lang="en-US" sz="2700" b="1" u="sng" dirty="0">
                <a:solidFill>
                  <a:srgbClr val="9933FF"/>
                </a:solidFill>
                <a:effectLst>
                  <a:outerShdw blurRad="38100" dist="38100" dir="2700000" algn="tl">
                    <a:srgbClr val="C0C0C0"/>
                  </a:outerShdw>
                </a:effectLst>
                <a:latin typeface="VNI-Times" pitchFamily="2" charset="0"/>
              </a:rPr>
              <a:t> so </a:t>
            </a:r>
            <a:r>
              <a:rPr lang="en-US" sz="2700" b="1" u="sng" dirty="0" err="1">
                <a:solidFill>
                  <a:srgbClr val="9933FF"/>
                </a:solidFill>
                <a:effectLst>
                  <a:outerShdw blurRad="38100" dist="38100" dir="2700000" algn="tl">
                    <a:srgbClr val="C0C0C0"/>
                  </a:outerShdw>
                </a:effectLst>
                <a:latin typeface="VNI-Times" pitchFamily="2" charset="0"/>
              </a:rPr>
              <a:t>vôùi</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ôû</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hai</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cöïc</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cuûa</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thanh</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nam</a:t>
            </a:r>
            <a:r>
              <a:rPr lang="en-US" sz="2700" b="1" u="sng" dirty="0">
                <a:solidFill>
                  <a:srgbClr val="9933FF"/>
                </a:solidFill>
                <a:effectLst>
                  <a:outerShdw blurRad="38100" dist="38100" dir="2700000" algn="tl">
                    <a:srgbClr val="C0C0C0"/>
                  </a:outerShdw>
                </a:effectLst>
                <a:latin typeface="VNI-Times" pitchFamily="2" charset="0"/>
              </a:rPr>
              <a:t> </a:t>
            </a:r>
            <a:r>
              <a:rPr lang="en-US" sz="2700" b="1" u="sng" dirty="0" err="1">
                <a:solidFill>
                  <a:srgbClr val="9933FF"/>
                </a:solidFill>
                <a:effectLst>
                  <a:outerShdw blurRad="38100" dist="38100" dir="2700000" algn="tl">
                    <a:srgbClr val="C0C0C0"/>
                  </a:outerShdw>
                </a:effectLst>
                <a:latin typeface="VNI-Times" pitchFamily="2" charset="0"/>
              </a:rPr>
              <a:t>chaâm</a:t>
            </a:r>
            <a:r>
              <a:rPr lang="en-US" sz="2700" b="1" u="sng" dirty="0">
                <a:solidFill>
                  <a:srgbClr val="9933FF"/>
                </a:solidFill>
                <a:effectLst>
                  <a:outerShdw blurRad="38100" dist="38100" dir="2700000" algn="tl">
                    <a:srgbClr val="C0C0C0"/>
                  </a:outerShdw>
                </a:effectLst>
                <a:latin typeface="VNI-Times" pitchFamily="2" charset="0"/>
              </a:rPr>
              <a:t>.</a:t>
            </a:r>
            <a:endParaRPr lang="en-US" sz="2700" b="1" dirty="0">
              <a:solidFill>
                <a:srgbClr val="9933FF"/>
              </a:solidFill>
              <a:effectLst>
                <a:outerShdw blurRad="38100" dist="38100" dir="2700000" algn="tl">
                  <a:srgbClr val="C0C0C0"/>
                </a:outerShdw>
              </a:effectLst>
              <a:latin typeface="VNI-Times" pitchFamily="2" charset="0"/>
            </a:endParaRPr>
          </a:p>
        </p:txBody>
      </p:sp>
      <p:sp>
        <p:nvSpPr>
          <p:cNvPr id="72776" name="Text Box 72"/>
          <p:cNvSpPr txBox="1">
            <a:spLocks noChangeArrowheads="1"/>
          </p:cNvSpPr>
          <p:nvPr/>
        </p:nvSpPr>
        <p:spPr bwMode="auto">
          <a:xfrm>
            <a:off x="1219200" y="5791200"/>
            <a:ext cx="6934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72777" name="Text Box 73"/>
          <p:cNvSpPr txBox="1">
            <a:spLocks noChangeArrowheads="1"/>
          </p:cNvSpPr>
          <p:nvPr/>
        </p:nvSpPr>
        <p:spPr bwMode="auto">
          <a:xfrm>
            <a:off x="0" y="5780782"/>
            <a:ext cx="9144000" cy="1077218"/>
          </a:xfrm>
          <a:prstGeom prst="rect">
            <a:avLst/>
          </a:prstGeom>
          <a:noFill/>
          <a:ln w="9525">
            <a:noFill/>
            <a:miter lim="800000"/>
            <a:headEnd/>
            <a:tailEnd/>
          </a:ln>
          <a:effectLst/>
        </p:spPr>
        <p:txBody>
          <a:bodyPr wrap="square">
            <a:spAutoFit/>
          </a:bodyPr>
          <a:lstStyle/>
          <a:p>
            <a:pPr algn="l">
              <a:spcBef>
                <a:spcPct val="50000"/>
              </a:spcBef>
            </a:pPr>
            <a:r>
              <a:rPr lang="en-US" sz="3200" b="1" dirty="0" err="1">
                <a:solidFill>
                  <a:srgbClr val="0000FF"/>
                </a:solidFill>
                <a:latin typeface="Times New Roman" pitchFamily="18" charset="0"/>
                <a:cs typeface="Times New Roman" pitchFamily="18" charset="0"/>
              </a:rPr>
              <a:t>Ống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dây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dòng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chạy</a:t>
            </a:r>
            <a:r>
              <a:rPr lang="en-US" sz="3200" b="1" dirty="0">
                <a:solidFill>
                  <a:srgbClr val="0000FF"/>
                </a:solidFill>
                <a:latin typeface="Times New Roman" pitchFamily="18" charset="0"/>
                <a:cs typeface="Times New Roman" pitchFamily="18" charset="0"/>
              </a:rPr>
              <a:t> qua </a:t>
            </a:r>
            <a:r>
              <a:rPr lang="en-US" sz="3200" b="1" dirty="0" err="1">
                <a:solidFill>
                  <a:srgbClr val="0000FF"/>
                </a:solidFill>
                <a:latin typeface="Times New Roman" pitchFamily="18" charset="0"/>
                <a:cs typeface="Times New Roman" pitchFamily="18" charset="0"/>
              </a:rPr>
              <a:t>cũng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nam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châm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thẳng</a:t>
            </a:r>
            <a:endParaRPr lang="en-US" sz="32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ox(in)">
                                      <p:cBhvr>
                                        <p:cTn id="13" dur="500"/>
                                        <p:tgtEl>
                                          <p:spTgt spid="12"/>
                                        </p:tgtEl>
                                      </p:cBhvr>
                                    </p:animEffect>
                                  </p:childTnLst>
                                </p:cTn>
                              </p:par>
                              <p:par>
                                <p:cTn id="14" presetID="4"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2772"/>
                                        </p:tgtEl>
                                        <p:attrNameLst>
                                          <p:attrName>style.visibility</p:attrName>
                                        </p:attrNameLst>
                                      </p:cBhvr>
                                      <p:to>
                                        <p:strVal val="visible"/>
                                      </p:to>
                                    </p:set>
                                    <p:animEffect transition="in" filter="box(in)">
                                      <p:cBhvr>
                                        <p:cTn id="25" dur="500"/>
                                        <p:tgtEl>
                                          <p:spTgt spid="7277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2767"/>
                                        </p:tgtEl>
                                        <p:attrNameLst>
                                          <p:attrName>style.visibility</p:attrName>
                                        </p:attrNameLst>
                                      </p:cBhvr>
                                      <p:to>
                                        <p:strVal val="visible"/>
                                      </p:to>
                                    </p:set>
                                    <p:animEffect transition="in" filter="box(in)">
                                      <p:cBhvr>
                                        <p:cTn id="28" dur="500"/>
                                        <p:tgtEl>
                                          <p:spTgt spid="72767"/>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72770"/>
                                        </p:tgtEl>
                                        <p:attrNameLst>
                                          <p:attrName>style.visibility</p:attrName>
                                        </p:attrNameLst>
                                      </p:cBhvr>
                                      <p:to>
                                        <p:strVal val="visible"/>
                                      </p:to>
                                    </p:set>
                                    <p:animEffect transition="in" filter="box(in)">
                                      <p:cBhvr>
                                        <p:cTn id="31" dur="500"/>
                                        <p:tgtEl>
                                          <p:spTgt spid="7277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72768"/>
                                        </p:tgtEl>
                                        <p:attrNameLst>
                                          <p:attrName>style.visibility</p:attrName>
                                        </p:attrNameLst>
                                      </p:cBhvr>
                                      <p:to>
                                        <p:strVal val="visible"/>
                                      </p:to>
                                    </p:set>
                                    <p:animEffect transition="in" filter="box(in)">
                                      <p:cBhvr>
                                        <p:cTn id="34" dur="500"/>
                                        <p:tgtEl>
                                          <p:spTgt spid="72768"/>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72771"/>
                                        </p:tgtEl>
                                        <p:attrNameLst>
                                          <p:attrName>style.visibility</p:attrName>
                                        </p:attrNameLst>
                                      </p:cBhvr>
                                      <p:to>
                                        <p:strVal val="visible"/>
                                      </p:to>
                                    </p:set>
                                    <p:animEffect transition="in" filter="box(in)">
                                      <p:cBhvr>
                                        <p:cTn id="37" dur="500"/>
                                        <p:tgtEl>
                                          <p:spTgt spid="7277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72769"/>
                                        </p:tgtEl>
                                        <p:attrNameLst>
                                          <p:attrName>style.visibility</p:attrName>
                                        </p:attrNameLst>
                                      </p:cBhvr>
                                      <p:to>
                                        <p:strVal val="visible"/>
                                      </p:to>
                                    </p:set>
                                    <p:animEffect transition="in" filter="box(in)">
                                      <p:cBhvr>
                                        <p:cTn id="40" dur="500"/>
                                        <p:tgtEl>
                                          <p:spTgt spid="7276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2730"/>
                                        </p:tgtEl>
                                        <p:attrNameLst>
                                          <p:attrName>style.visibility</p:attrName>
                                        </p:attrNameLst>
                                      </p:cBhvr>
                                      <p:to>
                                        <p:strVal val="visible"/>
                                      </p:to>
                                    </p:set>
                                    <p:animEffect transition="in" filter="fade">
                                      <p:cBhvr>
                                        <p:cTn id="45" dur="500"/>
                                        <p:tgtEl>
                                          <p:spTgt spid="7273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2731"/>
                                        </p:tgtEl>
                                        <p:attrNameLst>
                                          <p:attrName>style.visibility</p:attrName>
                                        </p:attrNameLst>
                                      </p:cBhvr>
                                      <p:to>
                                        <p:strVal val="visible"/>
                                      </p:to>
                                    </p:set>
                                    <p:animEffect transition="in" filter="fade">
                                      <p:cBhvr>
                                        <p:cTn id="48" dur="500"/>
                                        <p:tgtEl>
                                          <p:spTgt spid="7273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2732"/>
                                        </p:tgtEl>
                                        <p:attrNameLst>
                                          <p:attrName>style.visibility</p:attrName>
                                        </p:attrNameLst>
                                      </p:cBhvr>
                                      <p:to>
                                        <p:strVal val="visible"/>
                                      </p:to>
                                    </p:set>
                                    <p:animEffect transition="in" filter="fade">
                                      <p:cBhvr>
                                        <p:cTn id="51" dur="500"/>
                                        <p:tgtEl>
                                          <p:spTgt spid="7273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2733"/>
                                        </p:tgtEl>
                                        <p:attrNameLst>
                                          <p:attrName>style.visibility</p:attrName>
                                        </p:attrNameLst>
                                      </p:cBhvr>
                                      <p:to>
                                        <p:strVal val="visible"/>
                                      </p:to>
                                    </p:set>
                                    <p:animEffect transition="in" filter="fade">
                                      <p:cBhvr>
                                        <p:cTn id="54" dur="500"/>
                                        <p:tgtEl>
                                          <p:spTgt spid="727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2734"/>
                                        </p:tgtEl>
                                        <p:attrNameLst>
                                          <p:attrName>style.visibility</p:attrName>
                                        </p:attrNameLst>
                                      </p:cBhvr>
                                      <p:to>
                                        <p:strVal val="visible"/>
                                      </p:to>
                                    </p:set>
                                    <p:animEffect transition="in" filter="fade">
                                      <p:cBhvr>
                                        <p:cTn id="57" dur="500"/>
                                        <p:tgtEl>
                                          <p:spTgt spid="7273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2735"/>
                                        </p:tgtEl>
                                        <p:attrNameLst>
                                          <p:attrName>style.visibility</p:attrName>
                                        </p:attrNameLst>
                                      </p:cBhvr>
                                      <p:to>
                                        <p:strVal val="visible"/>
                                      </p:to>
                                    </p:set>
                                    <p:animEffect transition="in" filter="fade">
                                      <p:cBhvr>
                                        <p:cTn id="60" dur="500"/>
                                        <p:tgtEl>
                                          <p:spTgt spid="72735"/>
                                        </p:tgtEl>
                                      </p:cBhvr>
                                    </p:animEffect>
                                  </p:childTnLst>
                                </p:cTn>
                              </p:par>
                              <p:par>
                                <p:cTn id="61" presetID="23" presetClass="emph" presetSubtype="0" repeatCount="indefinite" fill="hold" grpId="1" nodeType="withEffect">
                                  <p:stCondLst>
                                    <p:cond delay="0"/>
                                  </p:stCondLst>
                                  <p:childTnLst>
                                    <p:animClr clrSpc="hsl" dir="cw">
                                      <p:cBhvr override="childStyle">
                                        <p:cTn id="62" dur="2000" fill="hold"/>
                                        <p:tgtEl>
                                          <p:spTgt spid="72730"/>
                                        </p:tgtEl>
                                        <p:attrNameLst>
                                          <p:attrName>style.color</p:attrName>
                                        </p:attrNameLst>
                                      </p:cBhvr>
                                      <p:by>
                                        <p:hsl h="10842353" s="0" l="0"/>
                                      </p:by>
                                    </p:animClr>
                                    <p:animClr clrSpc="hsl" dir="cw">
                                      <p:cBhvr>
                                        <p:cTn id="63" dur="2000" fill="hold"/>
                                        <p:tgtEl>
                                          <p:spTgt spid="72730"/>
                                        </p:tgtEl>
                                        <p:attrNameLst>
                                          <p:attrName>fillcolor</p:attrName>
                                        </p:attrNameLst>
                                      </p:cBhvr>
                                      <p:by>
                                        <p:hsl h="10842353" s="0" l="0"/>
                                      </p:by>
                                    </p:animClr>
                                    <p:animClr clrSpc="hsl" dir="cw">
                                      <p:cBhvr>
                                        <p:cTn id="64" dur="2000" fill="hold"/>
                                        <p:tgtEl>
                                          <p:spTgt spid="72730"/>
                                        </p:tgtEl>
                                        <p:attrNameLst>
                                          <p:attrName>stroke.color</p:attrName>
                                        </p:attrNameLst>
                                      </p:cBhvr>
                                      <p:by>
                                        <p:hsl h="10842353" s="0" l="0"/>
                                      </p:by>
                                    </p:animClr>
                                    <p:set>
                                      <p:cBhvr>
                                        <p:cTn id="65" dur="2000" fill="hold"/>
                                        <p:tgtEl>
                                          <p:spTgt spid="72730"/>
                                        </p:tgtEl>
                                        <p:attrNameLst>
                                          <p:attrName>fill.type</p:attrName>
                                        </p:attrNameLst>
                                      </p:cBhvr>
                                      <p:to>
                                        <p:strVal val="solid"/>
                                      </p:to>
                                    </p:set>
                                  </p:childTnLst>
                                </p:cTn>
                              </p:par>
                              <p:par>
                                <p:cTn id="66" presetID="23" presetClass="emph" presetSubtype="0" repeatCount="indefinite" fill="hold" grpId="1" nodeType="withEffect">
                                  <p:stCondLst>
                                    <p:cond delay="0"/>
                                  </p:stCondLst>
                                  <p:childTnLst>
                                    <p:animClr clrSpc="hsl" dir="cw">
                                      <p:cBhvr override="childStyle">
                                        <p:cTn id="67" dur="2000" fill="hold"/>
                                        <p:tgtEl>
                                          <p:spTgt spid="72731"/>
                                        </p:tgtEl>
                                        <p:attrNameLst>
                                          <p:attrName>style.color</p:attrName>
                                        </p:attrNameLst>
                                      </p:cBhvr>
                                      <p:by>
                                        <p:hsl h="10842353" s="0" l="0"/>
                                      </p:by>
                                    </p:animClr>
                                    <p:animClr clrSpc="hsl" dir="cw">
                                      <p:cBhvr>
                                        <p:cTn id="68" dur="2000" fill="hold"/>
                                        <p:tgtEl>
                                          <p:spTgt spid="72731"/>
                                        </p:tgtEl>
                                        <p:attrNameLst>
                                          <p:attrName>fillcolor</p:attrName>
                                        </p:attrNameLst>
                                      </p:cBhvr>
                                      <p:by>
                                        <p:hsl h="10842353" s="0" l="0"/>
                                      </p:by>
                                    </p:animClr>
                                    <p:animClr clrSpc="hsl" dir="cw">
                                      <p:cBhvr>
                                        <p:cTn id="69" dur="2000" fill="hold"/>
                                        <p:tgtEl>
                                          <p:spTgt spid="72731"/>
                                        </p:tgtEl>
                                        <p:attrNameLst>
                                          <p:attrName>stroke.color</p:attrName>
                                        </p:attrNameLst>
                                      </p:cBhvr>
                                      <p:by>
                                        <p:hsl h="10842353" s="0" l="0"/>
                                      </p:by>
                                    </p:animClr>
                                    <p:set>
                                      <p:cBhvr>
                                        <p:cTn id="70" dur="2000" fill="hold"/>
                                        <p:tgtEl>
                                          <p:spTgt spid="72731"/>
                                        </p:tgtEl>
                                        <p:attrNameLst>
                                          <p:attrName>fill.type</p:attrName>
                                        </p:attrNameLst>
                                      </p:cBhvr>
                                      <p:to>
                                        <p:strVal val="solid"/>
                                      </p:to>
                                    </p:set>
                                  </p:childTnLst>
                                </p:cTn>
                              </p:par>
                              <p:par>
                                <p:cTn id="71" presetID="23" presetClass="emph" presetSubtype="0" repeatCount="indefinite" fill="hold" grpId="1" nodeType="withEffect">
                                  <p:stCondLst>
                                    <p:cond delay="0"/>
                                  </p:stCondLst>
                                  <p:childTnLst>
                                    <p:animClr clrSpc="hsl" dir="cw">
                                      <p:cBhvr override="childStyle">
                                        <p:cTn id="72" dur="2000" fill="hold"/>
                                        <p:tgtEl>
                                          <p:spTgt spid="72732"/>
                                        </p:tgtEl>
                                        <p:attrNameLst>
                                          <p:attrName>style.color</p:attrName>
                                        </p:attrNameLst>
                                      </p:cBhvr>
                                      <p:by>
                                        <p:hsl h="10842353" s="0" l="0"/>
                                      </p:by>
                                    </p:animClr>
                                    <p:animClr clrSpc="hsl" dir="cw">
                                      <p:cBhvr>
                                        <p:cTn id="73" dur="2000" fill="hold"/>
                                        <p:tgtEl>
                                          <p:spTgt spid="72732"/>
                                        </p:tgtEl>
                                        <p:attrNameLst>
                                          <p:attrName>fillcolor</p:attrName>
                                        </p:attrNameLst>
                                      </p:cBhvr>
                                      <p:by>
                                        <p:hsl h="10842353" s="0" l="0"/>
                                      </p:by>
                                    </p:animClr>
                                    <p:animClr clrSpc="hsl" dir="cw">
                                      <p:cBhvr>
                                        <p:cTn id="74" dur="2000" fill="hold"/>
                                        <p:tgtEl>
                                          <p:spTgt spid="72732"/>
                                        </p:tgtEl>
                                        <p:attrNameLst>
                                          <p:attrName>stroke.color</p:attrName>
                                        </p:attrNameLst>
                                      </p:cBhvr>
                                      <p:by>
                                        <p:hsl h="10842353" s="0" l="0"/>
                                      </p:by>
                                    </p:animClr>
                                    <p:set>
                                      <p:cBhvr>
                                        <p:cTn id="75" dur="2000" fill="hold"/>
                                        <p:tgtEl>
                                          <p:spTgt spid="72732"/>
                                        </p:tgtEl>
                                        <p:attrNameLst>
                                          <p:attrName>fill.type</p:attrName>
                                        </p:attrNameLst>
                                      </p:cBhvr>
                                      <p:to>
                                        <p:strVal val="solid"/>
                                      </p:to>
                                    </p:set>
                                  </p:childTnLst>
                                </p:cTn>
                              </p:par>
                              <p:par>
                                <p:cTn id="76" presetID="23" presetClass="emph" presetSubtype="0" repeatCount="indefinite" fill="hold" grpId="1" nodeType="withEffect">
                                  <p:stCondLst>
                                    <p:cond delay="0"/>
                                  </p:stCondLst>
                                  <p:childTnLst>
                                    <p:animClr clrSpc="hsl" dir="cw">
                                      <p:cBhvr override="childStyle">
                                        <p:cTn id="77" dur="2000" fill="hold"/>
                                        <p:tgtEl>
                                          <p:spTgt spid="72733"/>
                                        </p:tgtEl>
                                        <p:attrNameLst>
                                          <p:attrName>style.color</p:attrName>
                                        </p:attrNameLst>
                                      </p:cBhvr>
                                      <p:by>
                                        <p:hsl h="10842353" s="0" l="0"/>
                                      </p:by>
                                    </p:animClr>
                                    <p:animClr clrSpc="hsl" dir="cw">
                                      <p:cBhvr>
                                        <p:cTn id="78" dur="2000" fill="hold"/>
                                        <p:tgtEl>
                                          <p:spTgt spid="72733"/>
                                        </p:tgtEl>
                                        <p:attrNameLst>
                                          <p:attrName>fillcolor</p:attrName>
                                        </p:attrNameLst>
                                      </p:cBhvr>
                                      <p:by>
                                        <p:hsl h="10842353" s="0" l="0"/>
                                      </p:by>
                                    </p:animClr>
                                    <p:animClr clrSpc="hsl" dir="cw">
                                      <p:cBhvr>
                                        <p:cTn id="79" dur="2000" fill="hold"/>
                                        <p:tgtEl>
                                          <p:spTgt spid="72733"/>
                                        </p:tgtEl>
                                        <p:attrNameLst>
                                          <p:attrName>stroke.color</p:attrName>
                                        </p:attrNameLst>
                                      </p:cBhvr>
                                      <p:by>
                                        <p:hsl h="10842353" s="0" l="0"/>
                                      </p:by>
                                    </p:animClr>
                                    <p:set>
                                      <p:cBhvr>
                                        <p:cTn id="80" dur="2000" fill="hold"/>
                                        <p:tgtEl>
                                          <p:spTgt spid="72733"/>
                                        </p:tgtEl>
                                        <p:attrNameLst>
                                          <p:attrName>fill.type</p:attrName>
                                        </p:attrNameLst>
                                      </p:cBhvr>
                                      <p:to>
                                        <p:strVal val="solid"/>
                                      </p:to>
                                    </p:set>
                                  </p:childTnLst>
                                </p:cTn>
                              </p:par>
                              <p:par>
                                <p:cTn id="81" presetID="23" presetClass="emph" presetSubtype="0" repeatCount="indefinite" fill="hold" grpId="1" nodeType="withEffect">
                                  <p:stCondLst>
                                    <p:cond delay="0"/>
                                  </p:stCondLst>
                                  <p:childTnLst>
                                    <p:animClr clrSpc="hsl" dir="cw">
                                      <p:cBhvr override="childStyle">
                                        <p:cTn id="82" dur="2000" fill="hold"/>
                                        <p:tgtEl>
                                          <p:spTgt spid="72734"/>
                                        </p:tgtEl>
                                        <p:attrNameLst>
                                          <p:attrName>style.color</p:attrName>
                                        </p:attrNameLst>
                                      </p:cBhvr>
                                      <p:by>
                                        <p:hsl h="10842353" s="0" l="0"/>
                                      </p:by>
                                    </p:animClr>
                                    <p:animClr clrSpc="hsl" dir="cw">
                                      <p:cBhvr>
                                        <p:cTn id="83" dur="2000" fill="hold"/>
                                        <p:tgtEl>
                                          <p:spTgt spid="72734"/>
                                        </p:tgtEl>
                                        <p:attrNameLst>
                                          <p:attrName>fillcolor</p:attrName>
                                        </p:attrNameLst>
                                      </p:cBhvr>
                                      <p:by>
                                        <p:hsl h="10842353" s="0" l="0"/>
                                      </p:by>
                                    </p:animClr>
                                    <p:animClr clrSpc="hsl" dir="cw">
                                      <p:cBhvr>
                                        <p:cTn id="84" dur="2000" fill="hold"/>
                                        <p:tgtEl>
                                          <p:spTgt spid="72734"/>
                                        </p:tgtEl>
                                        <p:attrNameLst>
                                          <p:attrName>stroke.color</p:attrName>
                                        </p:attrNameLst>
                                      </p:cBhvr>
                                      <p:by>
                                        <p:hsl h="10842353" s="0" l="0"/>
                                      </p:by>
                                    </p:animClr>
                                    <p:set>
                                      <p:cBhvr>
                                        <p:cTn id="85" dur="2000" fill="hold"/>
                                        <p:tgtEl>
                                          <p:spTgt spid="72734"/>
                                        </p:tgtEl>
                                        <p:attrNameLst>
                                          <p:attrName>fill.type</p:attrName>
                                        </p:attrNameLst>
                                      </p:cBhvr>
                                      <p:to>
                                        <p:strVal val="solid"/>
                                      </p:to>
                                    </p:set>
                                  </p:childTnLst>
                                </p:cTn>
                              </p:par>
                              <p:par>
                                <p:cTn id="86" presetID="23" presetClass="emph" presetSubtype="0" repeatCount="indefinite" fill="hold" grpId="1" nodeType="withEffect">
                                  <p:stCondLst>
                                    <p:cond delay="0"/>
                                  </p:stCondLst>
                                  <p:childTnLst>
                                    <p:animClr clrSpc="hsl" dir="cw">
                                      <p:cBhvr override="childStyle">
                                        <p:cTn id="87" dur="2000" fill="hold"/>
                                        <p:tgtEl>
                                          <p:spTgt spid="72735"/>
                                        </p:tgtEl>
                                        <p:attrNameLst>
                                          <p:attrName>style.color</p:attrName>
                                        </p:attrNameLst>
                                      </p:cBhvr>
                                      <p:by>
                                        <p:hsl h="10842353" s="0" l="0"/>
                                      </p:by>
                                    </p:animClr>
                                    <p:animClr clrSpc="hsl" dir="cw">
                                      <p:cBhvr>
                                        <p:cTn id="88" dur="2000" fill="hold"/>
                                        <p:tgtEl>
                                          <p:spTgt spid="72735"/>
                                        </p:tgtEl>
                                        <p:attrNameLst>
                                          <p:attrName>fillcolor</p:attrName>
                                        </p:attrNameLst>
                                      </p:cBhvr>
                                      <p:by>
                                        <p:hsl h="10842353" s="0" l="0"/>
                                      </p:by>
                                    </p:animClr>
                                    <p:animClr clrSpc="hsl" dir="cw">
                                      <p:cBhvr>
                                        <p:cTn id="89" dur="2000" fill="hold"/>
                                        <p:tgtEl>
                                          <p:spTgt spid="72735"/>
                                        </p:tgtEl>
                                        <p:attrNameLst>
                                          <p:attrName>stroke.color</p:attrName>
                                        </p:attrNameLst>
                                      </p:cBhvr>
                                      <p:by>
                                        <p:hsl h="10842353" s="0" l="0"/>
                                      </p:by>
                                    </p:animClr>
                                    <p:set>
                                      <p:cBhvr>
                                        <p:cTn id="90" dur="2000" fill="hold"/>
                                        <p:tgtEl>
                                          <p:spTgt spid="72735"/>
                                        </p:tgtEl>
                                        <p:attrNameLst>
                                          <p:attrName>fill.type</p:attrName>
                                        </p:attrNameLst>
                                      </p:cBhvr>
                                      <p:to>
                                        <p:strVal val="solid"/>
                                      </p:to>
                                    </p:set>
                                  </p:childTnLst>
                                </p:cTn>
                              </p:par>
                            </p:childTnLst>
                          </p:cTn>
                        </p:par>
                      </p:childTnLst>
                    </p:cTn>
                  </p:par>
                  <p:par>
                    <p:cTn id="91" fill="hold">
                      <p:stCondLst>
                        <p:cond delay="indefinite"/>
                      </p:stCondLst>
                      <p:childTnLst>
                        <p:par>
                          <p:cTn id="92" fill="hold">
                            <p:stCondLst>
                              <p:cond delay="0"/>
                            </p:stCondLst>
                            <p:childTnLst>
                              <p:par>
                                <p:cTn id="93" presetID="3" presetClass="exit" presetSubtype="10" fill="hold" grpId="0" nodeType="clickEffect">
                                  <p:stCondLst>
                                    <p:cond delay="0"/>
                                  </p:stCondLst>
                                  <p:childTnLst>
                                    <p:animEffect transition="out" filter="blinds(horizontal)">
                                      <p:cBhvr>
                                        <p:cTn id="94" dur="500"/>
                                        <p:tgtEl>
                                          <p:spTgt spid="72775"/>
                                        </p:tgtEl>
                                      </p:cBhvr>
                                    </p:animEffect>
                                    <p:set>
                                      <p:cBhvr>
                                        <p:cTn id="95" dur="1" fill="hold">
                                          <p:stCondLst>
                                            <p:cond delay="499"/>
                                          </p:stCondLst>
                                        </p:cTn>
                                        <p:tgtEl>
                                          <p:spTgt spid="72775"/>
                                        </p:tgtEl>
                                        <p:attrNameLst>
                                          <p:attrName>style.visibility</p:attrName>
                                        </p:attrNameLst>
                                      </p:cBhvr>
                                      <p:to>
                                        <p:strVal val="hidden"/>
                                      </p:to>
                                    </p:set>
                                  </p:childTnLst>
                                </p:cTn>
                              </p:par>
                            </p:childTnLst>
                          </p:cTn>
                        </p:par>
                        <p:par>
                          <p:cTn id="96" fill="hold">
                            <p:stCondLst>
                              <p:cond delay="500"/>
                            </p:stCondLst>
                            <p:childTnLst>
                              <p:par>
                                <p:cTn id="97" presetID="42" presetClass="entr" presetSubtype="0" fill="hold" grpId="0" nodeType="afterEffect">
                                  <p:stCondLst>
                                    <p:cond delay="0"/>
                                  </p:stCondLst>
                                  <p:childTnLst>
                                    <p:set>
                                      <p:cBhvr>
                                        <p:cTn id="98" dur="1" fill="hold">
                                          <p:stCondLst>
                                            <p:cond delay="0"/>
                                          </p:stCondLst>
                                        </p:cTn>
                                        <p:tgtEl>
                                          <p:spTgt spid="72736"/>
                                        </p:tgtEl>
                                        <p:attrNameLst>
                                          <p:attrName>style.visibility</p:attrName>
                                        </p:attrNameLst>
                                      </p:cBhvr>
                                      <p:to>
                                        <p:strVal val="visible"/>
                                      </p:to>
                                    </p:set>
                                    <p:animEffect transition="in" filter="fade">
                                      <p:cBhvr>
                                        <p:cTn id="99" dur="500"/>
                                        <p:tgtEl>
                                          <p:spTgt spid="72736"/>
                                        </p:tgtEl>
                                      </p:cBhvr>
                                    </p:animEffect>
                                    <p:anim calcmode="lin" valueType="num">
                                      <p:cBhvr>
                                        <p:cTn id="100" dur="500" fill="hold"/>
                                        <p:tgtEl>
                                          <p:spTgt spid="72736"/>
                                        </p:tgtEl>
                                        <p:attrNameLst>
                                          <p:attrName>ppt_x</p:attrName>
                                        </p:attrNameLst>
                                      </p:cBhvr>
                                      <p:tavLst>
                                        <p:tav tm="0">
                                          <p:val>
                                            <p:strVal val="#ppt_x"/>
                                          </p:val>
                                        </p:tav>
                                        <p:tav tm="100000">
                                          <p:val>
                                            <p:strVal val="#ppt_x"/>
                                          </p:val>
                                        </p:tav>
                                      </p:tavLst>
                                    </p:anim>
                                    <p:anim calcmode="lin" valueType="num">
                                      <p:cBhvr>
                                        <p:cTn id="101" dur="500" fill="hold"/>
                                        <p:tgtEl>
                                          <p:spTgt spid="7273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3" name="chimes.wav" builtIn="1"/>
                                        </p:tgtEl>
                                      </p:cMediaNode>
                                    </p:audio>
                                  </p:subTnLst>
                                </p:cTn>
                              </p:par>
                            </p:childTnLst>
                          </p:cTn>
                        </p:par>
                      </p:childTnLst>
                    </p:cTn>
                  </p:par>
                  <p:par>
                    <p:cTn id="102" fill="hold">
                      <p:stCondLst>
                        <p:cond delay="indefinite"/>
                      </p:stCondLst>
                      <p:childTnLst>
                        <p:par>
                          <p:cTn id="103" fill="hold">
                            <p:stCondLst>
                              <p:cond delay="0"/>
                            </p:stCondLst>
                            <p:childTnLst>
                              <p:par>
                                <p:cTn id="104" presetID="4" presetClass="entr" presetSubtype="32" fill="hold" grpId="0" nodeType="clickEffect">
                                  <p:stCondLst>
                                    <p:cond delay="0"/>
                                  </p:stCondLst>
                                  <p:childTnLst>
                                    <p:set>
                                      <p:cBhvr>
                                        <p:cTn id="105" dur="1" fill="hold">
                                          <p:stCondLst>
                                            <p:cond delay="0"/>
                                          </p:stCondLst>
                                        </p:cTn>
                                        <p:tgtEl>
                                          <p:spTgt spid="72773"/>
                                        </p:tgtEl>
                                        <p:attrNameLst>
                                          <p:attrName>style.visibility</p:attrName>
                                        </p:attrNameLst>
                                      </p:cBhvr>
                                      <p:to>
                                        <p:strVal val="visible"/>
                                      </p:to>
                                    </p:set>
                                    <p:animEffect transition="in" filter="box(out)">
                                      <p:cBhvr>
                                        <p:cTn id="106" dur="500"/>
                                        <p:tgtEl>
                                          <p:spTgt spid="72773"/>
                                        </p:tgtEl>
                                      </p:cBhvr>
                                    </p:animEffect>
                                  </p:childTnLst>
                                  <p:subTnLst>
                                    <p:audio>
                                      <p:cMediaNode>
                                        <p:cTn display="0" masterRel="sameClick">
                                          <p:stCondLst>
                                            <p:cond evt="begin" delay="0">
                                              <p:tn val="104"/>
                                            </p:cond>
                                          </p:stCondLst>
                                          <p:endCondLst>
                                            <p:cond evt="onStopAudio" delay="0">
                                              <p:tgtEl>
                                                <p:sldTgt/>
                                              </p:tgtEl>
                                            </p:cond>
                                          </p:endCondLst>
                                        </p:cTn>
                                        <p:tgtEl>
                                          <p:sndTgt r:embed="rId4" name="click.wav" builtIn="1"/>
                                        </p:tgtEl>
                                      </p:cMediaNode>
                                    </p:audio>
                                  </p:subTnLst>
                                </p:cTn>
                              </p:par>
                            </p:childTnLst>
                          </p:cTn>
                        </p:par>
                        <p:par>
                          <p:cTn id="107" fill="hold">
                            <p:stCondLst>
                              <p:cond delay="500"/>
                            </p:stCondLst>
                            <p:childTnLst>
                              <p:par>
                                <p:cTn id="108" presetID="4" presetClass="entr" presetSubtype="32" fill="hold" grpId="0" nodeType="afterEffect">
                                  <p:stCondLst>
                                    <p:cond delay="0"/>
                                  </p:stCondLst>
                                  <p:childTnLst>
                                    <p:set>
                                      <p:cBhvr>
                                        <p:cTn id="109" dur="1" fill="hold">
                                          <p:stCondLst>
                                            <p:cond delay="0"/>
                                          </p:stCondLst>
                                        </p:cTn>
                                        <p:tgtEl>
                                          <p:spTgt spid="72774"/>
                                        </p:tgtEl>
                                        <p:attrNameLst>
                                          <p:attrName>style.visibility</p:attrName>
                                        </p:attrNameLst>
                                      </p:cBhvr>
                                      <p:to>
                                        <p:strVal val="visible"/>
                                      </p:to>
                                    </p:set>
                                    <p:animEffect transition="in" filter="box(out)">
                                      <p:cBhvr>
                                        <p:cTn id="110" dur="500"/>
                                        <p:tgtEl>
                                          <p:spTgt spid="72774"/>
                                        </p:tgtEl>
                                      </p:cBhvr>
                                    </p:animEffect>
                                  </p:childTnLst>
                                </p:cTn>
                              </p:par>
                            </p:childTnLst>
                          </p:cTn>
                        </p:par>
                        <p:par>
                          <p:cTn id="111" fill="hold">
                            <p:stCondLst>
                              <p:cond delay="1000"/>
                            </p:stCondLst>
                            <p:childTnLst>
                              <p:par>
                                <p:cTn id="112" presetID="8" presetClass="entr" presetSubtype="16" fill="hold" grpId="0" nodeType="afterEffect">
                                  <p:stCondLst>
                                    <p:cond delay="0"/>
                                  </p:stCondLst>
                                  <p:childTnLst>
                                    <p:set>
                                      <p:cBhvr>
                                        <p:cTn id="113" dur="1" fill="hold">
                                          <p:stCondLst>
                                            <p:cond delay="0"/>
                                          </p:stCondLst>
                                        </p:cTn>
                                        <p:tgtEl>
                                          <p:spTgt spid="72777"/>
                                        </p:tgtEl>
                                        <p:attrNameLst>
                                          <p:attrName>style.visibility</p:attrName>
                                        </p:attrNameLst>
                                      </p:cBhvr>
                                      <p:to>
                                        <p:strVal val="visible"/>
                                      </p:to>
                                    </p:set>
                                    <p:animEffect transition="in" filter="diamond(in)">
                                      <p:cBhvr>
                                        <p:cTn id="114" dur="2000"/>
                                        <p:tgtEl>
                                          <p:spTgt spid="7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0" grpId="0" animBg="1"/>
      <p:bldP spid="72730" grpId="1" animBg="1"/>
      <p:bldP spid="72731" grpId="0" animBg="1"/>
      <p:bldP spid="72731" grpId="1" animBg="1"/>
      <p:bldP spid="72732" grpId="0" animBg="1"/>
      <p:bldP spid="72732" grpId="1" animBg="1"/>
      <p:bldP spid="72733" grpId="0" animBg="1"/>
      <p:bldP spid="72733" grpId="1" animBg="1"/>
      <p:bldP spid="72734" grpId="0" animBg="1"/>
      <p:bldP spid="72734" grpId="1" animBg="1"/>
      <p:bldP spid="72735" grpId="0" animBg="1"/>
      <p:bldP spid="72735" grpId="1" animBg="1"/>
      <p:bldP spid="72736" grpId="0"/>
      <p:bldP spid="72767" grpId="0"/>
      <p:bldP spid="72768" grpId="0"/>
      <p:bldP spid="72769" grpId="0"/>
      <p:bldP spid="72770" grpId="0"/>
      <p:bldP spid="72771" grpId="0"/>
      <p:bldP spid="72772" grpId="0"/>
      <p:bldP spid="72773" grpId="0" animBg="1"/>
      <p:bldP spid="72774" grpId="0" animBg="1"/>
      <p:bldP spid="72775" grpId="0"/>
      <p:bldP spid="7277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1205</Words>
  <Application>Microsoft Office PowerPoint</Application>
  <PresentationFormat>On-screen Show (4:3)</PresentationFormat>
  <Paragraphs>170</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17</cp:revision>
  <dcterms:created xsi:type="dcterms:W3CDTF">2022-11-14T14:17:47Z</dcterms:created>
  <dcterms:modified xsi:type="dcterms:W3CDTF">2022-11-15T07:33:05Z</dcterms:modified>
</cp:coreProperties>
</file>