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embeddings/oleObject5.bin" ContentType="application/vnd.openxmlformats-officedocument.oleObject"/>
  <Override PartName="/ppt/slideLayouts/slideLayout10.xml" ContentType="application/vnd.openxmlformats-officedocument.presentationml.slideLayout+xml"/>
  <Default Extension="vml" ContentType="application/vnd.openxmlformats-officedocument.vmlDrawing"/>
  <Default Extension="gif" ContentType="image/gif"/>
  <Override PartName="/ppt/embeddings/oleObject3.bin" ContentType="application/vnd.openxmlformats-officedocument.oleObject"/>
  <Override PartName="/ppt/embeddings/oleObject4.bin" ContentType="application/vnd.openxmlformats-officedocument.oleObject"/>
  <Override PartName="/ppt/embeddings/oleObject1.bin" ContentType="application/vnd.openxmlformats-officedocument.oleObject"/>
  <Override PartName="/ppt/embeddings/oleObject2.bin" ContentType="application/vnd.openxmlformats-officedocument.oleObjec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udio/unknown"/>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58" r:id="rId6"/>
    <p:sldId id="265" r:id="rId7"/>
    <p:sldId id="266" r:id="rId8"/>
    <p:sldId id="267" r:id="rId9"/>
    <p:sldId id="268" r:id="rId10"/>
    <p:sldId id="260"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6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E4E652-383B-4F7C-8C01-A18FB5695AF8}"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4E652-383B-4F7C-8C01-A18FB5695AF8}"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4E652-383B-4F7C-8C01-A18FB5695AF8}"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DE59394-60E4-4D1A-B238-1850B2581FD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8A59AEE-52AC-4D8B-BE3B-E5B8128F46C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E4E652-383B-4F7C-8C01-A18FB5695AF8}"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E4E652-383B-4F7C-8C01-A18FB5695AF8}"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E4E652-383B-4F7C-8C01-A18FB5695AF8}"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E4E652-383B-4F7C-8C01-A18FB5695AF8}" type="datetimeFigureOut">
              <a:rPr lang="en-US" smtClean="0"/>
              <a:pPr/>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E4E652-383B-4F7C-8C01-A18FB5695AF8}" type="datetimeFigureOut">
              <a:rPr lang="en-US" smtClean="0"/>
              <a:pPr/>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4E652-383B-4F7C-8C01-A18FB5695AF8}" type="datetimeFigureOut">
              <a:rPr lang="en-US" smtClean="0"/>
              <a:pPr/>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4E652-383B-4F7C-8C01-A18FB5695AF8}"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E4E652-383B-4F7C-8C01-A18FB5695AF8}"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635F9-7082-49BA-A688-70B8198CB5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4E652-383B-4F7C-8C01-A18FB5695AF8}" type="datetimeFigureOut">
              <a:rPr lang="en-US" smtClean="0"/>
              <a:pPr/>
              <a:t>10/5/2022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D635F9-7082-49BA-A688-70B8198CB5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gif"/><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26.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2.bin"/><Relationship Id="rId7"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audio" Target="file:///F:\Dang\Cong%20cua%20dong%20dien\nen.wav" TargetMode="Externa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audio" Target="../media/audio4.bin"/><Relationship Id="rId10" Type="http://schemas.openxmlformats.org/officeDocument/2006/relationships/image" Target="../media/image33.gif"/><Relationship Id="rId4" Type="http://schemas.openxmlformats.org/officeDocument/2006/relationships/audio" Target="../media/audio3.bin"/><Relationship Id="rId9" Type="http://schemas.openxmlformats.org/officeDocument/2006/relationships/image" Target="../media/image32.jpeg"/></Relationships>
</file>

<file path=ppt/slides/_rels/slide27.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2.bin"/><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audio" Target="file:///F:\Dang\Cong%20cua%20dong%20dien\nen.wav" TargetMode="Externa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audio" Target="../media/audio4.bin"/><Relationship Id="rId10" Type="http://schemas.openxmlformats.org/officeDocument/2006/relationships/image" Target="../media/image33.gif"/><Relationship Id="rId4" Type="http://schemas.openxmlformats.org/officeDocument/2006/relationships/audio" Target="../media/audio3.bin"/><Relationship Id="rId9" Type="http://schemas.openxmlformats.org/officeDocument/2006/relationships/image" Target="../media/image32.jpeg"/></Relationships>
</file>

<file path=ppt/slides/_rels/slide28.xml.rels><?xml version="1.0" encoding="UTF-8" standalone="yes"?>
<Relationships xmlns="http://schemas.openxmlformats.org/package/2006/relationships"><Relationship Id="rId8" Type="http://schemas.openxmlformats.org/officeDocument/2006/relationships/audio" Target="../media/audio5.bin"/><Relationship Id="rId3" Type="http://schemas.openxmlformats.org/officeDocument/2006/relationships/audio" Target="../media/audio2.bin"/><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audio" Target="file:///F:\Dang\Cong%20cua%20dong%20dien\nen.wav" TargetMode="Externa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audio" Target="../media/audio4.bin"/><Relationship Id="rId10" Type="http://schemas.openxmlformats.org/officeDocument/2006/relationships/image" Target="../media/image33.gif"/><Relationship Id="rId4" Type="http://schemas.openxmlformats.org/officeDocument/2006/relationships/audio" Target="../media/audio3.bin"/><Relationship Id="rId9" Type="http://schemas.openxmlformats.org/officeDocument/2006/relationships/image" Target="../media/image32.jpe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slide" Target="slide3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slide" Target="slide3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RANH DÁN TƯỜNG SPA ĐẸP | Shopee Việt Nam"/>
          <p:cNvPicPr>
            <a:picLocks noChangeAspect="1" noChangeArrowheads="1"/>
          </p:cNvPicPr>
          <p:nvPr/>
        </p:nvPicPr>
        <p:blipFill>
          <a:blip r:embed="rId2"/>
          <a:srcRect/>
          <a:stretch>
            <a:fillRect/>
          </a:stretch>
        </p:blipFill>
        <p:spPr bwMode="auto">
          <a:xfrm>
            <a:off x="0" y="0"/>
            <a:ext cx="9144000" cy="6934202"/>
          </a:xfrm>
          <a:prstGeom prst="rect">
            <a:avLst/>
          </a:prstGeom>
          <a:noFill/>
        </p:spPr>
      </p:pic>
      <p:sp>
        <p:nvSpPr>
          <p:cNvPr id="6" name="WordArt 6"/>
          <p:cNvSpPr>
            <a:spLocks noChangeArrowheads="1" noChangeShapeType="1" noTextEdit="1"/>
          </p:cNvSpPr>
          <p:nvPr/>
        </p:nvSpPr>
        <p:spPr bwMode="auto">
          <a:xfrm>
            <a:off x="0" y="0"/>
            <a:ext cx="9144000" cy="2819400"/>
          </a:xfrm>
          <a:prstGeom prst="rect">
            <a:avLst/>
          </a:prstGeom>
        </p:spPr>
        <p:txBody>
          <a:bodyPr wrap="none" fromWordArt="1">
            <a:prstTxWarp prst="textWave2">
              <a:avLst>
                <a:gd name="adj1" fmla="val 13005"/>
                <a:gd name="adj2" fmla="val 347"/>
              </a:avLst>
            </a:prstTxWarp>
          </a:bodyPr>
          <a:lstStyle/>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NHIỆT LIỆT CHÀO MỪNG </a:t>
            </a:r>
          </a:p>
          <a:p>
            <a:pPr algn="ctr"/>
            <a:endPar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endParaRPr>
          </a:p>
          <a:p>
            <a:pPr algn="ct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CÁC THẦY CÔ GIÁ</a:t>
            </a:r>
            <a:r>
              <a:rPr lang="en-US" sz="4400"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O</a:t>
            </a:r>
            <a:r>
              <a:rPr lang="en-US" sz="4400" b="1" kern="10" dirty="0">
                <a:ln w="9525">
                  <a:noFill/>
                  <a:round/>
                  <a:headEnd/>
                  <a:tailEnd/>
                </a:ln>
                <a:gradFill rotWithShape="1">
                  <a:gsLst>
                    <a:gs pos="0">
                      <a:srgbClr val="FF0000"/>
                    </a:gs>
                    <a:gs pos="100000">
                      <a:srgbClr val="00FF00"/>
                    </a:gs>
                  </a:gsLst>
                  <a:lin ang="5400000" scaled="1"/>
                </a:gradFill>
                <a:effectLst>
                  <a:outerShdw dist="35921" dir="2700000" algn="ctr" rotWithShape="0">
                    <a:srgbClr val="990000"/>
                  </a:outerShdw>
                </a:effectLst>
                <a:latin typeface="Times New Roman"/>
                <a:cs typeface="Times New Roman"/>
              </a:rPr>
              <a:t> ĐẾN DỰ GIỜ</a:t>
            </a:r>
          </a:p>
        </p:txBody>
      </p:sp>
      <p:sp>
        <p:nvSpPr>
          <p:cNvPr id="7" name="Rectangle 6"/>
          <p:cNvSpPr/>
          <p:nvPr/>
        </p:nvSpPr>
        <p:spPr>
          <a:xfrm>
            <a:off x="1600200" y="3429000"/>
            <a:ext cx="6324600" cy="1015663"/>
          </a:xfrm>
          <a:prstGeom prst="rect">
            <a:avLst/>
          </a:prstGeom>
        </p:spPr>
        <p:txBody>
          <a:bodyPr wrap="square">
            <a:spAutoFit/>
          </a:bodyPr>
          <a:lstStyle/>
          <a:p>
            <a:pPr>
              <a:defRPr/>
            </a:pPr>
            <a:r>
              <a:rPr lang="vi-VN" sz="6000" b="1" kern="10" dirty="0">
                <a:ln w="19050">
                  <a:solidFill>
                    <a:srgbClr val="A50021"/>
                  </a:solidFill>
                  <a:round/>
                  <a:headEnd/>
                  <a:tailEnd/>
                </a:ln>
                <a:solidFill>
                  <a:srgbClr val="FF0000"/>
                </a:solidFill>
                <a:latin typeface="Times New Roman" pitchFamily="18" charset="0"/>
                <a:cs typeface="Times New Roman" pitchFamily="18" charset="0"/>
              </a:rPr>
              <a:t>MÔN VẬT LÝ 9</a:t>
            </a:r>
            <a:endParaRPr lang="en-US" sz="6000" b="1" kern="10" dirty="0">
              <a:ln w="19050">
                <a:solidFill>
                  <a:srgbClr val="A50021"/>
                </a:solidFill>
                <a:round/>
                <a:headEnd/>
                <a:tailEnd/>
              </a:ln>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ông thể ăn đuôi thiệt hở? – Chương 20 | Cùng quân đêm nay say"/>
          <p:cNvPicPr>
            <a:picLocks noChangeAspect="1" noChangeArrowheads="1"/>
          </p:cNvPicPr>
          <p:nvPr/>
        </p:nvPicPr>
        <p:blipFill>
          <a:blip r:embed="rId2"/>
          <a:srcRect/>
          <a:stretch>
            <a:fillRect/>
          </a:stretch>
        </p:blipFill>
        <p:spPr bwMode="auto">
          <a:xfrm>
            <a:off x="-1" y="0"/>
            <a:ext cx="9159163" cy="6858000"/>
          </a:xfrm>
          <a:prstGeom prst="rect">
            <a:avLst/>
          </a:prstGeom>
          <a:noFill/>
        </p:spPr>
      </p:pic>
      <p:sp>
        <p:nvSpPr>
          <p:cNvPr id="3" name="Text Box 16"/>
          <p:cNvSpPr txBox="1">
            <a:spLocks noChangeArrowheads="1"/>
          </p:cNvSpPr>
          <p:nvPr/>
        </p:nvSpPr>
        <p:spPr bwMode="auto">
          <a:xfrm>
            <a:off x="0" y="0"/>
            <a:ext cx="9144000" cy="1754326"/>
          </a:xfrm>
          <a:prstGeom prst="rect">
            <a:avLst/>
          </a:prstGeom>
          <a:noFill/>
          <a:ln w="9525" algn="ctr">
            <a:noFill/>
            <a:miter lim="800000"/>
            <a:headEnd/>
            <a:tailEnd/>
          </a:ln>
        </p:spPr>
        <p:txBody>
          <a:bodyPr wrap="square">
            <a:spAutoFit/>
          </a:bodyPr>
          <a:lstStyle/>
          <a:p>
            <a:r>
              <a:rPr lang="en-US" dirty="0">
                <a:solidFill>
                  <a:schemeClr val="accent2"/>
                </a:solidFill>
              </a:rPr>
              <a:t> </a:t>
            </a:r>
            <a:r>
              <a:rPr lang="vi-VN" sz="3600" dirty="0" smtClean="0">
                <a:latin typeface="Times New Roman" pitchFamily="18" charset="0"/>
                <a:cs typeface="Times New Roman" pitchFamily="18" charset="0"/>
              </a:rPr>
              <a:t>C2:</a:t>
            </a:r>
            <a:r>
              <a:rPr lang="en-US" sz="3600" b="1" dirty="0" err="1" smtClean="0">
                <a:latin typeface="Times New Roman" pitchFamily="18" charset="0"/>
                <a:cs typeface="Times New Roman" pitchFamily="18" charset="0"/>
              </a:rPr>
              <a:t>Hãy</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chỉ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biến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đổi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trong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động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mỗi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dụng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cụ</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bảng</a:t>
            </a:r>
            <a:r>
              <a:rPr lang="en-US" sz="3600" b="1" dirty="0">
                <a:latin typeface="Times New Roman" pitchFamily="18" charset="0"/>
                <a:cs typeface="Times New Roman" pitchFamily="18" charset="0"/>
              </a:rPr>
              <a:t> 1. </a:t>
            </a:r>
          </a:p>
        </p:txBody>
      </p:sp>
      <p:sp>
        <p:nvSpPr>
          <p:cNvPr id="4" name="Text Box 43"/>
          <p:cNvSpPr txBox="1">
            <a:spLocks noChangeArrowheads="1"/>
          </p:cNvSpPr>
          <p:nvPr/>
        </p:nvSpPr>
        <p:spPr bwMode="auto">
          <a:xfrm>
            <a:off x="228600" y="1676400"/>
            <a:ext cx="2590800" cy="646331"/>
          </a:xfrm>
          <a:prstGeom prst="rect">
            <a:avLst/>
          </a:prstGeom>
          <a:noFill/>
          <a:ln w="9525">
            <a:noFill/>
            <a:miter lim="800000"/>
            <a:headEnd/>
            <a:tailEnd/>
          </a:ln>
        </p:spPr>
        <p:txBody>
          <a:bodyPr wrap="square">
            <a:spAutoFit/>
          </a:bodyPr>
          <a:lstStyle/>
          <a:p>
            <a:pPr algn="l">
              <a:spcBef>
                <a:spcPct val="50000"/>
              </a:spcBef>
            </a:pPr>
            <a:r>
              <a:rPr lang="en-US" sz="3600" b="1" dirty="0" err="1">
                <a:solidFill>
                  <a:srgbClr val="C00000"/>
                </a:solidFill>
                <a:latin typeface="Times New Roman" pitchFamily="18" charset="0"/>
                <a:cs typeface="Times New Roman" pitchFamily="18" charset="0"/>
              </a:rPr>
              <a:t>Bảng</a:t>
            </a:r>
            <a:r>
              <a:rPr lang="en-US" sz="3600" b="1" dirty="0">
                <a:solidFill>
                  <a:srgbClr val="C00000"/>
                </a:solidFill>
                <a:latin typeface="Times New Roman" pitchFamily="18" charset="0"/>
                <a:cs typeface="Times New Roman" pitchFamily="18" charset="0"/>
              </a:rPr>
              <a:t> 1:</a:t>
            </a:r>
          </a:p>
        </p:txBody>
      </p:sp>
      <p:graphicFrame>
        <p:nvGraphicFramePr>
          <p:cNvPr id="5" name="Group 113"/>
          <p:cNvGraphicFramePr>
            <a:graphicFrameLocks noGrp="1"/>
          </p:cNvGraphicFramePr>
          <p:nvPr/>
        </p:nvGraphicFramePr>
        <p:xfrm>
          <a:off x="304800" y="2514600"/>
          <a:ext cx="8610600" cy="4290626"/>
        </p:xfrm>
        <a:graphic>
          <a:graphicData uri="http://schemas.openxmlformats.org/drawingml/2006/table">
            <a:tbl>
              <a:tblPr/>
              <a:tblGrid>
                <a:gridCol w="3145925"/>
                <a:gridCol w="5464675"/>
              </a:tblGrid>
              <a:tr h="77593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điện</a:t>
                      </a:r>
                      <a:endParaRPr kumimoji="0" lang="en-US"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dạng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r>
              <a:tr h="6360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Bóng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đèn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dây</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tóc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Đèn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26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Nồi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cơm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bàn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507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Quạt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bơm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Scale>
                                      <p:cBhvr>
                                        <p:cTn id="1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5"/>
                                        </p:tgtEl>
                                        <p:attrNameLst>
                                          <p:attrName>ppt_x</p:attrName>
                                          <p:attrName>ppt_y</p:attrName>
                                        </p:attrNameLst>
                                      </p:cBhvr>
                                    </p:animMotion>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4339" name="Line 3"/>
          <p:cNvSpPr>
            <a:spLocks noChangeShapeType="1"/>
          </p:cNvSpPr>
          <p:nvPr/>
        </p:nvSpPr>
        <p:spPr bwMode="auto">
          <a:xfrm>
            <a:off x="228600" y="685800"/>
            <a:ext cx="9144000" cy="0"/>
          </a:xfrm>
          <a:prstGeom prst="line">
            <a:avLst/>
          </a:prstGeom>
          <a:noFill/>
          <a:ln w="28575">
            <a:solidFill>
              <a:schemeClr val="tx1"/>
            </a:solidFill>
            <a:round/>
            <a:headEnd/>
            <a:tailEnd/>
          </a:ln>
        </p:spPr>
        <p:txBody>
          <a:bodyPr/>
          <a:lstStyle/>
          <a:p>
            <a:endParaRPr lang="en-US"/>
          </a:p>
        </p:txBody>
      </p:sp>
      <p:sp>
        <p:nvSpPr>
          <p:cNvPr id="14340"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4341"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4342"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pic>
        <p:nvPicPr>
          <p:cNvPr id="14343" name="Picture 7"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14344" name="Text Box 11"/>
          <p:cNvSpPr txBox="1">
            <a:spLocks noChangeArrowheads="1"/>
          </p:cNvSpPr>
          <p:nvPr/>
        </p:nvSpPr>
        <p:spPr bwMode="auto">
          <a:xfrm>
            <a:off x="1828800" y="0"/>
            <a:ext cx="2590800" cy="646331"/>
          </a:xfrm>
          <a:prstGeom prst="rect">
            <a:avLst/>
          </a:prstGeom>
          <a:noFill/>
          <a:ln w="9525">
            <a:noFill/>
            <a:miter lim="800000"/>
            <a:headEnd/>
            <a:tailEnd/>
          </a:ln>
        </p:spPr>
        <p:txBody>
          <a:bodyPr>
            <a:spAutoFit/>
          </a:bodyPr>
          <a:lstStyle/>
          <a:p>
            <a:pPr algn="l">
              <a:spcBef>
                <a:spcPct val="50000"/>
              </a:spcBef>
            </a:pPr>
            <a:r>
              <a:rPr lang="en-US" sz="3600" b="1" dirty="0" err="1">
                <a:latin typeface="Times New Roman" pitchFamily="18" charset="0"/>
                <a:cs typeface="Times New Roman" pitchFamily="18" charset="0"/>
              </a:rPr>
              <a:t>Bảng</a:t>
            </a:r>
            <a:r>
              <a:rPr lang="en-US" sz="3600" b="1" dirty="0">
                <a:latin typeface="Times New Roman" pitchFamily="18" charset="0"/>
                <a:cs typeface="Times New Roman" pitchFamily="18" charset="0"/>
              </a:rPr>
              <a:t> 1:</a:t>
            </a:r>
          </a:p>
        </p:txBody>
      </p:sp>
      <p:graphicFrame>
        <p:nvGraphicFramePr>
          <p:cNvPr id="192545" name="Group 33"/>
          <p:cNvGraphicFramePr>
            <a:graphicFrameLocks noGrp="1"/>
          </p:cNvGraphicFramePr>
          <p:nvPr/>
        </p:nvGraphicFramePr>
        <p:xfrm>
          <a:off x="152400" y="914398"/>
          <a:ext cx="8839200" cy="5597872"/>
        </p:xfrm>
        <a:graphic>
          <a:graphicData uri="http://schemas.openxmlformats.org/drawingml/2006/table">
            <a:tbl>
              <a:tblPr/>
              <a:tblGrid>
                <a:gridCol w="3146156"/>
                <a:gridCol w="5693044"/>
              </a:tblGrid>
              <a:tr h="11327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điện</a:t>
                      </a:r>
                      <a:endParaRPr kumimoji="0" lang="en-US" sz="32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dạng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r>
              <a:tr h="1132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Bóng</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đèn</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dây</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tóc</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và</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lượng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ánh</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sáng</a:t>
                      </a:r>
                      <a:endParaRPr kumimoji="0" lang="en-US" sz="32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Đèn</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lượng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ánh</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sáng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và</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năng</a:t>
                      </a:r>
                      <a:endParaRPr kumimoji="0" lang="en-US" sz="32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2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Nồi</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cơm</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bàn</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và</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lượng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ánh</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sáng</a:t>
                      </a:r>
                      <a:endParaRPr kumimoji="0" lang="en-US" sz="32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3276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Quạt</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bơm</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32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Cơ</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và</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32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3200" b="1" i="0" u="none" strike="noStrike" cap="none" normalizeH="0" baseline="0" dirty="0" err="1" smtClean="0">
                          <a:ln>
                            <a:noFill/>
                          </a:ln>
                          <a:solidFill>
                            <a:srgbClr val="FF3300"/>
                          </a:solidFill>
                          <a:effectLst/>
                          <a:latin typeface="Times New Roman" pitchFamily="18" charset="0"/>
                          <a:cs typeface="Times New Roman" pitchFamily="18" charset="0"/>
                        </a:rPr>
                        <a:t>năng</a:t>
                      </a:r>
                      <a:endParaRPr kumimoji="0" lang="en-US" sz="32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5363" name="Line 3"/>
          <p:cNvSpPr>
            <a:spLocks noChangeShapeType="1"/>
          </p:cNvSpPr>
          <p:nvPr/>
        </p:nvSpPr>
        <p:spPr bwMode="auto">
          <a:xfrm>
            <a:off x="228600" y="685800"/>
            <a:ext cx="9144000" cy="0"/>
          </a:xfrm>
          <a:prstGeom prst="line">
            <a:avLst/>
          </a:prstGeom>
          <a:noFill/>
          <a:ln w="28575">
            <a:solidFill>
              <a:schemeClr val="tx1"/>
            </a:solidFill>
            <a:round/>
            <a:headEnd/>
            <a:tailEnd/>
          </a:ln>
        </p:spPr>
        <p:txBody>
          <a:bodyPr/>
          <a:lstStyle/>
          <a:p>
            <a:endParaRPr lang="en-US"/>
          </a:p>
        </p:txBody>
      </p:sp>
      <p:sp>
        <p:nvSpPr>
          <p:cNvPr id="15364"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5365"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5366"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5367" name="Text Box 8"/>
          <p:cNvSpPr txBox="1">
            <a:spLocks noChangeArrowheads="1"/>
          </p:cNvSpPr>
          <p:nvPr/>
        </p:nvSpPr>
        <p:spPr bwMode="auto">
          <a:xfrm>
            <a:off x="152400" y="152400"/>
            <a:ext cx="762000" cy="457200"/>
          </a:xfrm>
          <a:prstGeom prst="rect">
            <a:avLst/>
          </a:prstGeom>
          <a:noFill/>
          <a:ln w="9525">
            <a:noFill/>
            <a:miter lim="800000"/>
            <a:headEnd/>
            <a:tailEnd/>
          </a:ln>
        </p:spPr>
        <p:txBody>
          <a:bodyPr>
            <a:spAutoFit/>
          </a:bodyPr>
          <a:lstStyle/>
          <a:p>
            <a:pPr algn="l">
              <a:spcBef>
                <a:spcPct val="50000"/>
              </a:spcBef>
            </a:pPr>
            <a:r>
              <a:rPr lang="en-US" sz="2400" b="1">
                <a:solidFill>
                  <a:srgbClr val="009900"/>
                </a:solidFill>
                <a:latin typeface="Times New Roman" pitchFamily="18" charset="0"/>
                <a:cs typeface="Times New Roman" pitchFamily="18" charset="0"/>
              </a:rPr>
              <a:t>C3.</a:t>
            </a:r>
          </a:p>
        </p:txBody>
      </p:sp>
      <p:sp>
        <p:nvSpPr>
          <p:cNvPr id="15368" name="Text Box 10"/>
          <p:cNvSpPr txBox="1">
            <a:spLocks noChangeArrowheads="1"/>
          </p:cNvSpPr>
          <p:nvPr/>
        </p:nvSpPr>
        <p:spPr bwMode="auto">
          <a:xfrm>
            <a:off x="0" y="533400"/>
            <a:ext cx="9144000" cy="2062103"/>
          </a:xfrm>
          <a:prstGeom prst="rect">
            <a:avLst/>
          </a:prstGeom>
          <a:noFill/>
          <a:ln w="9525" algn="ctr">
            <a:noFill/>
            <a:miter lim="800000"/>
            <a:headEnd/>
            <a:tailEnd/>
          </a:ln>
        </p:spPr>
        <p:txBody>
          <a:bodyPr wrap="square">
            <a:spAutoFit/>
          </a:bodyPr>
          <a:lstStyle/>
          <a:p>
            <a:pPr algn="just"/>
            <a:r>
              <a:rPr lang="en-US" sz="2400" dirty="0">
                <a:solidFill>
                  <a:schemeClr val="accent2"/>
                </a:solidFill>
              </a:rPr>
              <a:t> </a:t>
            </a:r>
            <a:r>
              <a:rPr lang="en-US" sz="3200" b="1" dirty="0" err="1">
                <a:solidFill>
                  <a:srgbClr val="FF3300"/>
                </a:solidFill>
                <a:latin typeface="Times New Roman" pitchFamily="18" charset="0"/>
                <a:cs typeface="Times New Roman" pitchFamily="18" charset="0"/>
              </a:rPr>
              <a:t>Hãy</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chỉ</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ra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dạng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lượng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được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đổi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từ</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trong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hoạt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động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của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mỗi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dụng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cụ</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ở </a:t>
            </a:r>
            <a:r>
              <a:rPr lang="en-US" sz="3200" b="1" dirty="0" err="1">
                <a:solidFill>
                  <a:srgbClr val="FF3300"/>
                </a:solidFill>
                <a:latin typeface="Times New Roman" pitchFamily="18" charset="0"/>
                <a:cs typeface="Times New Roman" pitchFamily="18" charset="0"/>
              </a:rPr>
              <a:t>bảng</a:t>
            </a:r>
            <a:r>
              <a:rPr lang="en-US" sz="3200" b="1" dirty="0">
                <a:solidFill>
                  <a:srgbClr val="FF3300"/>
                </a:solidFill>
                <a:latin typeface="Times New Roman" pitchFamily="18" charset="0"/>
                <a:cs typeface="Times New Roman" pitchFamily="18" charset="0"/>
              </a:rPr>
              <a:t> 1. </a:t>
            </a:r>
            <a:r>
              <a:rPr lang="en-US" sz="3200" b="1" dirty="0" err="1">
                <a:solidFill>
                  <a:srgbClr val="FF3300"/>
                </a:solidFill>
                <a:latin typeface="Times New Roman" pitchFamily="18" charset="0"/>
                <a:cs typeface="Times New Roman" pitchFamily="18" charset="0"/>
              </a:rPr>
              <a:t>phần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lượng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được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đổi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từ</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có</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ích</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vô</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ích</a:t>
            </a:r>
            <a:r>
              <a:rPr lang="en-US" sz="3200" b="1" dirty="0">
                <a:solidFill>
                  <a:srgbClr val="FF3300"/>
                </a:solidFill>
                <a:latin typeface="Times New Roman" pitchFamily="18" charset="0"/>
                <a:cs typeface="Times New Roman" pitchFamily="18" charset="0"/>
              </a:rPr>
              <a:t>?</a:t>
            </a:r>
          </a:p>
        </p:txBody>
      </p:sp>
      <p:sp>
        <p:nvSpPr>
          <p:cNvPr id="15369" name="Text Box 13"/>
          <p:cNvSpPr txBox="1">
            <a:spLocks noChangeArrowheads="1"/>
          </p:cNvSpPr>
          <p:nvPr/>
        </p:nvSpPr>
        <p:spPr bwMode="auto">
          <a:xfrm>
            <a:off x="685800" y="2514600"/>
            <a:ext cx="25908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cs typeface="Times New Roman" pitchFamily="18" charset="0"/>
              </a:rPr>
              <a:t>Bảng 1:</a:t>
            </a:r>
          </a:p>
        </p:txBody>
      </p:sp>
      <p:graphicFrame>
        <p:nvGraphicFramePr>
          <p:cNvPr id="188501" name="Group 85"/>
          <p:cNvGraphicFramePr>
            <a:graphicFrameLocks noGrp="1"/>
          </p:cNvGraphicFramePr>
          <p:nvPr/>
        </p:nvGraphicFramePr>
        <p:xfrm>
          <a:off x="152400" y="2971800"/>
          <a:ext cx="8839200" cy="3920525"/>
        </p:xfrm>
        <a:graphic>
          <a:graphicData uri="http://schemas.openxmlformats.org/drawingml/2006/table">
            <a:tbl>
              <a:tblPr/>
              <a:tblGrid>
                <a:gridCol w="3229445"/>
                <a:gridCol w="5609755"/>
              </a:tblGrid>
              <a:tr h="81539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điện</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biến</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đổi</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thành</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dạng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cs typeface="Times New Roman" pitchFamily="18" charset="0"/>
                        </a:rPr>
                        <a:t>nào</a:t>
                      </a:r>
                      <a:r>
                        <a:rPr kumimoji="0" lang="en-US" sz="24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FF"/>
                    </a:solidFill>
                  </a:tcPr>
                </a:tc>
              </a:tr>
              <a:tr h="61494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Bóng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đèn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dây</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tóc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cs typeface="Times New Roman" pitchFamily="18" charset="0"/>
                        </a:rPr>
                        <a:t>Nhiệt năng và năng lượng ánh sáng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28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Đèn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lượng</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ánh</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sáng</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và</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3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Nồi cơm điện, bàn là.</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và</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lượng</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ánh</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sáng</a:t>
                      </a:r>
                      <a:endParaRPr kumimoji="0" lang="en-US" sz="28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5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Quạt</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bơm</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nước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Cơ</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và</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6387" name="Line 3"/>
          <p:cNvSpPr>
            <a:spLocks noChangeShapeType="1"/>
          </p:cNvSpPr>
          <p:nvPr/>
        </p:nvSpPr>
        <p:spPr bwMode="auto">
          <a:xfrm>
            <a:off x="228600" y="685800"/>
            <a:ext cx="9144000" cy="0"/>
          </a:xfrm>
          <a:prstGeom prst="line">
            <a:avLst/>
          </a:prstGeom>
          <a:noFill/>
          <a:ln w="28575">
            <a:solidFill>
              <a:schemeClr val="tx1"/>
            </a:solidFill>
            <a:round/>
            <a:headEnd/>
            <a:tailEnd/>
          </a:ln>
        </p:spPr>
        <p:txBody>
          <a:bodyPr/>
          <a:lstStyle/>
          <a:p>
            <a:endParaRPr lang="en-US"/>
          </a:p>
        </p:txBody>
      </p:sp>
      <p:sp>
        <p:nvSpPr>
          <p:cNvPr id="16388"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6389"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6390"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6391" name="Text Box 13"/>
          <p:cNvSpPr txBox="1">
            <a:spLocks noChangeArrowheads="1"/>
          </p:cNvSpPr>
          <p:nvPr/>
        </p:nvSpPr>
        <p:spPr bwMode="auto">
          <a:xfrm>
            <a:off x="0" y="152400"/>
            <a:ext cx="32004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cs typeface="Times New Roman" pitchFamily="18" charset="0"/>
              </a:rPr>
              <a:t>Bảng 1:</a:t>
            </a:r>
          </a:p>
        </p:txBody>
      </p:sp>
      <p:graphicFrame>
        <p:nvGraphicFramePr>
          <p:cNvPr id="191549" name="Group 61"/>
          <p:cNvGraphicFramePr>
            <a:graphicFrameLocks noGrp="1"/>
          </p:cNvGraphicFramePr>
          <p:nvPr>
            <p:ph/>
          </p:nvPr>
        </p:nvGraphicFramePr>
        <p:xfrm>
          <a:off x="228600" y="990600"/>
          <a:ext cx="8686800" cy="5480052"/>
        </p:xfrm>
        <a:graphic>
          <a:graphicData uri="http://schemas.openxmlformats.org/drawingml/2006/table">
            <a:tbl>
              <a:tblPr/>
              <a:tblGrid>
                <a:gridCol w="3665989"/>
                <a:gridCol w="2470558"/>
                <a:gridCol w="2550253"/>
              </a:tblGrid>
              <a:tr h="11619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cụ</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điện</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ích</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Năng lượng vô ích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71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 Bóng đèn dây tóc.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cs typeface="Times New Roman" pitchFamily="18" charset="0"/>
                        </a:rPr>
                        <a:t>Năng lượng 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 Đèn LED.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cs typeface="Times New Roman" pitchFamily="18" charset="0"/>
                        </a:rPr>
                        <a:t>Năng lượng A’S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033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 Nồi cơm điện, bàn là.</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3300"/>
                          </a:solidFill>
                          <a:effectLst/>
                          <a:latin typeface="Times New Roman" pitchFamily="18" charset="0"/>
                          <a:cs typeface="Times New Roman" pitchFamily="18" charset="0"/>
                        </a:rPr>
                        <a:t>Nhiệt năng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lượng</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nếu</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có</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 Quạt điện, máy bơm nước.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Times New Roman" pitchFamily="18" charset="0"/>
                          <a:cs typeface="Times New Roman" pitchFamily="18" charset="0"/>
                        </a:rPr>
                        <a:t>Cơ năng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Nhiệt</a:t>
                      </a:r>
                      <a:r>
                        <a:rPr kumimoji="0" lang="en-US" sz="2800" b="1" i="0" u="none" strike="noStrike" cap="none" normalizeH="0" baseline="0" dirty="0" smtClean="0">
                          <a:ln>
                            <a:noFill/>
                          </a:ln>
                          <a:solidFill>
                            <a:srgbClr val="FF3300"/>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FF3300"/>
                          </a:solidFill>
                          <a:effectLst/>
                          <a:latin typeface="Times New Roman" pitchFamily="18" charset="0"/>
                          <a:cs typeface="Times New Roman" pitchFamily="18" charset="0"/>
                        </a:rPr>
                        <a:t>năng</a:t>
                      </a:r>
                      <a:endParaRPr kumimoji="0" lang="en-US" sz="2800" b="1" i="0" u="none" strike="noStrike" cap="none" normalizeH="0" baseline="0" dirty="0" smtClean="0">
                        <a:ln>
                          <a:noFill/>
                        </a:ln>
                        <a:solidFill>
                          <a:srgbClr val="FF33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1549"/>
                                        </p:tgtEl>
                                        <p:attrNameLst>
                                          <p:attrName>style.visibility</p:attrName>
                                        </p:attrNameLst>
                                      </p:cBhvr>
                                      <p:to>
                                        <p:strVal val="visible"/>
                                      </p:to>
                                    </p:set>
                                    <p:anim calcmode="lin" valueType="num">
                                      <p:cBhvr additive="base">
                                        <p:cTn id="7" dur="500" fill="hold"/>
                                        <p:tgtEl>
                                          <p:spTgt spid="191549"/>
                                        </p:tgtEl>
                                        <p:attrNameLst>
                                          <p:attrName>ppt_x</p:attrName>
                                        </p:attrNameLst>
                                      </p:cBhvr>
                                      <p:tavLst>
                                        <p:tav tm="0">
                                          <p:val>
                                            <p:strVal val="#ppt_x"/>
                                          </p:val>
                                        </p:tav>
                                        <p:tav tm="100000">
                                          <p:val>
                                            <p:strVal val="#ppt_x"/>
                                          </p:val>
                                        </p:tav>
                                      </p:tavLst>
                                    </p:anim>
                                    <p:anim calcmode="lin" valueType="num">
                                      <p:cBhvr additive="base">
                                        <p:cTn id="8" dur="500" fill="hold"/>
                                        <p:tgtEl>
                                          <p:spTgt spid="1915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ackground đơn sắc đẹp - Mobitool"/>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13"/>
          <p:cNvSpPr txBox="1">
            <a:spLocks noChangeArrowheads="1"/>
          </p:cNvSpPr>
          <p:nvPr/>
        </p:nvSpPr>
        <p:spPr bwMode="auto">
          <a:xfrm>
            <a:off x="0" y="0"/>
            <a:ext cx="9144000" cy="1200329"/>
          </a:xfrm>
          <a:prstGeom prst="rect">
            <a:avLst/>
          </a:prstGeom>
          <a:noFill/>
          <a:ln w="9525">
            <a:noFill/>
            <a:miter lim="800000"/>
            <a:headEnd/>
            <a:tailEnd/>
          </a:ln>
        </p:spPr>
        <p:txBody>
          <a:bodyPr>
            <a:spAutoFit/>
          </a:bodyPr>
          <a:lstStyle/>
          <a:p>
            <a:pPr algn="l">
              <a:spcBef>
                <a:spcPct val="50000"/>
              </a:spcBef>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hóa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a:t>
            </a:r>
          </a:p>
        </p:txBody>
      </p:sp>
      <p:sp>
        <p:nvSpPr>
          <p:cNvPr id="4" name="AutoShape 16"/>
          <p:cNvSpPr>
            <a:spLocks noChangeArrowheads="1"/>
          </p:cNvSpPr>
          <p:nvPr/>
        </p:nvSpPr>
        <p:spPr bwMode="auto">
          <a:xfrm>
            <a:off x="1143000" y="1219200"/>
            <a:ext cx="7620000" cy="1295400"/>
          </a:xfrm>
          <a:prstGeom prst="wedgeRoundRectCallout">
            <a:avLst>
              <a:gd name="adj1" fmla="val -50870"/>
              <a:gd name="adj2" fmla="val 119486"/>
              <a:gd name="adj3" fmla="val 16667"/>
            </a:avLst>
          </a:prstGeom>
          <a:solidFill>
            <a:schemeClr val="accent1"/>
          </a:solidFill>
          <a:ln w="9525">
            <a:solidFill>
              <a:schemeClr val="tx1"/>
            </a:solidFill>
            <a:miter lim="800000"/>
            <a:headEnd/>
            <a:tailEnd/>
          </a:ln>
        </p:spPr>
        <p:txBody>
          <a:bodyPr/>
          <a:lstStyle/>
          <a:p>
            <a:r>
              <a:rPr lang="en-US" sz="3600" b="1" dirty="0" err="1">
                <a:solidFill>
                  <a:srgbClr val="FF3300"/>
                </a:solidFill>
                <a:latin typeface="Times New Roman" pitchFamily="18" charset="0"/>
                <a:cs typeface="Times New Roman" pitchFamily="18" charset="0"/>
              </a:rPr>
              <a:t>Điện</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năng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có</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thể</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chuyển</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hóa</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thành</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các</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dạng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năng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lượng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nào</a:t>
            </a:r>
            <a:r>
              <a:rPr lang="en-US" sz="3600" b="1" dirty="0">
                <a:solidFill>
                  <a:srgbClr val="FF3300"/>
                </a:solidFill>
                <a:latin typeface="Times New Roman" pitchFamily="18" charset="0"/>
                <a:cs typeface="Times New Roman" pitchFamily="18" charset="0"/>
              </a:rPr>
              <a:t>?</a:t>
            </a:r>
          </a:p>
        </p:txBody>
      </p:sp>
      <p:sp>
        <p:nvSpPr>
          <p:cNvPr id="5" name="Text Box 17"/>
          <p:cNvSpPr txBox="1">
            <a:spLocks noChangeArrowheads="1"/>
          </p:cNvSpPr>
          <p:nvPr/>
        </p:nvSpPr>
        <p:spPr bwMode="auto">
          <a:xfrm>
            <a:off x="152400" y="3581400"/>
            <a:ext cx="8610600" cy="1570038"/>
          </a:xfrm>
          <a:prstGeom prst="rect">
            <a:avLst/>
          </a:prstGeom>
          <a:noFill/>
          <a:ln w="9525">
            <a:noFill/>
            <a:miter lim="800000"/>
            <a:headEnd/>
            <a:tailEnd/>
          </a:ln>
        </p:spPr>
        <p:txBody>
          <a:bodyPr>
            <a:spAutoFit/>
          </a:bodyPr>
          <a:lstStyle/>
          <a:p>
            <a:pPr algn="l">
              <a:spcBef>
                <a:spcPct val="50000"/>
              </a:spcBef>
            </a:pPr>
            <a:r>
              <a:rPr lang="en-US" sz="3200" b="1" dirty="0" err="1">
                <a:solidFill>
                  <a:srgbClr val="0000FF"/>
                </a:solidFill>
                <a:latin typeface="Times New Roman" pitchFamily="18" charset="0"/>
                <a:cs typeface="Times New Roman" pitchFamily="18" charset="0"/>
              </a:rPr>
              <a:t>Điện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có</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thể</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chuyển</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hóa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thành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dạng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lượng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khác</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như</a:t>
            </a:r>
            <a:r>
              <a:rPr lang="en-US" sz="3200" b="1" dirty="0">
                <a:solidFill>
                  <a:srgbClr val="0000FF"/>
                </a:solidFill>
                <a:latin typeface="Times New Roman" pitchFamily="18" charset="0"/>
                <a:cs typeface="Times New Roman" pitchFamily="18" charset="0"/>
              </a:rPr>
              <a:t> : </a:t>
            </a:r>
            <a:r>
              <a:rPr lang="en-US" sz="3200" b="1" dirty="0" err="1">
                <a:solidFill>
                  <a:srgbClr val="0000FF"/>
                </a:solidFill>
                <a:latin typeface="Times New Roman" pitchFamily="18" charset="0"/>
                <a:cs typeface="Times New Roman" pitchFamily="18" charset="0"/>
              </a:rPr>
              <a:t>nhiệt</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cơ</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năng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lượng</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ánh</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sáng</a:t>
            </a:r>
            <a:r>
              <a:rPr lang="en-US" sz="3200" b="1" dirty="0">
                <a:solidFill>
                  <a:srgbClr val="0000FF"/>
                </a:solidFill>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grpId="1" nodeType="clickEffect">
                                  <p:stCondLst>
                                    <p:cond delay="0"/>
                                  </p:stCondLst>
                                  <p:childTnLst>
                                    <p:animEffect transition="out" filter="box(in)">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64" presetClass="path" presetSubtype="0" accel="50000" decel="50000" fill="hold" grpId="1" nodeType="clickEffect">
                                  <p:stCondLst>
                                    <p:cond delay="0"/>
                                  </p:stCondLst>
                                  <p:childTnLst>
                                    <p:animMotion origin="layout" path="M 0 0  L 0 -0.33302  E" pathEditMode="relative" ptsTypes="">
                                      <p:cBhvr>
                                        <p:cTn id="29"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2052" name="Line 3"/>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2053"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2054"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2055"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pic>
        <p:nvPicPr>
          <p:cNvPr id="2056" name="Picture 7" descr="Gyroscope-02-june"/>
          <p:cNvPicPr>
            <a:picLocks noChangeAspect="1" noChangeArrowheads="1" noCrop="1"/>
          </p:cNvPicPr>
          <p:nvPr/>
        </p:nvPicPr>
        <p:blipFill>
          <a:blip r:embed="rId3"/>
          <a:srcRect/>
          <a:stretch>
            <a:fillRect/>
          </a:stretch>
        </p:blipFill>
        <p:spPr bwMode="auto">
          <a:xfrm>
            <a:off x="0" y="0"/>
            <a:ext cx="1219200" cy="838200"/>
          </a:xfrm>
          <a:prstGeom prst="rect">
            <a:avLst/>
          </a:prstGeom>
          <a:noFill/>
          <a:ln w="9525">
            <a:noFill/>
            <a:miter lim="800000"/>
            <a:headEnd/>
            <a:tailEnd/>
          </a:ln>
        </p:spPr>
      </p:pic>
      <p:sp>
        <p:nvSpPr>
          <p:cNvPr id="159760" name="Text Box 16"/>
          <p:cNvSpPr txBox="1">
            <a:spLocks noChangeArrowheads="1"/>
          </p:cNvSpPr>
          <p:nvPr/>
        </p:nvSpPr>
        <p:spPr bwMode="auto">
          <a:xfrm>
            <a:off x="1143000" y="0"/>
            <a:ext cx="3352800" cy="584200"/>
          </a:xfrm>
          <a:prstGeom prst="rect">
            <a:avLst/>
          </a:prstGeom>
          <a:noFill/>
          <a:ln w="9525">
            <a:noFill/>
            <a:miter lim="800000"/>
            <a:headEnd/>
            <a:tailEnd/>
          </a:ln>
        </p:spPr>
        <p:txBody>
          <a:bodyPr>
            <a:spAutoFit/>
          </a:bodyPr>
          <a:lstStyle/>
          <a:p>
            <a:pPr algn="l">
              <a:spcBef>
                <a:spcPct val="50000"/>
              </a:spcBef>
            </a:pPr>
            <a:r>
              <a:rPr lang="en-US" sz="3200" b="1">
                <a:latin typeface="Times New Roman" pitchFamily="18" charset="0"/>
                <a:cs typeface="Times New Roman" pitchFamily="18" charset="0"/>
              </a:rPr>
              <a:t>3. Kết luận:</a:t>
            </a:r>
          </a:p>
        </p:txBody>
      </p:sp>
      <p:graphicFrame>
        <p:nvGraphicFramePr>
          <p:cNvPr id="159762" name="Object 18"/>
          <p:cNvGraphicFramePr>
            <a:graphicFrameLocks noChangeAspect="1"/>
          </p:cNvGraphicFramePr>
          <p:nvPr>
            <p:ph/>
          </p:nvPr>
        </p:nvGraphicFramePr>
        <p:xfrm>
          <a:off x="2895600" y="4343400"/>
          <a:ext cx="3200400" cy="1143000"/>
        </p:xfrm>
        <a:graphic>
          <a:graphicData uri="http://schemas.openxmlformats.org/presentationml/2006/ole">
            <p:oleObj spid="_x0000_s2050" name="Equation" r:id="rId4" imgW="901440" imgH="444240" progId="">
              <p:embed/>
            </p:oleObj>
          </a:graphicData>
        </a:graphic>
      </p:graphicFrame>
      <p:sp>
        <p:nvSpPr>
          <p:cNvPr id="159764" name="Text Box 20"/>
          <p:cNvSpPr txBox="1">
            <a:spLocks noChangeArrowheads="1"/>
          </p:cNvSpPr>
          <p:nvPr/>
        </p:nvSpPr>
        <p:spPr bwMode="auto">
          <a:xfrm>
            <a:off x="0" y="914400"/>
            <a:ext cx="8839200" cy="3540125"/>
          </a:xfrm>
          <a:prstGeom prst="rect">
            <a:avLst/>
          </a:prstGeom>
          <a:noFill/>
          <a:ln w="9525">
            <a:noFill/>
            <a:miter lim="800000"/>
            <a:headEnd/>
            <a:tailEnd/>
          </a:ln>
        </p:spPr>
        <p:txBody>
          <a:bodyPr>
            <a:spAutoFit/>
          </a:bodyPr>
          <a:lstStyle/>
          <a:p>
            <a:pPr algn="just"/>
            <a:r>
              <a:rPr lang="en-US" sz="2400" dirty="0">
                <a:solidFill>
                  <a:schemeClr val="accent2"/>
                </a:solidFill>
                <a:sym typeface="Wingdings" pitchFamily="2" charset="2"/>
              </a:rPr>
              <a:t> </a:t>
            </a:r>
            <a:r>
              <a:rPr lang="en-US" sz="3200" dirty="0" err="1">
                <a:solidFill>
                  <a:srgbClr val="FF3300"/>
                </a:solidFill>
                <a:latin typeface="Times New Roman" pitchFamily="18" charset="0"/>
                <a:cs typeface="Times New Roman" pitchFamily="18" charset="0"/>
              </a:rPr>
              <a:t>Điện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là</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lượng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của</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dòng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điện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Điện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có</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thể</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chuyển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hóa</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thành</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các</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dạng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lượng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khác</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trong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đó</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có</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phần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lượng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có</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ích</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và</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phần</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năng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lượng</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vô</a:t>
            </a:r>
            <a:r>
              <a:rPr lang="en-US" sz="3200" dirty="0">
                <a:solidFill>
                  <a:srgbClr val="FF3300"/>
                </a:solidFill>
                <a:latin typeface="Times New Roman" pitchFamily="18" charset="0"/>
                <a:cs typeface="Times New Roman" pitchFamily="18" charset="0"/>
              </a:rPr>
              <a:t> </a:t>
            </a:r>
            <a:r>
              <a:rPr lang="en-US" sz="3200" dirty="0" err="1">
                <a:solidFill>
                  <a:srgbClr val="FF3300"/>
                </a:solidFill>
                <a:latin typeface="Times New Roman" pitchFamily="18" charset="0"/>
                <a:cs typeface="Times New Roman" pitchFamily="18" charset="0"/>
              </a:rPr>
              <a:t>ích</a:t>
            </a:r>
            <a:r>
              <a:rPr lang="en-US" sz="3200" dirty="0">
                <a:solidFill>
                  <a:srgbClr val="FF3300"/>
                </a:solidFill>
                <a:latin typeface="Times New Roman" pitchFamily="18" charset="0"/>
                <a:cs typeface="Times New Roman" pitchFamily="18" charset="0"/>
              </a:rPr>
              <a:t>.</a:t>
            </a:r>
            <a:endParaRPr lang="en-US" sz="3200" dirty="0">
              <a:solidFill>
                <a:schemeClr val="accent2"/>
              </a:solidFill>
              <a:latin typeface="Times New Roman" pitchFamily="18" charset="0"/>
              <a:cs typeface="Times New Roman" pitchFamily="18" charset="0"/>
            </a:endParaRPr>
          </a:p>
          <a:p>
            <a:pPr algn="just"/>
            <a:r>
              <a:rPr lang="en-US" sz="3200" dirty="0">
                <a:solidFill>
                  <a:schemeClr val="accent2"/>
                </a:solidFill>
                <a:latin typeface="Times New Roman" pitchFamily="18" charset="0"/>
                <a:cs typeface="Times New Roman" pitchFamily="18" charset="0"/>
                <a:sym typeface="Wingdings" pitchFamily="2" charset="2"/>
              </a:rPr>
              <a:t> </a:t>
            </a:r>
            <a:r>
              <a:rPr lang="en-US" sz="3200" dirty="0" err="1">
                <a:solidFill>
                  <a:srgbClr val="0000FF"/>
                </a:solidFill>
                <a:latin typeface="Times New Roman" pitchFamily="18" charset="0"/>
                <a:cs typeface="Times New Roman" pitchFamily="18" charset="0"/>
              </a:rPr>
              <a:t>Tỉ</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số</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phần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lượng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có</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ích</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chuyển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hoá</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từ</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và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toàn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bộ</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tiêu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thụ</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gọi</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là</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hiệu</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suất</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dụng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a:t>
            </a:r>
          </a:p>
        </p:txBody>
      </p:sp>
      <p:sp>
        <p:nvSpPr>
          <p:cNvPr id="159765" name="Text Box 21"/>
          <p:cNvSpPr txBox="1">
            <a:spLocks noChangeArrowheads="1"/>
          </p:cNvSpPr>
          <p:nvPr/>
        </p:nvSpPr>
        <p:spPr bwMode="auto">
          <a:xfrm>
            <a:off x="0" y="5486400"/>
            <a:ext cx="9144000" cy="954107"/>
          </a:xfrm>
          <a:prstGeom prst="rect">
            <a:avLst/>
          </a:prstGeom>
          <a:noFill/>
          <a:ln w="9525">
            <a:noFill/>
            <a:miter lim="800000"/>
            <a:headEnd/>
            <a:tailEnd/>
          </a:ln>
        </p:spPr>
        <p:txBody>
          <a:bodyPr>
            <a:spAutoFit/>
          </a:bodyPr>
          <a:lstStyle/>
          <a:p>
            <a:pPr algn="l"/>
            <a:r>
              <a:rPr lang="en-US" sz="2800" dirty="0" err="1">
                <a:latin typeface="Times New Roman" pitchFamily="18" charset="0"/>
                <a:cs typeface="Times New Roman" pitchFamily="18" charset="0"/>
              </a:rPr>
              <a:t>A</a:t>
            </a:r>
            <a:r>
              <a:rPr lang="en-US" sz="2800" i="1" baseline="-25000" dirty="0" err="1">
                <a:latin typeface="Times New Roman" pitchFamily="18" charset="0"/>
                <a:cs typeface="Times New Roman" pitchFamily="18" charset="0"/>
              </a:rPr>
              <a:t>ci</a:t>
            </a:r>
            <a:r>
              <a:rPr lang="en-US" sz="2800" baseline="-250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a:t>
            </a:r>
          </a:p>
          <a:p>
            <a:pPr algn="l"/>
            <a:r>
              <a:rPr lang="en-US" sz="2800" dirty="0" err="1">
                <a:latin typeface="Times New Roman" pitchFamily="18" charset="0"/>
                <a:cs typeface="Times New Roman" pitchFamily="18" charset="0"/>
              </a:rPr>
              <a:t>A</a:t>
            </a:r>
            <a:r>
              <a:rPr lang="en-US" sz="2800" baseline="-25000" dirty="0" err="1">
                <a:latin typeface="Times New Roman" pitchFamily="18" charset="0"/>
                <a:cs typeface="Times New Roman" pitchFamily="18" charset="0"/>
              </a:rPr>
              <a:t>tp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thụ</a:t>
            </a:r>
            <a:r>
              <a:rPr lang="en-US" sz="2800" dirty="0">
                <a:latin typeface="Times New Roman" pitchFamily="18" charset="0"/>
                <a:cs typeface="Times New Roman" pitchFamily="18" charset="0"/>
              </a:rPr>
              <a:t>.</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59760"/>
                                        </p:tgtEl>
                                        <p:attrNameLst>
                                          <p:attrName>style.visibility</p:attrName>
                                        </p:attrNameLst>
                                      </p:cBhvr>
                                      <p:to>
                                        <p:strVal val="visible"/>
                                      </p:to>
                                    </p:set>
                                    <p:anim calcmode="lin" valueType="num">
                                      <p:cBhvr>
                                        <p:cTn id="7" dur="500" fill="hold"/>
                                        <p:tgtEl>
                                          <p:spTgt spid="159760"/>
                                        </p:tgtEl>
                                        <p:attrNameLst>
                                          <p:attrName>ppt_w</p:attrName>
                                        </p:attrNameLst>
                                      </p:cBhvr>
                                      <p:tavLst>
                                        <p:tav tm="0">
                                          <p:val>
                                            <p:fltVal val="0"/>
                                          </p:val>
                                        </p:tav>
                                        <p:tav tm="100000">
                                          <p:val>
                                            <p:strVal val="#ppt_w"/>
                                          </p:val>
                                        </p:tav>
                                      </p:tavLst>
                                    </p:anim>
                                    <p:anim calcmode="lin" valueType="num">
                                      <p:cBhvr>
                                        <p:cTn id="8" dur="500" fill="hold"/>
                                        <p:tgtEl>
                                          <p:spTgt spid="159760"/>
                                        </p:tgtEl>
                                        <p:attrNameLst>
                                          <p:attrName>ppt_h</p:attrName>
                                        </p:attrNameLst>
                                      </p:cBhvr>
                                      <p:tavLst>
                                        <p:tav tm="0">
                                          <p:val>
                                            <p:fltVal val="0"/>
                                          </p:val>
                                        </p:tav>
                                        <p:tav tm="100000">
                                          <p:val>
                                            <p:strVal val="#ppt_h"/>
                                          </p:val>
                                        </p:tav>
                                      </p:tavLst>
                                    </p:anim>
                                    <p:animEffect transition="in" filter="fade">
                                      <p:cBhvr>
                                        <p:cTn id="9" dur="500"/>
                                        <p:tgtEl>
                                          <p:spTgt spid="15976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59764">
                                            <p:txEl>
                                              <p:pRg st="0" end="0"/>
                                            </p:txEl>
                                          </p:spTgt>
                                        </p:tgtEl>
                                        <p:attrNameLst>
                                          <p:attrName>style.visibility</p:attrName>
                                        </p:attrNameLst>
                                      </p:cBhvr>
                                      <p:to>
                                        <p:strVal val="visible"/>
                                      </p:to>
                                    </p:set>
                                    <p:animEffect transition="in" filter="barn(inHorizontal)">
                                      <p:cBhvr>
                                        <p:cTn id="14" dur="500"/>
                                        <p:tgtEl>
                                          <p:spTgt spid="15976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59764">
                                            <p:txEl>
                                              <p:pRg st="1" end="1"/>
                                            </p:txEl>
                                          </p:spTgt>
                                        </p:tgtEl>
                                        <p:attrNameLst>
                                          <p:attrName>style.visibility</p:attrName>
                                        </p:attrNameLst>
                                      </p:cBhvr>
                                      <p:to>
                                        <p:strVal val="visible"/>
                                      </p:to>
                                    </p:set>
                                    <p:anim calcmode="lin" valueType="num">
                                      <p:cBhvr>
                                        <p:cTn id="19" dur="500" fill="hold"/>
                                        <p:tgtEl>
                                          <p:spTgt spid="159764">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59764">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15976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nodeType="clickEffect">
                                  <p:stCondLst>
                                    <p:cond delay="0"/>
                                  </p:stCondLst>
                                  <p:childTnLst>
                                    <p:set>
                                      <p:cBhvr>
                                        <p:cTn id="25" dur="1" fill="hold">
                                          <p:stCondLst>
                                            <p:cond delay="0"/>
                                          </p:stCondLst>
                                        </p:cTn>
                                        <p:tgtEl>
                                          <p:spTgt spid="159762"/>
                                        </p:tgtEl>
                                        <p:attrNameLst>
                                          <p:attrName>style.visibility</p:attrName>
                                        </p:attrNameLst>
                                      </p:cBhvr>
                                      <p:to>
                                        <p:strVal val="visible"/>
                                      </p:to>
                                    </p:set>
                                    <p:anim calcmode="lin" valueType="num">
                                      <p:cBhvr>
                                        <p:cTn id="26" dur="500" decel="50000" fill="hold">
                                          <p:stCondLst>
                                            <p:cond delay="0"/>
                                          </p:stCondLst>
                                        </p:cTn>
                                        <p:tgtEl>
                                          <p:spTgt spid="15976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5976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59762"/>
                                        </p:tgtEl>
                                        <p:attrNameLst>
                                          <p:attrName>ppt_w</p:attrName>
                                        </p:attrNameLst>
                                      </p:cBhvr>
                                      <p:tavLst>
                                        <p:tav tm="0">
                                          <p:val>
                                            <p:strVal val="#ppt_w*.05"/>
                                          </p:val>
                                        </p:tav>
                                        <p:tav tm="100000">
                                          <p:val>
                                            <p:strVal val="#ppt_w"/>
                                          </p:val>
                                        </p:tav>
                                      </p:tavLst>
                                    </p:anim>
                                    <p:anim calcmode="lin" valueType="num">
                                      <p:cBhvr>
                                        <p:cTn id="29" dur="1000" fill="hold"/>
                                        <p:tgtEl>
                                          <p:spTgt spid="15976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5976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5976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5976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59762"/>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59765"/>
                                        </p:tgtEl>
                                        <p:attrNameLst>
                                          <p:attrName>style.visibility</p:attrName>
                                        </p:attrNameLst>
                                      </p:cBhvr>
                                      <p:to>
                                        <p:strVal val="visible"/>
                                      </p:to>
                                    </p:set>
                                    <p:anim calcmode="lin" valueType="num">
                                      <p:cBhvr>
                                        <p:cTn id="38" dur="1000" fill="hold"/>
                                        <p:tgtEl>
                                          <p:spTgt spid="159765"/>
                                        </p:tgtEl>
                                        <p:attrNameLst>
                                          <p:attrName>ppt_x</p:attrName>
                                        </p:attrNameLst>
                                      </p:cBhvr>
                                      <p:tavLst>
                                        <p:tav tm="0">
                                          <p:val>
                                            <p:strVal val="#ppt_x-.2"/>
                                          </p:val>
                                        </p:tav>
                                        <p:tav tm="100000">
                                          <p:val>
                                            <p:strVal val="#ppt_x"/>
                                          </p:val>
                                        </p:tav>
                                      </p:tavLst>
                                    </p:anim>
                                    <p:anim calcmode="lin" valueType="num">
                                      <p:cBhvr>
                                        <p:cTn id="39" dur="1000" fill="hold"/>
                                        <p:tgtEl>
                                          <p:spTgt spid="159765"/>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59765"/>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xit" presetSubtype="32" fill="hold" grpId="0" nodeType="clickEffect">
                                  <p:stCondLst>
                                    <p:cond delay="0"/>
                                  </p:stCondLst>
                                  <p:childTnLst>
                                    <p:anim calcmode="lin" valueType="num">
                                      <p:cBhvr>
                                        <p:cTn id="44" dur="500"/>
                                        <p:tgtEl>
                                          <p:spTgt spid="159764">
                                            <p:txEl>
                                              <p:pRg st="0" end="0"/>
                                            </p:txEl>
                                          </p:spTgt>
                                        </p:tgtEl>
                                        <p:attrNameLst>
                                          <p:attrName>ppt_w</p:attrName>
                                        </p:attrNameLst>
                                      </p:cBhvr>
                                      <p:tavLst>
                                        <p:tav tm="0">
                                          <p:val>
                                            <p:strVal val="ppt_w"/>
                                          </p:val>
                                        </p:tav>
                                        <p:tav tm="100000">
                                          <p:val>
                                            <p:fltVal val="0"/>
                                          </p:val>
                                        </p:tav>
                                      </p:tavLst>
                                    </p:anim>
                                    <p:anim calcmode="lin" valueType="num">
                                      <p:cBhvr>
                                        <p:cTn id="45" dur="500"/>
                                        <p:tgtEl>
                                          <p:spTgt spid="159764">
                                            <p:txEl>
                                              <p:pRg st="0" end="0"/>
                                            </p:txEl>
                                          </p:spTgt>
                                        </p:tgtEl>
                                        <p:attrNameLst>
                                          <p:attrName>ppt_h</p:attrName>
                                        </p:attrNameLst>
                                      </p:cBhvr>
                                      <p:tavLst>
                                        <p:tav tm="0">
                                          <p:val>
                                            <p:strVal val="ppt_h"/>
                                          </p:val>
                                        </p:tav>
                                        <p:tav tm="100000">
                                          <p:val>
                                            <p:fltVal val="0"/>
                                          </p:val>
                                        </p:tav>
                                      </p:tavLst>
                                    </p:anim>
                                    <p:set>
                                      <p:cBhvr>
                                        <p:cTn id="46" dur="1" fill="hold">
                                          <p:stCondLst>
                                            <p:cond delay="499"/>
                                          </p:stCondLst>
                                        </p:cTn>
                                        <p:tgtEl>
                                          <p:spTgt spid="159764">
                                            <p:txEl>
                                              <p:pRg st="0" end="0"/>
                                            </p:txEl>
                                          </p:spTgt>
                                        </p:tgtEl>
                                        <p:attrNameLst>
                                          <p:attrName>style.visibility</p:attrName>
                                        </p:attrNameLst>
                                      </p:cBhvr>
                                      <p:to>
                                        <p:strVal val="hidden"/>
                                      </p:to>
                                    </p:set>
                                  </p:childTnLst>
                                </p:cTn>
                              </p:par>
                              <p:par>
                                <p:cTn id="47" presetID="23" presetClass="exit" presetSubtype="32" fill="hold" grpId="0" nodeType="withEffect">
                                  <p:stCondLst>
                                    <p:cond delay="0"/>
                                  </p:stCondLst>
                                  <p:childTnLst>
                                    <p:anim calcmode="lin" valueType="num">
                                      <p:cBhvr>
                                        <p:cTn id="48" dur="500"/>
                                        <p:tgtEl>
                                          <p:spTgt spid="159764">
                                            <p:txEl>
                                              <p:pRg st="1" end="1"/>
                                            </p:txEl>
                                          </p:spTgt>
                                        </p:tgtEl>
                                        <p:attrNameLst>
                                          <p:attrName>ppt_w</p:attrName>
                                        </p:attrNameLst>
                                      </p:cBhvr>
                                      <p:tavLst>
                                        <p:tav tm="0">
                                          <p:val>
                                            <p:strVal val="ppt_w"/>
                                          </p:val>
                                        </p:tav>
                                        <p:tav tm="100000">
                                          <p:val>
                                            <p:fltVal val="0"/>
                                          </p:val>
                                        </p:tav>
                                      </p:tavLst>
                                    </p:anim>
                                    <p:anim calcmode="lin" valueType="num">
                                      <p:cBhvr>
                                        <p:cTn id="49" dur="500"/>
                                        <p:tgtEl>
                                          <p:spTgt spid="159764">
                                            <p:txEl>
                                              <p:pRg st="1" end="1"/>
                                            </p:txEl>
                                          </p:spTgt>
                                        </p:tgtEl>
                                        <p:attrNameLst>
                                          <p:attrName>ppt_h</p:attrName>
                                        </p:attrNameLst>
                                      </p:cBhvr>
                                      <p:tavLst>
                                        <p:tav tm="0">
                                          <p:val>
                                            <p:strVal val="ppt_h"/>
                                          </p:val>
                                        </p:tav>
                                        <p:tav tm="100000">
                                          <p:val>
                                            <p:fltVal val="0"/>
                                          </p:val>
                                        </p:tav>
                                      </p:tavLst>
                                    </p:anim>
                                    <p:set>
                                      <p:cBhvr>
                                        <p:cTn id="50" dur="1" fill="hold">
                                          <p:stCondLst>
                                            <p:cond delay="499"/>
                                          </p:stCondLst>
                                        </p:cTn>
                                        <p:tgtEl>
                                          <p:spTgt spid="159764">
                                            <p:txEl>
                                              <p:pRg st="1" end="1"/>
                                            </p:txEl>
                                          </p:spTgt>
                                        </p:tgtEl>
                                        <p:attrNameLst>
                                          <p:attrName>style.visibility</p:attrName>
                                        </p:attrNameLst>
                                      </p:cBhvr>
                                      <p:to>
                                        <p:strVal val="hidden"/>
                                      </p:to>
                                    </p:set>
                                  </p:childTnLst>
                                </p:cTn>
                              </p:par>
                              <p:par>
                                <p:cTn id="51" presetID="23" presetClass="exit" presetSubtype="32" fill="hold" nodeType="withEffect">
                                  <p:stCondLst>
                                    <p:cond delay="0"/>
                                  </p:stCondLst>
                                  <p:childTnLst>
                                    <p:anim calcmode="lin" valueType="num">
                                      <p:cBhvr>
                                        <p:cTn id="52" dur="500"/>
                                        <p:tgtEl>
                                          <p:spTgt spid="159762"/>
                                        </p:tgtEl>
                                        <p:attrNameLst>
                                          <p:attrName>ppt_w</p:attrName>
                                        </p:attrNameLst>
                                      </p:cBhvr>
                                      <p:tavLst>
                                        <p:tav tm="0">
                                          <p:val>
                                            <p:strVal val="ppt_w"/>
                                          </p:val>
                                        </p:tav>
                                        <p:tav tm="100000">
                                          <p:val>
                                            <p:fltVal val="0"/>
                                          </p:val>
                                        </p:tav>
                                      </p:tavLst>
                                    </p:anim>
                                    <p:anim calcmode="lin" valueType="num">
                                      <p:cBhvr>
                                        <p:cTn id="53" dur="500"/>
                                        <p:tgtEl>
                                          <p:spTgt spid="159762"/>
                                        </p:tgtEl>
                                        <p:attrNameLst>
                                          <p:attrName>ppt_h</p:attrName>
                                        </p:attrNameLst>
                                      </p:cBhvr>
                                      <p:tavLst>
                                        <p:tav tm="0">
                                          <p:val>
                                            <p:strVal val="ppt_h"/>
                                          </p:val>
                                        </p:tav>
                                        <p:tav tm="100000">
                                          <p:val>
                                            <p:fltVal val="0"/>
                                          </p:val>
                                        </p:tav>
                                      </p:tavLst>
                                    </p:anim>
                                    <p:set>
                                      <p:cBhvr>
                                        <p:cTn id="54" dur="1" fill="hold">
                                          <p:stCondLst>
                                            <p:cond delay="499"/>
                                          </p:stCondLst>
                                        </p:cTn>
                                        <p:tgtEl>
                                          <p:spTgt spid="159762"/>
                                        </p:tgtEl>
                                        <p:attrNameLst>
                                          <p:attrName>style.visibility</p:attrName>
                                        </p:attrNameLst>
                                      </p:cBhvr>
                                      <p:to>
                                        <p:strVal val="hidden"/>
                                      </p:to>
                                    </p:set>
                                  </p:childTnLst>
                                </p:cTn>
                              </p:par>
                              <p:par>
                                <p:cTn id="55" presetID="23" presetClass="exit" presetSubtype="32" fill="hold" grpId="1" nodeType="withEffect">
                                  <p:stCondLst>
                                    <p:cond delay="0"/>
                                  </p:stCondLst>
                                  <p:childTnLst>
                                    <p:anim calcmode="lin" valueType="num">
                                      <p:cBhvr>
                                        <p:cTn id="56" dur="500"/>
                                        <p:tgtEl>
                                          <p:spTgt spid="159765"/>
                                        </p:tgtEl>
                                        <p:attrNameLst>
                                          <p:attrName>ppt_w</p:attrName>
                                        </p:attrNameLst>
                                      </p:cBhvr>
                                      <p:tavLst>
                                        <p:tav tm="0">
                                          <p:val>
                                            <p:strVal val="ppt_w"/>
                                          </p:val>
                                        </p:tav>
                                        <p:tav tm="100000">
                                          <p:val>
                                            <p:fltVal val="0"/>
                                          </p:val>
                                        </p:tav>
                                      </p:tavLst>
                                    </p:anim>
                                    <p:anim calcmode="lin" valueType="num">
                                      <p:cBhvr>
                                        <p:cTn id="57" dur="500"/>
                                        <p:tgtEl>
                                          <p:spTgt spid="159765"/>
                                        </p:tgtEl>
                                        <p:attrNameLst>
                                          <p:attrName>ppt_h</p:attrName>
                                        </p:attrNameLst>
                                      </p:cBhvr>
                                      <p:tavLst>
                                        <p:tav tm="0">
                                          <p:val>
                                            <p:strVal val="ppt_h"/>
                                          </p:val>
                                        </p:tav>
                                        <p:tav tm="100000">
                                          <p:val>
                                            <p:fltVal val="0"/>
                                          </p:val>
                                        </p:tav>
                                      </p:tavLst>
                                    </p:anim>
                                    <p:set>
                                      <p:cBhvr>
                                        <p:cTn id="58" dur="1" fill="hold">
                                          <p:stCondLst>
                                            <p:cond delay="499"/>
                                          </p:stCondLst>
                                        </p:cTn>
                                        <p:tgtEl>
                                          <p:spTgt spid="1597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0" grpId="0"/>
      <p:bldP spid="159764" grpId="0" build="allAtOnce"/>
      <p:bldP spid="159765" grpId="0"/>
      <p:bldP spid="15976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9"/>
          <p:cNvSpPr>
            <a:spLocks noChangeShapeType="1"/>
          </p:cNvSpPr>
          <p:nvPr/>
        </p:nvSpPr>
        <p:spPr bwMode="auto">
          <a:xfrm>
            <a:off x="152400" y="762000"/>
            <a:ext cx="9144000" cy="0"/>
          </a:xfrm>
          <a:prstGeom prst="line">
            <a:avLst/>
          </a:prstGeom>
          <a:noFill/>
          <a:ln w="28575">
            <a:solidFill>
              <a:schemeClr val="tx1"/>
            </a:solidFill>
            <a:round/>
            <a:headEnd/>
            <a:tailEnd/>
          </a:ln>
        </p:spPr>
        <p:txBody>
          <a:bodyPr/>
          <a:lstStyle/>
          <a:p>
            <a:endParaRPr lang="en-US"/>
          </a:p>
        </p:txBody>
      </p:sp>
      <p:sp>
        <p:nvSpPr>
          <p:cNvPr id="122884" name="AutoShape 4"/>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3077" name="AutoShape 7"/>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22888" name="Text Box 8"/>
          <p:cNvSpPr txBox="1">
            <a:spLocks noChangeArrowheads="1"/>
          </p:cNvSpPr>
          <p:nvPr/>
        </p:nvSpPr>
        <p:spPr bwMode="auto">
          <a:xfrm>
            <a:off x="0" y="152400"/>
            <a:ext cx="4724400" cy="646331"/>
          </a:xfrm>
          <a:prstGeom prst="rect">
            <a:avLst/>
          </a:prstGeom>
          <a:noFill/>
          <a:ln w="9525">
            <a:noFill/>
            <a:miter lim="800000"/>
            <a:headEnd/>
            <a:tailEnd/>
          </a:ln>
          <a:effectLst/>
        </p:spPr>
        <p:txBody>
          <a:bodyPr wrap="square">
            <a:spAutoFit/>
          </a:bodyPr>
          <a:lstStyle/>
          <a:p>
            <a:pPr algn="l">
              <a:spcBef>
                <a:spcPct val="50000"/>
              </a:spcBef>
              <a:defRPr/>
            </a:pPr>
            <a:r>
              <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rPr>
              <a:t>II. </a:t>
            </a:r>
            <a:r>
              <a:rPr lang="en-US" sz="3600" b="1" dirty="0" err="1">
                <a:solidFill>
                  <a:srgbClr val="339933"/>
                </a:solidFill>
                <a:effectLst>
                  <a:outerShdw blurRad="38100" dist="38100" dir="2700000" algn="tl">
                    <a:srgbClr val="C0C0C0"/>
                  </a:outerShdw>
                </a:effectLst>
                <a:latin typeface="Times New Roman" pitchFamily="18" charset="0"/>
                <a:cs typeface="Times New Roman" pitchFamily="18" charset="0"/>
              </a:rPr>
              <a:t>Công</a:t>
            </a:r>
            <a:r>
              <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339933"/>
                </a:solidFill>
                <a:effectLst>
                  <a:outerShdw blurRad="38100" dist="38100" dir="2700000" algn="tl">
                    <a:srgbClr val="C0C0C0"/>
                  </a:outerShdw>
                </a:effectLst>
                <a:latin typeface="Times New Roman" pitchFamily="18" charset="0"/>
                <a:cs typeface="Times New Roman" pitchFamily="18" charset="0"/>
              </a:rPr>
              <a:t>của</a:t>
            </a:r>
            <a:r>
              <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339933"/>
                </a:solidFill>
                <a:effectLst>
                  <a:outerShdw blurRad="38100" dist="38100" dir="2700000" algn="tl">
                    <a:srgbClr val="C0C0C0"/>
                  </a:outerShdw>
                </a:effectLst>
                <a:latin typeface="Times New Roman" pitchFamily="18" charset="0"/>
                <a:cs typeface="Times New Roman" pitchFamily="18" charset="0"/>
              </a:rPr>
              <a:t>dòng</a:t>
            </a:r>
            <a:r>
              <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339933"/>
                </a:solidFill>
                <a:effectLst>
                  <a:outerShdw blurRad="38100" dist="38100" dir="2700000" algn="tl">
                    <a:srgbClr val="C0C0C0"/>
                  </a:outerShdw>
                </a:effectLst>
                <a:latin typeface="Times New Roman" pitchFamily="18" charset="0"/>
                <a:cs typeface="Times New Roman" pitchFamily="18" charset="0"/>
              </a:rPr>
              <a:t>điện</a:t>
            </a:r>
            <a:endParaRPr lang="en-US" sz="3600" b="1" dirty="0">
              <a:solidFill>
                <a:srgbClr val="339933"/>
              </a:solidFill>
              <a:effectLst>
                <a:outerShdw blurRad="38100" dist="38100" dir="2700000" algn="tl">
                  <a:srgbClr val="C0C0C0"/>
                </a:outerShdw>
              </a:effectLst>
              <a:latin typeface="Times New Roman" pitchFamily="18" charset="0"/>
              <a:cs typeface="Times New Roman" pitchFamily="18" charset="0"/>
            </a:endParaRPr>
          </a:p>
        </p:txBody>
      </p:sp>
      <p:sp>
        <p:nvSpPr>
          <p:cNvPr id="122885" name="AutoShape 5"/>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22895" name="Text Box 15"/>
          <p:cNvSpPr txBox="1">
            <a:spLocks noChangeArrowheads="1"/>
          </p:cNvSpPr>
          <p:nvPr/>
        </p:nvSpPr>
        <p:spPr bwMode="auto">
          <a:xfrm>
            <a:off x="0" y="838200"/>
            <a:ext cx="5486400" cy="646331"/>
          </a:xfrm>
          <a:prstGeom prst="rect">
            <a:avLst/>
          </a:prstGeom>
          <a:noFill/>
          <a:ln w="9525">
            <a:noFill/>
            <a:miter lim="800000"/>
            <a:headEnd/>
            <a:tailEnd/>
          </a:ln>
        </p:spPr>
        <p:txBody>
          <a:bodyPr wrap="square">
            <a:spAutoFit/>
          </a:bodyPr>
          <a:lstStyle/>
          <a:p>
            <a:pPr algn="l">
              <a:spcBef>
                <a:spcPct val="50000"/>
              </a:spcBef>
            </a:pPr>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a:t>
            </a:r>
          </a:p>
        </p:txBody>
      </p:sp>
      <p:sp>
        <p:nvSpPr>
          <p:cNvPr id="122897" name="Text Box 17"/>
          <p:cNvSpPr txBox="1">
            <a:spLocks noChangeArrowheads="1"/>
          </p:cNvSpPr>
          <p:nvPr/>
        </p:nvSpPr>
        <p:spPr bwMode="auto">
          <a:xfrm>
            <a:off x="0" y="1371600"/>
            <a:ext cx="9144000" cy="1569660"/>
          </a:xfrm>
          <a:prstGeom prst="rect">
            <a:avLst/>
          </a:prstGeom>
          <a:noFill/>
          <a:ln w="9525">
            <a:noFill/>
            <a:miter lim="800000"/>
            <a:headEnd/>
            <a:tailEnd/>
          </a:ln>
        </p:spPr>
        <p:txBody>
          <a:bodyPr wrap="square">
            <a:spAutoFit/>
          </a:bodyPr>
          <a:lstStyle/>
          <a:p>
            <a:r>
              <a:rPr lang="en-US" sz="3200" dirty="0">
                <a:solidFill>
                  <a:srgbClr val="339933"/>
                </a:solidFill>
                <a:sym typeface="Wingdings" pitchFamily="2" charset="2"/>
              </a:rPr>
              <a:t> </a:t>
            </a:r>
            <a:r>
              <a:rPr lang="en-US" sz="3200" b="1" dirty="0" err="1">
                <a:solidFill>
                  <a:srgbClr val="339933"/>
                </a:solidFill>
                <a:latin typeface="Times New Roman" pitchFamily="18" charset="0"/>
                <a:cs typeface="Times New Roman" pitchFamily="18" charset="0"/>
                <a:sym typeface="Wingdings" pitchFamily="2" charset="2"/>
              </a:rPr>
              <a:t>Công</a:t>
            </a:r>
            <a:r>
              <a:rPr lang="en-US" sz="3200" b="1" dirty="0">
                <a:solidFill>
                  <a:srgbClr val="339933"/>
                </a:solidFill>
                <a:latin typeface="Times New Roman" pitchFamily="18" charset="0"/>
                <a:cs typeface="Times New Roman" pitchFamily="18" charset="0"/>
                <a:sym typeface="Wingdings" pitchFamily="2" charset="2"/>
              </a:rPr>
              <a:t> </a:t>
            </a:r>
            <a:r>
              <a:rPr lang="en-US" sz="3200" b="1" dirty="0" err="1">
                <a:solidFill>
                  <a:srgbClr val="339933"/>
                </a:solidFill>
                <a:latin typeface="Times New Roman" pitchFamily="18" charset="0"/>
                <a:cs typeface="Times New Roman" pitchFamily="18" charset="0"/>
                <a:sym typeface="Wingdings" pitchFamily="2" charset="2"/>
              </a:rPr>
              <a:t>của</a:t>
            </a:r>
            <a:r>
              <a:rPr lang="en-US" sz="3200" b="1" dirty="0">
                <a:solidFill>
                  <a:srgbClr val="339933"/>
                </a:solidFill>
                <a:latin typeface="Times New Roman" pitchFamily="18" charset="0"/>
                <a:cs typeface="Times New Roman" pitchFamily="18" charset="0"/>
                <a:sym typeface="Wingdings" pitchFamily="2" charset="2"/>
              </a:rPr>
              <a:t> </a:t>
            </a:r>
            <a:r>
              <a:rPr lang="en-US" sz="3200" b="1" dirty="0" err="1">
                <a:solidFill>
                  <a:srgbClr val="339933"/>
                </a:solidFill>
                <a:latin typeface="Times New Roman" pitchFamily="18" charset="0"/>
                <a:cs typeface="Times New Roman" pitchFamily="18" charset="0"/>
                <a:sym typeface="Wingdings" pitchFamily="2" charset="2"/>
              </a:rPr>
              <a:t>d</a:t>
            </a:r>
            <a:r>
              <a:rPr lang="en-US" sz="3200" b="1" dirty="0" err="1">
                <a:solidFill>
                  <a:srgbClr val="339933"/>
                </a:solidFill>
                <a:latin typeface="Times New Roman" pitchFamily="18" charset="0"/>
                <a:cs typeface="Times New Roman" pitchFamily="18" charset="0"/>
              </a:rPr>
              <a:t>òng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điện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sản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ra</a:t>
            </a:r>
            <a:r>
              <a:rPr lang="en-US" sz="3200" b="1" dirty="0">
                <a:solidFill>
                  <a:srgbClr val="339933"/>
                </a:solidFill>
                <a:latin typeface="Times New Roman" pitchFamily="18" charset="0"/>
                <a:cs typeface="Times New Roman" pitchFamily="18" charset="0"/>
              </a:rPr>
              <a:t> ở </a:t>
            </a:r>
            <a:r>
              <a:rPr lang="en-US" sz="3200" b="1" dirty="0" err="1">
                <a:solidFill>
                  <a:srgbClr val="339933"/>
                </a:solidFill>
                <a:latin typeface="Times New Roman" pitchFamily="18" charset="0"/>
                <a:cs typeface="Times New Roman" pitchFamily="18" charset="0"/>
              </a:rPr>
              <a:t>một</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đoạn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mạch</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là</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số</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đo</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lượng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điện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năng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chuyển</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hoá</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thành</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các</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dạng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năng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lượng</a:t>
            </a:r>
            <a:r>
              <a:rPr lang="en-US" sz="3200" b="1" dirty="0">
                <a:solidFill>
                  <a:srgbClr val="339933"/>
                </a:solidFill>
                <a:latin typeface="Times New Roman" pitchFamily="18" charset="0"/>
                <a:cs typeface="Times New Roman" pitchFamily="18" charset="0"/>
              </a:rPr>
              <a:t> </a:t>
            </a:r>
            <a:r>
              <a:rPr lang="en-US" sz="3200" b="1" dirty="0" err="1">
                <a:solidFill>
                  <a:srgbClr val="339933"/>
                </a:solidFill>
                <a:latin typeface="Times New Roman" pitchFamily="18" charset="0"/>
                <a:cs typeface="Times New Roman" pitchFamily="18" charset="0"/>
              </a:rPr>
              <a:t>khác</a:t>
            </a:r>
            <a:r>
              <a:rPr lang="en-US" sz="3200" b="1" dirty="0">
                <a:solidFill>
                  <a:srgbClr val="339933"/>
                </a:solidFill>
                <a:latin typeface="Times New Roman" pitchFamily="18" charset="0"/>
                <a:cs typeface="Times New Roman" pitchFamily="18" charset="0"/>
              </a:rPr>
              <a:t>.</a:t>
            </a:r>
            <a:endParaRPr lang="en-US" sz="3200" dirty="0">
              <a:solidFill>
                <a:srgbClr val="339933"/>
              </a:solidFill>
              <a:latin typeface="Times New Roman" pitchFamily="18" charset="0"/>
              <a:cs typeface="Times New Roman" pitchFamily="18" charset="0"/>
            </a:endParaRPr>
          </a:p>
        </p:txBody>
      </p:sp>
      <p:sp>
        <p:nvSpPr>
          <p:cNvPr id="122898" name="Text Box 18"/>
          <p:cNvSpPr txBox="1">
            <a:spLocks noChangeArrowheads="1"/>
          </p:cNvSpPr>
          <p:nvPr/>
        </p:nvSpPr>
        <p:spPr bwMode="auto">
          <a:xfrm>
            <a:off x="4495800" y="990600"/>
            <a:ext cx="3048000" cy="584775"/>
          </a:xfrm>
          <a:prstGeom prst="rect">
            <a:avLst/>
          </a:prstGeom>
          <a:noFill/>
          <a:ln w="9525">
            <a:noFill/>
            <a:miter lim="800000"/>
            <a:headEnd/>
            <a:tailEnd/>
          </a:ln>
        </p:spPr>
        <p:txBody>
          <a:bodyPr wrap="square">
            <a:spAutoFit/>
          </a:bodyPr>
          <a:lstStyle/>
          <a:p>
            <a:pPr algn="l">
              <a:spcBef>
                <a:spcPct val="50000"/>
              </a:spcBef>
            </a:pPr>
            <a:r>
              <a:rPr lang="en-US" sz="3200" dirty="0"/>
              <a:t>(</a:t>
            </a:r>
            <a:r>
              <a:rPr lang="en-US" sz="3200" dirty="0">
                <a:latin typeface="Times New Roman" pitchFamily="18" charset="0"/>
                <a:cs typeface="Times New Roman" pitchFamily="18" charset="0"/>
              </a:rPr>
              <a:t>SGK / 38)</a:t>
            </a:r>
          </a:p>
        </p:txBody>
      </p:sp>
      <p:sp>
        <p:nvSpPr>
          <p:cNvPr id="122899" name="Text Box 19"/>
          <p:cNvSpPr txBox="1">
            <a:spLocks noChangeArrowheads="1"/>
          </p:cNvSpPr>
          <p:nvPr/>
        </p:nvSpPr>
        <p:spPr bwMode="auto">
          <a:xfrm>
            <a:off x="0" y="1447800"/>
            <a:ext cx="8915400" cy="646331"/>
          </a:xfrm>
          <a:prstGeom prst="rect">
            <a:avLst/>
          </a:prstGeom>
          <a:noFill/>
          <a:ln w="9525">
            <a:noFill/>
            <a:miter lim="800000"/>
            <a:headEnd/>
            <a:tailEnd/>
          </a:ln>
        </p:spPr>
        <p:txBody>
          <a:bodyPr wrap="square">
            <a:spAutoFit/>
          </a:bodyPr>
          <a:lstStyle/>
          <a:p>
            <a:pPr algn="l">
              <a:spcBef>
                <a:spcPct val="50000"/>
              </a:spcBef>
            </a:pPr>
            <a:r>
              <a:rPr lang="en-US" sz="3600" dirty="0">
                <a:latin typeface="Times New Roman" pitchFamily="18" charset="0"/>
                <a:cs typeface="Times New Roman" pitchFamily="18" charset="0"/>
              </a:rPr>
              <a:t>2. </a:t>
            </a:r>
            <a:r>
              <a:rPr lang="en-US" sz="3600" i="1" dirty="0" err="1">
                <a:latin typeface="Times New Roman" pitchFamily="18" charset="0"/>
                <a:cs typeface="Times New Roman" pitchFamily="18" charset="0"/>
              </a:rPr>
              <a:t>Công</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thức</a:t>
            </a:r>
            <a:r>
              <a:rPr lang="en-US" sz="3600" i="1"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a:t>
            </a:r>
          </a:p>
        </p:txBody>
      </p:sp>
      <p:sp>
        <p:nvSpPr>
          <p:cNvPr id="3085" name="Text Box 27"/>
          <p:cNvSpPr txBox="1">
            <a:spLocks noChangeArrowheads="1"/>
          </p:cNvSpPr>
          <p:nvPr/>
        </p:nvSpPr>
        <p:spPr bwMode="auto">
          <a:xfrm>
            <a:off x="0" y="3200400"/>
            <a:ext cx="9144000" cy="1754326"/>
          </a:xfrm>
          <a:prstGeom prst="rect">
            <a:avLst/>
          </a:prstGeom>
          <a:noFill/>
          <a:ln w="9525" algn="ctr">
            <a:noFill/>
            <a:miter lim="800000"/>
            <a:headEnd/>
            <a:tailEnd/>
          </a:ln>
        </p:spPr>
        <p:txBody>
          <a:bodyPr wrap="square">
            <a:spAutoFit/>
          </a:bodyPr>
          <a:lstStyle/>
          <a:p>
            <a:pPr>
              <a:spcBef>
                <a:spcPct val="50000"/>
              </a:spcBef>
            </a:pPr>
            <a:r>
              <a:rPr lang="en-US" sz="3600" b="1" i="1" dirty="0" err="1" smtClean="0">
                <a:latin typeface="Times New Roman" pitchFamily="18" charset="0"/>
                <a:cs typeface="Times New Roman" pitchFamily="18" charset="0"/>
              </a:rPr>
              <a:t>Công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suất</a:t>
            </a:r>
            <a:r>
              <a:rPr lang="en-US" sz="3600" b="1" i="1" dirty="0" smtClean="0">
                <a:latin typeface="Times New Roman" pitchFamily="18" charset="0"/>
                <a:cs typeface="Times New Roman" pitchFamily="18" charset="0"/>
              </a:rPr>
              <a:t> P </a:t>
            </a:r>
            <a:r>
              <a:rPr lang="en-US" sz="3600" b="1" i="1" dirty="0" err="1" smtClean="0">
                <a:latin typeface="Times New Roman" pitchFamily="18" charset="0"/>
                <a:cs typeface="Times New Roman" pitchFamily="18" charset="0"/>
              </a:rPr>
              <a:t>đặc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trưng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cho</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tốc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độ</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thực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hiện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công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được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tính</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bằng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công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thực</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hiện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trong</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một</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đơn</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vị</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thời</a:t>
            </a:r>
            <a:r>
              <a:rPr lang="en-US" sz="3600" b="1" i="1" dirty="0" smtClean="0">
                <a:latin typeface="Times New Roman" pitchFamily="18" charset="0"/>
                <a:cs typeface="Times New Roman" pitchFamily="18" charset="0"/>
              </a:rPr>
              <a:t> </a:t>
            </a:r>
            <a:r>
              <a:rPr lang="en-US" sz="3600" b="1" i="1" dirty="0" err="1" smtClean="0">
                <a:latin typeface="Times New Roman" pitchFamily="18" charset="0"/>
                <a:cs typeface="Times New Roman" pitchFamily="18" charset="0"/>
              </a:rPr>
              <a:t>gian</a:t>
            </a:r>
            <a:endParaRPr lang="en-US" sz="3600" b="1" i="1" dirty="0">
              <a:latin typeface="Times New Roman" pitchFamily="18" charset="0"/>
              <a:cs typeface="Times New Roman" pitchFamily="18" charset="0"/>
            </a:endParaRPr>
          </a:p>
        </p:txBody>
      </p:sp>
      <p:sp>
        <p:nvSpPr>
          <p:cNvPr id="3087" name="Text Box 30"/>
          <p:cNvSpPr txBox="1">
            <a:spLocks noChangeArrowheads="1"/>
          </p:cNvSpPr>
          <p:nvPr/>
        </p:nvSpPr>
        <p:spPr bwMode="auto">
          <a:xfrm>
            <a:off x="2514600" y="3810000"/>
            <a:ext cx="4648200" cy="366713"/>
          </a:xfrm>
          <a:prstGeom prst="rect">
            <a:avLst/>
          </a:prstGeom>
          <a:noFill/>
          <a:ln w="9525">
            <a:noFill/>
            <a:miter lim="800000"/>
            <a:headEnd/>
            <a:tailEnd/>
          </a:ln>
        </p:spPr>
        <p:txBody>
          <a:bodyPr>
            <a:spAutoFit/>
          </a:bodyPr>
          <a:lstStyle/>
          <a:p>
            <a:pPr algn="l">
              <a:spcBef>
                <a:spcPct val="50000"/>
              </a:spcBef>
            </a:pPr>
            <a:endParaRPr lang="en-US" sz="1800"/>
          </a:p>
        </p:txBody>
      </p:sp>
      <p:sp>
        <p:nvSpPr>
          <p:cNvPr id="122913" name="Text Box 33"/>
          <p:cNvSpPr txBox="1">
            <a:spLocks noChangeArrowheads="1"/>
          </p:cNvSpPr>
          <p:nvPr/>
        </p:nvSpPr>
        <p:spPr bwMode="auto">
          <a:xfrm>
            <a:off x="0" y="2133600"/>
            <a:ext cx="9144000" cy="1138773"/>
          </a:xfrm>
          <a:prstGeom prst="rect">
            <a:avLst/>
          </a:prstGeom>
          <a:noFill/>
          <a:ln w="9525" algn="ctr">
            <a:noFill/>
            <a:miter lim="800000"/>
            <a:headEnd/>
            <a:tailEnd/>
          </a:ln>
        </p:spPr>
        <p:txBody>
          <a:bodyPr wrap="square">
            <a:spAutoFit/>
          </a:bodyPr>
          <a:lstStyle/>
          <a:p>
            <a:pPr algn="just"/>
            <a:r>
              <a:rPr lang="en-US" sz="2100" dirty="0">
                <a:solidFill>
                  <a:schemeClr val="accent2"/>
                </a:solidFill>
              </a:rPr>
              <a:t> </a:t>
            </a:r>
            <a:r>
              <a:rPr lang="vi-VN" sz="3600" dirty="0" smtClean="0">
                <a:solidFill>
                  <a:srgbClr val="C00000"/>
                </a:solidFill>
                <a:latin typeface="Times New Roman" pitchFamily="18" charset="0"/>
                <a:cs typeface="Times New Roman" pitchFamily="18" charset="0"/>
              </a:rPr>
              <a:t>C4:</a:t>
            </a:r>
            <a:r>
              <a:rPr lang="en-US" sz="3600" b="1" dirty="0" err="1" smtClean="0">
                <a:solidFill>
                  <a:srgbClr val="C00000"/>
                </a:solidFill>
                <a:latin typeface="Times New Roman" pitchFamily="18" charset="0"/>
                <a:cs typeface="Times New Roman" pitchFamily="18" charset="0"/>
              </a:rPr>
              <a:t>T</a:t>
            </a:r>
            <a:r>
              <a:rPr lang="en-US" sz="3200" b="1" dirty="0" err="1" smtClean="0">
                <a:solidFill>
                  <a:srgbClr val="FF3300"/>
                </a:solidFill>
                <a:latin typeface="Times New Roman" pitchFamily="18" charset="0"/>
                <a:cs typeface="Times New Roman" pitchFamily="18" charset="0"/>
              </a:rPr>
              <a:t>ừ</a:t>
            </a:r>
            <a:r>
              <a:rPr lang="en-US" sz="3200" b="1" dirty="0" smtClean="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kiến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thức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đã</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học</a:t>
            </a:r>
            <a:r>
              <a:rPr lang="en-US" sz="3200" b="1" dirty="0">
                <a:solidFill>
                  <a:srgbClr val="FF3300"/>
                </a:solidFill>
                <a:latin typeface="Times New Roman" pitchFamily="18" charset="0"/>
                <a:cs typeface="Times New Roman" pitchFamily="18" charset="0"/>
              </a:rPr>
              <a:t> ở </a:t>
            </a:r>
            <a:r>
              <a:rPr lang="en-US" sz="3200" b="1" dirty="0" err="1">
                <a:solidFill>
                  <a:srgbClr val="FF3300"/>
                </a:solidFill>
                <a:latin typeface="Times New Roman" pitchFamily="18" charset="0"/>
                <a:cs typeface="Times New Roman" pitchFamily="18" charset="0"/>
              </a:rPr>
              <a:t>lớp</a:t>
            </a:r>
            <a:r>
              <a:rPr lang="en-US" sz="3200" b="1" dirty="0">
                <a:solidFill>
                  <a:srgbClr val="FF3300"/>
                </a:solidFill>
                <a:latin typeface="Times New Roman" pitchFamily="18" charset="0"/>
                <a:cs typeface="Times New Roman" pitchFamily="18" charset="0"/>
              </a:rPr>
              <a:t> 8, </a:t>
            </a:r>
            <a:r>
              <a:rPr lang="en-US" sz="3200" b="1" dirty="0" err="1">
                <a:solidFill>
                  <a:srgbClr val="FF3300"/>
                </a:solidFill>
                <a:latin typeface="Times New Roman" pitchFamily="18" charset="0"/>
                <a:cs typeface="Times New Roman" pitchFamily="18" charset="0"/>
              </a:rPr>
              <a:t>hãy</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cho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mối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liên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hệ</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giữa</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công</a:t>
            </a:r>
            <a:r>
              <a:rPr lang="en-US" sz="3200" b="1" dirty="0">
                <a:solidFill>
                  <a:srgbClr val="FF3300"/>
                </a:solidFill>
                <a:latin typeface="Times New Roman" pitchFamily="18" charset="0"/>
                <a:cs typeface="Times New Roman" pitchFamily="18" charset="0"/>
              </a:rPr>
              <a:t> A </a:t>
            </a:r>
            <a:r>
              <a:rPr lang="en-US" sz="3200" b="1" dirty="0" err="1">
                <a:solidFill>
                  <a:srgbClr val="FF3300"/>
                </a:solidFill>
                <a:latin typeface="Times New Roman" pitchFamily="18" charset="0"/>
                <a:cs typeface="Times New Roman" pitchFamily="18" charset="0"/>
              </a:rPr>
              <a:t>và</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công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suất</a:t>
            </a:r>
            <a:r>
              <a:rPr lang="en-US" sz="3200" b="1" dirty="0">
                <a:solidFill>
                  <a:srgbClr val="FF3300"/>
                </a:solidFill>
                <a:latin typeface="Times New Roman" pitchFamily="18" charset="0"/>
                <a:cs typeface="Times New Roman" pitchFamily="18" charset="0"/>
              </a:rPr>
              <a:t> P ?</a:t>
            </a:r>
          </a:p>
        </p:txBody>
      </p:sp>
      <p:graphicFrame>
        <p:nvGraphicFramePr>
          <p:cNvPr id="122943" name="Object 63"/>
          <p:cNvGraphicFramePr>
            <a:graphicFrameLocks noChangeAspect="1"/>
          </p:cNvGraphicFramePr>
          <p:nvPr/>
        </p:nvGraphicFramePr>
        <p:xfrm>
          <a:off x="3733800" y="4876800"/>
          <a:ext cx="1600200" cy="1155700"/>
        </p:xfrm>
        <a:graphic>
          <a:graphicData uri="http://schemas.openxmlformats.org/presentationml/2006/ole">
            <p:oleObj spid="_x0000_s4098" name="Equation" r:id="rId3" imgW="43164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3.33333E-6 3.75578E-6 L 0.00416 -0.04996 " pathEditMode="relative" rAng="0" ptsTypes="AA">
                                      <p:cBhvr>
                                        <p:cTn id="6" dur="800" fill="hold"/>
                                        <p:tgtEl>
                                          <p:spTgt spid="122884"/>
                                        </p:tgtEl>
                                        <p:attrNameLst>
                                          <p:attrName>ppt_x</p:attrName>
                                          <p:attrName>ppt_y</p:attrName>
                                        </p:attrNameLst>
                                      </p:cBhvr>
                                      <p:rCtr x="2" y="-25"/>
                                    </p:animMotion>
                                  </p:childTnLst>
                                </p:cTn>
                              </p:par>
                              <p:par>
                                <p:cTn id="7" presetID="42" presetClass="path" presetSubtype="0" accel="50000" decel="50000" fill="hold" grpId="0" nodeType="withEffect">
                                  <p:stCondLst>
                                    <p:cond delay="0"/>
                                  </p:stCondLst>
                                  <p:childTnLst>
                                    <p:animMotion origin="layout" path="M 0 -2.91397E-6 L 0 0.06106 " pathEditMode="relative" rAng="0" ptsTypes="AA">
                                      <p:cBhvr>
                                        <p:cTn id="8" dur="2000" fill="hold"/>
                                        <p:tgtEl>
                                          <p:spTgt spid="122885"/>
                                        </p:tgtEl>
                                        <p:attrNameLst>
                                          <p:attrName>ppt_x</p:attrName>
                                          <p:attrName>ppt_y</p:attrName>
                                        </p:attrNameLst>
                                      </p:cBhvr>
                                      <p:rCtr x="0" y="31"/>
                                    </p:animMotion>
                                  </p:childTnLst>
                                </p:cTn>
                              </p:par>
                              <p:par>
                                <p:cTn id="9" presetID="12" presetClass="entr" presetSubtype="4" fill="hold" grpId="0" nodeType="withEffect">
                                  <p:stCondLst>
                                    <p:cond delay="700"/>
                                  </p:stCondLst>
                                  <p:childTnLst>
                                    <p:set>
                                      <p:cBhvr>
                                        <p:cTn id="10" dur="1" fill="hold">
                                          <p:stCondLst>
                                            <p:cond delay="0"/>
                                          </p:stCondLst>
                                        </p:cTn>
                                        <p:tgtEl>
                                          <p:spTgt spid="122888"/>
                                        </p:tgtEl>
                                        <p:attrNameLst>
                                          <p:attrName>style.visibility</p:attrName>
                                        </p:attrNameLst>
                                      </p:cBhvr>
                                      <p:to>
                                        <p:strVal val="visible"/>
                                      </p:to>
                                    </p:set>
                                    <p:animEffect transition="in" filter="slide(fromBottom)">
                                      <p:cBhvr>
                                        <p:cTn id="11" dur="500"/>
                                        <p:tgtEl>
                                          <p:spTgt spid="122888"/>
                                        </p:tgtEl>
                                      </p:cBhvr>
                                    </p:animEffect>
                                  </p:childTnLst>
                                </p:cTn>
                              </p:par>
                              <p:par>
                                <p:cTn id="12" presetID="18" presetClass="exit" presetSubtype="12" fill="hold" grpId="1" nodeType="withEffect">
                                  <p:stCondLst>
                                    <p:cond delay="0"/>
                                  </p:stCondLst>
                                  <p:childTnLst>
                                    <p:animEffect transition="out" filter="strips(downLeft)">
                                      <p:cBhvr>
                                        <p:cTn id="13" dur="500"/>
                                        <p:tgtEl>
                                          <p:spTgt spid="122888"/>
                                        </p:tgtEl>
                                      </p:cBhvr>
                                    </p:animEffect>
                                    <p:set>
                                      <p:cBhvr>
                                        <p:cTn id="14" dur="1" fill="hold">
                                          <p:stCondLst>
                                            <p:cond delay="499"/>
                                          </p:stCondLst>
                                        </p:cTn>
                                        <p:tgtEl>
                                          <p:spTgt spid="12288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22895"/>
                                        </p:tgtEl>
                                        <p:attrNameLst>
                                          <p:attrName>style.visibility</p:attrName>
                                        </p:attrNameLst>
                                      </p:cBhvr>
                                      <p:to>
                                        <p:strVal val="visible"/>
                                      </p:to>
                                    </p:set>
                                    <p:anim calcmode="lin" valueType="num">
                                      <p:cBhvr>
                                        <p:cTn id="19" dur="500" decel="50000" fill="hold">
                                          <p:stCondLst>
                                            <p:cond delay="0"/>
                                          </p:stCondLst>
                                        </p:cTn>
                                        <p:tgtEl>
                                          <p:spTgt spid="12289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289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2895"/>
                                        </p:tgtEl>
                                        <p:attrNameLst>
                                          <p:attrName>ppt_w</p:attrName>
                                        </p:attrNameLst>
                                      </p:cBhvr>
                                      <p:tavLst>
                                        <p:tav tm="0">
                                          <p:val>
                                            <p:strVal val="#ppt_w*.05"/>
                                          </p:val>
                                        </p:tav>
                                        <p:tav tm="100000">
                                          <p:val>
                                            <p:strVal val="#ppt_w"/>
                                          </p:val>
                                        </p:tav>
                                      </p:tavLst>
                                    </p:anim>
                                    <p:anim calcmode="lin" valueType="num">
                                      <p:cBhvr>
                                        <p:cTn id="22" dur="1000" fill="hold"/>
                                        <p:tgtEl>
                                          <p:spTgt spid="12289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289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289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289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2895"/>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22897"/>
                                        </p:tgtEl>
                                        <p:attrNameLst>
                                          <p:attrName>style.visibility</p:attrName>
                                        </p:attrNameLst>
                                      </p:cBhvr>
                                      <p:to>
                                        <p:strVal val="visible"/>
                                      </p:to>
                                    </p:set>
                                    <p:anim calcmode="lin" valueType="num">
                                      <p:cBhvr>
                                        <p:cTn id="31" dur="500" fill="hold"/>
                                        <p:tgtEl>
                                          <p:spTgt spid="122897"/>
                                        </p:tgtEl>
                                        <p:attrNameLst>
                                          <p:attrName>ppt_w</p:attrName>
                                        </p:attrNameLst>
                                      </p:cBhvr>
                                      <p:tavLst>
                                        <p:tav tm="0">
                                          <p:val>
                                            <p:fltVal val="0"/>
                                          </p:val>
                                        </p:tav>
                                        <p:tav tm="100000">
                                          <p:val>
                                            <p:strVal val="#ppt_w"/>
                                          </p:val>
                                        </p:tav>
                                      </p:tavLst>
                                    </p:anim>
                                    <p:anim calcmode="lin" valueType="num">
                                      <p:cBhvr>
                                        <p:cTn id="32" dur="500" fill="hold"/>
                                        <p:tgtEl>
                                          <p:spTgt spid="122897"/>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122897"/>
                                        </p:tgtEl>
                                      </p:cBhvr>
                                    </p:animEffect>
                                    <p:set>
                                      <p:cBhvr>
                                        <p:cTn id="37" dur="1" fill="hold">
                                          <p:stCondLst>
                                            <p:cond delay="499"/>
                                          </p:stCondLst>
                                        </p:cTn>
                                        <p:tgtEl>
                                          <p:spTgt spid="122897"/>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122898"/>
                                        </p:tgtEl>
                                        <p:attrNameLst>
                                          <p:attrName>style.visibility</p:attrName>
                                        </p:attrNameLst>
                                      </p:cBhvr>
                                      <p:to>
                                        <p:strVal val="visible"/>
                                      </p:to>
                                    </p:set>
                                    <p:anim calcmode="lin" valueType="num">
                                      <p:cBhvr>
                                        <p:cTn id="42" dur="500" fill="hold"/>
                                        <p:tgtEl>
                                          <p:spTgt spid="122898"/>
                                        </p:tgtEl>
                                        <p:attrNameLst>
                                          <p:attrName>ppt_w</p:attrName>
                                        </p:attrNameLst>
                                      </p:cBhvr>
                                      <p:tavLst>
                                        <p:tav tm="0">
                                          <p:val>
                                            <p:fltVal val="0"/>
                                          </p:val>
                                        </p:tav>
                                        <p:tav tm="100000">
                                          <p:val>
                                            <p:strVal val="#ppt_w"/>
                                          </p:val>
                                        </p:tav>
                                      </p:tavLst>
                                    </p:anim>
                                    <p:anim calcmode="lin" valueType="num">
                                      <p:cBhvr>
                                        <p:cTn id="43" dur="500" fill="hold"/>
                                        <p:tgtEl>
                                          <p:spTgt spid="122898"/>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122899"/>
                                        </p:tgtEl>
                                        <p:attrNameLst>
                                          <p:attrName>style.visibility</p:attrName>
                                        </p:attrNameLst>
                                      </p:cBhvr>
                                      <p:to>
                                        <p:strVal val="visible"/>
                                      </p:to>
                                    </p:set>
                                    <p:anim calcmode="lin" valueType="num">
                                      <p:cBhvr>
                                        <p:cTn id="48" dur="500" decel="50000" fill="hold">
                                          <p:stCondLst>
                                            <p:cond delay="0"/>
                                          </p:stCondLst>
                                        </p:cTn>
                                        <p:tgtEl>
                                          <p:spTgt spid="122899"/>
                                        </p:tgtEl>
                                        <p:attrNameLst>
                                          <p:attrName>style.rotation</p:attrName>
                                        </p:attrNameLst>
                                      </p:cBhvr>
                                      <p:tavLst>
                                        <p:tav tm="0">
                                          <p:val>
                                            <p:fltVal val="-90"/>
                                          </p:val>
                                        </p:tav>
                                        <p:tav tm="100000">
                                          <p:val>
                                            <p:fltVal val="0"/>
                                          </p:val>
                                        </p:tav>
                                      </p:tavLst>
                                    </p:anim>
                                    <p:anim calcmode="lin" valueType="num">
                                      <p:cBhvr>
                                        <p:cTn id="49" dur="500" decel="50000" fill="hold">
                                          <p:stCondLst>
                                            <p:cond delay="0"/>
                                          </p:stCondLst>
                                        </p:cTn>
                                        <p:tgtEl>
                                          <p:spTgt spid="122899"/>
                                        </p:tgtEl>
                                        <p:attrNameLst>
                                          <p:attrName>ppt_w</p:attrName>
                                        </p:attrNameLst>
                                      </p:cBhvr>
                                      <p:tavLst>
                                        <p:tav tm="0">
                                          <p:val>
                                            <p:strVal val="#ppt_w"/>
                                          </p:val>
                                        </p:tav>
                                        <p:tav tm="100000">
                                          <p:val>
                                            <p:strVal val="#ppt_w*.05"/>
                                          </p:val>
                                        </p:tav>
                                      </p:tavLst>
                                    </p:anim>
                                    <p:anim calcmode="lin" valueType="num">
                                      <p:cBhvr>
                                        <p:cTn id="50" dur="500" accel="50000" fill="hold">
                                          <p:stCondLst>
                                            <p:cond delay="500"/>
                                          </p:stCondLst>
                                        </p:cTn>
                                        <p:tgtEl>
                                          <p:spTgt spid="122899"/>
                                        </p:tgtEl>
                                        <p:attrNameLst>
                                          <p:attrName>ppt_w</p:attrName>
                                        </p:attrNameLst>
                                      </p:cBhvr>
                                      <p:tavLst>
                                        <p:tav tm="0">
                                          <p:val>
                                            <p:strVal val="#ppt_w*.05"/>
                                          </p:val>
                                        </p:tav>
                                        <p:tav tm="100000">
                                          <p:val>
                                            <p:strVal val="#ppt_w"/>
                                          </p:val>
                                        </p:tav>
                                      </p:tavLst>
                                    </p:anim>
                                    <p:anim calcmode="lin" valueType="num">
                                      <p:cBhvr>
                                        <p:cTn id="51" dur="1000" fill="hold"/>
                                        <p:tgtEl>
                                          <p:spTgt spid="122899"/>
                                        </p:tgtEl>
                                        <p:attrNameLst>
                                          <p:attrName>ppt_h</p:attrName>
                                        </p:attrNameLst>
                                      </p:cBhvr>
                                      <p:tavLst>
                                        <p:tav tm="0">
                                          <p:val>
                                            <p:strVal val="#ppt_h"/>
                                          </p:val>
                                        </p:tav>
                                        <p:tav tm="100000">
                                          <p:val>
                                            <p:strVal val="#ppt_h"/>
                                          </p:val>
                                        </p:tav>
                                      </p:tavLst>
                                    </p:anim>
                                    <p:anim calcmode="lin" valueType="num">
                                      <p:cBhvr>
                                        <p:cTn id="52" dur="500" decel="50000" fill="hold">
                                          <p:stCondLst>
                                            <p:cond delay="0"/>
                                          </p:stCondLst>
                                        </p:cTn>
                                        <p:tgtEl>
                                          <p:spTgt spid="122899"/>
                                        </p:tgtEl>
                                        <p:attrNameLst>
                                          <p:attrName>ppt_x</p:attrName>
                                        </p:attrNameLst>
                                      </p:cBhvr>
                                      <p:tavLst>
                                        <p:tav tm="0">
                                          <p:val>
                                            <p:strVal val="#ppt_x+.4"/>
                                          </p:val>
                                        </p:tav>
                                        <p:tav tm="100000">
                                          <p:val>
                                            <p:strVal val="#ppt_x"/>
                                          </p:val>
                                        </p:tav>
                                      </p:tavLst>
                                    </p:anim>
                                    <p:anim calcmode="lin" valueType="num">
                                      <p:cBhvr>
                                        <p:cTn id="53" dur="500" decel="50000" fill="hold">
                                          <p:stCondLst>
                                            <p:cond delay="0"/>
                                          </p:stCondLst>
                                        </p:cTn>
                                        <p:tgtEl>
                                          <p:spTgt spid="122899"/>
                                        </p:tgtEl>
                                        <p:attrNameLst>
                                          <p:attrName>ppt_y</p:attrName>
                                        </p:attrNameLst>
                                      </p:cBhvr>
                                      <p:tavLst>
                                        <p:tav tm="0">
                                          <p:val>
                                            <p:strVal val="#ppt_y-.2"/>
                                          </p:val>
                                        </p:tav>
                                        <p:tav tm="100000">
                                          <p:val>
                                            <p:strVal val="#ppt_y+.1"/>
                                          </p:val>
                                        </p:tav>
                                      </p:tavLst>
                                    </p:anim>
                                    <p:anim calcmode="lin" valueType="num">
                                      <p:cBhvr>
                                        <p:cTn id="54" dur="500" accel="50000" fill="hold">
                                          <p:stCondLst>
                                            <p:cond delay="500"/>
                                          </p:stCondLst>
                                        </p:cTn>
                                        <p:tgtEl>
                                          <p:spTgt spid="122899"/>
                                        </p:tgtEl>
                                        <p:attrNameLst>
                                          <p:attrName>ppt_y</p:attrName>
                                        </p:attrNameLst>
                                      </p:cBhvr>
                                      <p:tavLst>
                                        <p:tav tm="0">
                                          <p:val>
                                            <p:strVal val="#ppt_y+.1"/>
                                          </p:val>
                                        </p:tav>
                                        <p:tav tm="100000">
                                          <p:val>
                                            <p:strVal val="#ppt_y"/>
                                          </p:val>
                                        </p:tav>
                                      </p:tavLst>
                                    </p:anim>
                                    <p:animEffect transition="in" filter="fade">
                                      <p:cBhvr>
                                        <p:cTn id="55" dur="1000" decel="50000">
                                          <p:stCondLst>
                                            <p:cond delay="0"/>
                                          </p:stCondLst>
                                        </p:cTn>
                                        <p:tgtEl>
                                          <p:spTgt spid="122899"/>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nodeType="clickEffect">
                                  <p:stCondLst>
                                    <p:cond delay="0"/>
                                  </p:stCondLst>
                                  <p:childTnLst>
                                    <p:set>
                                      <p:cBhvr>
                                        <p:cTn id="59" dur="1" fill="hold">
                                          <p:stCondLst>
                                            <p:cond delay="0"/>
                                          </p:stCondLst>
                                        </p:cTn>
                                        <p:tgtEl>
                                          <p:spTgt spid="122913">
                                            <p:txEl>
                                              <p:pRg st="0" end="0"/>
                                            </p:txEl>
                                          </p:spTgt>
                                        </p:tgtEl>
                                        <p:attrNameLst>
                                          <p:attrName>style.visibility</p:attrName>
                                        </p:attrNameLst>
                                      </p:cBhvr>
                                      <p:to>
                                        <p:strVal val="visible"/>
                                      </p:to>
                                    </p:set>
                                    <p:animEffect transition="in" filter="box(in)">
                                      <p:cBhvr>
                                        <p:cTn id="60" dur="500"/>
                                        <p:tgtEl>
                                          <p:spTgt spid="122913">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3085"/>
                                        </p:tgtEl>
                                        <p:attrNameLst>
                                          <p:attrName>style.visibility</p:attrName>
                                        </p:attrNameLst>
                                      </p:cBhvr>
                                      <p:to>
                                        <p:strVal val="visible"/>
                                      </p:to>
                                    </p:set>
                                    <p:animEffect transition="in" filter="blinds(horizontal)">
                                      <p:cBhvr>
                                        <p:cTn id="65" dur="500"/>
                                        <p:tgtEl>
                                          <p:spTgt spid="3085"/>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122943"/>
                                        </p:tgtEl>
                                        <p:attrNameLst>
                                          <p:attrName>style.visibility</p:attrName>
                                        </p:attrNameLst>
                                      </p:cBhvr>
                                      <p:to>
                                        <p:strVal val="visible"/>
                                      </p:to>
                                    </p:set>
                                    <p:anim calcmode="lin" valueType="num">
                                      <p:cBhvr>
                                        <p:cTn id="70" dur="500" fill="hold"/>
                                        <p:tgtEl>
                                          <p:spTgt spid="122943"/>
                                        </p:tgtEl>
                                        <p:attrNameLst>
                                          <p:attrName>ppt_w</p:attrName>
                                        </p:attrNameLst>
                                      </p:cBhvr>
                                      <p:tavLst>
                                        <p:tav tm="0">
                                          <p:val>
                                            <p:fltVal val="0"/>
                                          </p:val>
                                        </p:tav>
                                        <p:tav tm="100000">
                                          <p:val>
                                            <p:strVal val="#ppt_w"/>
                                          </p:val>
                                        </p:tav>
                                      </p:tavLst>
                                    </p:anim>
                                    <p:anim calcmode="lin" valueType="num">
                                      <p:cBhvr>
                                        <p:cTn id="71" dur="500" fill="hold"/>
                                        <p:tgtEl>
                                          <p:spTgt spid="1229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animBg="1"/>
      <p:bldP spid="122888" grpId="0"/>
      <p:bldP spid="122888" grpId="1"/>
      <p:bldP spid="122885" grpId="0" animBg="1"/>
      <p:bldP spid="122895" grpId="0"/>
      <p:bldP spid="122897" grpId="0"/>
      <p:bldP spid="122897" grpId="1"/>
      <p:bldP spid="122898" grpId="0"/>
      <p:bldP spid="122899" grpId="0"/>
      <p:bldP spid="30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100+ hình nền màu trắng đẹp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0"/>
            <a:ext cx="9144000" cy="3046988"/>
          </a:xfrm>
          <a:prstGeom prst="rect">
            <a:avLst/>
          </a:prstGeom>
        </p:spPr>
        <p:txBody>
          <a:bodyPr wrap="square">
            <a:spAutoFit/>
          </a:bodyPr>
          <a:lstStyle/>
          <a:p>
            <a:pPr>
              <a:spcBef>
                <a:spcPct val="50000"/>
              </a:spcBef>
            </a:pPr>
            <a:r>
              <a:rPr lang="vi-VN" sz="3200" b="1" dirty="0" smtClean="0">
                <a:latin typeface="Times New Roman" pitchFamily="18" charset="0"/>
                <a:cs typeface="Times New Roman" pitchFamily="18" charset="0"/>
              </a:rPr>
              <a:t>C5:</a:t>
            </a:r>
            <a:r>
              <a:rPr lang="en-US" sz="3200" b="1" dirty="0" err="1" smtClean="0">
                <a:latin typeface="Times New Roman" pitchFamily="18" charset="0"/>
                <a:cs typeface="Times New Roman" pitchFamily="18" charset="0"/>
              </a:rPr>
              <a:t>Xét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đoạn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đặt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vào</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hiệu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thế</a:t>
            </a:r>
            <a:r>
              <a:rPr lang="en-US" sz="3200" b="1" dirty="0" smtClean="0">
                <a:latin typeface="Times New Roman" pitchFamily="18" charset="0"/>
                <a:cs typeface="Times New Roman" pitchFamily="18" charset="0"/>
              </a:rPr>
              <a:t> U, </a:t>
            </a:r>
            <a:r>
              <a:rPr lang="en-US" sz="3200" b="1" dirty="0" err="1" smtClean="0">
                <a:latin typeface="Times New Roman" pitchFamily="18" charset="0"/>
                <a:cs typeface="Times New Roman" pitchFamily="18" charset="0"/>
              </a:rPr>
              <a:t>dòng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chạy</a:t>
            </a:r>
            <a:r>
              <a:rPr lang="en-US" sz="3200" b="1" dirty="0" smtClean="0">
                <a:latin typeface="Times New Roman" pitchFamily="18" charset="0"/>
                <a:cs typeface="Times New Roman" pitchFamily="18" charset="0"/>
              </a:rPr>
              <a:t> qua </a:t>
            </a:r>
            <a:r>
              <a:rPr lang="en-US" sz="3200" b="1" dirty="0" err="1" smtClean="0">
                <a:latin typeface="Times New Roman" pitchFamily="18" charset="0"/>
                <a:cs typeface="Times New Roman" pitchFamily="18" charset="0"/>
              </a:rPr>
              <a:t>nó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có</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cường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độ</a:t>
            </a:r>
            <a:r>
              <a:rPr lang="en-US" sz="3200" b="1" dirty="0" smtClean="0">
                <a:latin typeface="Times New Roman" pitchFamily="18" charset="0"/>
                <a:cs typeface="Times New Roman" pitchFamily="18" charset="0"/>
              </a:rPr>
              <a:t> I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suất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đoạn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P. </a:t>
            </a:r>
            <a:r>
              <a:rPr lang="en-US" sz="3200" b="1" dirty="0" err="1" smtClean="0">
                <a:latin typeface="Times New Roman" pitchFamily="18" charset="0"/>
                <a:cs typeface="Times New Roman" pitchFamily="18" charset="0"/>
              </a:rPr>
              <a:t>hãy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chứng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tỏ</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rằng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dòng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sản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ra</a:t>
            </a:r>
            <a:r>
              <a:rPr lang="en-US" sz="3200" b="1" dirty="0" smtClean="0">
                <a:latin typeface="Times New Roman" pitchFamily="18" charset="0"/>
                <a:cs typeface="Times New Roman" pitchFamily="18" charset="0"/>
              </a:rPr>
              <a:t> ở </a:t>
            </a:r>
            <a:r>
              <a:rPr lang="en-US" sz="3200" b="1" dirty="0" err="1" smtClean="0">
                <a:latin typeface="Times New Roman" pitchFamily="18" charset="0"/>
                <a:cs typeface="Times New Roman" pitchFamily="18" charset="0"/>
              </a:rPr>
              <a:t>đoạn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này</a:t>
            </a:r>
            <a:r>
              <a:rPr lang="en-US" sz="3200" b="1" dirty="0" smtClean="0">
                <a:latin typeface="Times New Roman" pitchFamily="18" charset="0"/>
                <a:cs typeface="Times New Roman" pitchFamily="18" charset="0"/>
              </a:rPr>
              <a:t> hay </a:t>
            </a:r>
            <a:r>
              <a:rPr lang="en-US" sz="3200" b="1" dirty="0" err="1" smtClean="0">
                <a:latin typeface="Times New Roman" pitchFamily="18" charset="0"/>
                <a:cs typeface="Times New Roman" pitchFamily="18" charset="0"/>
              </a:rPr>
              <a:t>điện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năng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đoạn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mạch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thụ</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được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bằng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thức</a:t>
            </a:r>
            <a:r>
              <a:rPr lang="en-US" sz="3200" b="1" dirty="0" smtClean="0">
                <a:latin typeface="Times New Roman" pitchFamily="18" charset="0"/>
                <a:cs typeface="Times New Roman" pitchFamily="18" charset="0"/>
              </a:rPr>
              <a:t>: A = P t = </a:t>
            </a:r>
            <a:r>
              <a:rPr lang="en-US" sz="3200" b="1" dirty="0" err="1" smtClean="0">
                <a:latin typeface="Times New Roman" pitchFamily="18" charset="0"/>
                <a:cs typeface="Times New Roman" pitchFamily="18" charset="0"/>
              </a:rPr>
              <a:t>UIt</a:t>
            </a:r>
            <a:endParaRPr lang="en-US" sz="3200" b="1" dirty="0">
              <a:latin typeface="Times New Roman" pitchFamily="18" charset="0"/>
              <a:cs typeface="Times New Roman" pitchFamily="18" charset="0"/>
            </a:endParaRPr>
          </a:p>
        </p:txBody>
      </p:sp>
      <p:sp>
        <p:nvSpPr>
          <p:cNvPr id="5" name="Rectangle 45"/>
          <p:cNvSpPr>
            <a:spLocks noChangeArrowheads="1"/>
          </p:cNvSpPr>
          <p:nvPr/>
        </p:nvSpPr>
        <p:spPr bwMode="auto">
          <a:xfrm>
            <a:off x="1676400" y="2895600"/>
            <a:ext cx="7467600" cy="2554545"/>
          </a:xfrm>
          <a:prstGeom prst="rect">
            <a:avLst/>
          </a:prstGeom>
          <a:noFill/>
          <a:ln w="9525">
            <a:noFill/>
            <a:miter lim="800000"/>
            <a:headEnd/>
            <a:tailEnd/>
          </a:ln>
        </p:spPr>
        <p:txBody>
          <a:bodyPr wrap="square">
            <a:spAutoFit/>
          </a:bodyPr>
          <a:lstStyle/>
          <a:p>
            <a:pPr algn="l"/>
            <a:r>
              <a:rPr lang="en-US" sz="3200" b="1" dirty="0" err="1">
                <a:latin typeface="Times New Roman" pitchFamily="18" charset="0"/>
              </a:rPr>
              <a:t>Trong</a:t>
            </a:r>
            <a:r>
              <a:rPr lang="en-US" sz="3200" b="1" dirty="0">
                <a:latin typeface="Times New Roman" pitchFamily="18" charset="0"/>
              </a:rPr>
              <a:t> </a:t>
            </a:r>
            <a:r>
              <a:rPr lang="en-US" sz="3200" b="1" dirty="0" err="1">
                <a:latin typeface="Times New Roman" pitchFamily="18" charset="0"/>
              </a:rPr>
              <a:t>đó</a:t>
            </a:r>
            <a:r>
              <a:rPr lang="en-US" sz="3200" b="1" dirty="0">
                <a:latin typeface="Times New Roman" pitchFamily="18" charset="0"/>
              </a:rPr>
              <a:t>: U </a:t>
            </a:r>
            <a:r>
              <a:rPr lang="en-US" sz="3200" b="1" dirty="0" err="1">
                <a:latin typeface="Times New Roman" pitchFamily="18" charset="0"/>
              </a:rPr>
              <a:t>đo</a:t>
            </a:r>
            <a:r>
              <a:rPr lang="en-US" sz="3200" b="1" dirty="0">
                <a:latin typeface="Times New Roman" pitchFamily="18" charset="0"/>
              </a:rPr>
              <a:t> </a:t>
            </a:r>
            <a:r>
              <a:rPr lang="en-US" sz="3200" b="1" dirty="0" err="1">
                <a:latin typeface="Times New Roman" pitchFamily="18" charset="0"/>
              </a:rPr>
              <a:t>bằng</a:t>
            </a:r>
            <a:r>
              <a:rPr lang="en-US" sz="3200" b="1" dirty="0">
                <a:latin typeface="Times New Roman" pitchFamily="18" charset="0"/>
              </a:rPr>
              <a:t> </a:t>
            </a:r>
            <a:r>
              <a:rPr lang="en-US" sz="3200" b="1" dirty="0" err="1">
                <a:latin typeface="Times New Roman" pitchFamily="18" charset="0"/>
              </a:rPr>
              <a:t>vôn</a:t>
            </a:r>
            <a:r>
              <a:rPr lang="en-US" sz="3200" b="1" dirty="0">
                <a:latin typeface="Times New Roman" pitchFamily="18" charset="0"/>
              </a:rPr>
              <a:t> (V)</a:t>
            </a:r>
          </a:p>
          <a:p>
            <a:pPr algn="l"/>
            <a:r>
              <a:rPr lang="en-US" sz="3200" b="1" dirty="0">
                <a:latin typeface="Times New Roman" pitchFamily="18" charset="0"/>
              </a:rPr>
              <a:t>                  I </a:t>
            </a:r>
            <a:r>
              <a:rPr lang="en-US" sz="3200" b="1" dirty="0" err="1">
                <a:latin typeface="Times New Roman" pitchFamily="18" charset="0"/>
              </a:rPr>
              <a:t>đo</a:t>
            </a:r>
            <a:r>
              <a:rPr lang="en-US" sz="3200" b="1" dirty="0">
                <a:latin typeface="Times New Roman" pitchFamily="18" charset="0"/>
              </a:rPr>
              <a:t> </a:t>
            </a:r>
            <a:r>
              <a:rPr lang="en-US" sz="3200" b="1" dirty="0" err="1">
                <a:latin typeface="Times New Roman" pitchFamily="18" charset="0"/>
              </a:rPr>
              <a:t>bằng</a:t>
            </a:r>
            <a:r>
              <a:rPr lang="en-US" sz="3200" b="1" dirty="0">
                <a:latin typeface="Times New Roman" pitchFamily="18" charset="0"/>
              </a:rPr>
              <a:t> </a:t>
            </a:r>
            <a:r>
              <a:rPr lang="en-US" sz="3200" b="1" dirty="0" err="1">
                <a:latin typeface="Times New Roman" pitchFamily="18" charset="0"/>
              </a:rPr>
              <a:t>ampe</a:t>
            </a:r>
            <a:r>
              <a:rPr lang="en-US" sz="3200" b="1" dirty="0">
                <a:latin typeface="Times New Roman" pitchFamily="18" charset="0"/>
              </a:rPr>
              <a:t> (A)</a:t>
            </a:r>
          </a:p>
          <a:p>
            <a:pPr algn="l"/>
            <a:r>
              <a:rPr lang="en-US" sz="3200" b="1" dirty="0">
                <a:latin typeface="Times New Roman" pitchFamily="18" charset="0"/>
              </a:rPr>
              <a:t>                  t </a:t>
            </a:r>
            <a:r>
              <a:rPr lang="en-US" sz="3200" b="1" dirty="0" err="1">
                <a:latin typeface="Times New Roman" pitchFamily="18" charset="0"/>
              </a:rPr>
              <a:t>đo</a:t>
            </a:r>
            <a:r>
              <a:rPr lang="en-US" sz="3200" b="1" dirty="0">
                <a:latin typeface="Times New Roman" pitchFamily="18" charset="0"/>
              </a:rPr>
              <a:t> </a:t>
            </a:r>
            <a:r>
              <a:rPr lang="en-US" sz="3200" b="1" dirty="0" err="1">
                <a:latin typeface="Times New Roman" pitchFamily="18" charset="0"/>
              </a:rPr>
              <a:t>bằng</a:t>
            </a:r>
            <a:r>
              <a:rPr lang="en-US" sz="3200" b="1" dirty="0">
                <a:latin typeface="Times New Roman" pitchFamily="18" charset="0"/>
              </a:rPr>
              <a:t> </a:t>
            </a:r>
            <a:r>
              <a:rPr lang="en-US" sz="3200" b="1" dirty="0" err="1">
                <a:latin typeface="Times New Roman" pitchFamily="18" charset="0"/>
              </a:rPr>
              <a:t>giây</a:t>
            </a:r>
            <a:r>
              <a:rPr lang="en-US" sz="3200" b="1" dirty="0">
                <a:latin typeface="Times New Roman" pitchFamily="18" charset="0"/>
              </a:rPr>
              <a:t> (s)</a:t>
            </a:r>
          </a:p>
          <a:p>
            <a:pPr algn="l"/>
            <a:r>
              <a:rPr lang="en-US" sz="3200" b="1" dirty="0">
                <a:latin typeface="Times New Roman" pitchFamily="18" charset="0"/>
              </a:rPr>
              <a:t>                  A </a:t>
            </a:r>
            <a:r>
              <a:rPr lang="en-US" sz="3200" b="1" dirty="0" err="1">
                <a:latin typeface="Times New Roman" pitchFamily="18" charset="0"/>
              </a:rPr>
              <a:t>đo</a:t>
            </a:r>
            <a:r>
              <a:rPr lang="en-US" sz="3200" b="1" dirty="0">
                <a:latin typeface="Times New Roman" pitchFamily="18" charset="0"/>
              </a:rPr>
              <a:t> </a:t>
            </a:r>
            <a:r>
              <a:rPr lang="en-US" sz="3200" b="1" dirty="0" err="1">
                <a:latin typeface="Times New Roman" pitchFamily="18" charset="0"/>
              </a:rPr>
              <a:t>bằng</a:t>
            </a:r>
            <a:r>
              <a:rPr lang="en-US" sz="3200" b="1" dirty="0">
                <a:latin typeface="Times New Roman" pitchFamily="18" charset="0"/>
              </a:rPr>
              <a:t> </a:t>
            </a:r>
            <a:r>
              <a:rPr lang="en-US" sz="3200" b="1" dirty="0" err="1">
                <a:latin typeface="Times New Roman" pitchFamily="18" charset="0"/>
              </a:rPr>
              <a:t>jun</a:t>
            </a:r>
            <a:r>
              <a:rPr lang="en-US" sz="3200" b="1" dirty="0">
                <a:latin typeface="Times New Roman" pitchFamily="18" charset="0"/>
              </a:rPr>
              <a:t> (J)  </a:t>
            </a:r>
          </a:p>
          <a:p>
            <a:pPr algn="l"/>
            <a:r>
              <a:rPr lang="en-US" sz="3200" b="1" dirty="0">
                <a:latin typeface="Times New Roman" pitchFamily="18" charset="0"/>
              </a:rPr>
              <a:t>                 1J = 1W.1s = 1V.1A.1s</a:t>
            </a:r>
          </a:p>
        </p:txBody>
      </p:sp>
      <p:sp>
        <p:nvSpPr>
          <p:cNvPr id="6" name="Text Box 49"/>
          <p:cNvSpPr txBox="1">
            <a:spLocks noChangeArrowheads="1"/>
          </p:cNvSpPr>
          <p:nvPr/>
        </p:nvSpPr>
        <p:spPr bwMode="auto">
          <a:xfrm>
            <a:off x="0" y="5257800"/>
            <a:ext cx="8915400" cy="1077218"/>
          </a:xfrm>
          <a:prstGeom prst="rect">
            <a:avLst/>
          </a:prstGeom>
          <a:noFill/>
          <a:ln w="9525">
            <a:noFill/>
            <a:miter lim="800000"/>
            <a:headEnd/>
            <a:tailEnd/>
          </a:ln>
        </p:spPr>
        <p:txBody>
          <a:bodyPr>
            <a:spAutoFit/>
          </a:bodyPr>
          <a:lstStyle/>
          <a:p>
            <a:pPr algn="l">
              <a:spcBef>
                <a:spcPct val="50000"/>
              </a:spcBef>
            </a:pP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Ngoài</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ra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của</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dòng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điện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còn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được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đo</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bằng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đơn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vị</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kilooat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giờ</a:t>
            </a:r>
            <a:r>
              <a:rPr lang="en-US" sz="3200" b="1" i="1" dirty="0">
                <a:latin typeface="Times New Roman" pitchFamily="18" charset="0"/>
                <a:cs typeface="Times New Roman" pitchFamily="18" charset="0"/>
              </a:rPr>
              <a:t> (kWh)</a:t>
            </a:r>
          </a:p>
        </p:txBody>
      </p:sp>
      <p:sp>
        <p:nvSpPr>
          <p:cNvPr id="7" name="Text Box 50"/>
          <p:cNvSpPr txBox="1">
            <a:spLocks noChangeArrowheads="1"/>
          </p:cNvSpPr>
          <p:nvPr/>
        </p:nvSpPr>
        <p:spPr bwMode="auto">
          <a:xfrm>
            <a:off x="1295400" y="6334780"/>
            <a:ext cx="7315200" cy="523220"/>
          </a:xfrm>
          <a:prstGeom prst="rect">
            <a:avLst/>
          </a:prstGeom>
          <a:noFill/>
          <a:ln w="9525">
            <a:noFill/>
            <a:miter lim="800000"/>
            <a:headEnd/>
            <a:tailEnd/>
          </a:ln>
        </p:spPr>
        <p:txBody>
          <a:bodyPr>
            <a:spAutoFit/>
          </a:bodyPr>
          <a:lstStyle/>
          <a:p>
            <a:pPr algn="l">
              <a:spcBef>
                <a:spcPct val="50000"/>
              </a:spcBef>
            </a:pPr>
            <a:r>
              <a:rPr lang="en-US" sz="2800" b="1" dirty="0">
                <a:solidFill>
                  <a:srgbClr val="FF0000"/>
                </a:solidFill>
                <a:latin typeface="Times New Roman" pitchFamily="18" charset="0"/>
                <a:cs typeface="Times New Roman" pitchFamily="18" charset="0"/>
              </a:rPr>
              <a:t>1kWh = 1000W.3600s = 3600000J = 3,6.10</a:t>
            </a:r>
            <a:r>
              <a:rPr lang="en-US" sz="2800" b="1" baseline="30000" dirty="0">
                <a:solidFill>
                  <a:srgbClr val="FF0000"/>
                </a:solidFill>
                <a:latin typeface="Times New Roman" pitchFamily="18" charset="0"/>
                <a:cs typeface="Times New Roman" pitchFamily="18" charset="0"/>
              </a:rPr>
              <a:t>6</a:t>
            </a:r>
            <a:r>
              <a:rPr lang="en-US" sz="2800" b="1" dirty="0">
                <a:solidFill>
                  <a:srgbClr val="FF0000"/>
                </a:solidFill>
                <a:latin typeface="Times New Roman" pitchFamily="18" charset="0"/>
                <a:cs typeface="Times New Roman" pitchFamily="18" charset="0"/>
              </a:rPr>
              <a:t> 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 calcmode="lin" valueType="num">
                                      <p:cBhvr>
                                        <p:cTn id="40" dur="1000" fill="hold"/>
                                        <p:tgtEl>
                                          <p:spTgt spid="5">
                                            <p:txEl>
                                              <p:pRg st="4" end="4"/>
                                            </p:txEl>
                                          </p:spTgt>
                                        </p:tgtEl>
                                        <p:attrNameLst>
                                          <p:attrName>ppt_x</p:attrName>
                                        </p:attrNameLst>
                                      </p:cBhvr>
                                      <p:tavLst>
                                        <p:tav tm="0">
                                          <p:val>
                                            <p:strVal val="#ppt_x-.2"/>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5">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6">
                                            <p:txEl>
                                              <p:pRg st="0" end="0"/>
                                            </p:txEl>
                                          </p:spTgt>
                                        </p:tgtEl>
                                        <p:attrNameLst>
                                          <p:attrName>style.visibility</p:attrName>
                                        </p:attrNameLst>
                                      </p:cBhvr>
                                      <p:to>
                                        <p:strVal val="visible"/>
                                      </p:to>
                                    </p:set>
                                    <p:anim calcmode="lin" valueType="num">
                                      <p:cBhvr>
                                        <p:cTn id="4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9459" name="AutoShape 4"/>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9460" name="AutoShape 6"/>
          <p:cNvSpPr>
            <a:spLocks noChangeArrowheads="1"/>
          </p:cNvSpPr>
          <p:nvPr/>
        </p:nvSpPr>
        <p:spPr bwMode="blackWhite">
          <a:xfrm>
            <a:off x="6248400" y="30480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graphicFrame>
        <p:nvGraphicFramePr>
          <p:cNvPr id="167989" name="Group 53"/>
          <p:cNvGraphicFramePr>
            <a:graphicFrameLocks noGrp="1"/>
          </p:cNvGraphicFramePr>
          <p:nvPr>
            <p:ph/>
          </p:nvPr>
        </p:nvGraphicFramePr>
        <p:xfrm>
          <a:off x="228600" y="1752600"/>
          <a:ext cx="8686802" cy="4114800"/>
        </p:xfrm>
        <a:graphic>
          <a:graphicData uri="http://schemas.openxmlformats.org/drawingml/2006/table">
            <a:tbl>
              <a:tblPr/>
              <a:tblGrid>
                <a:gridCol w="1303691"/>
                <a:gridCol w="2367756"/>
                <a:gridCol w="2129808"/>
                <a:gridCol w="1409260"/>
                <a:gridCol w="1476287"/>
              </a:tblGrid>
              <a:tr h="11910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Lần</a:t>
                      </a:r>
                      <a:r>
                        <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sử</a:t>
                      </a:r>
                      <a:r>
                        <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dụng</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0" marR="0" marT="0" marB="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Dụng</a:t>
                      </a:r>
                      <a:r>
                        <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cụ</a:t>
                      </a:r>
                      <a:r>
                        <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điện</a:t>
                      </a:r>
                      <a:endPar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Công suất sử dụng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Thời gian sử dụng</a:t>
                      </a:r>
                    </a:p>
                  </a:txBody>
                  <a:tcPr marL="0" marR="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Số đếm của công tơ</a:t>
                      </a:r>
                    </a:p>
                  </a:txBody>
                  <a:tcPr marL="0" marR="0" marT="0" marB="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93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Bóng</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đèn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100W = 0,1 kW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3 giờ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0,3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Nồi cơm điện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500W = 0,5 kW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1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giờ</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2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cs typeface="Times New Roman" pitchFamily="18" charset="0"/>
                        </a:rPr>
                        <a:t> Bàn là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outerShdw blurRad="38100" dist="38100" dir="2700000" algn="tl">
                              <a:srgbClr val="C0C0C0"/>
                            </a:outerShdw>
                          </a:effectLst>
                          <a:latin typeface="Times New Roman" pitchFamily="18" charset="0"/>
                          <a:cs typeface="Times New Roman" pitchFamily="18" charset="0"/>
                        </a:rPr>
                        <a:t> 1000W = 1,0 kW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0,5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giờ</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7984" name="Text Box 48"/>
          <p:cNvSpPr txBox="1">
            <a:spLocks noChangeArrowheads="1"/>
          </p:cNvSpPr>
          <p:nvPr/>
        </p:nvSpPr>
        <p:spPr bwMode="auto">
          <a:xfrm>
            <a:off x="228600" y="1143000"/>
            <a:ext cx="762000" cy="457200"/>
          </a:xfrm>
          <a:prstGeom prst="rect">
            <a:avLst/>
          </a:prstGeom>
          <a:noFill/>
          <a:ln w="9525">
            <a:noFill/>
            <a:miter lim="800000"/>
            <a:headEnd/>
            <a:tailEnd/>
          </a:ln>
        </p:spPr>
        <p:txBody>
          <a:bodyPr>
            <a:spAutoFit/>
          </a:bodyPr>
          <a:lstStyle/>
          <a:p>
            <a:pPr algn="l">
              <a:spcBef>
                <a:spcPct val="50000"/>
              </a:spcBef>
            </a:pPr>
            <a:r>
              <a:rPr lang="en-US" sz="2400" b="1" dirty="0">
                <a:solidFill>
                  <a:srgbClr val="009900"/>
                </a:solidFill>
                <a:latin typeface="Times New Roman" pitchFamily="18" charset="0"/>
                <a:cs typeface="Times New Roman" pitchFamily="18" charset="0"/>
              </a:rPr>
              <a:t>C6.</a:t>
            </a:r>
          </a:p>
        </p:txBody>
      </p:sp>
      <p:sp>
        <p:nvSpPr>
          <p:cNvPr id="167985" name="Text Box 49"/>
          <p:cNvSpPr txBox="1">
            <a:spLocks noChangeArrowheads="1"/>
          </p:cNvSpPr>
          <p:nvPr/>
        </p:nvSpPr>
        <p:spPr bwMode="auto">
          <a:xfrm>
            <a:off x="0" y="5780782"/>
            <a:ext cx="9144000" cy="1077218"/>
          </a:xfrm>
          <a:prstGeom prst="rect">
            <a:avLst/>
          </a:prstGeom>
          <a:noFill/>
          <a:ln w="9525">
            <a:noFill/>
            <a:miter lim="800000"/>
            <a:headEnd/>
            <a:tailEnd/>
          </a:ln>
        </p:spPr>
        <p:txBody>
          <a:bodyPr wrap="square">
            <a:spAutoFit/>
          </a:bodyPr>
          <a:lstStyle/>
          <a:p>
            <a:pPr algn="l">
              <a:spcBef>
                <a:spcPct val="50000"/>
              </a:spcBef>
            </a:pPr>
            <a:r>
              <a:rPr lang="en-US" sz="3200" b="1" i="1" dirty="0" err="1">
                <a:solidFill>
                  <a:srgbClr val="FF3300"/>
                </a:solidFill>
                <a:latin typeface="Times New Roman" pitchFamily="18" charset="0"/>
                <a:cs typeface="Times New Roman" pitchFamily="18" charset="0"/>
              </a:rPr>
              <a:t>Mỗi</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số</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đếm</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của</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công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tơ</a:t>
            </a:r>
            <a:r>
              <a:rPr lang="en-US" sz="3200" b="1" i="1" dirty="0">
                <a:solidFill>
                  <a:srgbClr val="FF3300"/>
                </a:solidFill>
                <a:latin typeface="Times New Roman" pitchFamily="18" charset="0"/>
                <a:cs typeface="Times New Roman" pitchFamily="18" charset="0"/>
              </a:rPr>
              <a:t> ( N )</a:t>
            </a:r>
            <a:r>
              <a:rPr lang="en-US" sz="3200" b="1" i="1" dirty="0" err="1">
                <a:solidFill>
                  <a:srgbClr val="FF3300"/>
                </a:solidFill>
                <a:latin typeface="Times New Roman" pitchFamily="18" charset="0"/>
                <a:cs typeface="Times New Roman" pitchFamily="18" charset="0"/>
              </a:rPr>
              <a:t>ứng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với</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lượng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điện</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năng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đã</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sử</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dụng</a:t>
            </a:r>
            <a:r>
              <a:rPr lang="en-US" sz="3200" b="1" i="1" dirty="0">
                <a:solidFill>
                  <a:srgbClr val="FF3300"/>
                </a:solidFill>
                <a:latin typeface="Times New Roman" pitchFamily="18" charset="0"/>
                <a:cs typeface="Times New Roman" pitchFamily="18" charset="0"/>
              </a:rPr>
              <a:t> </a:t>
            </a:r>
            <a:r>
              <a:rPr lang="en-US" sz="3200" b="1" i="1" dirty="0" err="1">
                <a:solidFill>
                  <a:srgbClr val="FF3300"/>
                </a:solidFill>
                <a:latin typeface="Times New Roman" pitchFamily="18" charset="0"/>
                <a:cs typeface="Times New Roman" pitchFamily="18" charset="0"/>
              </a:rPr>
              <a:t>là</a:t>
            </a:r>
            <a:r>
              <a:rPr lang="en-US" sz="3200" b="1" i="1" dirty="0">
                <a:solidFill>
                  <a:srgbClr val="FF3300"/>
                </a:solidFill>
                <a:latin typeface="Times New Roman" pitchFamily="18" charset="0"/>
                <a:cs typeface="Times New Roman" pitchFamily="18" charset="0"/>
              </a:rPr>
              <a:t> 1kWh</a:t>
            </a:r>
          </a:p>
        </p:txBody>
      </p:sp>
      <p:sp>
        <p:nvSpPr>
          <p:cNvPr id="167986" name="Text Box 50"/>
          <p:cNvSpPr txBox="1">
            <a:spLocks noChangeArrowheads="1"/>
          </p:cNvSpPr>
          <p:nvPr/>
        </p:nvSpPr>
        <p:spPr bwMode="auto">
          <a:xfrm>
            <a:off x="1066800" y="1219200"/>
            <a:ext cx="12954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cs typeface="Times New Roman" pitchFamily="18" charset="0"/>
              </a:rPr>
              <a:t>Bảng 2</a:t>
            </a:r>
          </a:p>
        </p:txBody>
      </p:sp>
      <p:sp>
        <p:nvSpPr>
          <p:cNvPr id="45" name="Text Box 23"/>
          <p:cNvSpPr txBox="1">
            <a:spLocks noChangeArrowheads="1"/>
          </p:cNvSpPr>
          <p:nvPr/>
        </p:nvSpPr>
        <p:spPr bwMode="auto">
          <a:xfrm>
            <a:off x="0" y="0"/>
            <a:ext cx="5715000" cy="646331"/>
          </a:xfrm>
          <a:prstGeom prst="rect">
            <a:avLst/>
          </a:prstGeom>
          <a:noFill/>
          <a:ln w="9525">
            <a:noFill/>
            <a:miter lim="800000"/>
            <a:headEnd/>
            <a:tailEnd/>
          </a:ln>
        </p:spPr>
        <p:txBody>
          <a:bodyPr>
            <a:spAutoFit/>
          </a:bodyPr>
          <a:lstStyle/>
          <a:p>
            <a:pPr algn="l">
              <a:spcBef>
                <a:spcPct val="50000"/>
              </a:spcBef>
            </a:pPr>
            <a:r>
              <a:rPr lang="en-US" sz="3600" dirty="0">
                <a:latin typeface="Times New Roman" pitchFamily="18" charset="0"/>
                <a:cs typeface="Times New Roman" pitchFamily="18" charset="0"/>
              </a:rPr>
              <a:t>3. </a:t>
            </a:r>
            <a:r>
              <a:rPr lang="en-US" sz="3600" dirty="0" err="1">
                <a:latin typeface="Times New Roman" pitchFamily="18" charset="0"/>
                <a:cs typeface="Times New Roman" pitchFamily="18" charset="0"/>
              </a:rPr>
              <a:t>Đo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a:t>
            </a:r>
          </a:p>
        </p:txBody>
      </p:sp>
      <p:sp>
        <p:nvSpPr>
          <p:cNvPr id="46" name="Text Box 63"/>
          <p:cNvSpPr txBox="1">
            <a:spLocks noChangeArrowheads="1"/>
          </p:cNvSpPr>
          <p:nvPr/>
        </p:nvSpPr>
        <p:spPr bwMode="auto">
          <a:xfrm>
            <a:off x="0" y="533400"/>
            <a:ext cx="9144000" cy="584775"/>
          </a:xfrm>
          <a:prstGeom prst="rect">
            <a:avLst/>
          </a:prstGeom>
          <a:noFill/>
          <a:ln w="9525">
            <a:noFill/>
            <a:miter lim="800000"/>
            <a:headEnd/>
            <a:tailEnd/>
          </a:ln>
        </p:spPr>
        <p:txBody>
          <a:bodyPr>
            <a:spAutoFit/>
          </a:bodyPr>
          <a:lstStyle/>
          <a:p>
            <a:pPr algn="l">
              <a:spcBef>
                <a:spcPct val="50000"/>
              </a:spcBef>
            </a:pPr>
            <a:r>
              <a:rPr lang="en-US" sz="3200" dirty="0" err="1">
                <a:solidFill>
                  <a:srgbClr val="0000FF"/>
                </a:solidFill>
                <a:latin typeface="Times New Roman" pitchFamily="18" charset="0"/>
                <a:cs typeface="Times New Roman" pitchFamily="18" charset="0"/>
              </a:rPr>
              <a:t>Lượng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năng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sử</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dụng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được</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đo</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bằng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công</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tơ</a:t>
            </a:r>
            <a:r>
              <a:rPr lang="en-US" sz="3200" dirty="0">
                <a:solidFill>
                  <a:srgbClr val="0000FF"/>
                </a:solidFill>
                <a:latin typeface="Times New Roman" pitchFamily="18" charset="0"/>
                <a:cs typeface="Times New Roman" pitchFamily="18" charset="0"/>
              </a:rPr>
              <a:t> </a:t>
            </a:r>
            <a:r>
              <a:rPr lang="en-US" sz="3200" dirty="0" err="1">
                <a:solidFill>
                  <a:srgbClr val="0000FF"/>
                </a:solidFill>
                <a:latin typeface="Times New Roman" pitchFamily="18" charset="0"/>
                <a:cs typeface="Times New Roman" pitchFamily="18" charset="0"/>
              </a:rPr>
              <a:t>điện</a:t>
            </a:r>
            <a:r>
              <a:rPr lang="en-US" sz="32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167984"/>
                                        </p:tgtEl>
                                        <p:attrNameLst>
                                          <p:attrName>style.visibility</p:attrName>
                                        </p:attrNameLst>
                                      </p:cBhvr>
                                      <p:to>
                                        <p:strVal val="visible"/>
                                      </p:to>
                                    </p:set>
                                    <p:anim calcmode="lin" valueType="num">
                                      <p:cBhvr additive="base">
                                        <p:cTn id="7" dur="500" fill="hold"/>
                                        <p:tgtEl>
                                          <p:spTgt spid="167984"/>
                                        </p:tgtEl>
                                        <p:attrNameLst>
                                          <p:attrName>ppt_x</p:attrName>
                                        </p:attrNameLst>
                                      </p:cBhvr>
                                      <p:tavLst>
                                        <p:tav tm="0">
                                          <p:val>
                                            <p:strVal val="#ppt_x"/>
                                          </p:val>
                                        </p:tav>
                                        <p:tav tm="100000">
                                          <p:val>
                                            <p:strVal val="#ppt_x"/>
                                          </p:val>
                                        </p:tav>
                                      </p:tavLst>
                                    </p:anim>
                                    <p:anim calcmode="lin" valueType="num">
                                      <p:cBhvr additive="base">
                                        <p:cTn id="8" dur="500" fill="hold"/>
                                        <p:tgtEl>
                                          <p:spTgt spid="1679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67986">
                                            <p:txEl>
                                              <p:pRg st="0" end="0"/>
                                            </p:txEl>
                                          </p:spTgt>
                                        </p:tgtEl>
                                        <p:attrNameLst>
                                          <p:attrName>style.visibility</p:attrName>
                                        </p:attrNameLst>
                                      </p:cBhvr>
                                      <p:to>
                                        <p:strVal val="visible"/>
                                      </p:to>
                                    </p:set>
                                    <p:animEffect transition="in" filter="fade">
                                      <p:cBhvr>
                                        <p:cTn id="13" dur="1000"/>
                                        <p:tgtEl>
                                          <p:spTgt spid="167986">
                                            <p:txEl>
                                              <p:pRg st="0" end="0"/>
                                            </p:txEl>
                                          </p:spTgt>
                                        </p:tgtEl>
                                      </p:cBhvr>
                                    </p:animEffect>
                                    <p:anim calcmode="lin" valueType="num">
                                      <p:cBhvr>
                                        <p:cTn id="14" dur="1000" fill="hold"/>
                                        <p:tgtEl>
                                          <p:spTgt spid="167986">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679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499"/>
                                          </p:stCondLst>
                                        </p:cTn>
                                        <p:tgtEl>
                                          <p:spTgt spid="16798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167985"/>
                                        </p:tgtEl>
                                        <p:attrNameLst>
                                          <p:attrName>style.visibility</p:attrName>
                                        </p:attrNameLst>
                                      </p:cBhvr>
                                      <p:to>
                                        <p:strVal val="visible"/>
                                      </p:to>
                                    </p:set>
                                    <p:animEffect transition="in" filter="fade">
                                      <p:cBhvr>
                                        <p:cTn id="24" dur="1000"/>
                                        <p:tgtEl>
                                          <p:spTgt spid="167985"/>
                                        </p:tgtEl>
                                      </p:cBhvr>
                                    </p:animEffect>
                                    <p:anim calcmode="lin" valueType="num">
                                      <p:cBhvr>
                                        <p:cTn id="25" dur="1000" fill="hold"/>
                                        <p:tgtEl>
                                          <p:spTgt spid="167985"/>
                                        </p:tgtEl>
                                        <p:attrNameLst>
                                          <p:attrName>ppt_x</p:attrName>
                                        </p:attrNameLst>
                                      </p:cBhvr>
                                      <p:tavLst>
                                        <p:tav tm="0">
                                          <p:val>
                                            <p:strVal val="#ppt_x"/>
                                          </p:val>
                                        </p:tav>
                                        <p:tav tm="100000">
                                          <p:val>
                                            <p:strVal val="#ppt_x"/>
                                          </p:val>
                                        </p:tav>
                                      </p:tavLst>
                                    </p:anim>
                                    <p:anim calcmode="lin" valueType="num">
                                      <p:cBhvr>
                                        <p:cTn id="26" dur="1000" fill="hold"/>
                                        <p:tgtEl>
                                          <p:spTgt spid="16798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slide(fromBottom)">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84" grpId="0"/>
      <p:bldP spid="167985" grpId="0"/>
      <p:bldP spid="45" grpId="0"/>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100+ hình nền powerpoint quân đội - hinhanhsieudep.ne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Text Box 8"/>
          <p:cNvSpPr txBox="1">
            <a:spLocks noChangeArrowheads="1"/>
          </p:cNvSpPr>
          <p:nvPr/>
        </p:nvSpPr>
        <p:spPr bwMode="auto">
          <a:xfrm>
            <a:off x="1828800" y="685800"/>
            <a:ext cx="7010400" cy="3970318"/>
          </a:xfrm>
          <a:prstGeom prst="rect">
            <a:avLst/>
          </a:prstGeom>
          <a:solidFill>
            <a:schemeClr val="bg1"/>
          </a:solidFill>
          <a:ln w="9525">
            <a:noFill/>
            <a:miter lim="800000"/>
            <a:headEnd/>
            <a:tailEnd/>
          </a:ln>
        </p:spPr>
        <p:txBody>
          <a:bodyPr wrap="square">
            <a:spAutoFit/>
          </a:bodyPr>
          <a:lstStyle/>
          <a:p>
            <a:pPr algn="l">
              <a:spcBef>
                <a:spcPct val="50000"/>
              </a:spcBef>
            </a:pPr>
            <a:r>
              <a:rPr lang="en-US" sz="3600" dirty="0" err="1">
                <a:latin typeface="Times New Roman" pitchFamily="18" charset="0"/>
                <a:cs typeface="Times New Roman" pitchFamily="18" charset="0"/>
              </a:rPr>
              <a:t>Hàng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mỗi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ít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tiền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công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Hãy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nêu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gia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all / Autumn 07 PowerPoint Template"/>
          <p:cNvPicPr>
            <a:picLocks noChangeAspect="1" noChangeArrowheads="1"/>
          </p:cNvPicPr>
          <p:nvPr/>
        </p:nvPicPr>
        <p:blipFill>
          <a:blip r:embed="rId2"/>
          <a:srcRect/>
          <a:stretch>
            <a:fillRect/>
          </a:stretch>
        </p:blipFill>
        <p:spPr bwMode="auto">
          <a:xfrm>
            <a:off x="0" y="0"/>
            <a:ext cx="9155779" cy="6858000"/>
          </a:xfrm>
          <a:prstGeom prst="rect">
            <a:avLst/>
          </a:prstGeom>
          <a:noFill/>
        </p:spPr>
      </p:pic>
      <p:sp>
        <p:nvSpPr>
          <p:cNvPr id="3" name="Rectangle 2"/>
          <p:cNvSpPr>
            <a:spLocks noChangeArrowheads="1"/>
          </p:cNvSpPr>
          <p:nvPr/>
        </p:nvSpPr>
        <p:spPr bwMode="auto">
          <a:xfrm>
            <a:off x="2438400" y="228600"/>
            <a:ext cx="4572000" cy="823752"/>
          </a:xfrm>
          <a:prstGeom prst="rect">
            <a:avLst/>
          </a:prstGeom>
          <a:noFill/>
          <a:ln w="9525" algn="ctr">
            <a:noFill/>
            <a:miter lim="800000"/>
            <a:headEnd/>
            <a:tailEnd/>
          </a:ln>
          <a:effectLst/>
        </p:spPr>
        <p:txBody>
          <a:bodyPr wrap="square" anchor="ctr">
            <a:spAutoFit/>
          </a:bodyPr>
          <a:lstStyle/>
          <a:p>
            <a:pPr algn="ctr">
              <a:lnSpc>
                <a:spcPct val="150000"/>
              </a:lnSpc>
              <a:defRPr/>
            </a:pPr>
            <a:r>
              <a:rPr lang="en-US" sz="3600" b="1" dirty="0">
                <a:effectLst>
                  <a:outerShdw blurRad="38100" dist="38100" dir="2700000" algn="tl">
                    <a:srgbClr val="C0C0C0"/>
                  </a:outerShdw>
                </a:effectLst>
                <a:latin typeface="Times New Roman" pitchFamily="18" charset="0"/>
                <a:cs typeface="Times New Roman" pitchFamily="18" charset="0"/>
              </a:rPr>
              <a:t>KIỂM TRA BÀI CŨ</a:t>
            </a:r>
          </a:p>
        </p:txBody>
      </p:sp>
      <p:sp>
        <p:nvSpPr>
          <p:cNvPr id="4" name="Text Box 3"/>
          <p:cNvSpPr txBox="1">
            <a:spLocks noChangeArrowheads="1"/>
          </p:cNvSpPr>
          <p:nvPr/>
        </p:nvSpPr>
        <p:spPr bwMode="auto">
          <a:xfrm>
            <a:off x="0" y="1219200"/>
            <a:ext cx="9144000" cy="2585323"/>
          </a:xfrm>
          <a:prstGeom prst="rect">
            <a:avLst/>
          </a:prstGeom>
          <a:noFill/>
          <a:ln w="9525">
            <a:noFill/>
            <a:miter lim="800000"/>
            <a:headEnd/>
            <a:tailEnd/>
          </a:ln>
        </p:spPr>
        <p:txBody>
          <a:bodyPr>
            <a:spAutoFit/>
          </a:bodyPr>
          <a:lstStyle/>
          <a:p>
            <a:pPr algn="l">
              <a:spcBef>
                <a:spcPct val="50000"/>
              </a:spcBef>
            </a:pPr>
            <a:r>
              <a:rPr lang="en-US" sz="3600" b="1" dirty="0">
                <a:latin typeface="Times New Roman" pitchFamily="18" charset="0"/>
              </a:rPr>
              <a:t>- </a:t>
            </a:r>
            <a:r>
              <a:rPr lang="en-US" sz="3600" b="1" dirty="0" err="1">
                <a:latin typeface="Times New Roman" pitchFamily="18" charset="0"/>
              </a:rPr>
              <a:t>Viết</a:t>
            </a:r>
            <a:r>
              <a:rPr lang="en-US" sz="3600" b="1" dirty="0">
                <a:latin typeface="Times New Roman" pitchFamily="18" charset="0"/>
              </a:rPr>
              <a:t> </a:t>
            </a:r>
            <a:r>
              <a:rPr lang="en-US" sz="3600" b="1" dirty="0" err="1">
                <a:latin typeface="Times New Roman" pitchFamily="18" charset="0"/>
              </a:rPr>
              <a:t>công</a:t>
            </a:r>
            <a:r>
              <a:rPr lang="en-US" sz="3600" b="1" dirty="0">
                <a:latin typeface="Times New Roman" pitchFamily="18" charset="0"/>
              </a:rPr>
              <a:t> </a:t>
            </a:r>
            <a:r>
              <a:rPr lang="en-US" sz="3600" b="1" dirty="0" err="1">
                <a:latin typeface="Times New Roman" pitchFamily="18" charset="0"/>
              </a:rPr>
              <a:t>thức</a:t>
            </a:r>
            <a:r>
              <a:rPr lang="en-US" sz="3600" b="1" dirty="0">
                <a:latin typeface="Times New Roman" pitchFamily="18" charset="0"/>
              </a:rPr>
              <a:t> </a:t>
            </a:r>
            <a:r>
              <a:rPr lang="en-US" sz="3600" b="1" dirty="0" err="1">
                <a:latin typeface="Times New Roman" pitchFamily="18" charset="0"/>
              </a:rPr>
              <a:t>tính</a:t>
            </a:r>
            <a:r>
              <a:rPr lang="en-US" sz="3600" b="1" dirty="0">
                <a:latin typeface="Times New Roman" pitchFamily="18" charset="0"/>
              </a:rPr>
              <a:t> </a:t>
            </a:r>
            <a:r>
              <a:rPr lang="en-US" sz="3600" b="1" dirty="0" err="1">
                <a:latin typeface="Times New Roman" pitchFamily="18" charset="0"/>
              </a:rPr>
              <a:t>công</a:t>
            </a:r>
            <a:r>
              <a:rPr lang="en-US" sz="3600" b="1" dirty="0">
                <a:latin typeface="Times New Roman" pitchFamily="18" charset="0"/>
              </a:rPr>
              <a:t> </a:t>
            </a:r>
            <a:r>
              <a:rPr lang="en-US" sz="3600" b="1" dirty="0" err="1">
                <a:latin typeface="Times New Roman" pitchFamily="18" charset="0"/>
              </a:rPr>
              <a:t>suất</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đoạn</a:t>
            </a:r>
            <a:r>
              <a:rPr lang="en-US" sz="3600" b="1" dirty="0">
                <a:latin typeface="Times New Roman" pitchFamily="18" charset="0"/>
              </a:rPr>
              <a:t> </a:t>
            </a:r>
            <a:r>
              <a:rPr lang="en-US" sz="3600" b="1" dirty="0" err="1">
                <a:latin typeface="Times New Roman" pitchFamily="18" charset="0"/>
              </a:rPr>
              <a:t>mạch</a:t>
            </a:r>
            <a:r>
              <a:rPr lang="en-US" sz="3600" b="1" dirty="0">
                <a:latin typeface="Times New Roman" pitchFamily="18" charset="0"/>
              </a:rPr>
              <a:t>?</a:t>
            </a:r>
          </a:p>
          <a:p>
            <a:pPr algn="l">
              <a:spcBef>
                <a:spcPct val="50000"/>
              </a:spcBef>
            </a:pPr>
            <a:r>
              <a:rPr lang="en-US" sz="3600" b="1" dirty="0">
                <a:latin typeface="Times New Roman" pitchFamily="18" charset="0"/>
              </a:rPr>
              <a:t> - </a:t>
            </a:r>
            <a:r>
              <a:rPr lang="en-US" sz="3600" b="1" dirty="0" err="1">
                <a:latin typeface="Times New Roman" pitchFamily="18" charset="0"/>
              </a:rPr>
              <a:t>Nêu</a:t>
            </a:r>
            <a:r>
              <a:rPr lang="en-US" sz="3600" b="1" dirty="0">
                <a:latin typeface="Times New Roman" pitchFamily="18" charset="0"/>
              </a:rPr>
              <a:t> ý </a:t>
            </a:r>
            <a:r>
              <a:rPr lang="en-US" sz="3600" b="1" dirty="0" err="1">
                <a:latin typeface="Times New Roman" pitchFamily="18" charset="0"/>
              </a:rPr>
              <a:t>nghĩa</a:t>
            </a:r>
            <a:r>
              <a:rPr lang="en-US" sz="3600" b="1" dirty="0">
                <a:latin typeface="Times New Roman" pitchFamily="18" charset="0"/>
              </a:rPr>
              <a:t> </a:t>
            </a:r>
            <a:r>
              <a:rPr lang="en-US" sz="3600" b="1" dirty="0" err="1">
                <a:latin typeface="Times New Roman" pitchFamily="18" charset="0"/>
              </a:rPr>
              <a:t>và</a:t>
            </a:r>
            <a:r>
              <a:rPr lang="en-US" sz="3600" b="1" dirty="0">
                <a:latin typeface="Times New Roman" pitchFamily="18" charset="0"/>
              </a:rPr>
              <a:t> </a:t>
            </a:r>
            <a:r>
              <a:rPr lang="en-US" sz="3600" b="1" dirty="0" err="1">
                <a:latin typeface="Times New Roman" pitchFamily="18" charset="0"/>
              </a:rPr>
              <a:t>đơn</a:t>
            </a:r>
            <a:r>
              <a:rPr lang="en-US" sz="3600" b="1" dirty="0">
                <a:latin typeface="Times New Roman" pitchFamily="18" charset="0"/>
              </a:rPr>
              <a:t> </a:t>
            </a:r>
            <a:r>
              <a:rPr lang="en-US" sz="3600" b="1" dirty="0" err="1">
                <a:latin typeface="Times New Roman" pitchFamily="18" charset="0"/>
              </a:rPr>
              <a:t>vị</a:t>
            </a:r>
            <a:r>
              <a:rPr lang="en-US" sz="3600" b="1" dirty="0">
                <a:latin typeface="Times New Roman" pitchFamily="18" charset="0"/>
              </a:rPr>
              <a:t> </a:t>
            </a:r>
            <a:r>
              <a:rPr lang="en-US" sz="3600" b="1" dirty="0" err="1">
                <a:latin typeface="Times New Roman" pitchFamily="18" charset="0"/>
              </a:rPr>
              <a:t>của</a:t>
            </a:r>
            <a:r>
              <a:rPr lang="en-US" sz="3600" b="1" dirty="0">
                <a:latin typeface="Times New Roman" pitchFamily="18" charset="0"/>
              </a:rPr>
              <a:t> </a:t>
            </a:r>
            <a:r>
              <a:rPr lang="en-US" sz="3600" b="1" dirty="0" err="1">
                <a:latin typeface="Times New Roman" pitchFamily="18" charset="0"/>
              </a:rPr>
              <a:t>từng</a:t>
            </a:r>
            <a:r>
              <a:rPr lang="en-US" sz="3600" b="1" dirty="0">
                <a:latin typeface="Times New Roman" pitchFamily="18" charset="0"/>
              </a:rPr>
              <a:t> </a:t>
            </a:r>
            <a:r>
              <a:rPr lang="en-US" sz="3600" b="1" dirty="0" err="1">
                <a:latin typeface="Times New Roman" pitchFamily="18" charset="0"/>
              </a:rPr>
              <a:t>đại</a:t>
            </a:r>
            <a:r>
              <a:rPr lang="en-US" sz="3600" b="1" dirty="0">
                <a:latin typeface="Times New Roman" pitchFamily="18" charset="0"/>
              </a:rPr>
              <a:t> </a:t>
            </a:r>
            <a:r>
              <a:rPr lang="en-US" sz="3600" b="1" dirty="0" err="1">
                <a:latin typeface="Times New Roman" pitchFamily="18" charset="0"/>
              </a:rPr>
              <a:t>lượng</a:t>
            </a:r>
            <a:r>
              <a:rPr lang="en-US" sz="3600" b="1" dirty="0">
                <a:latin typeface="Times New Roman" pitchFamily="18" charset="0"/>
              </a:rPr>
              <a:t> </a:t>
            </a:r>
            <a:r>
              <a:rPr lang="en-US" sz="3600" b="1" dirty="0" err="1">
                <a:latin typeface="Times New Roman" pitchFamily="18" charset="0"/>
              </a:rPr>
              <a:t>trong</a:t>
            </a:r>
            <a:r>
              <a:rPr lang="en-US" sz="3600" b="1" dirty="0">
                <a:latin typeface="Times New Roman" pitchFamily="18" charset="0"/>
              </a:rPr>
              <a:t> </a:t>
            </a:r>
            <a:r>
              <a:rPr lang="en-US" sz="3600" b="1" dirty="0" err="1">
                <a:latin typeface="Times New Roman" pitchFamily="18" charset="0"/>
              </a:rPr>
              <a:t>công</a:t>
            </a:r>
            <a:r>
              <a:rPr lang="en-US" sz="3600" b="1" dirty="0">
                <a:latin typeface="Times New Roman" pitchFamily="18" charset="0"/>
              </a:rPr>
              <a:t> </a:t>
            </a:r>
            <a:r>
              <a:rPr lang="en-US" sz="3600" b="1" dirty="0" err="1">
                <a:latin typeface="Times New Roman" pitchFamily="18" charset="0"/>
              </a:rPr>
              <a:t>thức</a:t>
            </a:r>
            <a:r>
              <a:rPr lang="en-US" sz="3600" b="1" dirty="0">
                <a:latin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174091" name="Text Box 11"/>
          <p:cNvSpPr txBox="1">
            <a:spLocks noChangeArrowheads="1"/>
          </p:cNvSpPr>
          <p:nvPr/>
        </p:nvSpPr>
        <p:spPr bwMode="auto">
          <a:xfrm>
            <a:off x="838200" y="5105400"/>
            <a:ext cx="8305800" cy="584200"/>
          </a:xfrm>
          <a:prstGeom prst="rect">
            <a:avLst/>
          </a:prstGeom>
          <a:solidFill>
            <a:schemeClr val="bg1"/>
          </a:solidFill>
          <a:ln w="9525">
            <a:noFill/>
            <a:miter lim="800000"/>
            <a:headEnd/>
            <a:tailEnd/>
          </a:ln>
        </p:spPr>
        <p:txBody>
          <a:bodyPr>
            <a:spAutoFit/>
          </a:bodyPr>
          <a:lstStyle/>
          <a:p>
            <a:r>
              <a:rPr lang="en-US" sz="3200" b="1">
                <a:solidFill>
                  <a:srgbClr val="FF3300"/>
                </a:solidFill>
                <a:latin typeface="Times New Roman" pitchFamily="18" charset="0"/>
                <a:cs typeface="Times New Roman" pitchFamily="18" charset="0"/>
              </a:rPr>
              <a:t>Sử dụng các thiết bị và đồ dùng điện hợp lý.</a:t>
            </a:r>
            <a:endParaRPr lang="en-US" sz="3200">
              <a:solidFill>
                <a:srgbClr val="FF3300"/>
              </a:solidFill>
              <a:latin typeface="Times New Roman" pitchFamily="18" charset="0"/>
              <a:cs typeface="Times New Roman" pitchFamily="18" charset="0"/>
            </a:endParaRPr>
          </a:p>
        </p:txBody>
      </p:sp>
      <p:pic>
        <p:nvPicPr>
          <p:cNvPr id="174092" name="Picture 12"/>
          <p:cNvPicPr>
            <a:picLocks noChangeAspect="1" noChangeArrowheads="1"/>
          </p:cNvPicPr>
          <p:nvPr/>
        </p:nvPicPr>
        <p:blipFill>
          <a:blip r:embed="rId3"/>
          <a:srcRect/>
          <a:stretch>
            <a:fillRect/>
          </a:stretch>
        </p:blipFill>
        <p:spPr bwMode="auto">
          <a:xfrm>
            <a:off x="457200" y="1219200"/>
            <a:ext cx="4114800" cy="3429000"/>
          </a:xfrm>
          <a:prstGeom prst="rect">
            <a:avLst/>
          </a:prstGeom>
          <a:noFill/>
          <a:ln w="9525">
            <a:noFill/>
            <a:miter lim="800000"/>
            <a:headEnd/>
            <a:tailEnd/>
          </a:ln>
        </p:spPr>
      </p:pic>
      <p:pic>
        <p:nvPicPr>
          <p:cNvPr id="174093" name="Picture 13"/>
          <p:cNvPicPr>
            <a:picLocks noChangeAspect="1" noChangeArrowheads="1"/>
          </p:cNvPicPr>
          <p:nvPr/>
        </p:nvPicPr>
        <p:blipFill>
          <a:blip r:embed="rId4"/>
          <a:srcRect/>
          <a:stretch>
            <a:fillRect/>
          </a:stretch>
        </p:blipFill>
        <p:spPr bwMode="auto">
          <a:xfrm>
            <a:off x="5029200" y="1219200"/>
            <a:ext cx="3905250" cy="3429000"/>
          </a:xfrm>
          <a:prstGeom prst="rect">
            <a:avLst/>
          </a:prstGeom>
          <a:noFill/>
          <a:ln w="9525">
            <a:noFill/>
            <a:miter lim="800000"/>
            <a:headEnd/>
            <a:tailEnd/>
          </a:ln>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092"/>
                                        </p:tgtEl>
                                        <p:attrNameLst>
                                          <p:attrName>style.visibility</p:attrName>
                                        </p:attrNameLst>
                                      </p:cBhvr>
                                      <p:to>
                                        <p:strVal val="visible"/>
                                      </p:to>
                                    </p:set>
                                    <p:anim calcmode="lin" valueType="num">
                                      <p:cBhvr additive="base">
                                        <p:cTn id="7" dur="500" fill="hold"/>
                                        <p:tgtEl>
                                          <p:spTgt spid="174092"/>
                                        </p:tgtEl>
                                        <p:attrNameLst>
                                          <p:attrName>ppt_x</p:attrName>
                                        </p:attrNameLst>
                                      </p:cBhvr>
                                      <p:tavLst>
                                        <p:tav tm="0">
                                          <p:val>
                                            <p:strVal val="#ppt_x"/>
                                          </p:val>
                                        </p:tav>
                                        <p:tav tm="100000">
                                          <p:val>
                                            <p:strVal val="#ppt_x"/>
                                          </p:val>
                                        </p:tav>
                                      </p:tavLst>
                                    </p:anim>
                                    <p:anim calcmode="lin" valueType="num">
                                      <p:cBhvr additive="base">
                                        <p:cTn id="8" dur="500" fill="hold"/>
                                        <p:tgtEl>
                                          <p:spTgt spid="1740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74093"/>
                                        </p:tgtEl>
                                        <p:attrNameLst>
                                          <p:attrName>style.visibility</p:attrName>
                                        </p:attrNameLst>
                                      </p:cBhvr>
                                      <p:to>
                                        <p:strVal val="visible"/>
                                      </p:to>
                                    </p:set>
                                    <p:animEffect transition="in" filter="fade">
                                      <p:cBhvr>
                                        <p:cTn id="13" dur="1000"/>
                                        <p:tgtEl>
                                          <p:spTgt spid="174093"/>
                                        </p:tgtEl>
                                      </p:cBhvr>
                                    </p:animEffect>
                                    <p:anim calcmode="lin" valueType="num">
                                      <p:cBhvr>
                                        <p:cTn id="14" dur="1000" fill="hold"/>
                                        <p:tgtEl>
                                          <p:spTgt spid="174093"/>
                                        </p:tgtEl>
                                        <p:attrNameLst>
                                          <p:attrName>ppt_x</p:attrName>
                                        </p:attrNameLst>
                                      </p:cBhvr>
                                      <p:tavLst>
                                        <p:tav tm="0">
                                          <p:val>
                                            <p:strVal val="#ppt_x"/>
                                          </p:val>
                                        </p:tav>
                                        <p:tav tm="100000">
                                          <p:val>
                                            <p:strVal val="#ppt_x"/>
                                          </p:val>
                                        </p:tav>
                                      </p:tavLst>
                                    </p:anim>
                                    <p:anim calcmode="lin" valueType="num">
                                      <p:cBhvr>
                                        <p:cTn id="15" dur="900" decel="100000" fill="hold"/>
                                        <p:tgtEl>
                                          <p:spTgt spid="17409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4093"/>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74091"/>
                                        </p:tgtEl>
                                        <p:attrNameLst>
                                          <p:attrName>style.visibility</p:attrName>
                                        </p:attrNameLst>
                                      </p:cBhvr>
                                      <p:to>
                                        <p:strVal val="visible"/>
                                      </p:to>
                                    </p:set>
                                    <p:anim calcmode="lin" valueType="num">
                                      <p:cBhvr>
                                        <p:cTn id="21" dur="500" fill="hold"/>
                                        <p:tgtEl>
                                          <p:spTgt spid="174091"/>
                                        </p:tgtEl>
                                        <p:attrNameLst>
                                          <p:attrName>ppt_w</p:attrName>
                                        </p:attrNameLst>
                                      </p:cBhvr>
                                      <p:tavLst>
                                        <p:tav tm="0">
                                          <p:val>
                                            <p:fltVal val="0"/>
                                          </p:val>
                                        </p:tav>
                                        <p:tav tm="100000">
                                          <p:val>
                                            <p:strVal val="#ppt_w"/>
                                          </p:val>
                                        </p:tav>
                                      </p:tavLst>
                                    </p:anim>
                                    <p:anim calcmode="lin" valueType="num">
                                      <p:cBhvr>
                                        <p:cTn id="22" dur="500" fill="hold"/>
                                        <p:tgtEl>
                                          <p:spTgt spid="1740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176136" name="Text Box 8"/>
          <p:cNvSpPr txBox="1">
            <a:spLocks noChangeArrowheads="1"/>
          </p:cNvSpPr>
          <p:nvPr/>
        </p:nvSpPr>
        <p:spPr bwMode="auto">
          <a:xfrm>
            <a:off x="152400" y="5105400"/>
            <a:ext cx="4267200" cy="1200329"/>
          </a:xfrm>
          <a:prstGeom prst="rect">
            <a:avLst/>
          </a:prstGeom>
          <a:solidFill>
            <a:schemeClr val="bg1"/>
          </a:solidFill>
          <a:ln w="9525">
            <a:solidFill>
              <a:srgbClr val="0000FF"/>
            </a:solidFill>
            <a:miter lim="800000"/>
            <a:headEnd/>
            <a:tailEnd/>
          </a:ln>
        </p:spPr>
        <p:txBody>
          <a:bodyPr>
            <a:spAutoFit/>
          </a:bodyPr>
          <a:lstStyle/>
          <a:p>
            <a:r>
              <a:rPr lang="en-US" sz="3600" b="1" i="1" dirty="0" err="1">
                <a:solidFill>
                  <a:srgbClr val="FF3300"/>
                </a:solidFill>
                <a:latin typeface="Times New Roman" pitchFamily="18" charset="0"/>
                <a:cs typeface="Times New Roman" pitchFamily="18" charset="0"/>
              </a:rPr>
              <a:t>Không</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nên</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cắm</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bộ</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sạc</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liên</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tục</a:t>
            </a:r>
            <a:r>
              <a:rPr lang="en-US" sz="3600" dirty="0">
                <a:solidFill>
                  <a:srgbClr val="FF3300"/>
                </a:solidFill>
                <a:latin typeface="Times New Roman" pitchFamily="18" charset="0"/>
                <a:cs typeface="Times New Roman" pitchFamily="18" charset="0"/>
              </a:rPr>
              <a:t> </a:t>
            </a:r>
            <a:endParaRPr lang="en-US" sz="3600" b="1" dirty="0">
              <a:solidFill>
                <a:srgbClr val="FF3300"/>
              </a:solidFill>
              <a:latin typeface="Times New Roman" pitchFamily="18" charset="0"/>
              <a:cs typeface="Times New Roman" pitchFamily="18" charset="0"/>
            </a:endParaRPr>
          </a:p>
        </p:txBody>
      </p:sp>
      <p:pic>
        <p:nvPicPr>
          <p:cNvPr id="176139" name="Picture 11"/>
          <p:cNvPicPr>
            <a:picLocks noChangeAspect="1" noChangeArrowheads="1"/>
          </p:cNvPicPr>
          <p:nvPr/>
        </p:nvPicPr>
        <p:blipFill>
          <a:blip r:embed="rId3"/>
          <a:srcRect/>
          <a:stretch>
            <a:fillRect/>
          </a:stretch>
        </p:blipFill>
        <p:spPr bwMode="auto">
          <a:xfrm>
            <a:off x="4876800" y="914400"/>
            <a:ext cx="3810000" cy="3721100"/>
          </a:xfrm>
          <a:prstGeom prst="rect">
            <a:avLst/>
          </a:prstGeom>
          <a:noFill/>
          <a:ln w="9525">
            <a:noFill/>
            <a:miter lim="800000"/>
            <a:headEnd/>
            <a:tailEnd/>
          </a:ln>
        </p:spPr>
      </p:pic>
      <p:pic>
        <p:nvPicPr>
          <p:cNvPr id="176140" name="Picture 12"/>
          <p:cNvPicPr>
            <a:picLocks noChangeAspect="1" noChangeArrowheads="1"/>
          </p:cNvPicPr>
          <p:nvPr/>
        </p:nvPicPr>
        <p:blipFill>
          <a:blip r:embed="rId4"/>
          <a:srcRect/>
          <a:stretch>
            <a:fillRect/>
          </a:stretch>
        </p:blipFill>
        <p:spPr bwMode="auto">
          <a:xfrm>
            <a:off x="304800" y="914400"/>
            <a:ext cx="4114800" cy="3810000"/>
          </a:xfrm>
          <a:prstGeom prst="rect">
            <a:avLst/>
          </a:prstGeom>
          <a:noFill/>
          <a:ln w="9525">
            <a:noFill/>
            <a:miter lim="800000"/>
            <a:headEnd/>
            <a:tailEnd/>
          </a:ln>
        </p:spPr>
      </p:pic>
      <p:sp>
        <p:nvSpPr>
          <p:cNvPr id="22534" name="Text Box 13"/>
          <p:cNvSpPr txBox="1">
            <a:spLocks noChangeArrowheads="1"/>
          </p:cNvSpPr>
          <p:nvPr/>
        </p:nvSpPr>
        <p:spPr bwMode="auto">
          <a:xfrm>
            <a:off x="3032125" y="5218113"/>
            <a:ext cx="184150" cy="366712"/>
          </a:xfrm>
          <a:prstGeom prst="rect">
            <a:avLst/>
          </a:prstGeom>
          <a:noFill/>
          <a:ln w="9525">
            <a:noFill/>
            <a:miter lim="800000"/>
            <a:headEnd/>
            <a:tailEnd/>
          </a:ln>
        </p:spPr>
        <p:txBody>
          <a:bodyPr wrap="none">
            <a:spAutoFit/>
          </a:bodyPr>
          <a:lstStyle/>
          <a:p>
            <a:pPr algn="l"/>
            <a:endParaRPr lang="en-US" sz="1800"/>
          </a:p>
        </p:txBody>
      </p:sp>
      <p:sp>
        <p:nvSpPr>
          <p:cNvPr id="176142" name="Text Box 14"/>
          <p:cNvSpPr txBox="1">
            <a:spLocks noChangeArrowheads="1"/>
          </p:cNvSpPr>
          <p:nvPr/>
        </p:nvSpPr>
        <p:spPr bwMode="auto">
          <a:xfrm>
            <a:off x="4648200" y="4724400"/>
            <a:ext cx="4495800" cy="1754326"/>
          </a:xfrm>
          <a:prstGeom prst="rect">
            <a:avLst/>
          </a:prstGeom>
          <a:solidFill>
            <a:schemeClr val="bg1"/>
          </a:solidFill>
          <a:ln w="9525">
            <a:solidFill>
              <a:srgbClr val="0000FF"/>
            </a:solidFill>
            <a:miter lim="800000"/>
            <a:headEnd/>
            <a:tailEnd/>
          </a:ln>
        </p:spPr>
        <p:txBody>
          <a:bodyPr wrap="square">
            <a:spAutoFit/>
          </a:bodyPr>
          <a:lstStyle/>
          <a:p>
            <a:r>
              <a:rPr lang="en-US" sz="3600" b="1" i="1" dirty="0" err="1">
                <a:solidFill>
                  <a:srgbClr val="FF3300"/>
                </a:solidFill>
                <a:latin typeface="Times New Roman" pitchFamily="18" charset="0"/>
                <a:cs typeface="Times New Roman" pitchFamily="18" charset="0"/>
              </a:rPr>
              <a:t>Nên</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sử</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dụng</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bóng</a:t>
            </a:r>
            <a:r>
              <a:rPr lang="en-US" sz="3600" b="1" i="1" dirty="0">
                <a:solidFill>
                  <a:srgbClr val="FF3300"/>
                </a:solidFill>
                <a:latin typeface="Times New Roman" pitchFamily="18" charset="0"/>
                <a:cs typeface="Times New Roman" pitchFamily="18" charset="0"/>
              </a:rPr>
              <a:t> compact </a:t>
            </a:r>
            <a:r>
              <a:rPr lang="en-US" sz="3600" b="1" i="1" dirty="0" err="1">
                <a:solidFill>
                  <a:srgbClr val="FF3300"/>
                </a:solidFill>
                <a:latin typeface="Times New Roman" pitchFamily="18" charset="0"/>
                <a:cs typeface="Times New Roman" pitchFamily="18" charset="0"/>
              </a:rPr>
              <a:t>thay</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cho</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bóng</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đèn</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sợi</a:t>
            </a:r>
            <a:r>
              <a:rPr lang="en-US" sz="3600" b="1" i="1" dirty="0">
                <a:solidFill>
                  <a:srgbClr val="FF3300"/>
                </a:solidFill>
                <a:latin typeface="Times New Roman" pitchFamily="18" charset="0"/>
                <a:cs typeface="Times New Roman" pitchFamily="18" charset="0"/>
              </a:rPr>
              <a:t> </a:t>
            </a:r>
            <a:r>
              <a:rPr lang="en-US" sz="3600" b="1" i="1" dirty="0" err="1">
                <a:solidFill>
                  <a:srgbClr val="FF3300"/>
                </a:solidFill>
                <a:latin typeface="Times New Roman" pitchFamily="18" charset="0"/>
                <a:cs typeface="Times New Roman" pitchFamily="18" charset="0"/>
              </a:rPr>
              <a:t>đốt</a:t>
            </a:r>
            <a:r>
              <a:rPr lang="en-US" sz="3600" dirty="0">
                <a:solidFill>
                  <a:srgbClr val="FF3300"/>
                </a:solidFill>
                <a:latin typeface="Times New Roman" pitchFamily="18" charset="0"/>
                <a:cs typeface="Times New Roman" pitchFamily="18" charset="0"/>
              </a:rPr>
              <a:t> </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6140"/>
                                        </p:tgtEl>
                                        <p:attrNameLst>
                                          <p:attrName>style.visibility</p:attrName>
                                        </p:attrNameLst>
                                      </p:cBhvr>
                                      <p:to>
                                        <p:strVal val="visible"/>
                                      </p:to>
                                    </p:set>
                                    <p:anim calcmode="lin" valueType="num">
                                      <p:cBhvr>
                                        <p:cTn id="7" dur="1000" fill="hold"/>
                                        <p:tgtEl>
                                          <p:spTgt spid="176140"/>
                                        </p:tgtEl>
                                        <p:attrNameLst>
                                          <p:attrName>ppt_x</p:attrName>
                                        </p:attrNameLst>
                                      </p:cBhvr>
                                      <p:tavLst>
                                        <p:tav tm="0">
                                          <p:val>
                                            <p:strVal val="#ppt_x-.2"/>
                                          </p:val>
                                        </p:tav>
                                        <p:tav tm="100000">
                                          <p:val>
                                            <p:strVal val="#ppt_x"/>
                                          </p:val>
                                        </p:tav>
                                      </p:tavLst>
                                    </p:anim>
                                    <p:anim calcmode="lin" valueType="num">
                                      <p:cBhvr>
                                        <p:cTn id="8" dur="1000" fill="hold"/>
                                        <p:tgtEl>
                                          <p:spTgt spid="17614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6140"/>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176136"/>
                                        </p:tgtEl>
                                        <p:attrNameLst>
                                          <p:attrName>style.visibility</p:attrName>
                                        </p:attrNameLst>
                                      </p:cBhvr>
                                      <p:to>
                                        <p:strVal val="visible"/>
                                      </p:to>
                                    </p:set>
                                    <p:anim calcmode="lin" valueType="num">
                                      <p:cBhvr>
                                        <p:cTn id="14" dur="500" fill="hold"/>
                                        <p:tgtEl>
                                          <p:spTgt spid="176136"/>
                                        </p:tgtEl>
                                        <p:attrNameLst>
                                          <p:attrName>ppt_w</p:attrName>
                                        </p:attrNameLst>
                                      </p:cBhvr>
                                      <p:tavLst>
                                        <p:tav tm="0">
                                          <p:val>
                                            <p:fltVal val="0"/>
                                          </p:val>
                                        </p:tav>
                                        <p:tav tm="100000">
                                          <p:val>
                                            <p:strVal val="#ppt_w"/>
                                          </p:val>
                                        </p:tav>
                                      </p:tavLst>
                                    </p:anim>
                                    <p:anim calcmode="lin" valueType="num">
                                      <p:cBhvr>
                                        <p:cTn id="15" dur="500" fill="hold"/>
                                        <p:tgtEl>
                                          <p:spTgt spid="176136"/>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176139"/>
                                        </p:tgtEl>
                                        <p:attrNameLst>
                                          <p:attrName>style.visibility</p:attrName>
                                        </p:attrNameLst>
                                      </p:cBhvr>
                                      <p:to>
                                        <p:strVal val="visible"/>
                                      </p:to>
                                    </p:set>
                                    <p:anim calcmode="lin" valueType="num">
                                      <p:cBhvr>
                                        <p:cTn id="20" dur="1000" fill="hold"/>
                                        <p:tgtEl>
                                          <p:spTgt spid="176139"/>
                                        </p:tgtEl>
                                        <p:attrNameLst>
                                          <p:attrName>ppt_x</p:attrName>
                                        </p:attrNameLst>
                                      </p:cBhvr>
                                      <p:tavLst>
                                        <p:tav tm="0">
                                          <p:val>
                                            <p:strVal val="#ppt_x-.2"/>
                                          </p:val>
                                        </p:tav>
                                        <p:tav tm="100000">
                                          <p:val>
                                            <p:strVal val="#ppt_x"/>
                                          </p:val>
                                        </p:tav>
                                      </p:tavLst>
                                    </p:anim>
                                    <p:anim calcmode="lin" valueType="num">
                                      <p:cBhvr>
                                        <p:cTn id="21" dur="1000" fill="hold"/>
                                        <p:tgtEl>
                                          <p:spTgt spid="176139"/>
                                        </p:tgtEl>
                                        <p:attrNameLst>
                                          <p:attrName>ppt_y</p:attrName>
                                        </p:attrNameLst>
                                      </p:cBhvr>
                                      <p:tavLst>
                                        <p:tav tm="0">
                                          <p:val>
                                            <p:strVal val="#ppt_y"/>
                                          </p:val>
                                        </p:tav>
                                        <p:tav tm="100000">
                                          <p:val>
                                            <p:strVal val="#ppt_y"/>
                                          </p:val>
                                        </p:tav>
                                      </p:tavLst>
                                    </p:anim>
                                    <p:animEffect transition="in" filter="wipe(right)" prLst="gradientSize: 0.1">
                                      <p:cBhvr>
                                        <p:cTn id="22" dur="1000"/>
                                        <p:tgtEl>
                                          <p:spTgt spid="176139"/>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76142"/>
                                        </p:tgtEl>
                                        <p:attrNameLst>
                                          <p:attrName>style.visibility</p:attrName>
                                        </p:attrNameLst>
                                      </p:cBhvr>
                                      <p:to>
                                        <p:strVal val="visible"/>
                                      </p:to>
                                    </p:set>
                                    <p:anim calcmode="lin" valueType="num">
                                      <p:cBhvr>
                                        <p:cTn id="27" dur="500" fill="hold"/>
                                        <p:tgtEl>
                                          <p:spTgt spid="176142"/>
                                        </p:tgtEl>
                                        <p:attrNameLst>
                                          <p:attrName>ppt_w</p:attrName>
                                        </p:attrNameLst>
                                      </p:cBhvr>
                                      <p:tavLst>
                                        <p:tav tm="0">
                                          <p:val>
                                            <p:fltVal val="0"/>
                                          </p:val>
                                        </p:tav>
                                        <p:tav tm="100000">
                                          <p:val>
                                            <p:strVal val="#ppt_w"/>
                                          </p:val>
                                        </p:tav>
                                      </p:tavLst>
                                    </p:anim>
                                    <p:anim calcmode="lin" valueType="num">
                                      <p:cBhvr>
                                        <p:cTn id="28" dur="500" fill="hold"/>
                                        <p:tgtEl>
                                          <p:spTgt spid="1761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6" grpId="0" animBg="1"/>
      <p:bldP spid="1761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23555" name="Line 3"/>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23556" name="AutoShape 4"/>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pic>
        <p:nvPicPr>
          <p:cNvPr id="23557" name="Picture 5"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23558" name="AutoShape 6"/>
          <p:cNvSpPr>
            <a:spLocks noChangeArrowheads="1"/>
          </p:cNvSpPr>
          <p:nvPr/>
        </p:nvSpPr>
        <p:spPr bwMode="blackWhite">
          <a:xfrm>
            <a:off x="6248400" y="30480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72045" name="Text Box 13"/>
          <p:cNvSpPr txBox="1">
            <a:spLocks noChangeArrowheads="1"/>
          </p:cNvSpPr>
          <p:nvPr/>
        </p:nvSpPr>
        <p:spPr bwMode="auto">
          <a:xfrm>
            <a:off x="228600" y="3200400"/>
            <a:ext cx="8610600" cy="2554288"/>
          </a:xfrm>
          <a:prstGeom prst="rect">
            <a:avLst/>
          </a:prstGeom>
          <a:solidFill>
            <a:schemeClr val="bg1"/>
          </a:solidFill>
          <a:ln w="9525">
            <a:noFill/>
            <a:miter lim="800000"/>
            <a:headEnd/>
            <a:tailEnd/>
          </a:ln>
        </p:spPr>
        <p:txBody>
          <a:bodyPr>
            <a:spAutoFit/>
          </a:bodyPr>
          <a:lstStyle/>
          <a:p>
            <a:pPr algn="l">
              <a:spcBef>
                <a:spcPct val="50000"/>
              </a:spcBef>
            </a:pPr>
            <a:r>
              <a:rPr lang="en-US" sz="3200" b="1">
                <a:solidFill>
                  <a:srgbClr val="0000FF"/>
                </a:solidFill>
                <a:latin typeface="Times New Roman" pitchFamily="18" charset="0"/>
                <a:cs typeface="Times New Roman" pitchFamily="18" charset="0"/>
              </a:rPr>
              <a:t>Đối với người làm quản lí và phân phối điện, việc tính toán điện phải cẩn thận, trung thực: như đọc số chỉ của công tơ đúng, không làm sai lệch tiêu chuẩn kĩ thuật của công tơ; </a:t>
            </a:r>
            <a:r>
              <a:rPr lang="en-US" sz="3200" b="1" i="1">
                <a:solidFill>
                  <a:srgbClr val="FF3300"/>
                </a:solidFill>
                <a:latin typeface="Times New Roman" pitchFamily="18" charset="0"/>
                <a:cs typeface="Times New Roman" pitchFamily="18" charset="0"/>
              </a:rPr>
              <a:t>không nối điện tiêu thụ không qua công tơ…</a:t>
            </a:r>
          </a:p>
        </p:txBody>
      </p:sp>
      <p:sp>
        <p:nvSpPr>
          <p:cNvPr id="172049" name="AutoShape 17"/>
          <p:cNvSpPr>
            <a:spLocks noChangeArrowheads="1"/>
          </p:cNvSpPr>
          <p:nvPr/>
        </p:nvSpPr>
        <p:spPr bwMode="auto">
          <a:xfrm>
            <a:off x="762000" y="762000"/>
            <a:ext cx="7391400" cy="1905000"/>
          </a:xfrm>
          <a:prstGeom prst="wedgeEllipseCallout">
            <a:avLst>
              <a:gd name="adj1" fmla="val -44185"/>
              <a:gd name="adj2" fmla="val 70000"/>
            </a:avLst>
          </a:prstGeom>
          <a:solidFill>
            <a:schemeClr val="bg1"/>
          </a:solidFill>
          <a:ln w="9525">
            <a:solidFill>
              <a:schemeClr val="tx1"/>
            </a:solidFill>
            <a:miter lim="800000"/>
            <a:headEnd/>
            <a:tailEnd/>
          </a:ln>
        </p:spPr>
        <p:txBody>
          <a:bodyPr/>
          <a:lstStyle/>
          <a:p>
            <a:r>
              <a:rPr lang="en-US" sz="3200" b="1" dirty="0" err="1">
                <a:solidFill>
                  <a:srgbClr val="FF3300"/>
                </a:solidFill>
                <a:latin typeface="Times New Roman" pitchFamily="18" charset="0"/>
                <a:cs typeface="Times New Roman" pitchFamily="18" charset="0"/>
              </a:rPr>
              <a:t>Em</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có</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những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ngành</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nghề</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liên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quan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sử</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dụng</a:t>
            </a:r>
            <a:r>
              <a:rPr lang="en-US" sz="3200" b="1" dirty="0">
                <a:solidFill>
                  <a:srgbClr val="FF3300"/>
                </a:solidFill>
                <a:latin typeface="Times New Roman" pitchFamily="18" charset="0"/>
                <a:cs typeface="Times New Roman" pitchFamily="18" charset="0"/>
              </a:rPr>
              <a:t>?</a:t>
            </a:r>
          </a:p>
        </p:txBody>
      </p:sp>
      <p:sp>
        <p:nvSpPr>
          <p:cNvPr id="172054" name="AutoShape 22"/>
          <p:cNvSpPr>
            <a:spLocks noChangeArrowheads="1"/>
          </p:cNvSpPr>
          <p:nvPr/>
        </p:nvSpPr>
        <p:spPr bwMode="auto">
          <a:xfrm>
            <a:off x="1981200" y="11430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172055" name="Text Box 23"/>
          <p:cNvSpPr txBox="1">
            <a:spLocks noChangeArrowheads="1"/>
          </p:cNvSpPr>
          <p:nvPr/>
        </p:nvSpPr>
        <p:spPr bwMode="auto">
          <a:xfrm>
            <a:off x="2514600" y="1066800"/>
            <a:ext cx="6146800" cy="457200"/>
          </a:xfrm>
          <a:prstGeom prst="rect">
            <a:avLst/>
          </a:prstGeom>
          <a:solidFill>
            <a:schemeClr val="bg1"/>
          </a:solidFill>
          <a:ln w="9525">
            <a:noFill/>
            <a:miter lim="800000"/>
            <a:headEnd/>
            <a:tailEnd/>
          </a:ln>
        </p:spPr>
        <p:txBody>
          <a:bodyPr>
            <a:spAutoFit/>
          </a:bodyPr>
          <a:lstStyle/>
          <a:p>
            <a:pPr algn="l">
              <a:spcBef>
                <a:spcPct val="50000"/>
              </a:spcBef>
            </a:pPr>
            <a:r>
              <a:rPr lang="en-US" sz="2400" b="1"/>
              <a:t>- </a:t>
            </a:r>
            <a:r>
              <a:rPr lang="en-US" sz="2400" b="1">
                <a:latin typeface="Times New Roman" pitchFamily="18" charset="0"/>
                <a:cs typeface="Times New Roman" pitchFamily="18" charset="0"/>
              </a:rPr>
              <a:t>Chế tạo công tơ điện.</a:t>
            </a:r>
          </a:p>
        </p:txBody>
      </p:sp>
      <p:sp>
        <p:nvSpPr>
          <p:cNvPr id="172056" name="AutoShape 24"/>
          <p:cNvSpPr>
            <a:spLocks noChangeArrowheads="1"/>
          </p:cNvSpPr>
          <p:nvPr/>
        </p:nvSpPr>
        <p:spPr bwMode="auto">
          <a:xfrm>
            <a:off x="1981200" y="16764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172057" name="Text Box 25"/>
          <p:cNvSpPr txBox="1">
            <a:spLocks noChangeArrowheads="1"/>
          </p:cNvSpPr>
          <p:nvPr/>
        </p:nvSpPr>
        <p:spPr bwMode="auto">
          <a:xfrm>
            <a:off x="2514600" y="1600200"/>
            <a:ext cx="4454525" cy="457200"/>
          </a:xfrm>
          <a:prstGeom prst="rect">
            <a:avLst/>
          </a:prstGeom>
          <a:solidFill>
            <a:schemeClr val="bg1"/>
          </a:solidFill>
          <a:ln w="9525">
            <a:noFill/>
            <a:miter lim="800000"/>
            <a:headEnd/>
            <a:tailEnd/>
          </a:ln>
        </p:spPr>
        <p:txBody>
          <a:bodyPr>
            <a:spAutoFit/>
          </a:bodyPr>
          <a:lstStyle/>
          <a:p>
            <a:pPr algn="l">
              <a:spcBef>
                <a:spcPct val="50000"/>
              </a:spcBef>
            </a:pPr>
            <a:r>
              <a:rPr lang="en-US" sz="2400" b="1"/>
              <a:t>- </a:t>
            </a:r>
            <a:r>
              <a:rPr lang="en-US" sz="2400" b="1">
                <a:latin typeface="Times New Roman" pitchFamily="18" charset="0"/>
                <a:cs typeface="Times New Roman" pitchFamily="18" charset="0"/>
              </a:rPr>
              <a:t>Lắp đặt công tơ điện.</a:t>
            </a:r>
          </a:p>
        </p:txBody>
      </p:sp>
      <p:sp>
        <p:nvSpPr>
          <p:cNvPr id="172058" name="AutoShape 26"/>
          <p:cNvSpPr>
            <a:spLocks noChangeArrowheads="1"/>
          </p:cNvSpPr>
          <p:nvPr/>
        </p:nvSpPr>
        <p:spPr bwMode="auto">
          <a:xfrm>
            <a:off x="1981200" y="2286000"/>
            <a:ext cx="457200" cy="152400"/>
          </a:xfrm>
          <a:prstGeom prst="rightArrow">
            <a:avLst>
              <a:gd name="adj1" fmla="val 50000"/>
              <a:gd name="adj2" fmla="val 75000"/>
            </a:avLst>
          </a:prstGeom>
          <a:solidFill>
            <a:schemeClr val="accent1"/>
          </a:solidFill>
          <a:ln w="9525">
            <a:solidFill>
              <a:schemeClr val="tx1"/>
            </a:solidFill>
            <a:miter lim="800000"/>
            <a:headEnd/>
            <a:tailEnd/>
          </a:ln>
        </p:spPr>
        <p:txBody>
          <a:bodyPr wrap="none" anchor="ctr"/>
          <a:lstStyle/>
          <a:p>
            <a:endParaRPr lang="en-US"/>
          </a:p>
        </p:txBody>
      </p:sp>
      <p:sp>
        <p:nvSpPr>
          <p:cNvPr id="172059" name="Text Box 27"/>
          <p:cNvSpPr txBox="1">
            <a:spLocks noChangeArrowheads="1"/>
          </p:cNvSpPr>
          <p:nvPr/>
        </p:nvSpPr>
        <p:spPr bwMode="auto">
          <a:xfrm>
            <a:off x="2514600" y="2133600"/>
            <a:ext cx="5791200" cy="457200"/>
          </a:xfrm>
          <a:prstGeom prst="rect">
            <a:avLst/>
          </a:prstGeom>
          <a:solidFill>
            <a:schemeClr val="bg1"/>
          </a:solidFill>
          <a:ln w="9525">
            <a:noFill/>
            <a:miter lim="800000"/>
            <a:headEnd/>
            <a:tailEnd/>
          </a:ln>
        </p:spPr>
        <p:txBody>
          <a:bodyPr>
            <a:spAutoFit/>
          </a:bodyPr>
          <a:lstStyle/>
          <a:p>
            <a:pPr algn="l">
              <a:spcBef>
                <a:spcPct val="50000"/>
              </a:spcBef>
            </a:pPr>
            <a:r>
              <a:rPr lang="en-US" sz="2400" b="1"/>
              <a:t>- </a:t>
            </a:r>
            <a:r>
              <a:rPr lang="en-US" sz="2400" b="1">
                <a:latin typeface="Times New Roman" pitchFamily="18" charset="0"/>
                <a:cs typeface="Times New Roman" pitchFamily="18" charset="0"/>
              </a:rPr>
              <a:t>Tính tiền điện trong ngành điện.</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2049"/>
                                        </p:tgtEl>
                                        <p:attrNameLst>
                                          <p:attrName>style.visibility</p:attrName>
                                        </p:attrNameLst>
                                      </p:cBhvr>
                                      <p:to>
                                        <p:strVal val="visible"/>
                                      </p:to>
                                    </p:set>
                                    <p:anim calcmode="lin" valueType="num">
                                      <p:cBhvr additive="base">
                                        <p:cTn id="7" dur="500" fill="hold"/>
                                        <p:tgtEl>
                                          <p:spTgt spid="172049"/>
                                        </p:tgtEl>
                                        <p:attrNameLst>
                                          <p:attrName>ppt_x</p:attrName>
                                        </p:attrNameLst>
                                      </p:cBhvr>
                                      <p:tavLst>
                                        <p:tav tm="0">
                                          <p:val>
                                            <p:strVal val="#ppt_x"/>
                                          </p:val>
                                        </p:tav>
                                        <p:tav tm="100000">
                                          <p:val>
                                            <p:strVal val="#ppt_x"/>
                                          </p:val>
                                        </p:tav>
                                      </p:tavLst>
                                    </p:anim>
                                    <p:anim calcmode="lin" valueType="num">
                                      <p:cBhvr additive="base">
                                        <p:cTn id="8" dur="500" fill="hold"/>
                                        <p:tgtEl>
                                          <p:spTgt spid="1720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172049"/>
                                        </p:tgtEl>
                                        <p:attrNameLst>
                                          <p:attrName>ppt_x</p:attrName>
                                        </p:attrNameLst>
                                      </p:cBhvr>
                                      <p:tavLst>
                                        <p:tav tm="0">
                                          <p:val>
                                            <p:strVal val="ppt_x"/>
                                          </p:val>
                                        </p:tav>
                                        <p:tav tm="100000">
                                          <p:val>
                                            <p:strVal val="ppt_x"/>
                                          </p:val>
                                        </p:tav>
                                      </p:tavLst>
                                    </p:anim>
                                    <p:anim calcmode="lin" valueType="num">
                                      <p:cBhvr additive="base">
                                        <p:cTn id="13" dur="500"/>
                                        <p:tgtEl>
                                          <p:spTgt spid="172049"/>
                                        </p:tgtEl>
                                        <p:attrNameLst>
                                          <p:attrName>ppt_y</p:attrName>
                                        </p:attrNameLst>
                                      </p:cBhvr>
                                      <p:tavLst>
                                        <p:tav tm="0">
                                          <p:val>
                                            <p:strVal val="ppt_y"/>
                                          </p:val>
                                        </p:tav>
                                        <p:tav tm="100000">
                                          <p:val>
                                            <p:strVal val="1+ppt_h/2"/>
                                          </p:val>
                                        </p:tav>
                                      </p:tavLst>
                                    </p:anim>
                                    <p:set>
                                      <p:cBhvr>
                                        <p:cTn id="14" dur="1" fill="hold">
                                          <p:stCondLst>
                                            <p:cond delay="499"/>
                                          </p:stCondLst>
                                        </p:cTn>
                                        <p:tgtEl>
                                          <p:spTgt spid="17204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grpId="0" nodeType="clickEffect">
                                  <p:stCondLst>
                                    <p:cond delay="0"/>
                                  </p:stCondLst>
                                  <p:childTnLst>
                                    <p:set>
                                      <p:cBhvr>
                                        <p:cTn id="18" dur="1" fill="hold">
                                          <p:stCondLst>
                                            <p:cond delay="0"/>
                                          </p:stCondLst>
                                        </p:cTn>
                                        <p:tgtEl>
                                          <p:spTgt spid="172054"/>
                                        </p:tgtEl>
                                        <p:attrNameLst>
                                          <p:attrName>style.visibility</p:attrName>
                                        </p:attrNameLst>
                                      </p:cBhvr>
                                      <p:to>
                                        <p:strVal val="visible"/>
                                      </p:to>
                                    </p:set>
                                    <p:anim from="(-#ppt_w/2)" to="(#ppt_x)" calcmode="lin" valueType="num">
                                      <p:cBhvr>
                                        <p:cTn id="19" dur="600" fill="hold">
                                          <p:stCondLst>
                                            <p:cond delay="0"/>
                                          </p:stCondLst>
                                        </p:cTn>
                                        <p:tgtEl>
                                          <p:spTgt spid="172054"/>
                                        </p:tgtEl>
                                        <p:attrNameLst>
                                          <p:attrName>ppt_x</p:attrName>
                                        </p:attrNameLst>
                                      </p:cBhvr>
                                    </p:anim>
                                    <p:anim from="0" to="-1.0" calcmode="lin" valueType="num">
                                      <p:cBhvr>
                                        <p:cTn id="20" dur="200" decel="50000" autoRev="1" fill="hold">
                                          <p:stCondLst>
                                            <p:cond delay="600"/>
                                          </p:stCondLst>
                                        </p:cTn>
                                        <p:tgtEl>
                                          <p:spTgt spid="172054"/>
                                        </p:tgtEl>
                                        <p:attrNameLst>
                                          <p:attrName>xshear</p:attrName>
                                        </p:attrNameLst>
                                      </p:cBhvr>
                                    </p:anim>
                                    <p:animScale>
                                      <p:cBhvr>
                                        <p:cTn id="21" dur="200" decel="100000" autoRev="1" fill="hold">
                                          <p:stCondLst>
                                            <p:cond delay="600"/>
                                          </p:stCondLst>
                                        </p:cTn>
                                        <p:tgtEl>
                                          <p:spTgt spid="172054"/>
                                        </p:tgtEl>
                                      </p:cBhvr>
                                      <p:from x="100000" y="100000"/>
                                      <p:to x="80000" y="100000"/>
                                    </p:animScale>
                                    <p:anim by="(#ppt_h/3+#ppt_w*0.1)" calcmode="lin" valueType="num">
                                      <p:cBhvr additive="sum">
                                        <p:cTn id="22" dur="200" decel="100000" autoRev="1" fill="hold">
                                          <p:stCondLst>
                                            <p:cond delay="600"/>
                                          </p:stCondLst>
                                        </p:cTn>
                                        <p:tgtEl>
                                          <p:spTgt spid="172054"/>
                                        </p:tgtEl>
                                        <p:attrNameLst>
                                          <p:attrName>ppt_x</p:attrName>
                                        </p:attrNameLst>
                                      </p:cBhvr>
                                    </p:anim>
                                  </p:childTnLst>
                                </p:cTn>
                              </p:par>
                              <p:par>
                                <p:cTn id="23" presetID="34" presetClass="entr" presetSubtype="0" fill="hold" grpId="0" nodeType="withEffect">
                                  <p:stCondLst>
                                    <p:cond delay="0"/>
                                  </p:stCondLst>
                                  <p:childTnLst>
                                    <p:set>
                                      <p:cBhvr>
                                        <p:cTn id="24" dur="1" fill="hold">
                                          <p:stCondLst>
                                            <p:cond delay="0"/>
                                          </p:stCondLst>
                                        </p:cTn>
                                        <p:tgtEl>
                                          <p:spTgt spid="172055"/>
                                        </p:tgtEl>
                                        <p:attrNameLst>
                                          <p:attrName>style.visibility</p:attrName>
                                        </p:attrNameLst>
                                      </p:cBhvr>
                                      <p:to>
                                        <p:strVal val="visible"/>
                                      </p:to>
                                    </p:set>
                                    <p:anim from="(-#ppt_w/2)" to="(#ppt_x)" calcmode="lin" valueType="num">
                                      <p:cBhvr>
                                        <p:cTn id="25" dur="600" fill="hold">
                                          <p:stCondLst>
                                            <p:cond delay="0"/>
                                          </p:stCondLst>
                                        </p:cTn>
                                        <p:tgtEl>
                                          <p:spTgt spid="172055"/>
                                        </p:tgtEl>
                                        <p:attrNameLst>
                                          <p:attrName>ppt_x</p:attrName>
                                        </p:attrNameLst>
                                      </p:cBhvr>
                                    </p:anim>
                                    <p:anim from="0" to="-1.0" calcmode="lin" valueType="num">
                                      <p:cBhvr>
                                        <p:cTn id="26" dur="200" decel="50000" autoRev="1" fill="hold">
                                          <p:stCondLst>
                                            <p:cond delay="600"/>
                                          </p:stCondLst>
                                        </p:cTn>
                                        <p:tgtEl>
                                          <p:spTgt spid="172055"/>
                                        </p:tgtEl>
                                        <p:attrNameLst>
                                          <p:attrName>xshear</p:attrName>
                                        </p:attrNameLst>
                                      </p:cBhvr>
                                    </p:anim>
                                    <p:animScale>
                                      <p:cBhvr>
                                        <p:cTn id="27" dur="200" decel="100000" autoRev="1" fill="hold">
                                          <p:stCondLst>
                                            <p:cond delay="600"/>
                                          </p:stCondLst>
                                        </p:cTn>
                                        <p:tgtEl>
                                          <p:spTgt spid="172055"/>
                                        </p:tgtEl>
                                      </p:cBhvr>
                                      <p:from x="100000" y="100000"/>
                                      <p:to x="80000" y="100000"/>
                                    </p:animScale>
                                    <p:anim by="(#ppt_h/3+#ppt_w*0.1)" calcmode="lin" valueType="num">
                                      <p:cBhvr additive="sum">
                                        <p:cTn id="28" dur="200" decel="100000" autoRev="1" fill="hold">
                                          <p:stCondLst>
                                            <p:cond delay="600"/>
                                          </p:stCondLst>
                                        </p:cTn>
                                        <p:tgtEl>
                                          <p:spTgt spid="172055"/>
                                        </p:tgtEl>
                                        <p:attrNameLst>
                                          <p:attrName>ppt_x</p:attrName>
                                        </p:attrNameLst>
                                      </p:cBhvr>
                                    </p:anim>
                                  </p:childTnLst>
                                </p:cTn>
                              </p:par>
                            </p:childTnLst>
                          </p:cTn>
                        </p:par>
                      </p:childTnLst>
                    </p:cTn>
                  </p:par>
                  <p:par>
                    <p:cTn id="29" fill="hold">
                      <p:stCondLst>
                        <p:cond delay="indefinite"/>
                      </p:stCondLst>
                      <p:childTnLst>
                        <p:par>
                          <p:cTn id="30" fill="hold">
                            <p:stCondLst>
                              <p:cond delay="0"/>
                            </p:stCondLst>
                            <p:childTnLst>
                              <p:par>
                                <p:cTn id="31" presetID="34" presetClass="entr" presetSubtype="0" fill="hold" grpId="0" nodeType="clickEffect">
                                  <p:stCondLst>
                                    <p:cond delay="0"/>
                                  </p:stCondLst>
                                  <p:childTnLst>
                                    <p:set>
                                      <p:cBhvr>
                                        <p:cTn id="32" dur="1" fill="hold">
                                          <p:stCondLst>
                                            <p:cond delay="0"/>
                                          </p:stCondLst>
                                        </p:cTn>
                                        <p:tgtEl>
                                          <p:spTgt spid="172056"/>
                                        </p:tgtEl>
                                        <p:attrNameLst>
                                          <p:attrName>style.visibility</p:attrName>
                                        </p:attrNameLst>
                                      </p:cBhvr>
                                      <p:to>
                                        <p:strVal val="visible"/>
                                      </p:to>
                                    </p:set>
                                    <p:anim from="(-#ppt_w/2)" to="(#ppt_x)" calcmode="lin" valueType="num">
                                      <p:cBhvr>
                                        <p:cTn id="33" dur="600" fill="hold">
                                          <p:stCondLst>
                                            <p:cond delay="0"/>
                                          </p:stCondLst>
                                        </p:cTn>
                                        <p:tgtEl>
                                          <p:spTgt spid="172056"/>
                                        </p:tgtEl>
                                        <p:attrNameLst>
                                          <p:attrName>ppt_x</p:attrName>
                                        </p:attrNameLst>
                                      </p:cBhvr>
                                    </p:anim>
                                    <p:anim from="0" to="-1.0" calcmode="lin" valueType="num">
                                      <p:cBhvr>
                                        <p:cTn id="34" dur="200" decel="50000" autoRev="1" fill="hold">
                                          <p:stCondLst>
                                            <p:cond delay="600"/>
                                          </p:stCondLst>
                                        </p:cTn>
                                        <p:tgtEl>
                                          <p:spTgt spid="172056"/>
                                        </p:tgtEl>
                                        <p:attrNameLst>
                                          <p:attrName>xshear</p:attrName>
                                        </p:attrNameLst>
                                      </p:cBhvr>
                                    </p:anim>
                                    <p:animScale>
                                      <p:cBhvr>
                                        <p:cTn id="35" dur="200" decel="100000" autoRev="1" fill="hold">
                                          <p:stCondLst>
                                            <p:cond delay="600"/>
                                          </p:stCondLst>
                                        </p:cTn>
                                        <p:tgtEl>
                                          <p:spTgt spid="172056"/>
                                        </p:tgtEl>
                                      </p:cBhvr>
                                      <p:from x="100000" y="100000"/>
                                      <p:to x="80000" y="100000"/>
                                    </p:animScale>
                                    <p:anim by="(#ppt_h/3+#ppt_w*0.1)" calcmode="lin" valueType="num">
                                      <p:cBhvr additive="sum">
                                        <p:cTn id="36" dur="200" decel="100000" autoRev="1" fill="hold">
                                          <p:stCondLst>
                                            <p:cond delay="600"/>
                                          </p:stCondLst>
                                        </p:cTn>
                                        <p:tgtEl>
                                          <p:spTgt spid="172056"/>
                                        </p:tgtEl>
                                        <p:attrNameLst>
                                          <p:attrName>ppt_x</p:attrName>
                                        </p:attrNameLst>
                                      </p:cBhvr>
                                    </p:anim>
                                  </p:childTnLst>
                                </p:cTn>
                              </p:par>
                              <p:par>
                                <p:cTn id="37" presetID="34" presetClass="entr" presetSubtype="0" fill="hold" grpId="0" nodeType="withEffect">
                                  <p:stCondLst>
                                    <p:cond delay="0"/>
                                  </p:stCondLst>
                                  <p:childTnLst>
                                    <p:set>
                                      <p:cBhvr>
                                        <p:cTn id="38" dur="1" fill="hold">
                                          <p:stCondLst>
                                            <p:cond delay="0"/>
                                          </p:stCondLst>
                                        </p:cTn>
                                        <p:tgtEl>
                                          <p:spTgt spid="172057"/>
                                        </p:tgtEl>
                                        <p:attrNameLst>
                                          <p:attrName>style.visibility</p:attrName>
                                        </p:attrNameLst>
                                      </p:cBhvr>
                                      <p:to>
                                        <p:strVal val="visible"/>
                                      </p:to>
                                    </p:set>
                                    <p:anim from="(-#ppt_w/2)" to="(#ppt_x)" calcmode="lin" valueType="num">
                                      <p:cBhvr>
                                        <p:cTn id="39" dur="600" fill="hold">
                                          <p:stCondLst>
                                            <p:cond delay="0"/>
                                          </p:stCondLst>
                                        </p:cTn>
                                        <p:tgtEl>
                                          <p:spTgt spid="172057"/>
                                        </p:tgtEl>
                                        <p:attrNameLst>
                                          <p:attrName>ppt_x</p:attrName>
                                        </p:attrNameLst>
                                      </p:cBhvr>
                                    </p:anim>
                                    <p:anim from="0" to="-1.0" calcmode="lin" valueType="num">
                                      <p:cBhvr>
                                        <p:cTn id="40" dur="200" decel="50000" autoRev="1" fill="hold">
                                          <p:stCondLst>
                                            <p:cond delay="600"/>
                                          </p:stCondLst>
                                        </p:cTn>
                                        <p:tgtEl>
                                          <p:spTgt spid="172057"/>
                                        </p:tgtEl>
                                        <p:attrNameLst>
                                          <p:attrName>xshear</p:attrName>
                                        </p:attrNameLst>
                                      </p:cBhvr>
                                    </p:anim>
                                    <p:animScale>
                                      <p:cBhvr>
                                        <p:cTn id="41" dur="200" decel="100000" autoRev="1" fill="hold">
                                          <p:stCondLst>
                                            <p:cond delay="600"/>
                                          </p:stCondLst>
                                        </p:cTn>
                                        <p:tgtEl>
                                          <p:spTgt spid="172057"/>
                                        </p:tgtEl>
                                      </p:cBhvr>
                                      <p:from x="100000" y="100000"/>
                                      <p:to x="80000" y="100000"/>
                                    </p:animScale>
                                    <p:anim by="(#ppt_h/3+#ppt_w*0.1)" calcmode="lin" valueType="num">
                                      <p:cBhvr additive="sum">
                                        <p:cTn id="42" dur="200" decel="100000" autoRev="1" fill="hold">
                                          <p:stCondLst>
                                            <p:cond delay="600"/>
                                          </p:stCondLst>
                                        </p:cTn>
                                        <p:tgtEl>
                                          <p:spTgt spid="172057"/>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grpId="0" nodeType="clickEffect">
                                  <p:stCondLst>
                                    <p:cond delay="0"/>
                                  </p:stCondLst>
                                  <p:childTnLst>
                                    <p:set>
                                      <p:cBhvr>
                                        <p:cTn id="46" dur="1" fill="hold">
                                          <p:stCondLst>
                                            <p:cond delay="0"/>
                                          </p:stCondLst>
                                        </p:cTn>
                                        <p:tgtEl>
                                          <p:spTgt spid="172058"/>
                                        </p:tgtEl>
                                        <p:attrNameLst>
                                          <p:attrName>style.visibility</p:attrName>
                                        </p:attrNameLst>
                                      </p:cBhvr>
                                      <p:to>
                                        <p:strVal val="visible"/>
                                      </p:to>
                                    </p:set>
                                    <p:anim from="(-#ppt_w/2)" to="(#ppt_x)" calcmode="lin" valueType="num">
                                      <p:cBhvr>
                                        <p:cTn id="47" dur="600" fill="hold">
                                          <p:stCondLst>
                                            <p:cond delay="0"/>
                                          </p:stCondLst>
                                        </p:cTn>
                                        <p:tgtEl>
                                          <p:spTgt spid="172058"/>
                                        </p:tgtEl>
                                        <p:attrNameLst>
                                          <p:attrName>ppt_x</p:attrName>
                                        </p:attrNameLst>
                                      </p:cBhvr>
                                    </p:anim>
                                    <p:anim from="0" to="-1.0" calcmode="lin" valueType="num">
                                      <p:cBhvr>
                                        <p:cTn id="48" dur="200" decel="50000" autoRev="1" fill="hold">
                                          <p:stCondLst>
                                            <p:cond delay="600"/>
                                          </p:stCondLst>
                                        </p:cTn>
                                        <p:tgtEl>
                                          <p:spTgt spid="172058"/>
                                        </p:tgtEl>
                                        <p:attrNameLst>
                                          <p:attrName>xshear</p:attrName>
                                        </p:attrNameLst>
                                      </p:cBhvr>
                                    </p:anim>
                                    <p:animScale>
                                      <p:cBhvr>
                                        <p:cTn id="49" dur="200" decel="100000" autoRev="1" fill="hold">
                                          <p:stCondLst>
                                            <p:cond delay="600"/>
                                          </p:stCondLst>
                                        </p:cTn>
                                        <p:tgtEl>
                                          <p:spTgt spid="172058"/>
                                        </p:tgtEl>
                                      </p:cBhvr>
                                      <p:from x="100000" y="100000"/>
                                      <p:to x="80000" y="100000"/>
                                    </p:animScale>
                                    <p:anim by="(#ppt_h/3+#ppt_w*0.1)" calcmode="lin" valueType="num">
                                      <p:cBhvr additive="sum">
                                        <p:cTn id="50" dur="200" decel="100000" autoRev="1" fill="hold">
                                          <p:stCondLst>
                                            <p:cond delay="600"/>
                                          </p:stCondLst>
                                        </p:cTn>
                                        <p:tgtEl>
                                          <p:spTgt spid="172058"/>
                                        </p:tgtEl>
                                        <p:attrNameLst>
                                          <p:attrName>ppt_x</p:attrName>
                                        </p:attrNameLst>
                                      </p:cBhvr>
                                    </p:anim>
                                  </p:childTnLst>
                                </p:cTn>
                              </p:par>
                              <p:par>
                                <p:cTn id="51" presetID="34" presetClass="entr" presetSubtype="0" fill="hold" grpId="0" nodeType="withEffect">
                                  <p:stCondLst>
                                    <p:cond delay="0"/>
                                  </p:stCondLst>
                                  <p:childTnLst>
                                    <p:set>
                                      <p:cBhvr>
                                        <p:cTn id="52" dur="1" fill="hold">
                                          <p:stCondLst>
                                            <p:cond delay="0"/>
                                          </p:stCondLst>
                                        </p:cTn>
                                        <p:tgtEl>
                                          <p:spTgt spid="172059"/>
                                        </p:tgtEl>
                                        <p:attrNameLst>
                                          <p:attrName>style.visibility</p:attrName>
                                        </p:attrNameLst>
                                      </p:cBhvr>
                                      <p:to>
                                        <p:strVal val="visible"/>
                                      </p:to>
                                    </p:set>
                                    <p:anim from="(-#ppt_w/2)" to="(#ppt_x)" calcmode="lin" valueType="num">
                                      <p:cBhvr>
                                        <p:cTn id="53" dur="600" fill="hold">
                                          <p:stCondLst>
                                            <p:cond delay="0"/>
                                          </p:stCondLst>
                                        </p:cTn>
                                        <p:tgtEl>
                                          <p:spTgt spid="172059"/>
                                        </p:tgtEl>
                                        <p:attrNameLst>
                                          <p:attrName>ppt_x</p:attrName>
                                        </p:attrNameLst>
                                      </p:cBhvr>
                                    </p:anim>
                                    <p:anim from="0" to="-1.0" calcmode="lin" valueType="num">
                                      <p:cBhvr>
                                        <p:cTn id="54" dur="200" decel="50000" autoRev="1" fill="hold">
                                          <p:stCondLst>
                                            <p:cond delay="600"/>
                                          </p:stCondLst>
                                        </p:cTn>
                                        <p:tgtEl>
                                          <p:spTgt spid="172059"/>
                                        </p:tgtEl>
                                        <p:attrNameLst>
                                          <p:attrName>xshear</p:attrName>
                                        </p:attrNameLst>
                                      </p:cBhvr>
                                    </p:anim>
                                    <p:animScale>
                                      <p:cBhvr>
                                        <p:cTn id="55" dur="200" decel="100000" autoRev="1" fill="hold">
                                          <p:stCondLst>
                                            <p:cond delay="600"/>
                                          </p:stCondLst>
                                        </p:cTn>
                                        <p:tgtEl>
                                          <p:spTgt spid="172059"/>
                                        </p:tgtEl>
                                      </p:cBhvr>
                                      <p:from x="100000" y="100000"/>
                                      <p:to x="80000" y="100000"/>
                                    </p:animScale>
                                    <p:anim by="(#ppt_h/3+#ppt_w*0.1)" calcmode="lin" valueType="num">
                                      <p:cBhvr additive="sum">
                                        <p:cTn id="56" dur="200" decel="100000" autoRev="1" fill="hold">
                                          <p:stCondLst>
                                            <p:cond delay="600"/>
                                          </p:stCondLst>
                                        </p:cTn>
                                        <p:tgtEl>
                                          <p:spTgt spid="172059"/>
                                        </p:tgtEl>
                                        <p:attrNameLst>
                                          <p:attrName>ppt_x</p:attrName>
                                        </p:attrNameLst>
                                      </p:cBhvr>
                                    </p:anim>
                                  </p:childTnLst>
                                </p:cTn>
                              </p:par>
                            </p:childTnLst>
                          </p:cTn>
                        </p:par>
                      </p:childTnLst>
                    </p:cTn>
                  </p:par>
                  <p:par>
                    <p:cTn id="57" fill="hold">
                      <p:stCondLst>
                        <p:cond delay="indefinite"/>
                      </p:stCondLst>
                      <p:childTnLst>
                        <p:par>
                          <p:cTn id="58" fill="hold">
                            <p:stCondLst>
                              <p:cond delay="0"/>
                            </p:stCondLst>
                            <p:childTnLst>
                              <p:par>
                                <p:cTn id="59" presetID="29" presetClass="entr" presetSubtype="0" fill="hold" grpId="0" nodeType="clickEffect">
                                  <p:stCondLst>
                                    <p:cond delay="0"/>
                                  </p:stCondLst>
                                  <p:childTnLst>
                                    <p:set>
                                      <p:cBhvr>
                                        <p:cTn id="60" dur="1" fill="hold">
                                          <p:stCondLst>
                                            <p:cond delay="0"/>
                                          </p:stCondLst>
                                        </p:cTn>
                                        <p:tgtEl>
                                          <p:spTgt spid="172045"/>
                                        </p:tgtEl>
                                        <p:attrNameLst>
                                          <p:attrName>style.visibility</p:attrName>
                                        </p:attrNameLst>
                                      </p:cBhvr>
                                      <p:to>
                                        <p:strVal val="visible"/>
                                      </p:to>
                                    </p:set>
                                    <p:anim calcmode="lin" valueType="num">
                                      <p:cBhvr>
                                        <p:cTn id="61" dur="1000" fill="hold"/>
                                        <p:tgtEl>
                                          <p:spTgt spid="172045"/>
                                        </p:tgtEl>
                                        <p:attrNameLst>
                                          <p:attrName>ppt_x</p:attrName>
                                        </p:attrNameLst>
                                      </p:cBhvr>
                                      <p:tavLst>
                                        <p:tav tm="0">
                                          <p:val>
                                            <p:strVal val="#ppt_x-.2"/>
                                          </p:val>
                                        </p:tav>
                                        <p:tav tm="100000">
                                          <p:val>
                                            <p:strVal val="#ppt_x"/>
                                          </p:val>
                                        </p:tav>
                                      </p:tavLst>
                                    </p:anim>
                                    <p:anim calcmode="lin" valueType="num">
                                      <p:cBhvr>
                                        <p:cTn id="62" dur="1000" fill="hold"/>
                                        <p:tgtEl>
                                          <p:spTgt spid="172045"/>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7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45" grpId="0" animBg="1"/>
      <p:bldP spid="172049" grpId="0" animBg="1"/>
      <p:bldP spid="172049" grpId="1" animBg="1"/>
      <p:bldP spid="172054" grpId="0" animBg="1"/>
      <p:bldP spid="172055" grpId="0" animBg="1"/>
      <p:bldP spid="172056" grpId="0" animBg="1"/>
      <p:bldP spid="172057" grpId="0" animBg="1"/>
      <p:bldP spid="172058" grpId="0" animBg="1"/>
      <p:bldP spid="17205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Line 2"/>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24579" name="AutoShape 3"/>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79204" name="AutoShape 4"/>
          <p:cNvSpPr>
            <a:spLocks noChangeArrowheads="1"/>
          </p:cNvSpPr>
          <p:nvPr/>
        </p:nvSpPr>
        <p:spPr bwMode="blackWhite">
          <a:xfrm>
            <a:off x="6248400" y="30480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79206" name="Rectangle 6"/>
          <p:cNvSpPr>
            <a:spLocks noChangeArrowheads="1"/>
          </p:cNvSpPr>
          <p:nvPr/>
        </p:nvSpPr>
        <p:spPr bwMode="auto">
          <a:xfrm>
            <a:off x="685800" y="152400"/>
            <a:ext cx="3657600" cy="646331"/>
          </a:xfrm>
          <a:prstGeom prst="rect">
            <a:avLst/>
          </a:prstGeom>
          <a:noFill/>
          <a:ln w="9525">
            <a:noFill/>
            <a:miter lim="800000"/>
            <a:headEnd/>
            <a:tailEnd/>
          </a:ln>
          <a:effectLst/>
        </p:spPr>
        <p:txBody>
          <a:bodyPr>
            <a:spAutoFit/>
          </a:bodyPr>
          <a:lstStyle/>
          <a:p>
            <a:pPr>
              <a:defRPr/>
            </a:pP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III.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Vận</a:t>
            </a:r>
            <a:r>
              <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C0C0C0"/>
                  </a:outerShdw>
                </a:effectLst>
                <a:latin typeface="Times New Roman" pitchFamily="18" charset="0"/>
                <a:cs typeface="Times New Roman" pitchFamily="18" charset="0"/>
              </a:rPr>
              <a:t>dụng</a:t>
            </a:r>
            <a:endParaRPr lang="en-US" sz="3600" b="1" dirty="0">
              <a:solidFill>
                <a:srgbClr val="FF0000"/>
              </a:solidFill>
              <a:effectLst>
                <a:outerShdw blurRad="38100" dist="38100" dir="2700000" algn="tl">
                  <a:srgbClr val="C0C0C0"/>
                </a:outerShdw>
              </a:effectLst>
              <a:latin typeface="Times New Roman" pitchFamily="18" charset="0"/>
              <a:cs typeface="Times New Roman" pitchFamily="18" charset="0"/>
            </a:endParaRPr>
          </a:p>
        </p:txBody>
      </p:sp>
      <p:sp>
        <p:nvSpPr>
          <p:cNvPr id="179208" name="AutoShape 8"/>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79277" name="Text Box 77"/>
          <p:cNvSpPr txBox="1">
            <a:spLocks noChangeArrowheads="1"/>
          </p:cNvSpPr>
          <p:nvPr/>
        </p:nvSpPr>
        <p:spPr bwMode="auto">
          <a:xfrm>
            <a:off x="0" y="685800"/>
            <a:ext cx="9144000" cy="2062103"/>
          </a:xfrm>
          <a:prstGeom prst="rect">
            <a:avLst/>
          </a:prstGeom>
          <a:noFill/>
          <a:ln w="9525">
            <a:noFill/>
            <a:miter lim="800000"/>
            <a:headEnd/>
            <a:tailEnd/>
          </a:ln>
        </p:spPr>
        <p:txBody>
          <a:bodyPr wrap="square">
            <a:spAutoFit/>
          </a:bodyPr>
          <a:lstStyle/>
          <a:p>
            <a:pPr algn="l">
              <a:spcBef>
                <a:spcPct val="50000"/>
              </a:spcBef>
            </a:pPr>
            <a:r>
              <a:rPr lang="vi-VN" sz="3200" b="1" dirty="0" smtClean="0">
                <a:solidFill>
                  <a:srgbClr val="CC3300"/>
                </a:solidFill>
                <a:latin typeface="Times New Roman" pitchFamily="18" charset="0"/>
                <a:cs typeface="Times New Roman" pitchFamily="18" charset="0"/>
              </a:rPr>
              <a:t>C7:</a:t>
            </a:r>
            <a:r>
              <a:rPr lang="en-US" sz="3200" b="1" dirty="0" err="1" smtClean="0">
                <a:solidFill>
                  <a:srgbClr val="CC3300"/>
                </a:solidFill>
                <a:latin typeface="Times New Roman" pitchFamily="18" charset="0"/>
                <a:cs typeface="Times New Roman" pitchFamily="18" charset="0"/>
              </a:rPr>
              <a:t>Một</a:t>
            </a:r>
            <a:r>
              <a:rPr lang="en-US" sz="3200" b="1" dirty="0" smtClean="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bóng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có</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ghi</a:t>
            </a:r>
            <a:r>
              <a:rPr lang="en-US" sz="3200" b="1" dirty="0">
                <a:solidFill>
                  <a:srgbClr val="CC3300"/>
                </a:solidFill>
                <a:latin typeface="Times New Roman" pitchFamily="18" charset="0"/>
                <a:cs typeface="Times New Roman" pitchFamily="18" charset="0"/>
              </a:rPr>
              <a:t> 220V – 75W </a:t>
            </a:r>
            <a:r>
              <a:rPr lang="en-US" sz="3200" b="1" dirty="0" err="1">
                <a:solidFill>
                  <a:srgbClr val="CC3300"/>
                </a:solidFill>
                <a:latin typeface="Times New Roman" pitchFamily="18" charset="0"/>
                <a:cs typeface="Times New Roman" pitchFamily="18" charset="0"/>
              </a:rPr>
              <a:t>được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thắp</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sáng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liên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tục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với</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hiệu</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thế</a:t>
            </a:r>
            <a:r>
              <a:rPr lang="en-US" sz="3200" b="1" dirty="0">
                <a:solidFill>
                  <a:srgbClr val="CC3300"/>
                </a:solidFill>
                <a:latin typeface="Times New Roman" pitchFamily="18" charset="0"/>
                <a:cs typeface="Times New Roman" pitchFamily="18" charset="0"/>
              </a:rPr>
              <a:t> 220V </a:t>
            </a:r>
            <a:r>
              <a:rPr lang="en-US" sz="3200" b="1" dirty="0" err="1">
                <a:solidFill>
                  <a:srgbClr val="CC3300"/>
                </a:solidFill>
                <a:latin typeface="Times New Roman" pitchFamily="18" charset="0"/>
                <a:cs typeface="Times New Roman" pitchFamily="18" charset="0"/>
              </a:rPr>
              <a:t>trong</a:t>
            </a:r>
            <a:r>
              <a:rPr lang="en-US" sz="3200" b="1" dirty="0">
                <a:solidFill>
                  <a:srgbClr val="CC3300"/>
                </a:solidFill>
                <a:latin typeface="Times New Roman" pitchFamily="18" charset="0"/>
                <a:cs typeface="Times New Roman" pitchFamily="18" charset="0"/>
              </a:rPr>
              <a:t> 4 </a:t>
            </a:r>
            <a:r>
              <a:rPr lang="en-US" sz="3200" b="1" dirty="0" err="1">
                <a:solidFill>
                  <a:srgbClr val="CC3300"/>
                </a:solidFill>
                <a:latin typeface="Times New Roman" pitchFamily="18" charset="0"/>
                <a:cs typeface="Times New Roman" pitchFamily="18" charset="0"/>
              </a:rPr>
              <a:t>giờ</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Tính</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lượng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năng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mà</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bóng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đèn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này</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sử</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dụng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và</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số</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đếm</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của</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công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tơ</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khi</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đó</a:t>
            </a:r>
            <a:r>
              <a:rPr lang="en-US" sz="3200" b="1" dirty="0">
                <a:solidFill>
                  <a:srgbClr val="CC3300"/>
                </a:solidFill>
                <a:latin typeface="Times New Roman" pitchFamily="18" charset="0"/>
                <a:cs typeface="Times New Roman" pitchFamily="18" charset="0"/>
              </a:rPr>
              <a:t>?</a:t>
            </a:r>
          </a:p>
        </p:txBody>
      </p:sp>
      <p:graphicFrame>
        <p:nvGraphicFramePr>
          <p:cNvPr id="179293" name="Group 93"/>
          <p:cNvGraphicFramePr>
            <a:graphicFrameLocks noGrp="1"/>
          </p:cNvGraphicFramePr>
          <p:nvPr>
            <p:ph/>
          </p:nvPr>
        </p:nvGraphicFramePr>
        <p:xfrm>
          <a:off x="228600" y="2819400"/>
          <a:ext cx="8915400" cy="3688080"/>
        </p:xfrm>
        <a:graphic>
          <a:graphicData uri="http://schemas.openxmlformats.org/drawingml/2006/table">
            <a:tbl>
              <a:tblPr/>
              <a:tblGrid>
                <a:gridCol w="2722275"/>
                <a:gridCol w="6193125"/>
              </a:tblGrid>
              <a:tr h="3505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Cho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biết</a:t>
                      </a:r>
                      <a:endPar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đm</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220V</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t>
                      </a:r>
                      <a:r>
                        <a:rPr kumimoji="0" lang="en-US" sz="32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đm</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75W</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 4h</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đếm</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Giải</a:t>
                      </a:r>
                      <a:endPar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Vì</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U =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đm</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220V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nên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 =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t>
                      </a:r>
                      <a:r>
                        <a:rPr kumimoji="0" lang="en-US" sz="28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đm</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75W</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tiêu</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thụ</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đèn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 P t = 0,075.4 = 0,3 (kWh)</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Vậy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lượng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điện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năng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mà</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đèn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sử</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dụng</a:t>
                      </a:r>
                      <a:endParaRPr kumimoji="0" lang="vi-VN"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0,3kWh,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tương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ứng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với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đếm</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của</a:t>
                      </a:r>
                      <a:endParaRPr kumimoji="0" lang="vi-VN"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công</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tơ</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0,3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số</a:t>
                      </a: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0.00555 L 0 -0.04441 " pathEditMode="relative" rAng="0" ptsTypes="AA">
                                      <p:cBhvr>
                                        <p:cTn id="6" dur="700" fill="hold"/>
                                        <p:tgtEl>
                                          <p:spTgt spid="179204"/>
                                        </p:tgtEl>
                                        <p:attrNameLst>
                                          <p:attrName>ppt_x</p:attrName>
                                          <p:attrName>ppt_y</p:attrName>
                                        </p:attrNameLst>
                                      </p:cBhvr>
                                      <p:rCtr x="0" y="-19"/>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0.00555 L -3.33333E-6 0.04441 " pathEditMode="relative" rAng="0" ptsTypes="AA">
                                      <p:cBhvr>
                                        <p:cTn id="10" dur="700" fill="hold"/>
                                        <p:tgtEl>
                                          <p:spTgt spid="179208"/>
                                        </p:tgtEl>
                                        <p:attrNameLst>
                                          <p:attrName>ppt_x</p:attrName>
                                          <p:attrName>ppt_y</p:attrName>
                                        </p:attrNameLst>
                                      </p:cBhvr>
                                      <p:rCtr x="0" y="19"/>
                                    </p:animMotion>
                                  </p:childTnLst>
                                </p:cTn>
                              </p:par>
                              <p:par>
                                <p:cTn id="11" presetID="12" presetClass="entr" presetSubtype="4" fill="hold" grpId="0" nodeType="withEffect">
                                  <p:stCondLst>
                                    <p:cond delay="100"/>
                                  </p:stCondLst>
                                  <p:childTnLst>
                                    <p:set>
                                      <p:cBhvr>
                                        <p:cTn id="12" dur="1" fill="hold">
                                          <p:stCondLst>
                                            <p:cond delay="0"/>
                                          </p:stCondLst>
                                        </p:cTn>
                                        <p:tgtEl>
                                          <p:spTgt spid="179206"/>
                                        </p:tgtEl>
                                        <p:attrNameLst>
                                          <p:attrName>style.visibility</p:attrName>
                                        </p:attrNameLst>
                                      </p:cBhvr>
                                      <p:to>
                                        <p:strVal val="visible"/>
                                      </p:to>
                                    </p:set>
                                    <p:animEffect transition="in" filter="slide(fromBottom)">
                                      <p:cBhvr>
                                        <p:cTn id="13" dur="500"/>
                                        <p:tgtEl>
                                          <p:spTgt spid="17920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iterate type="lt">
                                    <p:tmPct val="0"/>
                                  </p:iterate>
                                  <p:childTnLst>
                                    <p:set>
                                      <p:cBhvr>
                                        <p:cTn id="17" dur="1" fill="hold">
                                          <p:stCondLst>
                                            <p:cond delay="0"/>
                                          </p:stCondLst>
                                        </p:cTn>
                                        <p:tgtEl>
                                          <p:spTgt spid="179277"/>
                                        </p:tgtEl>
                                        <p:attrNameLst>
                                          <p:attrName>style.visibility</p:attrName>
                                        </p:attrNameLst>
                                      </p:cBhvr>
                                      <p:to>
                                        <p:strVal val="visible"/>
                                      </p:to>
                                    </p:set>
                                    <p:animEffect transition="in" filter="fade">
                                      <p:cBhvr>
                                        <p:cTn id="18" dur="1000"/>
                                        <p:tgtEl>
                                          <p:spTgt spid="179277"/>
                                        </p:tgtEl>
                                      </p:cBhvr>
                                    </p:animEffect>
                                    <p:anim calcmode="lin" valueType="num">
                                      <p:cBhvr>
                                        <p:cTn id="19" dur="1000" fill="hold"/>
                                        <p:tgtEl>
                                          <p:spTgt spid="179277"/>
                                        </p:tgtEl>
                                        <p:attrNameLst>
                                          <p:attrName>ppt_x</p:attrName>
                                        </p:attrNameLst>
                                      </p:cBhvr>
                                      <p:tavLst>
                                        <p:tav tm="0">
                                          <p:val>
                                            <p:strVal val="#ppt_x"/>
                                          </p:val>
                                        </p:tav>
                                        <p:tav tm="100000">
                                          <p:val>
                                            <p:strVal val="#ppt_x"/>
                                          </p:val>
                                        </p:tav>
                                      </p:tavLst>
                                    </p:anim>
                                    <p:anim calcmode="lin" valueType="num">
                                      <p:cBhvr>
                                        <p:cTn id="20" dur="1000" fill="hold"/>
                                        <p:tgtEl>
                                          <p:spTgt spid="17927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79293"/>
                                        </p:tgtEl>
                                        <p:attrNameLst>
                                          <p:attrName>style.visibility</p:attrName>
                                        </p:attrNameLst>
                                      </p:cBhvr>
                                      <p:to>
                                        <p:strVal val="visible"/>
                                      </p:to>
                                    </p:set>
                                    <p:animEffect transition="in" filter="fade">
                                      <p:cBhvr>
                                        <p:cTn id="25" dur="1000"/>
                                        <p:tgtEl>
                                          <p:spTgt spid="179293"/>
                                        </p:tgtEl>
                                      </p:cBhvr>
                                    </p:animEffect>
                                    <p:anim calcmode="lin" valueType="num">
                                      <p:cBhvr>
                                        <p:cTn id="26" dur="1000" fill="hold"/>
                                        <p:tgtEl>
                                          <p:spTgt spid="179293"/>
                                        </p:tgtEl>
                                        <p:attrNameLst>
                                          <p:attrName>ppt_x</p:attrName>
                                        </p:attrNameLst>
                                      </p:cBhvr>
                                      <p:tavLst>
                                        <p:tav tm="0">
                                          <p:val>
                                            <p:strVal val="#ppt_x"/>
                                          </p:val>
                                        </p:tav>
                                        <p:tav tm="100000">
                                          <p:val>
                                            <p:strVal val="#ppt_x"/>
                                          </p:val>
                                        </p:tav>
                                      </p:tavLst>
                                    </p:anim>
                                    <p:anim calcmode="lin" valueType="num">
                                      <p:cBhvr>
                                        <p:cTn id="27" dur="1000" fill="hold"/>
                                        <p:tgtEl>
                                          <p:spTgt spid="1792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4" grpId="0" animBg="1"/>
      <p:bldP spid="179206" grpId="0"/>
      <p:bldP spid="179208" grpId="0" animBg="1"/>
      <p:bldP spid="17927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47"/>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25603" name="AutoShape 48"/>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25604" name="AutoShape 46"/>
          <p:cNvSpPr>
            <a:spLocks noChangeArrowheads="1"/>
          </p:cNvSpPr>
          <p:nvPr/>
        </p:nvSpPr>
        <p:spPr bwMode="blackWhite">
          <a:xfrm>
            <a:off x="7696200" y="30480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25605" name="Rectangle 13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n-US" sz="1800"/>
          </a:p>
        </p:txBody>
      </p:sp>
      <p:sp>
        <p:nvSpPr>
          <p:cNvPr id="25606" name="Rectangle 143"/>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n-US" sz="1800"/>
          </a:p>
        </p:txBody>
      </p:sp>
      <p:sp>
        <p:nvSpPr>
          <p:cNvPr id="29843" name="Text Box 147"/>
          <p:cNvSpPr txBox="1">
            <a:spLocks noChangeArrowheads="1"/>
          </p:cNvSpPr>
          <p:nvPr/>
        </p:nvSpPr>
        <p:spPr bwMode="auto">
          <a:xfrm>
            <a:off x="228600" y="838200"/>
            <a:ext cx="8686800" cy="4400550"/>
          </a:xfrm>
          <a:prstGeom prst="rect">
            <a:avLst/>
          </a:prstGeom>
          <a:noFill/>
          <a:ln w="9525">
            <a:noFill/>
            <a:miter lim="800000"/>
            <a:headEnd/>
            <a:tailEnd/>
          </a:ln>
        </p:spPr>
        <p:txBody>
          <a:bodyPr>
            <a:spAutoFit/>
          </a:bodyPr>
          <a:lstStyle/>
          <a:p>
            <a:pPr algn="l">
              <a:spcBef>
                <a:spcPct val="50000"/>
              </a:spcBef>
            </a:pPr>
            <a:r>
              <a:rPr lang="en-US" sz="4000">
                <a:solidFill>
                  <a:srgbClr val="CC3300"/>
                </a:solidFill>
                <a:latin typeface="Times New Roman" pitchFamily="18" charset="0"/>
                <a:cs typeface="Times New Roman" pitchFamily="18" charset="0"/>
              </a:rPr>
              <a:t>Một bếp điện hoạt động liên tục trong 2 giờ ở hiệu điện thế 220V, khi đó số đếm của công tơ tăng thêm 1,5 số. Tính lượng điện năng mà bếp điện sử dụng theo đơn vị Jun, công suất của bếp điện và cường độ dòng điện chạy qua bếp trong thời gian trên.</a:t>
            </a:r>
          </a:p>
        </p:txBody>
      </p:sp>
      <p:sp>
        <p:nvSpPr>
          <p:cNvPr id="29844" name="Text Box 148"/>
          <p:cNvSpPr txBox="1">
            <a:spLocks noChangeArrowheads="1"/>
          </p:cNvSpPr>
          <p:nvPr/>
        </p:nvSpPr>
        <p:spPr bwMode="auto">
          <a:xfrm>
            <a:off x="228600" y="228600"/>
            <a:ext cx="762000" cy="457200"/>
          </a:xfrm>
          <a:prstGeom prst="rect">
            <a:avLst/>
          </a:prstGeom>
          <a:noFill/>
          <a:ln w="9525">
            <a:noFill/>
            <a:miter lim="800000"/>
            <a:headEnd/>
            <a:tailEnd/>
          </a:ln>
        </p:spPr>
        <p:txBody>
          <a:bodyPr>
            <a:spAutoFit/>
          </a:bodyPr>
          <a:lstStyle/>
          <a:p>
            <a:pPr algn="l">
              <a:spcBef>
                <a:spcPct val="50000"/>
              </a:spcBef>
            </a:pPr>
            <a:r>
              <a:rPr lang="en-US" sz="2400" b="1">
                <a:solidFill>
                  <a:srgbClr val="009900"/>
                </a:solidFill>
                <a:latin typeface="Times New Roman" pitchFamily="18" charset="0"/>
                <a:cs typeface="Times New Roman" pitchFamily="18" charset="0"/>
              </a:rPr>
              <a:t>C8.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9844"/>
                                        </p:tgtEl>
                                        <p:attrNameLst>
                                          <p:attrName>style.visibility</p:attrName>
                                        </p:attrNameLst>
                                      </p:cBhvr>
                                      <p:to>
                                        <p:strVal val="visible"/>
                                      </p:to>
                                    </p:set>
                                    <p:anim calcmode="lin" valueType="num">
                                      <p:cBhvr additive="base">
                                        <p:cTn id="7" dur="500" fill="hold"/>
                                        <p:tgtEl>
                                          <p:spTgt spid="29844"/>
                                        </p:tgtEl>
                                        <p:attrNameLst>
                                          <p:attrName>ppt_x</p:attrName>
                                        </p:attrNameLst>
                                      </p:cBhvr>
                                      <p:tavLst>
                                        <p:tav tm="0">
                                          <p:val>
                                            <p:strVal val="#ppt_x"/>
                                          </p:val>
                                        </p:tav>
                                        <p:tav tm="100000">
                                          <p:val>
                                            <p:strVal val="#ppt_x"/>
                                          </p:val>
                                        </p:tav>
                                      </p:tavLst>
                                    </p:anim>
                                    <p:anim calcmode="lin" valueType="num">
                                      <p:cBhvr additive="base">
                                        <p:cTn id="8" dur="500" fill="hold"/>
                                        <p:tgtEl>
                                          <p:spTgt spid="298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9843"/>
                                        </p:tgtEl>
                                        <p:attrNameLst>
                                          <p:attrName>style.visibility</p:attrName>
                                        </p:attrNameLst>
                                      </p:cBhvr>
                                      <p:to>
                                        <p:strVal val="visible"/>
                                      </p:to>
                                    </p:set>
                                    <p:animEffect transition="in" filter="slide(fromBottom)">
                                      <p:cBhvr>
                                        <p:cTn id="13" dur="500"/>
                                        <p:tgtEl>
                                          <p:spTgt spid="29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43" grpId="0"/>
      <p:bldP spid="298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Line 3"/>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4103" name="AutoShape 5"/>
          <p:cNvSpPr>
            <a:spLocks noChangeArrowheads="1"/>
          </p:cNvSpPr>
          <p:nvPr/>
        </p:nvSpPr>
        <p:spPr bwMode="blackWhite">
          <a:xfrm>
            <a:off x="4800600" y="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4104" name="AutoShape 6"/>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4105" name="AutoShape 7"/>
          <p:cNvSpPr>
            <a:spLocks noChangeArrowheads="1"/>
          </p:cNvSpPr>
          <p:nvPr/>
        </p:nvSpPr>
        <p:spPr bwMode="blackWhite">
          <a:xfrm>
            <a:off x="7696200" y="30480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graphicFrame>
        <p:nvGraphicFramePr>
          <p:cNvPr id="182280" name="Group 8"/>
          <p:cNvGraphicFramePr>
            <a:graphicFrameLocks noGrp="1"/>
          </p:cNvGraphicFramePr>
          <p:nvPr>
            <p:ph/>
          </p:nvPr>
        </p:nvGraphicFramePr>
        <p:xfrm>
          <a:off x="0" y="685800"/>
          <a:ext cx="9144000" cy="6089904"/>
        </p:xfrm>
        <a:graphic>
          <a:graphicData uri="http://schemas.openxmlformats.org/drawingml/2006/table">
            <a:tbl>
              <a:tblPr/>
              <a:tblGrid>
                <a:gridCol w="3048000"/>
                <a:gridCol w="6096000"/>
              </a:tblGrid>
              <a:tr h="59557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Cho </a:t>
                      </a: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biết</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U = 220V</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t = 2h</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Số</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đếm</a:t>
                      </a: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N = 1,5 </a:t>
                      </a:r>
                      <a:r>
                        <a:rPr kumimoji="0" lang="en-US" sz="3200" b="0" i="0" u="none" strike="noStrike" cap="none" normalizeH="0" baseline="0" dirty="0" err="1" smtClean="0">
                          <a:ln>
                            <a:noFill/>
                          </a:ln>
                          <a:solidFill>
                            <a:schemeClr val="tx1"/>
                          </a:solidFill>
                          <a:effectLst/>
                          <a:latin typeface="Times New Roman" pitchFamily="18" charset="0"/>
                          <a:cs typeface="Times New Roman" pitchFamily="18" charset="0"/>
                        </a:rPr>
                        <a:t>số</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 A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P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cs typeface="Times New Roman" pitchFamily="18" charset="0"/>
                        </a:rPr>
                        <a:t>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Giải</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Lượng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năng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mà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bếp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sử</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dụng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 = 1,5 kWh = 1500W.3600s = 5400000 J</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Công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suất</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bếp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P  =                           = 750W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Cường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dòng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điện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chạy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qua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bếp</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thời</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gian</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này</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I = P  / U =   </a:t>
                      </a:r>
                      <a:r>
                        <a:rPr kumimoji="0" lang="vi-VN" sz="2400" b="0" i="0" u="none" strike="noStrike" cap="none" normalizeH="0" baseline="0" dirty="0" smtClean="0">
                          <a:ln>
                            <a:noFill/>
                          </a:ln>
                          <a:solidFill>
                            <a:schemeClr val="tx1"/>
                          </a:solidFill>
                          <a:effectLst/>
                          <a:latin typeface="Times New Roman" pitchFamily="18" charset="0"/>
                          <a:cs typeface="Times New Roman" pitchFamily="18" charset="0"/>
                        </a:rPr>
                        <a:t>750/220</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 3,41 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114" name="Rectangle 1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n-US" sz="1800"/>
          </a:p>
        </p:txBody>
      </p:sp>
      <p:graphicFrame>
        <p:nvGraphicFramePr>
          <p:cNvPr id="4098" name="Object 17"/>
          <p:cNvGraphicFramePr>
            <a:graphicFrameLocks noChangeAspect="1"/>
          </p:cNvGraphicFramePr>
          <p:nvPr/>
        </p:nvGraphicFramePr>
        <p:xfrm>
          <a:off x="4876800" y="2057400"/>
          <a:ext cx="2560320" cy="914400"/>
        </p:xfrm>
        <a:graphic>
          <a:graphicData uri="http://schemas.openxmlformats.org/presentationml/2006/ole">
            <p:oleObj spid="_x0000_s5122" name="Equation" r:id="rId3" imgW="876240" imgH="393480" progId="Equation.3">
              <p:embed/>
            </p:oleObj>
          </a:graphicData>
        </a:graphic>
      </p:graphicFrame>
      <p:sp>
        <p:nvSpPr>
          <p:cNvPr id="4115" name="Rectangle 18"/>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algn="l"/>
            <a:endParaRPr lang="en-US" sz="1800"/>
          </a:p>
        </p:txBody>
      </p:sp>
      <p:graphicFrame>
        <p:nvGraphicFramePr>
          <p:cNvPr id="4099" name="Object 19"/>
          <p:cNvGraphicFramePr>
            <a:graphicFrameLocks noChangeAspect="1"/>
          </p:cNvGraphicFramePr>
          <p:nvPr/>
        </p:nvGraphicFramePr>
        <p:xfrm>
          <a:off x="3810000" y="3428999"/>
          <a:ext cx="1676400" cy="1024467"/>
        </p:xfrm>
        <a:graphic>
          <a:graphicData uri="http://schemas.openxmlformats.org/presentationml/2006/ole">
            <p:oleObj spid="_x0000_s5123" name="Equation" r:id="rId4" imgW="431613" imgH="393529" progId="Equation.3">
              <p:embed/>
            </p:oleObj>
          </a:graphicData>
        </a:graphic>
      </p:graphicFrame>
    </p:spTree>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524000" y="1828800"/>
            <a:ext cx="6477000" cy="762000"/>
          </a:xfrm>
          <a:prstGeom prst="roundRect">
            <a:avLst>
              <a:gd name="adj" fmla="val 16667"/>
            </a:avLst>
          </a:prstGeom>
          <a:solidFill>
            <a:srgbClr val="7030A0"/>
          </a:solidFill>
          <a:ln w="9525">
            <a:noFill/>
            <a:round/>
            <a:headEnd/>
            <a:tailEnd/>
          </a:ln>
        </p:spPr>
        <p:txBody>
          <a:bodyPr wrap="none" anchor="ctr"/>
          <a:lstStyle/>
          <a:p>
            <a:pPr algn="l"/>
            <a:r>
              <a:rPr lang="en-US" sz="2400" b="1" dirty="0">
                <a:solidFill>
                  <a:schemeClr val="bg1"/>
                </a:solidFill>
              </a:rPr>
              <a:t>       </a:t>
            </a:r>
            <a:r>
              <a:rPr lang="vi-VN" sz="2800" b="1" dirty="0">
                <a:solidFill>
                  <a:schemeClr val="bg1"/>
                </a:solidFill>
                <a:latin typeface="Times New Roman" pitchFamily="18" charset="0"/>
                <a:cs typeface="Times New Roman" pitchFamily="18" charset="0"/>
              </a:rPr>
              <a:t>nhiệt năng và năng lượng ánh sáng</a:t>
            </a:r>
            <a:r>
              <a:rPr lang="en-US" sz="2800" dirty="0">
                <a:latin typeface="Times New Roman" pitchFamily="18" charset="0"/>
                <a:cs typeface="Times New Roman" pitchFamily="18" charset="0"/>
              </a:rPr>
              <a:t> </a:t>
            </a:r>
          </a:p>
        </p:txBody>
      </p:sp>
      <p:sp>
        <p:nvSpPr>
          <p:cNvPr id="3" name="AutoShape 51"/>
          <p:cNvSpPr>
            <a:spLocks noChangeArrowheads="1"/>
          </p:cNvSpPr>
          <p:nvPr/>
        </p:nvSpPr>
        <p:spPr bwMode="auto">
          <a:xfrm>
            <a:off x="1733550" y="2819400"/>
            <a:ext cx="61912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latin typeface=".VnTime" pitchFamily="34" charset="0"/>
              </a:rPr>
              <a:t>      </a:t>
            </a:r>
          </a:p>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cơ năng và nhiệt năng</a:t>
            </a:r>
            <a:r>
              <a:rPr lang="en-US" sz="2800" dirty="0">
                <a:latin typeface="Times New Roman" pitchFamily="18" charset="0"/>
                <a:cs typeface="Times New Roman" pitchFamily="18" charset="0"/>
              </a:rPr>
              <a:t> </a:t>
            </a:r>
            <a:r>
              <a:rPr lang="en-US" sz="2800" b="1" dirty="0">
                <a:solidFill>
                  <a:schemeClr val="bg1"/>
                </a:solidFill>
              </a:rPr>
              <a:t>.</a:t>
            </a:r>
            <a:endParaRPr lang="en-US" sz="2800" b="1" baseline="-25000" dirty="0">
              <a:solidFill>
                <a:schemeClr val="bg1"/>
              </a:solidFill>
            </a:endParaRPr>
          </a:p>
          <a:p>
            <a:pPr algn="l" eaLnBrk="0" hangingPunct="0"/>
            <a:endParaRPr lang="en-US" sz="2400" b="1" dirty="0">
              <a:solidFill>
                <a:schemeClr val="bg1"/>
              </a:solidFill>
              <a:latin typeface="VNI-Times" pitchFamily="2" charset="0"/>
            </a:endParaRPr>
          </a:p>
        </p:txBody>
      </p:sp>
      <p:sp>
        <p:nvSpPr>
          <p:cNvPr id="5" name="AutoShape 51"/>
          <p:cNvSpPr>
            <a:spLocks noChangeArrowheads="1"/>
          </p:cNvSpPr>
          <p:nvPr/>
        </p:nvSpPr>
        <p:spPr bwMode="auto">
          <a:xfrm>
            <a:off x="1733550" y="3810000"/>
            <a:ext cx="61912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b="1" dirty="0">
                <a:solidFill>
                  <a:schemeClr val="bg1"/>
                </a:solidFill>
                <a:latin typeface="Times New Roman" pitchFamily="18" charset="0"/>
                <a:cs typeface="Times New Roman" pitchFamily="18" charset="0"/>
              </a:rPr>
              <a:t>       </a:t>
            </a:r>
            <a:r>
              <a:rPr lang="vi-VN" dirty="0">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cơ năng và năng lượng ánh sáng</a:t>
            </a:r>
            <a:r>
              <a:rPr lang="vi-VN" sz="2800" b="1" dirty="0">
                <a:solidFill>
                  <a:schemeClr val="bg1"/>
                </a:solidFill>
              </a:rPr>
              <a:t>.</a:t>
            </a:r>
            <a:r>
              <a:rPr lang="en-US" sz="2800" dirty="0">
                <a:solidFill>
                  <a:schemeClr val="bg1"/>
                </a:solidFill>
              </a:rPr>
              <a:t> </a:t>
            </a:r>
          </a:p>
        </p:txBody>
      </p:sp>
      <p:sp>
        <p:nvSpPr>
          <p:cNvPr id="6" name="AutoShape 51"/>
          <p:cNvSpPr>
            <a:spLocks noChangeArrowheads="1"/>
          </p:cNvSpPr>
          <p:nvPr/>
        </p:nvSpPr>
        <p:spPr bwMode="auto">
          <a:xfrm>
            <a:off x="1676400" y="4800600"/>
            <a:ext cx="624840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cơ năng và hóa năng.</a:t>
            </a:r>
            <a:r>
              <a:rPr lang="en-US" sz="2800" dirty="0">
                <a:solidFill>
                  <a:schemeClr val="bg1"/>
                </a:solidFill>
                <a:latin typeface="Times New Roman" pitchFamily="18" charset="0"/>
                <a:cs typeface="Times New Roman" pitchFamily="18" charset="0"/>
              </a:rPr>
              <a:t> </a:t>
            </a:r>
          </a:p>
        </p:txBody>
      </p:sp>
      <p:sp>
        <p:nvSpPr>
          <p:cNvPr id="7" name="AutoShape 51"/>
          <p:cNvSpPr>
            <a:spLocks noChangeArrowheads="1"/>
          </p:cNvSpPr>
          <p:nvPr/>
        </p:nvSpPr>
        <p:spPr bwMode="auto">
          <a:xfrm>
            <a:off x="1828800" y="228600"/>
            <a:ext cx="6629400" cy="1447800"/>
          </a:xfrm>
          <a:prstGeom prst="roundRect">
            <a:avLst>
              <a:gd name="adj" fmla="val 16667"/>
            </a:avLst>
          </a:prstGeom>
          <a:solidFill>
            <a:srgbClr val="67052A"/>
          </a:solidFill>
          <a:ln w="9525">
            <a:noFill/>
            <a:round/>
            <a:headEnd/>
            <a:tailEnd/>
          </a:ln>
        </p:spPr>
        <p:txBody>
          <a:bodyPr wrap="none" anchor="ctr"/>
          <a:lstStyle/>
          <a:p>
            <a:r>
              <a:rPr lang="vi-VN" sz="4000" dirty="0">
                <a:solidFill>
                  <a:schemeClr val="bg1"/>
                </a:solidFill>
                <a:latin typeface="Times New Roman" pitchFamily="18" charset="0"/>
                <a:cs typeface="Times New Roman" pitchFamily="18" charset="0"/>
              </a:rPr>
              <a:t>Trong quạt điện, điện năng</a:t>
            </a:r>
            <a:endParaRPr lang="en-US" sz="4000" dirty="0">
              <a:solidFill>
                <a:schemeClr val="bg1"/>
              </a:solidFill>
              <a:latin typeface="Times New Roman" pitchFamily="18" charset="0"/>
              <a:cs typeface="Times New Roman" pitchFamily="18" charset="0"/>
            </a:endParaRPr>
          </a:p>
          <a:p>
            <a:r>
              <a:rPr lang="vi-VN" sz="4000" dirty="0">
                <a:solidFill>
                  <a:schemeClr val="bg1"/>
                </a:solidFill>
                <a:latin typeface="Times New Roman" pitchFamily="18" charset="0"/>
                <a:cs typeface="Times New Roman" pitchFamily="18" charset="0"/>
              </a:rPr>
              <a:t> được chuyển hóa thành</a:t>
            </a:r>
            <a:r>
              <a:rPr lang="en-US" sz="4000" dirty="0">
                <a:solidFill>
                  <a:schemeClr val="bg1"/>
                </a:solidFill>
              </a:rPr>
              <a:t>:</a:t>
            </a:r>
            <a:r>
              <a:rPr lang="vi-VN" sz="4000" dirty="0">
                <a:solidFill>
                  <a:schemeClr val="bg1"/>
                </a:solidFill>
              </a:rPr>
              <a:t> </a:t>
            </a:r>
            <a:endParaRPr lang="en-US" sz="4000" dirty="0">
              <a:solidFill>
                <a:schemeClr val="bg1"/>
              </a:solidFill>
            </a:endParaRPr>
          </a:p>
        </p:txBody>
      </p:sp>
      <p:sp>
        <p:nvSpPr>
          <p:cNvPr id="26631" name="Rectangle 4"/>
          <p:cNvSpPr>
            <a:spLocks noChangeArrowheads="1"/>
          </p:cNvSpPr>
          <p:nvPr/>
        </p:nvSpPr>
        <p:spPr bwMode="auto">
          <a:xfrm>
            <a:off x="685800" y="381000"/>
            <a:ext cx="8686800" cy="838200"/>
          </a:xfrm>
          <a:prstGeom prst="rect">
            <a:avLst/>
          </a:prstGeom>
          <a:noFill/>
          <a:ln w="9525">
            <a:noFill/>
            <a:miter lim="800000"/>
            <a:headEnd/>
            <a:tailEnd/>
          </a:ln>
        </p:spPr>
        <p:txBody>
          <a:bodyPr anchor="ctr"/>
          <a:lstStyle/>
          <a:p>
            <a:endParaRPr lang="en-US" sz="3200">
              <a:solidFill>
                <a:schemeClr val="bg1"/>
              </a:solidFill>
            </a:endParaRPr>
          </a:p>
        </p:txBody>
      </p:sp>
      <p:grpSp>
        <p:nvGrpSpPr>
          <p:cNvPr id="2" name="Group 51"/>
          <p:cNvGrpSpPr>
            <a:grpSpLocks/>
          </p:cNvGrpSpPr>
          <p:nvPr/>
        </p:nvGrpSpPr>
        <p:grpSpPr bwMode="auto">
          <a:xfrm>
            <a:off x="201613" y="-322263"/>
            <a:ext cx="320675" cy="7180263"/>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2000">
                <a:latin typeface=".VnTime" pitchFamily="34" charset="0"/>
              </a:endParaRPr>
            </a:p>
          </p:txBody>
        </p:sp>
        <p:sp>
          <p:nvSpPr>
            <p:cNvPr id="26656"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algn="l" eaLnBrk="0" hangingPunct="0"/>
              <a:endParaRPr lang="en-US" sz="2000">
                <a:latin typeface=".VnTime" pitchFamily="34" charset="0"/>
              </a:endParaRPr>
            </a:p>
          </p:txBody>
        </p:sp>
        <p:sp>
          <p:nvSpPr>
            <p:cNvPr id="14" name="Rectangle 13"/>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algn="l" eaLnBrk="0" hangingPunct="0">
                <a:defRPr/>
              </a:pPr>
              <a:endParaRPr lang="en-US" sz="2000">
                <a:effectLst>
                  <a:glow rad="101600">
                    <a:schemeClr val="accent1">
                      <a:satMod val="175000"/>
                      <a:alpha val="40000"/>
                    </a:schemeClr>
                  </a:glow>
                </a:effectLst>
                <a:latin typeface=".VnTime" pitchFamily="34" charset="0"/>
              </a:endParaRPr>
            </a:p>
          </p:txBody>
        </p:sp>
      </p:grpSp>
      <p:pic>
        <p:nvPicPr>
          <p:cNvPr id="3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0875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1865313"/>
            <a:ext cx="1500188" cy="801687"/>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8" name="cached_combo42.wav"/>
            </a:hlinkHover>
          </p:cNvPr>
          <p:cNvSpPr>
            <a:spLocks noChangeArrowheads="1"/>
          </p:cNvSpPr>
          <p:nvPr/>
        </p:nvSpPr>
        <p:spPr bwMode="auto">
          <a:xfrm>
            <a:off x="628650" y="19383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044" name="WordArt 226"/>
          <p:cNvSpPr>
            <a:spLocks noChangeArrowheads="1" noChangeShapeType="1" noTextEdit="1"/>
          </p:cNvSpPr>
          <p:nvPr/>
        </p:nvSpPr>
        <p:spPr bwMode="auto">
          <a:xfrm>
            <a:off x="835025" y="20510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A</a:t>
            </a:r>
          </a:p>
        </p:txBody>
      </p:sp>
      <p:grpSp>
        <p:nvGrpSpPr>
          <p:cNvPr id="4" name="Group 47"/>
          <p:cNvGrpSpPr>
            <a:grpSpLocks/>
          </p:cNvGrpSpPr>
          <p:nvPr/>
        </p:nvGrpSpPr>
        <p:grpSpPr bwMode="auto">
          <a:xfrm>
            <a:off x="-115888" y="457200"/>
            <a:ext cx="1106488" cy="655638"/>
            <a:chOff x="5106" y="3426"/>
            <a:chExt cx="582" cy="345"/>
          </a:xfrm>
        </p:grpSpPr>
        <p:pic>
          <p:nvPicPr>
            <p:cNvPr id="26653" name="Picture 40" descr="Thumb"/>
            <p:cNvPicPr>
              <a:picLocks noChangeAspect="1" noChangeArrowheads="1"/>
            </p:cNvPicPr>
            <p:nvPr/>
          </p:nvPicPr>
          <p:blipFill>
            <a:blip r:embed="rId9">
              <a:clrChange>
                <a:clrFrom>
                  <a:srgbClr val="000300"/>
                </a:clrFrom>
                <a:clrTo>
                  <a:srgbClr val="000300">
                    <a:alpha val="0"/>
                  </a:srgbClr>
                </a:clrTo>
              </a:clrChange>
            </a:blip>
            <a:srcRect/>
            <a:stretch>
              <a:fillRect/>
            </a:stretch>
          </p:blipFill>
          <p:spPr bwMode="auto">
            <a:xfrm>
              <a:off x="5106" y="3426"/>
              <a:ext cx="582" cy="345"/>
            </a:xfrm>
            <a:prstGeom prst="rect">
              <a:avLst/>
            </a:prstGeom>
            <a:noFill/>
            <a:ln w="9525">
              <a:noFill/>
              <a:miter lim="800000"/>
              <a:headEnd/>
              <a:tailEnd/>
            </a:ln>
          </p:spPr>
        </p:pic>
        <p:pic>
          <p:nvPicPr>
            <p:cNvPr id="26654" name="Picture 43" descr="abu061[1]"/>
            <p:cNvPicPr>
              <a:picLocks noChangeAspect="1" noChangeArrowheads="1" noCrop="1"/>
            </p:cNvPicPr>
            <p:nvPr/>
          </p:nvPicPr>
          <p:blipFill>
            <a:blip r:embed="rId10"/>
            <a:srcRect/>
            <a:stretch>
              <a:fillRect/>
            </a:stretch>
          </p:blipFill>
          <p:spPr bwMode="auto">
            <a:xfrm rot="11938225" flipV="1">
              <a:off x="5268" y="3513"/>
              <a:ext cx="250" cy="140"/>
            </a:xfrm>
            <a:prstGeom prst="rect">
              <a:avLst/>
            </a:prstGeom>
            <a:noFill/>
            <a:ln w="9525">
              <a:noFill/>
              <a:miter lim="800000"/>
              <a:headEnd/>
              <a:tailEnd/>
            </a:ln>
          </p:spPr>
        </p:pic>
      </p:grpSp>
      <p:pic>
        <p:nvPicPr>
          <p:cNvPr id="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078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2855913"/>
            <a:ext cx="1500188" cy="801687"/>
          </a:xfrm>
          <a:prstGeom prst="rect">
            <a:avLst/>
          </a:prstGeom>
          <a:noFill/>
          <a:effectLst>
            <a:outerShdw dist="107763" dir="18900000" algn="ctr" rotWithShape="0">
              <a:srgbClr val="808080">
                <a:alpha val="50000"/>
              </a:srgbClr>
            </a:outerShdw>
          </a:effectLst>
        </p:spPr>
      </p:pic>
      <p:sp>
        <p:nvSpPr>
          <p:cNvPr id="11" name="Oval 59">
            <a:hlinkHover r:id="" action="ppaction://noaction" highlightClick="1">
              <a:snd r:embed="rId8" name="cached_combo42.wav"/>
            </a:hlinkHover>
          </p:cNvPr>
          <p:cNvSpPr>
            <a:spLocks noChangeArrowheads="1"/>
          </p:cNvSpPr>
          <p:nvPr/>
        </p:nvSpPr>
        <p:spPr bwMode="auto">
          <a:xfrm>
            <a:off x="609600" y="29289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2" name="WordArt 226"/>
          <p:cNvSpPr>
            <a:spLocks noChangeArrowheads="1" noChangeShapeType="1" noTextEdit="1"/>
          </p:cNvSpPr>
          <p:nvPr/>
        </p:nvSpPr>
        <p:spPr bwMode="auto">
          <a:xfrm>
            <a:off x="815975" y="30416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b</a:t>
            </a:r>
          </a:p>
        </p:txBody>
      </p:sp>
      <p:pic>
        <p:nvPicPr>
          <p:cNvPr id="13"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068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846513"/>
            <a:ext cx="1500188" cy="801687"/>
          </a:xfrm>
          <a:prstGeom prst="rect">
            <a:avLst/>
          </a:prstGeom>
          <a:noFill/>
          <a:effectLst>
            <a:outerShdw dist="107763" dir="18900000" algn="ctr" rotWithShape="0">
              <a:srgbClr val="808080">
                <a:alpha val="50000"/>
              </a:srgbClr>
            </a:outerShdw>
          </a:effectLst>
        </p:spPr>
      </p:pic>
      <p:sp>
        <p:nvSpPr>
          <p:cNvPr id="16" name="Oval 59">
            <a:hlinkHover r:id="" action="ppaction://noaction" highlightClick="1">
              <a:snd r:embed="rId8" name="cached_combo42.wav"/>
            </a:hlinkHover>
          </p:cNvPr>
          <p:cNvSpPr>
            <a:spLocks noChangeArrowheads="1"/>
          </p:cNvSpPr>
          <p:nvPr/>
        </p:nvSpPr>
        <p:spPr bwMode="auto">
          <a:xfrm>
            <a:off x="609600" y="39195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7" name="WordArt 226"/>
          <p:cNvSpPr>
            <a:spLocks noChangeArrowheads="1" noChangeShapeType="1" noTextEdit="1"/>
          </p:cNvSpPr>
          <p:nvPr/>
        </p:nvSpPr>
        <p:spPr bwMode="auto">
          <a:xfrm>
            <a:off x="815975" y="40322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c</a:t>
            </a:r>
          </a:p>
        </p:txBody>
      </p:sp>
      <p:pic>
        <p:nvPicPr>
          <p:cNvPr id="1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059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837113"/>
            <a:ext cx="1500188" cy="801687"/>
          </a:xfrm>
          <a:prstGeom prst="rect">
            <a:avLst/>
          </a:prstGeom>
          <a:noFill/>
          <a:effectLst>
            <a:outerShdw dist="107763" dir="18900000" algn="ctr" rotWithShape="0">
              <a:srgbClr val="808080">
                <a:alpha val="50000"/>
              </a:srgbClr>
            </a:outerShdw>
          </a:effectLst>
        </p:spPr>
      </p:pic>
      <p:sp>
        <p:nvSpPr>
          <p:cNvPr id="20" name="Oval 59">
            <a:hlinkHover r:id="" action="ppaction://noaction" highlightClick="1">
              <a:snd r:embed="rId8" name="cached_combo42.wav"/>
            </a:hlinkHover>
          </p:cNvPr>
          <p:cNvSpPr>
            <a:spLocks noChangeArrowheads="1"/>
          </p:cNvSpPr>
          <p:nvPr/>
        </p:nvSpPr>
        <p:spPr bwMode="auto">
          <a:xfrm>
            <a:off x="609600" y="49101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21" name="WordArt 226"/>
          <p:cNvSpPr>
            <a:spLocks noChangeArrowheads="1" noChangeShapeType="1" noTextEdit="1"/>
          </p:cNvSpPr>
          <p:nvPr/>
        </p:nvSpPr>
        <p:spPr bwMode="auto">
          <a:xfrm>
            <a:off x="815975" y="50228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d</a:t>
            </a:r>
          </a:p>
        </p:txBody>
      </p:sp>
      <p:sp>
        <p:nvSpPr>
          <p:cNvPr id="116768" name="AutoShape 32"/>
          <p:cNvSpPr>
            <a:spLocks noChangeArrowheads="1"/>
          </p:cNvSpPr>
          <p:nvPr/>
        </p:nvSpPr>
        <p:spPr bwMode="auto">
          <a:xfrm>
            <a:off x="381000" y="-76200"/>
            <a:ext cx="1828800" cy="18288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p>
        </p:txBody>
      </p:sp>
      <p:sp>
        <p:nvSpPr>
          <p:cNvPr id="116769" name="WordArt 33"/>
          <p:cNvSpPr>
            <a:spLocks noChangeArrowheads="1" noChangeShapeType="1" noTextEdit="1"/>
          </p:cNvSpPr>
          <p:nvPr/>
        </p:nvSpPr>
        <p:spPr bwMode="auto">
          <a:xfrm>
            <a:off x="838200" y="609600"/>
            <a:ext cx="823913" cy="4572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VNI-Times"/>
              </a:rPr>
              <a:t>Caâu 1</a:t>
            </a:r>
          </a:p>
        </p:txBody>
      </p:sp>
      <p:pic>
        <p:nvPicPr>
          <p:cNvPr id="116776" name="nen.wav">
            <a:hlinkClick r:id="" action="ppaction://media"/>
          </p:cNvPr>
          <p:cNvPicPr>
            <a:picLocks noRot="1" noChangeAspect="1" noChangeArrowheads="1"/>
          </p:cNvPicPr>
          <p:nvPr>
            <a:audioFile r:link="rId1"/>
          </p:nvPr>
        </p:nvPicPr>
        <p:blipFill>
          <a:blip r:embed="rId11"/>
          <a:srcRect/>
          <a:stretch>
            <a:fillRect/>
          </a:stretch>
        </p:blipFill>
        <p:spPr bwMode="auto">
          <a:xfrm>
            <a:off x="7772400" y="7239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16768"/>
                                        </p:tgtEl>
                                        <p:attrNameLst>
                                          <p:attrName>style.visibility</p:attrName>
                                        </p:attrNameLst>
                                      </p:cBhvr>
                                      <p:to>
                                        <p:strVal val="visible"/>
                                      </p:to>
                                    </p:set>
                                    <p:animEffect transition="in" filter="fade">
                                      <p:cBhvr>
                                        <p:cTn id="14" dur="2000"/>
                                        <p:tgtEl>
                                          <p:spTgt spid="116768"/>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116768"/>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Nhac cho 1.wav"/>
                                        </p:tgtEl>
                                      </p:cMediaNode>
                                    </p:audio>
                                  </p:subTnLst>
                                </p:cTn>
                              </p:par>
                              <p:par>
                                <p:cTn id="17" presetID="6" presetClass="entr" presetSubtype="16" fill="hold" grpId="0" nodeType="withEffect">
                                  <p:stCondLst>
                                    <p:cond delay="500"/>
                                  </p:stCondLst>
                                  <p:childTnLst>
                                    <p:set>
                                      <p:cBhvr>
                                        <p:cTn id="18" dur="1" fill="hold">
                                          <p:stCondLst>
                                            <p:cond delay="0"/>
                                          </p:stCondLst>
                                        </p:cTn>
                                        <p:tgtEl>
                                          <p:spTgt spid="116769"/>
                                        </p:tgtEl>
                                        <p:attrNameLst>
                                          <p:attrName>style.visibility</p:attrName>
                                        </p:attrNameLst>
                                      </p:cBhvr>
                                      <p:to>
                                        <p:strVal val="visible"/>
                                      </p:to>
                                    </p:set>
                                    <p:animEffect transition="in" filter="circle(in)">
                                      <p:cBhvr>
                                        <p:cTn id="19" dur="2000"/>
                                        <p:tgtEl>
                                          <p:spTgt spid="116769"/>
                                        </p:tgtEl>
                                      </p:cBhvr>
                                    </p:animEffect>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cTn>
                              </p:par>
                              <p:par>
                                <p:cTn id="27" presetID="5" presetClass="entr" presetSubtype="10" fill="hold"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3-CL (2).wav"/>
                                        </p:tgtEl>
                                      </p:cMediaNode>
                                    </p:audio>
                                  </p:subTnLst>
                                </p:cTn>
                              </p:par>
                              <p:par>
                                <p:cTn id="30" presetID="5" presetClass="entr" presetSubtype="10" fill="hold" nodeType="withEffect">
                                  <p:stCondLst>
                                    <p:cond delay="2000"/>
                                  </p:stCondLst>
                                  <p:childTnLst>
                                    <p:set>
                                      <p:cBhvr>
                                        <p:cTn id="31" dur="1" fill="hold">
                                          <p:stCondLst>
                                            <p:cond delay="0"/>
                                          </p:stCondLst>
                                        </p:cTn>
                                        <p:tgtEl>
                                          <p:spTgt spid="1043"/>
                                        </p:tgtEl>
                                        <p:attrNameLst>
                                          <p:attrName>style.visibility</p:attrName>
                                        </p:attrNameLst>
                                      </p:cBhvr>
                                      <p:to>
                                        <p:strVal val="visible"/>
                                      </p:to>
                                    </p:set>
                                    <p:animEffect transition="in" filter="checkerboard(across)">
                                      <p:cBhvr>
                                        <p:cTn id="32" dur="500"/>
                                        <p:tgtEl>
                                          <p:spTgt spid="1043"/>
                                        </p:tgtEl>
                                      </p:cBhvr>
                                    </p:animEffect>
                                  </p:childTnLst>
                                </p:cTn>
                              </p:par>
                              <p:par>
                                <p:cTn id="33" presetID="5" presetClass="entr" presetSubtype="10" fill="hold" grpId="0" nodeType="withEffect">
                                  <p:stCondLst>
                                    <p:cond delay="2000"/>
                                  </p:stCondLst>
                                  <p:childTnLst>
                                    <p:set>
                                      <p:cBhvr>
                                        <p:cTn id="34" dur="1" fill="hold">
                                          <p:stCondLst>
                                            <p:cond delay="0"/>
                                          </p:stCondLst>
                                        </p:cTn>
                                        <p:tgtEl>
                                          <p:spTgt spid="1044"/>
                                        </p:tgtEl>
                                        <p:attrNameLst>
                                          <p:attrName>style.visibility</p:attrName>
                                        </p:attrNameLst>
                                      </p:cBhvr>
                                      <p:to>
                                        <p:strVal val="visible"/>
                                      </p:to>
                                    </p:set>
                                    <p:animEffect transition="in" filter="checkerboard(across)">
                                      <p:cBhvr>
                                        <p:cTn id="35" dur="500"/>
                                        <p:tgtEl>
                                          <p:spTgt spid="1044"/>
                                        </p:tgtEl>
                                      </p:cBhvr>
                                    </p:animEffect>
                                  </p:childTnLst>
                                </p:cTn>
                              </p:par>
                              <p:par>
                                <p:cTn id="36" presetID="22" presetClass="entr" presetSubtype="8" fill="hold" nodeType="withEffect">
                                  <p:stCondLst>
                                    <p:cond delay="20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5" presetClass="entr" presetSubtype="10" fill="hold" nodeType="withEffect">
                                  <p:stCondLst>
                                    <p:cond delay="300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par>
                                <p:cTn id="42" presetID="5" presetClass="entr" presetSubtype="10" fill="hold" nodeType="withEffect">
                                  <p:stCondLst>
                                    <p:cond delay="300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 3-CL (2).wav"/>
                                        </p:tgtEl>
                                      </p:cMediaNode>
                                    </p:audio>
                                  </p:subTnLst>
                                </p:cTn>
                              </p:par>
                              <p:par>
                                <p:cTn id="45" presetID="5" presetClass="entr" presetSubtype="10" fill="hold" nodeType="withEffect">
                                  <p:stCondLst>
                                    <p:cond delay="300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grpId="0" nodeType="withEffect">
                                  <p:stCondLst>
                                    <p:cond delay="300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par>
                                <p:cTn id="51" presetID="22" presetClass="entr" presetSubtype="8" fill="hold" nodeType="withEffect">
                                  <p:stCondLst>
                                    <p:cond delay="300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5" presetClass="entr" presetSubtype="10" fill="hold" nodeType="withEffect">
                                  <p:stCondLst>
                                    <p:cond delay="400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par>
                                <p:cTn id="57" presetID="5" presetClass="entr" presetSubtype="10" fill="hold" nodeType="withEffect">
                                  <p:stCondLst>
                                    <p:cond delay="4000"/>
                                  </p:stCondLst>
                                  <p:childTnLst>
                                    <p:set>
                                      <p:cBhvr>
                                        <p:cTn id="58" dur="1" fill="hold">
                                          <p:stCondLst>
                                            <p:cond delay="0"/>
                                          </p:stCondLst>
                                        </p:cTn>
                                        <p:tgtEl>
                                          <p:spTgt spid="15"/>
                                        </p:tgtEl>
                                        <p:attrNameLst>
                                          <p:attrName>style.visibility</p:attrName>
                                        </p:attrNameLst>
                                      </p:cBhvr>
                                      <p:to>
                                        <p:strVal val="visible"/>
                                      </p:to>
                                    </p:set>
                                    <p:animEffect transition="in" filter="checkerboard(across)">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3-CL (2).wav"/>
                                        </p:tgtEl>
                                      </p:cMediaNode>
                                    </p:audio>
                                  </p:subTnLst>
                                </p:cTn>
                              </p:par>
                              <p:par>
                                <p:cTn id="60" presetID="5" presetClass="entr" presetSubtype="10" fill="hold" nodeType="withEffect">
                                  <p:stCondLst>
                                    <p:cond delay="400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par>
                                <p:cTn id="63" presetID="5" presetClass="entr" presetSubtype="10" fill="hold" grpId="0" nodeType="withEffect">
                                  <p:stCondLst>
                                    <p:cond delay="4000"/>
                                  </p:stCondLst>
                                  <p:childTnLst>
                                    <p:set>
                                      <p:cBhvr>
                                        <p:cTn id="64" dur="1" fill="hold">
                                          <p:stCondLst>
                                            <p:cond delay="0"/>
                                          </p:stCondLst>
                                        </p:cTn>
                                        <p:tgtEl>
                                          <p:spTgt spid="17"/>
                                        </p:tgtEl>
                                        <p:attrNameLst>
                                          <p:attrName>style.visibility</p:attrName>
                                        </p:attrNameLst>
                                      </p:cBhvr>
                                      <p:to>
                                        <p:strVal val="visible"/>
                                      </p:to>
                                    </p:set>
                                    <p:animEffect transition="in" filter="checkerboard(across)">
                                      <p:cBhvr>
                                        <p:cTn id="65" dur="500"/>
                                        <p:tgtEl>
                                          <p:spTgt spid="17"/>
                                        </p:tgtEl>
                                      </p:cBhvr>
                                    </p:animEffect>
                                  </p:childTnLst>
                                </p:cTn>
                              </p:par>
                              <p:par>
                                <p:cTn id="66" presetID="22" presetClass="entr" presetSubtype="8" fill="hold" nodeType="withEffect">
                                  <p:stCondLst>
                                    <p:cond delay="400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cTn>
                              </p:par>
                              <p:par>
                                <p:cTn id="72" presetID="5" presetClass="entr" presetSubtype="10" fill="hold"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subTnLst>
                                    <p:audio>
                                      <p:cMediaNode>
                                        <p:cTn display="0" masterRel="sameClick">
                                          <p:stCondLst>
                                            <p:cond evt="begin" delay="0">
                                              <p:tn val="72"/>
                                            </p:cond>
                                          </p:stCondLst>
                                          <p:endCondLst>
                                            <p:cond evt="onStopAudio" delay="0">
                                              <p:tgtEl>
                                                <p:sldTgt/>
                                              </p:tgtEl>
                                            </p:cond>
                                          </p:endCondLst>
                                        </p:cTn>
                                        <p:tgtEl>
                                          <p:sndTgt r:embed="rId5" name="Chimes 3-CL (2).wav"/>
                                        </p:tgtEl>
                                      </p:cMediaNode>
                                    </p:audio>
                                  </p:subTnLst>
                                </p:cTn>
                              </p:par>
                              <p:par>
                                <p:cTn id="75" presetID="5" presetClass="entr" presetSubtype="10" fill="hold"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5" presetClass="entr" presetSubtype="10" fill="hold" grpId="0" nodeType="withEffect">
                                  <p:stCondLst>
                                    <p:cond delay="5000"/>
                                  </p:stCondLst>
                                  <p:childTnLst>
                                    <p:set>
                                      <p:cBhvr>
                                        <p:cTn id="79" dur="1" fill="hold">
                                          <p:stCondLst>
                                            <p:cond delay="0"/>
                                          </p:stCondLst>
                                        </p:cTn>
                                        <p:tgtEl>
                                          <p:spTgt spid="21"/>
                                        </p:tgtEl>
                                        <p:attrNameLst>
                                          <p:attrName>style.visibility</p:attrName>
                                        </p:attrNameLst>
                                      </p:cBhvr>
                                      <p:to>
                                        <p:strVal val="visible"/>
                                      </p:to>
                                    </p:set>
                                    <p:animEffect transition="in" filter="checkerboard(across)">
                                      <p:cBhvr>
                                        <p:cTn id="80" dur="500"/>
                                        <p:tgtEl>
                                          <p:spTgt spid="21"/>
                                        </p:tgtEl>
                                      </p:cBhvr>
                                    </p:animEffect>
                                  </p:childTnLst>
                                </p:cTn>
                              </p:par>
                              <p:par>
                                <p:cTn id="81" presetID="22" presetClass="entr" presetSubtype="8" fill="hold" nodeType="withEffect">
                                  <p:stCondLst>
                                    <p:cond delay="500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par>
                                <p:cTn id="84" presetID="12" presetClass="exit" presetSubtype="1" fill="hold" nodeType="withEffect">
                                  <p:stCondLst>
                                    <p:cond delay="5500"/>
                                  </p:stCondLst>
                                  <p:childTnLst>
                                    <p:animEffect transition="out" filter="slide(fromTop)">
                                      <p:cBhvr>
                                        <p:cTn id="85" dur="500"/>
                                        <p:tgtEl>
                                          <p:spTgt spid="2"/>
                                        </p:tgtEl>
                                      </p:cBhvr>
                                    </p:animEffect>
                                    <p:set>
                                      <p:cBhvr>
                                        <p:cTn id="86" dur="1" fill="hold">
                                          <p:stCondLst>
                                            <p:cond delay="499"/>
                                          </p:stCondLst>
                                        </p:cTn>
                                        <p:tgtEl>
                                          <p:spTgt spid="2"/>
                                        </p:tgtEl>
                                        <p:attrNameLst>
                                          <p:attrName>style.visibility</p:attrName>
                                        </p:attrNameLst>
                                      </p:cBhvr>
                                      <p:to>
                                        <p:strVal val="hidden"/>
                                      </p:to>
                                    </p:set>
                                  </p:childTnLst>
                                </p:cTn>
                              </p:par>
                              <p:par>
                                <p:cTn id="87" presetID="12" presetClass="exit" presetSubtype="1" fill="hold" nodeType="withEffect">
                                  <p:stCondLst>
                                    <p:cond delay="5500"/>
                                  </p:stCondLst>
                                  <p:childTnLst>
                                    <p:animEffect transition="out" filter="slide(fromTop)">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2" presetClass="exit" presetSubtype="1" fill="hold" nodeType="withEffect">
                                  <p:stCondLst>
                                    <p:cond delay="5500"/>
                                  </p:stCondLst>
                                  <p:childTnLst>
                                    <p:animEffect transition="out" filter="slide(fromTop)">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par>
                                <p:cTn id="93" presetID="12" presetClass="exit" presetSubtype="1" fill="hold" nodeType="withEffect">
                                  <p:stCondLst>
                                    <p:cond delay="5500"/>
                                  </p:stCondLst>
                                  <p:childTnLst>
                                    <p:animEffect transition="out" filter="slide(fromTop)">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2" presetClass="exit" presetSubtype="1" fill="hold" nodeType="withEffect">
                                  <p:stCondLst>
                                    <p:cond delay="5500"/>
                                  </p:stCondLst>
                                  <p:childTnLst>
                                    <p:animEffect transition="out" filter="slide(fromTop)">
                                      <p:cBhvr>
                                        <p:cTn id="97" dur="500"/>
                                        <p:tgtEl>
                                          <p:spTgt spid="39"/>
                                        </p:tgtEl>
                                      </p:cBhvr>
                                    </p:animEffect>
                                    <p:set>
                                      <p:cBhvr>
                                        <p:cTn id="98" dur="1" fill="hold">
                                          <p:stCondLst>
                                            <p:cond delay="499"/>
                                          </p:stCondLst>
                                        </p:cTn>
                                        <p:tgtEl>
                                          <p:spTgt spid="39"/>
                                        </p:tgtEl>
                                        <p:attrNameLst>
                                          <p:attrName>style.visibility</p:attrName>
                                        </p:attrNameLst>
                                      </p:cBhvr>
                                      <p:to>
                                        <p:strVal val="hidden"/>
                                      </p:to>
                                    </p:set>
                                  </p:childTnLst>
                                </p:cTn>
                              </p:par>
                              <p:par>
                                <p:cTn id="99" presetID="12" presetClass="exit" presetSubtype="1" fill="hold" nodeType="withEffect">
                                  <p:stCondLst>
                                    <p:cond delay="5500"/>
                                  </p:stCondLst>
                                  <p:childTnLst>
                                    <p:animEffect transition="out" filter="slide(fromTop)">
                                      <p:cBhvr>
                                        <p:cTn id="100" dur="500"/>
                                        <p:tgtEl>
                                          <p:spTgt spid="4"/>
                                        </p:tgtEl>
                                      </p:cBhvr>
                                    </p:animEffect>
                                    <p:set>
                                      <p:cBhvr>
                                        <p:cTn id="101" dur="1" fill="hold">
                                          <p:stCondLst>
                                            <p:cond delay="499"/>
                                          </p:stCondLst>
                                        </p:cTn>
                                        <p:tgtEl>
                                          <p:spTgt spid="4"/>
                                        </p:tgtEl>
                                        <p:attrNameLst>
                                          <p:attrName>style.visibility</p:attrName>
                                        </p:attrNameLst>
                                      </p:cBhvr>
                                      <p:to>
                                        <p:strVal val="hidden"/>
                                      </p:to>
                                    </p:set>
                                  </p:childTnLst>
                                </p:cTn>
                              </p:par>
                            </p:childTnLst>
                          </p:cTn>
                        </p:par>
                        <p:par>
                          <p:cTn id="102" fill="hold">
                            <p:stCondLst>
                              <p:cond delay="6000"/>
                            </p:stCondLst>
                            <p:childTnLst>
                              <p:par>
                                <p:cTn id="103" presetID="1" presetClass="mediacall" presetSubtype="0" fill="hold" nodeType="afterEffect">
                                  <p:stCondLst>
                                    <p:cond delay="0"/>
                                  </p:stCondLst>
                                  <p:childTnLst>
                                    <p:cmd type="call" cmd="playFrom(0.0)">
                                      <p:cBhvr>
                                        <p:cTn id="104" dur="60000" fill="hold"/>
                                        <p:tgtEl>
                                          <p:spTgt spid="11677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3"/>
                    </p:tgtEl>
                  </p:cond>
                </p:stCondLst>
                <p:endSync evt="end" delay="0">
                  <p:rtn val="all"/>
                </p:endSync>
                <p:childTnLst>
                  <p:par>
                    <p:cTn id="106" fill="hold">
                      <p:stCondLst>
                        <p:cond delay="0"/>
                      </p:stCondLst>
                      <p:childTnLst>
                        <p:par>
                          <p:cTn id="107" fill="hold">
                            <p:stCondLst>
                              <p:cond delay="0"/>
                            </p:stCondLst>
                            <p:childTnLst>
                              <p:par>
                                <p:cTn id="108" presetID="30" presetClass="emph" presetSubtype="0" fill="hold" grpId="0" nodeType="clickEffect">
                                  <p:stCondLst>
                                    <p:cond delay="0"/>
                                  </p:stCondLst>
                                  <p:childTnLst>
                                    <p:animClr clrSpc="hsl" dir="cw">
                                      <p:cBhvr override="childStyle">
                                        <p:cTn id="109" dur="500" fill="hold"/>
                                        <p:tgtEl>
                                          <p:spTgt spid="3"/>
                                        </p:tgtEl>
                                        <p:attrNameLst>
                                          <p:attrName>style.color</p:attrName>
                                        </p:attrNameLst>
                                      </p:cBhvr>
                                      <p:by>
                                        <p:hsl h="0" s="12549" l="25098"/>
                                      </p:by>
                                    </p:animClr>
                                    <p:animClr clrSpc="hsl" dir="cw">
                                      <p:cBhvr>
                                        <p:cTn id="110" dur="500" fill="hold"/>
                                        <p:tgtEl>
                                          <p:spTgt spid="3"/>
                                        </p:tgtEl>
                                        <p:attrNameLst>
                                          <p:attrName>fillcolor</p:attrName>
                                        </p:attrNameLst>
                                      </p:cBhvr>
                                      <p:by>
                                        <p:hsl h="0" s="12549" l="25098"/>
                                      </p:by>
                                    </p:animClr>
                                    <p:animClr clrSpc="hsl" dir="cw">
                                      <p:cBhvr>
                                        <p:cTn id="111" dur="500" fill="hold"/>
                                        <p:tgtEl>
                                          <p:spTgt spid="3"/>
                                        </p:tgtEl>
                                        <p:attrNameLst>
                                          <p:attrName>stroke.color</p:attrName>
                                        </p:attrNameLst>
                                      </p:cBhvr>
                                      <p:by>
                                        <p:hsl h="0" s="12549" l="25098"/>
                                      </p:by>
                                    </p:animClr>
                                    <p:set>
                                      <p:cBhvr>
                                        <p:cTn id="112" dur="500" fill="hold"/>
                                        <p:tgtEl>
                                          <p:spTgt spid="3"/>
                                        </p:tgtEl>
                                        <p:attrNameLst>
                                          <p:attrName>fill.type</p:attrName>
                                        </p:attrNameLst>
                                      </p:cBhvr>
                                      <p:to>
                                        <p:strVal val="solid"/>
                                      </p:to>
                                    </p:set>
                                  </p:childTnLst>
                                </p:cTn>
                              </p:par>
                              <p:par>
                                <p:cTn id="113" presetID="22" presetClass="emph" presetSubtype="0" fill="hold" grpId="1" nodeType="withEffect">
                                  <p:stCondLst>
                                    <p:cond delay="0"/>
                                  </p:stCondLst>
                                  <p:childTnLst>
                                    <p:animClr clrSpc="hsl" dir="cw">
                                      <p:cBhvr override="childStyle">
                                        <p:cTn id="114" dur="500" fill="hold"/>
                                        <p:tgtEl>
                                          <p:spTgt spid="3"/>
                                        </p:tgtEl>
                                        <p:attrNameLst>
                                          <p:attrName>style.color</p:attrName>
                                        </p:attrNameLst>
                                      </p:cBhvr>
                                      <p:by>
                                        <p:hsl h="-7200000" s="0" l="0"/>
                                      </p:by>
                                    </p:animClr>
                                    <p:animClr clrSpc="hsl" dir="cw">
                                      <p:cBhvr>
                                        <p:cTn id="115" dur="500" fill="hold"/>
                                        <p:tgtEl>
                                          <p:spTgt spid="3"/>
                                        </p:tgtEl>
                                        <p:attrNameLst>
                                          <p:attrName>fillcolor</p:attrName>
                                        </p:attrNameLst>
                                      </p:cBhvr>
                                      <p:by>
                                        <p:hsl h="-7200000" s="0" l="0"/>
                                      </p:by>
                                    </p:animClr>
                                    <p:animClr clrSpc="hsl" dir="cw">
                                      <p:cBhvr>
                                        <p:cTn id="116" dur="500" fill="hold"/>
                                        <p:tgtEl>
                                          <p:spTgt spid="3"/>
                                        </p:tgtEl>
                                        <p:attrNameLst>
                                          <p:attrName>stroke.color</p:attrName>
                                        </p:attrNameLst>
                                      </p:cBhvr>
                                      <p:by>
                                        <p:hsl h="-7200000" s="0" l="0"/>
                                      </p:by>
                                    </p:animClr>
                                    <p:set>
                                      <p:cBhvr>
                                        <p:cTn id="117"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18" restart="whenNotActive" fill="hold" evtFilter="cancelBubble" nodeType="interactiveSeq">
                <p:stCondLst>
                  <p:cond evt="onClick" delay="0">
                    <p:tgtEl>
                      <p:spTgt spid="5"/>
                    </p:tgtEl>
                  </p:cond>
                </p:stCondLst>
                <p:endSync evt="end" delay="0">
                  <p:rtn val="all"/>
                </p:endSync>
                <p:childTnLst>
                  <p:par>
                    <p:cTn id="119" fill="hold">
                      <p:stCondLst>
                        <p:cond delay="0"/>
                      </p:stCondLst>
                      <p:childTnLst>
                        <p:par>
                          <p:cTn id="120" fill="hold">
                            <p:stCondLst>
                              <p:cond delay="0"/>
                            </p:stCondLst>
                            <p:childTnLst>
                              <p:par>
                                <p:cTn id="121" presetID="30" presetClass="emph" presetSubtype="0" fill="hold" grpId="0" nodeType="clickEffect">
                                  <p:stCondLst>
                                    <p:cond delay="0"/>
                                  </p:stCondLst>
                                  <p:childTnLst>
                                    <p:animClr clrSpc="hsl" dir="cw">
                                      <p:cBhvr override="childStyle">
                                        <p:cTn id="122" dur="500" fill="hold"/>
                                        <p:tgtEl>
                                          <p:spTgt spid="5"/>
                                        </p:tgtEl>
                                        <p:attrNameLst>
                                          <p:attrName>style.color</p:attrName>
                                        </p:attrNameLst>
                                      </p:cBhvr>
                                      <p:by>
                                        <p:hsl h="0" s="12549" l="25098"/>
                                      </p:by>
                                    </p:animClr>
                                    <p:animClr clrSpc="hsl" dir="cw">
                                      <p:cBhvr>
                                        <p:cTn id="123" dur="500" fill="hold"/>
                                        <p:tgtEl>
                                          <p:spTgt spid="5"/>
                                        </p:tgtEl>
                                        <p:attrNameLst>
                                          <p:attrName>fillcolor</p:attrName>
                                        </p:attrNameLst>
                                      </p:cBhvr>
                                      <p:by>
                                        <p:hsl h="0" s="12549" l="25098"/>
                                      </p:by>
                                    </p:animClr>
                                    <p:animClr clrSpc="hsl" dir="cw">
                                      <p:cBhvr>
                                        <p:cTn id="124" dur="500" fill="hold"/>
                                        <p:tgtEl>
                                          <p:spTgt spid="5"/>
                                        </p:tgtEl>
                                        <p:attrNameLst>
                                          <p:attrName>stroke.color</p:attrName>
                                        </p:attrNameLst>
                                      </p:cBhvr>
                                      <p:by>
                                        <p:hsl h="0" s="12549" l="25098"/>
                                      </p:by>
                                    </p:animClr>
                                    <p:set>
                                      <p:cBhvr>
                                        <p:cTn id="12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26" restart="whenNotActive" fill="hold" evtFilter="cancelBubble" nodeType="interactiveSeq">
                <p:stCondLst>
                  <p:cond evt="onClick" delay="0">
                    <p:tgtEl>
                      <p:spTgt spid="6"/>
                    </p:tgtEl>
                  </p:cond>
                </p:stCondLst>
                <p:endSync evt="end" delay="0">
                  <p:rtn val="all"/>
                </p:endSync>
                <p:childTnLst>
                  <p:par>
                    <p:cTn id="127" fill="hold">
                      <p:stCondLst>
                        <p:cond delay="0"/>
                      </p:stCondLst>
                      <p:childTnLst>
                        <p:par>
                          <p:cTn id="128" fill="hold">
                            <p:stCondLst>
                              <p:cond delay="0"/>
                            </p:stCondLst>
                            <p:childTnLst>
                              <p:par>
                                <p:cTn id="129" presetID="30" presetClass="emph" presetSubtype="0" fill="hold" grpId="0" nodeType="clickEffect">
                                  <p:stCondLst>
                                    <p:cond delay="0"/>
                                  </p:stCondLst>
                                  <p:childTnLst>
                                    <p:animClr clrSpc="hsl" dir="cw">
                                      <p:cBhvr override="childStyle">
                                        <p:cTn id="130" dur="500" fill="hold"/>
                                        <p:tgtEl>
                                          <p:spTgt spid="6"/>
                                        </p:tgtEl>
                                        <p:attrNameLst>
                                          <p:attrName>style.color</p:attrName>
                                        </p:attrNameLst>
                                      </p:cBhvr>
                                      <p:by>
                                        <p:hsl h="0" s="12549" l="25098"/>
                                      </p:by>
                                    </p:animClr>
                                    <p:animClr clrSpc="hsl" dir="cw">
                                      <p:cBhvr>
                                        <p:cTn id="131" dur="500" fill="hold"/>
                                        <p:tgtEl>
                                          <p:spTgt spid="6"/>
                                        </p:tgtEl>
                                        <p:attrNameLst>
                                          <p:attrName>fillcolor</p:attrName>
                                        </p:attrNameLst>
                                      </p:cBhvr>
                                      <p:by>
                                        <p:hsl h="0" s="12549" l="25098"/>
                                      </p:by>
                                    </p:animClr>
                                    <p:animClr clrSpc="hsl" dir="cw">
                                      <p:cBhvr>
                                        <p:cTn id="132" dur="500" fill="hold"/>
                                        <p:tgtEl>
                                          <p:spTgt spid="6"/>
                                        </p:tgtEl>
                                        <p:attrNameLst>
                                          <p:attrName>stroke.color</p:attrName>
                                        </p:attrNameLst>
                                      </p:cBhvr>
                                      <p:by>
                                        <p:hsl h="0" s="12549" l="25098"/>
                                      </p:by>
                                    </p:animClr>
                                    <p:set>
                                      <p:cBhvr>
                                        <p:cTn id="133"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30" presetClass="emph" presetSubtype="0" fill="hold" grpId="0" nodeType="clickEffect">
                                  <p:stCondLst>
                                    <p:cond delay="0"/>
                                  </p:stCondLst>
                                  <p:childTnLst>
                                    <p:animClr clrSpc="hsl" dir="cw">
                                      <p:cBhvr override="childStyle">
                                        <p:cTn id="138" dur="500" fill="hold"/>
                                        <p:tgtEl>
                                          <p:spTgt spid="37"/>
                                        </p:tgtEl>
                                        <p:attrNameLst>
                                          <p:attrName>style.color</p:attrName>
                                        </p:attrNameLst>
                                      </p:cBhvr>
                                      <p:by>
                                        <p:hsl h="0" s="12549" l="25098"/>
                                      </p:by>
                                    </p:animClr>
                                    <p:animClr clrSpc="hsl" dir="cw">
                                      <p:cBhvr>
                                        <p:cTn id="139" dur="500" fill="hold"/>
                                        <p:tgtEl>
                                          <p:spTgt spid="37"/>
                                        </p:tgtEl>
                                        <p:attrNameLst>
                                          <p:attrName>fillcolor</p:attrName>
                                        </p:attrNameLst>
                                      </p:cBhvr>
                                      <p:by>
                                        <p:hsl h="0" s="12549" l="25098"/>
                                      </p:by>
                                    </p:animClr>
                                    <p:animClr clrSpc="hsl" dir="cw">
                                      <p:cBhvr>
                                        <p:cTn id="140" dur="500" fill="hold"/>
                                        <p:tgtEl>
                                          <p:spTgt spid="37"/>
                                        </p:tgtEl>
                                        <p:attrNameLst>
                                          <p:attrName>stroke.color</p:attrName>
                                        </p:attrNameLst>
                                      </p:cBhvr>
                                      <p:by>
                                        <p:hsl h="0" s="12549" l="25098"/>
                                      </p:by>
                                    </p:animClr>
                                    <p:set>
                                      <p:cBhvr>
                                        <p:cTn id="141"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audio>
              <p:cMediaNode>
                <p:cTn id="142" fill="hold" display="0">
                  <p:stCondLst>
                    <p:cond delay="indefinite"/>
                  </p:stCondLst>
                  <p:endCondLst>
                    <p:cond evt="onNext" delay="0">
                      <p:tgtEl>
                        <p:sldTgt/>
                      </p:tgtEl>
                    </p:cond>
                    <p:cond evt="onPrev" delay="0">
                      <p:tgtEl>
                        <p:sldTgt/>
                      </p:tgtEl>
                    </p:cond>
                    <p:cond evt="onStopAudio" delay="0">
                      <p:tgtEl>
                        <p:sldTgt/>
                      </p:tgtEl>
                    </p:cond>
                  </p:endCondLst>
                </p:cTn>
                <p:tgtEl>
                  <p:spTgt spid="116776"/>
                </p:tgtEl>
              </p:cMediaNode>
            </p:audio>
          </p:childTnLst>
        </p:cTn>
      </p:par>
    </p:tnLst>
    <p:bldLst>
      <p:bldP spid="37" grpId="0" animBg="1"/>
      <p:bldP spid="3" grpId="0" animBg="1"/>
      <p:bldP spid="3" grpId="1" animBg="1"/>
      <p:bldP spid="5" grpId="0" animBg="1"/>
      <p:bldP spid="6" grpId="0" animBg="1"/>
      <p:bldP spid="1044" grpId="0" animBg="1"/>
      <p:bldP spid="12" grpId="0" animBg="1"/>
      <p:bldP spid="17" grpId="0" animBg="1"/>
      <p:bldP spid="21" grpId="0" animBg="1"/>
      <p:bldP spid="116768" grpId="0" animBg="1"/>
      <p:bldP spid="116768" grpId="1" animBg="1"/>
      <p:bldP spid="11676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52600" y="1828800"/>
            <a:ext cx="6781800" cy="762000"/>
          </a:xfrm>
          <a:prstGeom prst="roundRect">
            <a:avLst>
              <a:gd name="adj" fmla="val 16667"/>
            </a:avLst>
          </a:prstGeom>
          <a:solidFill>
            <a:srgbClr val="7030A0"/>
          </a:solidFill>
          <a:ln w="9525">
            <a:noFill/>
            <a:round/>
            <a:headEnd/>
            <a:tailEnd/>
          </a:ln>
        </p:spPr>
        <p:txBody>
          <a:bodyPr wrap="none" anchor="ctr"/>
          <a:lstStyle/>
          <a:p>
            <a:pPr algn="l"/>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đo lượng điện năng trong đoạn </a:t>
            </a:r>
            <a:endParaRPr lang="en-US" sz="2800" b="1" dirty="0">
              <a:solidFill>
                <a:schemeClr val="bg1"/>
              </a:solidFill>
              <a:latin typeface="Times New Roman" pitchFamily="18" charset="0"/>
              <a:cs typeface="Times New Roman" pitchFamily="18" charset="0"/>
            </a:endParaRPr>
          </a:p>
          <a:p>
            <a:pPr algn="l"/>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mạch đó.</a:t>
            </a:r>
            <a:endParaRPr lang="en-US" sz="2800" b="1" dirty="0">
              <a:solidFill>
                <a:schemeClr val="bg1"/>
              </a:solidFill>
              <a:latin typeface="Times New Roman" pitchFamily="18" charset="0"/>
              <a:cs typeface="Times New Roman" pitchFamily="18" charset="0"/>
            </a:endParaRPr>
          </a:p>
        </p:txBody>
      </p:sp>
      <p:sp>
        <p:nvSpPr>
          <p:cNvPr id="3" name="AutoShape 51"/>
          <p:cNvSpPr>
            <a:spLocks noChangeArrowheads="1"/>
          </p:cNvSpPr>
          <p:nvPr/>
        </p:nvSpPr>
        <p:spPr bwMode="auto">
          <a:xfrm>
            <a:off x="1828800" y="2819400"/>
            <a:ext cx="6705600" cy="762000"/>
          </a:xfrm>
          <a:prstGeom prst="roundRect">
            <a:avLst>
              <a:gd name="adj" fmla="val 16667"/>
            </a:avLst>
          </a:prstGeom>
          <a:solidFill>
            <a:srgbClr val="7030A0"/>
          </a:solidFill>
          <a:ln w="9525">
            <a:noFill/>
            <a:round/>
            <a:headEnd/>
            <a:tailEnd/>
          </a:ln>
        </p:spPr>
        <p:txBody>
          <a:bodyPr wrap="none" anchor="ctr"/>
          <a:lstStyle/>
          <a:p>
            <a:pPr algn="l"/>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đo lượng điện năng có ích</a:t>
            </a:r>
            <a:endParaRPr lang="en-US" sz="2800" b="1" dirty="0">
              <a:solidFill>
                <a:schemeClr val="bg1"/>
              </a:solidFill>
              <a:latin typeface="Times New Roman" pitchFamily="18" charset="0"/>
              <a:cs typeface="Times New Roman" pitchFamily="18" charset="0"/>
            </a:endParaRPr>
          </a:p>
          <a:p>
            <a:pPr algn="l"/>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 trong đoạn mạch đó</a:t>
            </a:r>
            <a:r>
              <a:rPr lang="vi-VN" sz="2800" b="1" dirty="0">
                <a:solidFill>
                  <a:schemeClr val="bg1"/>
                </a:solidFill>
              </a:rPr>
              <a:t>.</a:t>
            </a:r>
            <a:endParaRPr lang="en-US" sz="2800" b="1" dirty="0">
              <a:solidFill>
                <a:schemeClr val="bg1"/>
              </a:solidFill>
            </a:endParaRPr>
          </a:p>
        </p:txBody>
      </p:sp>
      <p:sp>
        <p:nvSpPr>
          <p:cNvPr id="5" name="AutoShape 51"/>
          <p:cNvSpPr>
            <a:spLocks noChangeArrowheads="1"/>
          </p:cNvSpPr>
          <p:nvPr/>
        </p:nvSpPr>
        <p:spPr bwMode="auto">
          <a:xfrm>
            <a:off x="1828800" y="3810000"/>
            <a:ext cx="670560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đo lượng điện năng chuyển hóa </a:t>
            </a:r>
            <a:endParaRPr lang="en-US" sz="2800" b="1" dirty="0">
              <a:solidFill>
                <a:schemeClr val="bg1"/>
              </a:solidFill>
              <a:latin typeface="Times New Roman" pitchFamily="18" charset="0"/>
              <a:cs typeface="Times New Roman" pitchFamily="18" charset="0"/>
            </a:endParaRPr>
          </a:p>
          <a:p>
            <a:pPr algn="l" eaLnBrk="0" hangingPunct="0"/>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thành các dạng năng lượng khác</a:t>
            </a:r>
            <a:r>
              <a:rPr lang="vi-VN" b="1" dirty="0">
                <a:solidFill>
                  <a:schemeClr val="bg1"/>
                </a:solidFill>
                <a:latin typeface="Times New Roman" pitchFamily="18" charset="0"/>
                <a:cs typeface="Times New Roman" pitchFamily="18" charset="0"/>
              </a:rPr>
              <a:t>.</a:t>
            </a:r>
            <a:r>
              <a:rPr lang="en-US" dirty="0">
                <a:solidFill>
                  <a:schemeClr val="bg1"/>
                </a:solidFill>
                <a:latin typeface="Times New Roman" pitchFamily="18" charset="0"/>
                <a:cs typeface="Times New Roman" pitchFamily="18" charset="0"/>
              </a:rPr>
              <a:t> </a:t>
            </a:r>
          </a:p>
        </p:txBody>
      </p:sp>
      <p:sp>
        <p:nvSpPr>
          <p:cNvPr id="6" name="AutoShape 51"/>
          <p:cNvSpPr>
            <a:spLocks noChangeArrowheads="1"/>
          </p:cNvSpPr>
          <p:nvPr/>
        </p:nvSpPr>
        <p:spPr bwMode="auto">
          <a:xfrm>
            <a:off x="1676400" y="4800600"/>
            <a:ext cx="670560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đo thời gian sử dụng điện</a:t>
            </a:r>
            <a:endParaRPr lang="en-US" sz="2800" b="1" dirty="0">
              <a:solidFill>
                <a:schemeClr val="bg1"/>
              </a:solidFill>
              <a:latin typeface="Times New Roman" pitchFamily="18" charset="0"/>
              <a:cs typeface="Times New Roman" pitchFamily="18" charset="0"/>
            </a:endParaRPr>
          </a:p>
          <a:p>
            <a:pPr algn="l" eaLnBrk="0" hangingPunct="0"/>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 của đoạn mạch đó</a:t>
            </a:r>
            <a:r>
              <a:rPr lang="vi-VN" sz="2800" b="1" dirty="0">
                <a:solidFill>
                  <a:schemeClr val="bg1"/>
                </a:solidFill>
              </a:rPr>
              <a:t>.</a:t>
            </a:r>
            <a:r>
              <a:rPr lang="vi-VN" sz="2400" b="1" dirty="0">
                <a:solidFill>
                  <a:schemeClr val="bg1"/>
                </a:solidFill>
              </a:rPr>
              <a:t>	</a:t>
            </a:r>
            <a:r>
              <a:rPr lang="en-US" sz="2400" dirty="0">
                <a:solidFill>
                  <a:schemeClr val="bg1"/>
                </a:solidFill>
              </a:rPr>
              <a:t> </a:t>
            </a:r>
          </a:p>
        </p:txBody>
      </p:sp>
      <p:sp>
        <p:nvSpPr>
          <p:cNvPr id="7" name="AutoShape 51"/>
          <p:cNvSpPr>
            <a:spLocks noChangeArrowheads="1"/>
          </p:cNvSpPr>
          <p:nvPr/>
        </p:nvSpPr>
        <p:spPr bwMode="auto">
          <a:xfrm>
            <a:off x="1828800" y="228600"/>
            <a:ext cx="6629400" cy="1447800"/>
          </a:xfrm>
          <a:prstGeom prst="roundRect">
            <a:avLst>
              <a:gd name="adj" fmla="val 16667"/>
            </a:avLst>
          </a:prstGeom>
          <a:solidFill>
            <a:srgbClr val="67052A"/>
          </a:solidFill>
          <a:ln w="9525">
            <a:noFill/>
            <a:round/>
            <a:headEnd/>
            <a:tailEnd/>
          </a:ln>
        </p:spPr>
        <p:txBody>
          <a:bodyPr wrap="none" anchor="ctr"/>
          <a:lstStyle/>
          <a:p>
            <a:r>
              <a:rPr lang="en-US" sz="2000">
                <a:solidFill>
                  <a:srgbClr val="F2F2F2"/>
                </a:solidFill>
                <a:latin typeface=".VnTime" pitchFamily="34" charset="0"/>
              </a:rPr>
              <a:t>     </a:t>
            </a:r>
          </a:p>
        </p:txBody>
      </p:sp>
      <p:sp>
        <p:nvSpPr>
          <p:cNvPr id="27655" name="Rectangle 4"/>
          <p:cNvSpPr>
            <a:spLocks noChangeArrowheads="1"/>
          </p:cNvSpPr>
          <p:nvPr/>
        </p:nvSpPr>
        <p:spPr bwMode="auto">
          <a:xfrm>
            <a:off x="2514600" y="457200"/>
            <a:ext cx="5181600" cy="838200"/>
          </a:xfrm>
          <a:prstGeom prst="rect">
            <a:avLst/>
          </a:prstGeom>
          <a:noFill/>
          <a:ln w="9525">
            <a:noFill/>
            <a:miter lim="800000"/>
            <a:headEnd/>
            <a:tailEnd/>
          </a:ln>
        </p:spPr>
        <p:txBody>
          <a:bodyPr anchor="ctr"/>
          <a:lstStyle/>
          <a:p>
            <a:r>
              <a:rPr lang="vi-VN" sz="3600" dirty="0">
                <a:solidFill>
                  <a:schemeClr val="bg1"/>
                </a:solidFill>
                <a:latin typeface="Times New Roman" pitchFamily="18" charset="0"/>
                <a:cs typeface="Times New Roman" pitchFamily="18" charset="0"/>
              </a:rPr>
              <a:t>Công của dòng điện sản ra</a:t>
            </a:r>
            <a:r>
              <a:rPr lang="en-US" sz="3600" dirty="0">
                <a:solidFill>
                  <a:schemeClr val="bg1"/>
                </a:solidFill>
                <a:latin typeface="Times New Roman" pitchFamily="18" charset="0"/>
                <a:cs typeface="Times New Roman" pitchFamily="18" charset="0"/>
              </a:rPr>
              <a:t/>
            </a:r>
            <a:br>
              <a:rPr lang="en-US" sz="3600" dirty="0">
                <a:solidFill>
                  <a:schemeClr val="bg1"/>
                </a:solidFill>
                <a:latin typeface="Times New Roman" pitchFamily="18" charset="0"/>
                <a:cs typeface="Times New Roman" pitchFamily="18" charset="0"/>
              </a:rPr>
            </a:br>
            <a:r>
              <a:rPr lang="vi-VN" sz="3600" dirty="0">
                <a:solidFill>
                  <a:schemeClr val="bg1"/>
                </a:solidFill>
                <a:latin typeface="Times New Roman" pitchFamily="18" charset="0"/>
                <a:cs typeface="Times New Roman" pitchFamily="18" charset="0"/>
              </a:rPr>
              <a:t> trong một đoạn mạch là</a:t>
            </a:r>
            <a:r>
              <a:rPr lang="en-US" sz="3600" dirty="0">
                <a:solidFill>
                  <a:schemeClr val="bg1"/>
                </a:solidFill>
                <a:latin typeface="Times New Roman" pitchFamily="18" charset="0"/>
                <a:cs typeface="Times New Roman" pitchFamily="18" charset="0"/>
              </a:rPr>
              <a:t>:</a:t>
            </a:r>
            <a:r>
              <a:rPr lang="vi-VN" sz="3600" dirty="0">
                <a:solidFill>
                  <a:schemeClr val="tx2"/>
                </a:solidFill>
                <a:latin typeface="Times New Roman" pitchFamily="18" charset="0"/>
                <a:cs typeface="Times New Roman" pitchFamily="18" charset="0"/>
              </a:rPr>
              <a:t> </a:t>
            </a:r>
            <a:endParaRPr lang="en-US" sz="3600" dirty="0">
              <a:solidFill>
                <a:schemeClr val="tx2"/>
              </a:solidFill>
              <a:latin typeface="Times New Roman" pitchFamily="18" charset="0"/>
              <a:cs typeface="Times New Roman" pitchFamily="18" charset="0"/>
            </a:endParaRPr>
          </a:p>
        </p:txBody>
      </p:sp>
      <p:grpSp>
        <p:nvGrpSpPr>
          <p:cNvPr id="2" name="Group 51"/>
          <p:cNvGrpSpPr>
            <a:grpSpLocks/>
          </p:cNvGrpSpPr>
          <p:nvPr/>
        </p:nvGrpSpPr>
        <p:grpSpPr bwMode="auto">
          <a:xfrm>
            <a:off x="201613" y="-322263"/>
            <a:ext cx="320675" cy="7180263"/>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2000">
                <a:latin typeface=".VnTime" pitchFamily="34" charset="0"/>
              </a:endParaRPr>
            </a:p>
          </p:txBody>
        </p:sp>
        <p:sp>
          <p:nvSpPr>
            <p:cNvPr id="27680"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algn="l" eaLnBrk="0" hangingPunct="0"/>
              <a:endParaRPr lang="en-US" sz="2000">
                <a:latin typeface=".VnTime" pitchFamily="34" charset="0"/>
              </a:endParaRPr>
            </a:p>
          </p:txBody>
        </p:sp>
        <p:sp>
          <p:nvSpPr>
            <p:cNvPr id="14" name="Rectangle 13"/>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algn="l" eaLnBrk="0" hangingPunct="0">
                <a:defRPr/>
              </a:pPr>
              <a:endParaRPr lang="en-US" sz="2000">
                <a:effectLst>
                  <a:glow rad="101600">
                    <a:schemeClr val="accent1">
                      <a:satMod val="175000"/>
                      <a:alpha val="40000"/>
                    </a:schemeClr>
                  </a:glow>
                </a:effectLst>
                <a:latin typeface=".VnTime" pitchFamily="34" charset="0"/>
              </a:endParaRPr>
            </a:p>
          </p:txBody>
        </p:sp>
      </p:grpSp>
      <p:pic>
        <p:nvPicPr>
          <p:cNvPr id="3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0875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1905000"/>
            <a:ext cx="1500188" cy="801688"/>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8" name="cached_combo42.wav"/>
            </a:hlinkHover>
          </p:cNvPr>
          <p:cNvSpPr>
            <a:spLocks noChangeArrowheads="1"/>
          </p:cNvSpPr>
          <p:nvPr/>
        </p:nvSpPr>
        <p:spPr bwMode="auto">
          <a:xfrm>
            <a:off x="628650" y="19383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044" name="WordArt 226"/>
          <p:cNvSpPr>
            <a:spLocks noChangeArrowheads="1" noChangeShapeType="1" noTextEdit="1"/>
          </p:cNvSpPr>
          <p:nvPr/>
        </p:nvSpPr>
        <p:spPr bwMode="auto">
          <a:xfrm>
            <a:off x="835025" y="20510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A</a:t>
            </a:r>
          </a:p>
        </p:txBody>
      </p:sp>
      <p:grpSp>
        <p:nvGrpSpPr>
          <p:cNvPr id="4" name="Group 47"/>
          <p:cNvGrpSpPr>
            <a:grpSpLocks/>
          </p:cNvGrpSpPr>
          <p:nvPr/>
        </p:nvGrpSpPr>
        <p:grpSpPr bwMode="auto">
          <a:xfrm>
            <a:off x="-115888" y="457200"/>
            <a:ext cx="1106488" cy="655638"/>
            <a:chOff x="5106" y="3426"/>
            <a:chExt cx="582" cy="345"/>
          </a:xfrm>
        </p:grpSpPr>
        <p:pic>
          <p:nvPicPr>
            <p:cNvPr id="27677" name="Picture 40" descr="Thumb"/>
            <p:cNvPicPr>
              <a:picLocks noChangeAspect="1" noChangeArrowheads="1"/>
            </p:cNvPicPr>
            <p:nvPr/>
          </p:nvPicPr>
          <p:blipFill>
            <a:blip r:embed="rId9">
              <a:clrChange>
                <a:clrFrom>
                  <a:srgbClr val="000300"/>
                </a:clrFrom>
                <a:clrTo>
                  <a:srgbClr val="000300">
                    <a:alpha val="0"/>
                  </a:srgbClr>
                </a:clrTo>
              </a:clrChange>
            </a:blip>
            <a:srcRect/>
            <a:stretch>
              <a:fillRect/>
            </a:stretch>
          </p:blipFill>
          <p:spPr bwMode="auto">
            <a:xfrm>
              <a:off x="5106" y="3426"/>
              <a:ext cx="582" cy="345"/>
            </a:xfrm>
            <a:prstGeom prst="rect">
              <a:avLst/>
            </a:prstGeom>
            <a:noFill/>
            <a:ln w="9525">
              <a:noFill/>
              <a:miter lim="800000"/>
              <a:headEnd/>
              <a:tailEnd/>
            </a:ln>
          </p:spPr>
        </p:pic>
        <p:pic>
          <p:nvPicPr>
            <p:cNvPr id="27678" name="Picture 43" descr="abu061[1]"/>
            <p:cNvPicPr>
              <a:picLocks noChangeAspect="1" noChangeArrowheads="1" noCrop="1"/>
            </p:cNvPicPr>
            <p:nvPr/>
          </p:nvPicPr>
          <p:blipFill>
            <a:blip r:embed="rId10"/>
            <a:srcRect/>
            <a:stretch>
              <a:fillRect/>
            </a:stretch>
          </p:blipFill>
          <p:spPr bwMode="auto">
            <a:xfrm rot="11938225" flipV="1">
              <a:off x="5268" y="3513"/>
              <a:ext cx="250" cy="140"/>
            </a:xfrm>
            <a:prstGeom prst="rect">
              <a:avLst/>
            </a:prstGeom>
            <a:noFill/>
            <a:ln w="9525">
              <a:noFill/>
              <a:miter lim="800000"/>
              <a:headEnd/>
              <a:tailEnd/>
            </a:ln>
          </p:spPr>
        </p:pic>
      </p:grpSp>
      <p:pic>
        <p:nvPicPr>
          <p:cNvPr id="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078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2819400"/>
            <a:ext cx="1500188" cy="801688"/>
          </a:xfrm>
          <a:prstGeom prst="rect">
            <a:avLst/>
          </a:prstGeom>
          <a:noFill/>
          <a:effectLst>
            <a:outerShdw dist="107763" dir="18900000" algn="ctr" rotWithShape="0">
              <a:srgbClr val="808080">
                <a:alpha val="50000"/>
              </a:srgbClr>
            </a:outerShdw>
          </a:effectLst>
        </p:spPr>
      </p:pic>
      <p:sp>
        <p:nvSpPr>
          <p:cNvPr id="11" name="Oval 59">
            <a:hlinkHover r:id="" action="ppaction://noaction" highlightClick="1">
              <a:snd r:embed="rId8" name="cached_combo42.wav"/>
            </a:hlinkHover>
          </p:cNvPr>
          <p:cNvSpPr>
            <a:spLocks noChangeArrowheads="1"/>
          </p:cNvSpPr>
          <p:nvPr/>
        </p:nvSpPr>
        <p:spPr bwMode="auto">
          <a:xfrm>
            <a:off x="609600" y="29289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2" name="WordArt 226"/>
          <p:cNvSpPr>
            <a:spLocks noChangeArrowheads="1" noChangeShapeType="1" noTextEdit="1"/>
          </p:cNvSpPr>
          <p:nvPr/>
        </p:nvSpPr>
        <p:spPr bwMode="auto">
          <a:xfrm>
            <a:off x="815975" y="30416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b</a:t>
            </a:r>
          </a:p>
        </p:txBody>
      </p:sp>
      <p:pic>
        <p:nvPicPr>
          <p:cNvPr id="13"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068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886200"/>
            <a:ext cx="1500188" cy="801688"/>
          </a:xfrm>
          <a:prstGeom prst="rect">
            <a:avLst/>
          </a:prstGeom>
          <a:noFill/>
          <a:effectLst>
            <a:outerShdw dist="107763" dir="18900000" algn="ctr" rotWithShape="0">
              <a:srgbClr val="808080">
                <a:alpha val="50000"/>
              </a:srgbClr>
            </a:outerShdw>
          </a:effectLst>
        </p:spPr>
      </p:pic>
      <p:sp>
        <p:nvSpPr>
          <p:cNvPr id="16" name="Oval 59">
            <a:hlinkHover r:id="" action="ppaction://noaction" highlightClick="1">
              <a:snd r:embed="rId8" name="cached_combo42.wav"/>
            </a:hlinkHover>
          </p:cNvPr>
          <p:cNvSpPr>
            <a:spLocks noChangeArrowheads="1"/>
          </p:cNvSpPr>
          <p:nvPr/>
        </p:nvSpPr>
        <p:spPr bwMode="auto">
          <a:xfrm>
            <a:off x="609600" y="39195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7" name="WordArt 226"/>
          <p:cNvSpPr>
            <a:spLocks noChangeArrowheads="1" noChangeShapeType="1" noTextEdit="1"/>
          </p:cNvSpPr>
          <p:nvPr/>
        </p:nvSpPr>
        <p:spPr bwMode="auto">
          <a:xfrm>
            <a:off x="815975" y="40322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c</a:t>
            </a:r>
          </a:p>
        </p:txBody>
      </p:sp>
      <p:pic>
        <p:nvPicPr>
          <p:cNvPr id="1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059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800600"/>
            <a:ext cx="1500188" cy="801688"/>
          </a:xfrm>
          <a:prstGeom prst="rect">
            <a:avLst/>
          </a:prstGeom>
          <a:noFill/>
          <a:effectLst>
            <a:outerShdw dist="107763" dir="18900000" algn="ctr" rotWithShape="0">
              <a:srgbClr val="808080">
                <a:alpha val="50000"/>
              </a:srgbClr>
            </a:outerShdw>
          </a:effectLst>
        </p:spPr>
      </p:pic>
      <p:sp>
        <p:nvSpPr>
          <p:cNvPr id="20" name="Oval 59">
            <a:hlinkHover r:id="" action="ppaction://noaction" highlightClick="1">
              <a:snd r:embed="rId8" name="cached_combo42.wav"/>
            </a:hlinkHover>
          </p:cNvPr>
          <p:cNvSpPr>
            <a:spLocks noChangeArrowheads="1"/>
          </p:cNvSpPr>
          <p:nvPr/>
        </p:nvSpPr>
        <p:spPr bwMode="auto">
          <a:xfrm>
            <a:off x="609600" y="49101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21" name="WordArt 226"/>
          <p:cNvSpPr>
            <a:spLocks noChangeArrowheads="1" noChangeShapeType="1" noTextEdit="1"/>
          </p:cNvSpPr>
          <p:nvPr/>
        </p:nvSpPr>
        <p:spPr bwMode="auto">
          <a:xfrm>
            <a:off x="815975" y="50228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d</a:t>
            </a:r>
          </a:p>
        </p:txBody>
      </p:sp>
      <p:sp>
        <p:nvSpPr>
          <p:cNvPr id="123936" name="AutoShape 32"/>
          <p:cNvSpPr>
            <a:spLocks noChangeArrowheads="1"/>
          </p:cNvSpPr>
          <p:nvPr/>
        </p:nvSpPr>
        <p:spPr bwMode="auto">
          <a:xfrm>
            <a:off x="381000" y="-76200"/>
            <a:ext cx="1828800" cy="18288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p>
        </p:txBody>
      </p:sp>
      <p:sp>
        <p:nvSpPr>
          <p:cNvPr id="123937" name="WordArt 33"/>
          <p:cNvSpPr>
            <a:spLocks noChangeArrowheads="1" noChangeShapeType="1" noTextEdit="1"/>
          </p:cNvSpPr>
          <p:nvPr/>
        </p:nvSpPr>
        <p:spPr bwMode="auto">
          <a:xfrm>
            <a:off x="838200" y="609600"/>
            <a:ext cx="823913" cy="4572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VNI-Times"/>
              </a:rPr>
              <a:t>Caâu 2</a:t>
            </a:r>
          </a:p>
        </p:txBody>
      </p:sp>
      <p:pic>
        <p:nvPicPr>
          <p:cNvPr id="123943" name="nen.wav">
            <a:hlinkClick r:id="" action="ppaction://media"/>
          </p:cNvPr>
          <p:cNvPicPr>
            <a:picLocks noRot="1" noChangeAspect="1" noChangeArrowheads="1"/>
          </p:cNvPicPr>
          <p:nvPr>
            <a:audioFile r:link="rId1"/>
          </p:nvPr>
        </p:nvPicPr>
        <p:blipFill>
          <a:blip r:embed="rId11"/>
          <a:srcRect/>
          <a:stretch>
            <a:fillRect/>
          </a:stretch>
        </p:blipFill>
        <p:spPr bwMode="auto">
          <a:xfrm>
            <a:off x="7772400" y="7239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23936"/>
                                        </p:tgtEl>
                                        <p:attrNameLst>
                                          <p:attrName>style.visibility</p:attrName>
                                        </p:attrNameLst>
                                      </p:cBhvr>
                                      <p:to>
                                        <p:strVal val="visible"/>
                                      </p:to>
                                    </p:set>
                                    <p:animEffect transition="in" filter="fade">
                                      <p:cBhvr>
                                        <p:cTn id="14" dur="2000"/>
                                        <p:tgtEl>
                                          <p:spTgt spid="123936"/>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123936"/>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Nhac cho 1.wav"/>
                                        </p:tgtEl>
                                      </p:cMediaNode>
                                    </p:audio>
                                  </p:subTnLst>
                                </p:cTn>
                              </p:par>
                              <p:par>
                                <p:cTn id="17" presetID="6" presetClass="entr" presetSubtype="16" fill="hold" grpId="0" nodeType="withEffect">
                                  <p:stCondLst>
                                    <p:cond delay="500"/>
                                  </p:stCondLst>
                                  <p:childTnLst>
                                    <p:set>
                                      <p:cBhvr>
                                        <p:cTn id="18" dur="1" fill="hold">
                                          <p:stCondLst>
                                            <p:cond delay="0"/>
                                          </p:stCondLst>
                                        </p:cTn>
                                        <p:tgtEl>
                                          <p:spTgt spid="123937"/>
                                        </p:tgtEl>
                                        <p:attrNameLst>
                                          <p:attrName>style.visibility</p:attrName>
                                        </p:attrNameLst>
                                      </p:cBhvr>
                                      <p:to>
                                        <p:strVal val="visible"/>
                                      </p:to>
                                    </p:set>
                                    <p:animEffect transition="in" filter="circle(in)">
                                      <p:cBhvr>
                                        <p:cTn id="19" dur="2000"/>
                                        <p:tgtEl>
                                          <p:spTgt spid="123937"/>
                                        </p:tgtEl>
                                      </p:cBhvr>
                                    </p:animEffect>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cTn>
                              </p:par>
                              <p:par>
                                <p:cTn id="27" presetID="5" presetClass="entr" presetSubtype="10" fill="hold"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3-CL (2).wav"/>
                                        </p:tgtEl>
                                      </p:cMediaNode>
                                    </p:audio>
                                  </p:subTnLst>
                                </p:cTn>
                              </p:par>
                              <p:par>
                                <p:cTn id="30" presetID="5" presetClass="entr" presetSubtype="10" fill="hold" nodeType="withEffect">
                                  <p:stCondLst>
                                    <p:cond delay="2000"/>
                                  </p:stCondLst>
                                  <p:childTnLst>
                                    <p:set>
                                      <p:cBhvr>
                                        <p:cTn id="31" dur="1" fill="hold">
                                          <p:stCondLst>
                                            <p:cond delay="0"/>
                                          </p:stCondLst>
                                        </p:cTn>
                                        <p:tgtEl>
                                          <p:spTgt spid="1043"/>
                                        </p:tgtEl>
                                        <p:attrNameLst>
                                          <p:attrName>style.visibility</p:attrName>
                                        </p:attrNameLst>
                                      </p:cBhvr>
                                      <p:to>
                                        <p:strVal val="visible"/>
                                      </p:to>
                                    </p:set>
                                    <p:animEffect transition="in" filter="checkerboard(across)">
                                      <p:cBhvr>
                                        <p:cTn id="32" dur="500"/>
                                        <p:tgtEl>
                                          <p:spTgt spid="1043"/>
                                        </p:tgtEl>
                                      </p:cBhvr>
                                    </p:animEffect>
                                  </p:childTnLst>
                                </p:cTn>
                              </p:par>
                              <p:par>
                                <p:cTn id="33" presetID="5" presetClass="entr" presetSubtype="10" fill="hold" grpId="0" nodeType="withEffect">
                                  <p:stCondLst>
                                    <p:cond delay="2000"/>
                                  </p:stCondLst>
                                  <p:childTnLst>
                                    <p:set>
                                      <p:cBhvr>
                                        <p:cTn id="34" dur="1" fill="hold">
                                          <p:stCondLst>
                                            <p:cond delay="0"/>
                                          </p:stCondLst>
                                        </p:cTn>
                                        <p:tgtEl>
                                          <p:spTgt spid="1044"/>
                                        </p:tgtEl>
                                        <p:attrNameLst>
                                          <p:attrName>style.visibility</p:attrName>
                                        </p:attrNameLst>
                                      </p:cBhvr>
                                      <p:to>
                                        <p:strVal val="visible"/>
                                      </p:to>
                                    </p:set>
                                    <p:animEffect transition="in" filter="checkerboard(across)">
                                      <p:cBhvr>
                                        <p:cTn id="35" dur="500"/>
                                        <p:tgtEl>
                                          <p:spTgt spid="1044"/>
                                        </p:tgtEl>
                                      </p:cBhvr>
                                    </p:animEffect>
                                  </p:childTnLst>
                                </p:cTn>
                              </p:par>
                              <p:par>
                                <p:cTn id="36" presetID="22" presetClass="entr" presetSubtype="8" fill="hold" nodeType="withEffect">
                                  <p:stCondLst>
                                    <p:cond delay="20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5" presetClass="entr" presetSubtype="10" fill="hold" nodeType="withEffect">
                                  <p:stCondLst>
                                    <p:cond delay="300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par>
                                <p:cTn id="42" presetID="5" presetClass="entr" presetSubtype="10" fill="hold" nodeType="withEffect">
                                  <p:stCondLst>
                                    <p:cond delay="300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 3-CL (2).wav"/>
                                        </p:tgtEl>
                                      </p:cMediaNode>
                                    </p:audio>
                                  </p:subTnLst>
                                </p:cTn>
                              </p:par>
                              <p:par>
                                <p:cTn id="45" presetID="5" presetClass="entr" presetSubtype="10" fill="hold" nodeType="withEffect">
                                  <p:stCondLst>
                                    <p:cond delay="300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grpId="0" nodeType="withEffect">
                                  <p:stCondLst>
                                    <p:cond delay="300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par>
                                <p:cTn id="51" presetID="22" presetClass="entr" presetSubtype="8" fill="hold" nodeType="withEffect">
                                  <p:stCondLst>
                                    <p:cond delay="300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5" presetClass="entr" presetSubtype="10" fill="hold" nodeType="withEffect">
                                  <p:stCondLst>
                                    <p:cond delay="400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par>
                                <p:cTn id="57" presetID="5" presetClass="entr" presetSubtype="10" fill="hold" nodeType="withEffect">
                                  <p:stCondLst>
                                    <p:cond delay="4000"/>
                                  </p:stCondLst>
                                  <p:childTnLst>
                                    <p:set>
                                      <p:cBhvr>
                                        <p:cTn id="58" dur="1" fill="hold">
                                          <p:stCondLst>
                                            <p:cond delay="0"/>
                                          </p:stCondLst>
                                        </p:cTn>
                                        <p:tgtEl>
                                          <p:spTgt spid="15"/>
                                        </p:tgtEl>
                                        <p:attrNameLst>
                                          <p:attrName>style.visibility</p:attrName>
                                        </p:attrNameLst>
                                      </p:cBhvr>
                                      <p:to>
                                        <p:strVal val="visible"/>
                                      </p:to>
                                    </p:set>
                                    <p:animEffect transition="in" filter="checkerboard(across)">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3-CL (2).wav"/>
                                        </p:tgtEl>
                                      </p:cMediaNode>
                                    </p:audio>
                                  </p:subTnLst>
                                </p:cTn>
                              </p:par>
                              <p:par>
                                <p:cTn id="60" presetID="5" presetClass="entr" presetSubtype="10" fill="hold" nodeType="withEffect">
                                  <p:stCondLst>
                                    <p:cond delay="400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par>
                                <p:cTn id="63" presetID="5" presetClass="entr" presetSubtype="10" fill="hold" grpId="0" nodeType="withEffect">
                                  <p:stCondLst>
                                    <p:cond delay="4000"/>
                                  </p:stCondLst>
                                  <p:childTnLst>
                                    <p:set>
                                      <p:cBhvr>
                                        <p:cTn id="64" dur="1" fill="hold">
                                          <p:stCondLst>
                                            <p:cond delay="0"/>
                                          </p:stCondLst>
                                        </p:cTn>
                                        <p:tgtEl>
                                          <p:spTgt spid="17"/>
                                        </p:tgtEl>
                                        <p:attrNameLst>
                                          <p:attrName>style.visibility</p:attrName>
                                        </p:attrNameLst>
                                      </p:cBhvr>
                                      <p:to>
                                        <p:strVal val="visible"/>
                                      </p:to>
                                    </p:set>
                                    <p:animEffect transition="in" filter="checkerboard(across)">
                                      <p:cBhvr>
                                        <p:cTn id="65" dur="500"/>
                                        <p:tgtEl>
                                          <p:spTgt spid="17"/>
                                        </p:tgtEl>
                                      </p:cBhvr>
                                    </p:animEffect>
                                  </p:childTnLst>
                                </p:cTn>
                              </p:par>
                              <p:par>
                                <p:cTn id="66" presetID="22" presetClass="entr" presetSubtype="8" fill="hold" nodeType="withEffect">
                                  <p:stCondLst>
                                    <p:cond delay="400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cTn>
                              </p:par>
                              <p:par>
                                <p:cTn id="72" presetID="5" presetClass="entr" presetSubtype="10" fill="hold"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subTnLst>
                                    <p:audio>
                                      <p:cMediaNode>
                                        <p:cTn display="0" masterRel="sameClick">
                                          <p:stCondLst>
                                            <p:cond evt="begin" delay="0">
                                              <p:tn val="72"/>
                                            </p:cond>
                                          </p:stCondLst>
                                          <p:endCondLst>
                                            <p:cond evt="onStopAudio" delay="0">
                                              <p:tgtEl>
                                                <p:sldTgt/>
                                              </p:tgtEl>
                                            </p:cond>
                                          </p:endCondLst>
                                        </p:cTn>
                                        <p:tgtEl>
                                          <p:sndTgt r:embed="rId5" name="Chimes 3-CL (2).wav"/>
                                        </p:tgtEl>
                                      </p:cMediaNode>
                                    </p:audio>
                                  </p:subTnLst>
                                </p:cTn>
                              </p:par>
                              <p:par>
                                <p:cTn id="75" presetID="5" presetClass="entr" presetSubtype="10" fill="hold"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5" presetClass="entr" presetSubtype="10" fill="hold" grpId="0" nodeType="withEffect">
                                  <p:stCondLst>
                                    <p:cond delay="5000"/>
                                  </p:stCondLst>
                                  <p:childTnLst>
                                    <p:set>
                                      <p:cBhvr>
                                        <p:cTn id="79" dur="1" fill="hold">
                                          <p:stCondLst>
                                            <p:cond delay="0"/>
                                          </p:stCondLst>
                                        </p:cTn>
                                        <p:tgtEl>
                                          <p:spTgt spid="21"/>
                                        </p:tgtEl>
                                        <p:attrNameLst>
                                          <p:attrName>style.visibility</p:attrName>
                                        </p:attrNameLst>
                                      </p:cBhvr>
                                      <p:to>
                                        <p:strVal val="visible"/>
                                      </p:to>
                                    </p:set>
                                    <p:animEffect transition="in" filter="checkerboard(across)">
                                      <p:cBhvr>
                                        <p:cTn id="80" dur="500"/>
                                        <p:tgtEl>
                                          <p:spTgt spid="21"/>
                                        </p:tgtEl>
                                      </p:cBhvr>
                                    </p:animEffect>
                                  </p:childTnLst>
                                </p:cTn>
                              </p:par>
                              <p:par>
                                <p:cTn id="81" presetID="22" presetClass="entr" presetSubtype="8" fill="hold" nodeType="withEffect">
                                  <p:stCondLst>
                                    <p:cond delay="500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par>
                                <p:cTn id="84" presetID="12" presetClass="exit" presetSubtype="1" fill="hold" nodeType="withEffect">
                                  <p:stCondLst>
                                    <p:cond delay="5500"/>
                                  </p:stCondLst>
                                  <p:childTnLst>
                                    <p:animEffect transition="out" filter="slide(fromTop)">
                                      <p:cBhvr>
                                        <p:cTn id="85" dur="500"/>
                                        <p:tgtEl>
                                          <p:spTgt spid="2"/>
                                        </p:tgtEl>
                                      </p:cBhvr>
                                    </p:animEffect>
                                    <p:set>
                                      <p:cBhvr>
                                        <p:cTn id="86" dur="1" fill="hold">
                                          <p:stCondLst>
                                            <p:cond delay="499"/>
                                          </p:stCondLst>
                                        </p:cTn>
                                        <p:tgtEl>
                                          <p:spTgt spid="2"/>
                                        </p:tgtEl>
                                        <p:attrNameLst>
                                          <p:attrName>style.visibility</p:attrName>
                                        </p:attrNameLst>
                                      </p:cBhvr>
                                      <p:to>
                                        <p:strVal val="hidden"/>
                                      </p:to>
                                    </p:set>
                                  </p:childTnLst>
                                </p:cTn>
                              </p:par>
                              <p:par>
                                <p:cTn id="87" presetID="12" presetClass="exit" presetSubtype="1" fill="hold" nodeType="withEffect">
                                  <p:stCondLst>
                                    <p:cond delay="5500"/>
                                  </p:stCondLst>
                                  <p:childTnLst>
                                    <p:animEffect transition="out" filter="slide(fromTop)">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2" presetClass="exit" presetSubtype="1" fill="hold" nodeType="withEffect">
                                  <p:stCondLst>
                                    <p:cond delay="5500"/>
                                  </p:stCondLst>
                                  <p:childTnLst>
                                    <p:animEffect transition="out" filter="slide(fromTop)">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par>
                                <p:cTn id="93" presetID="12" presetClass="exit" presetSubtype="1" fill="hold" nodeType="withEffect">
                                  <p:stCondLst>
                                    <p:cond delay="5500"/>
                                  </p:stCondLst>
                                  <p:childTnLst>
                                    <p:animEffect transition="out" filter="slide(fromTop)">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2" presetClass="exit" presetSubtype="1" fill="hold" nodeType="withEffect">
                                  <p:stCondLst>
                                    <p:cond delay="5500"/>
                                  </p:stCondLst>
                                  <p:childTnLst>
                                    <p:animEffect transition="out" filter="slide(fromTop)">
                                      <p:cBhvr>
                                        <p:cTn id="97" dur="500"/>
                                        <p:tgtEl>
                                          <p:spTgt spid="39"/>
                                        </p:tgtEl>
                                      </p:cBhvr>
                                    </p:animEffect>
                                    <p:set>
                                      <p:cBhvr>
                                        <p:cTn id="98" dur="1" fill="hold">
                                          <p:stCondLst>
                                            <p:cond delay="499"/>
                                          </p:stCondLst>
                                        </p:cTn>
                                        <p:tgtEl>
                                          <p:spTgt spid="39"/>
                                        </p:tgtEl>
                                        <p:attrNameLst>
                                          <p:attrName>style.visibility</p:attrName>
                                        </p:attrNameLst>
                                      </p:cBhvr>
                                      <p:to>
                                        <p:strVal val="hidden"/>
                                      </p:to>
                                    </p:set>
                                  </p:childTnLst>
                                </p:cTn>
                              </p:par>
                              <p:par>
                                <p:cTn id="99" presetID="12" presetClass="exit" presetSubtype="1" fill="hold" nodeType="withEffect">
                                  <p:stCondLst>
                                    <p:cond delay="5500"/>
                                  </p:stCondLst>
                                  <p:childTnLst>
                                    <p:animEffect transition="out" filter="slide(fromTop)">
                                      <p:cBhvr>
                                        <p:cTn id="100" dur="500"/>
                                        <p:tgtEl>
                                          <p:spTgt spid="4"/>
                                        </p:tgtEl>
                                      </p:cBhvr>
                                    </p:animEffect>
                                    <p:set>
                                      <p:cBhvr>
                                        <p:cTn id="101" dur="1" fill="hold">
                                          <p:stCondLst>
                                            <p:cond delay="499"/>
                                          </p:stCondLst>
                                        </p:cTn>
                                        <p:tgtEl>
                                          <p:spTgt spid="4"/>
                                        </p:tgtEl>
                                        <p:attrNameLst>
                                          <p:attrName>style.visibility</p:attrName>
                                        </p:attrNameLst>
                                      </p:cBhvr>
                                      <p:to>
                                        <p:strVal val="hidden"/>
                                      </p:to>
                                    </p:set>
                                  </p:childTnLst>
                                </p:cTn>
                              </p:par>
                            </p:childTnLst>
                          </p:cTn>
                        </p:par>
                        <p:par>
                          <p:cTn id="102" fill="hold">
                            <p:stCondLst>
                              <p:cond delay="6000"/>
                            </p:stCondLst>
                            <p:childTnLst>
                              <p:par>
                                <p:cTn id="103" presetID="1" presetClass="mediacall" presetSubtype="0" fill="hold" nodeType="afterEffect">
                                  <p:stCondLst>
                                    <p:cond delay="0"/>
                                  </p:stCondLst>
                                  <p:childTnLst>
                                    <p:cmd type="call" cmd="playFrom(0.0)">
                                      <p:cBhvr>
                                        <p:cTn id="104" dur="60000" fill="hold"/>
                                        <p:tgtEl>
                                          <p:spTgt spid="12394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3"/>
                    </p:tgtEl>
                  </p:cond>
                </p:stCondLst>
                <p:endSync evt="end" delay="0">
                  <p:rtn val="all"/>
                </p:endSync>
                <p:childTnLst>
                  <p:par>
                    <p:cTn id="106" fill="hold">
                      <p:stCondLst>
                        <p:cond delay="0"/>
                      </p:stCondLst>
                      <p:childTnLst>
                        <p:par>
                          <p:cTn id="107" fill="hold">
                            <p:stCondLst>
                              <p:cond delay="0"/>
                            </p:stCondLst>
                            <p:childTnLst>
                              <p:par>
                                <p:cTn id="108" presetID="30" presetClass="emph" presetSubtype="0" fill="hold" grpId="0" nodeType="clickEffect">
                                  <p:stCondLst>
                                    <p:cond delay="0"/>
                                  </p:stCondLst>
                                  <p:childTnLst>
                                    <p:animClr clrSpc="hsl" dir="cw">
                                      <p:cBhvr override="childStyle">
                                        <p:cTn id="109" dur="500" fill="hold"/>
                                        <p:tgtEl>
                                          <p:spTgt spid="3"/>
                                        </p:tgtEl>
                                        <p:attrNameLst>
                                          <p:attrName>style.color</p:attrName>
                                        </p:attrNameLst>
                                      </p:cBhvr>
                                      <p:by>
                                        <p:hsl h="0" s="12549" l="25098"/>
                                      </p:by>
                                    </p:animClr>
                                    <p:animClr clrSpc="hsl" dir="cw">
                                      <p:cBhvr>
                                        <p:cTn id="110" dur="500" fill="hold"/>
                                        <p:tgtEl>
                                          <p:spTgt spid="3"/>
                                        </p:tgtEl>
                                        <p:attrNameLst>
                                          <p:attrName>fillcolor</p:attrName>
                                        </p:attrNameLst>
                                      </p:cBhvr>
                                      <p:by>
                                        <p:hsl h="0" s="12549" l="25098"/>
                                      </p:by>
                                    </p:animClr>
                                    <p:animClr clrSpc="hsl" dir="cw">
                                      <p:cBhvr>
                                        <p:cTn id="111" dur="500" fill="hold"/>
                                        <p:tgtEl>
                                          <p:spTgt spid="3"/>
                                        </p:tgtEl>
                                        <p:attrNameLst>
                                          <p:attrName>stroke.color</p:attrName>
                                        </p:attrNameLst>
                                      </p:cBhvr>
                                      <p:by>
                                        <p:hsl h="0" s="12549" l="25098"/>
                                      </p:by>
                                    </p:animClr>
                                    <p:set>
                                      <p:cBhvr>
                                        <p:cTn id="112"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13" restart="whenNotActive" fill="hold" evtFilter="cancelBubble" nodeType="interactiveSeq">
                <p:stCondLst>
                  <p:cond evt="onClick" delay="0">
                    <p:tgtEl>
                      <p:spTgt spid="5"/>
                    </p:tgtEl>
                  </p:cond>
                </p:stCondLst>
                <p:endSync evt="end" delay="0">
                  <p:rtn val="all"/>
                </p:endSync>
                <p:childTnLst>
                  <p:par>
                    <p:cTn id="114" fill="hold">
                      <p:stCondLst>
                        <p:cond delay="0"/>
                      </p:stCondLst>
                      <p:childTnLst>
                        <p:par>
                          <p:cTn id="115" fill="hold">
                            <p:stCondLst>
                              <p:cond delay="0"/>
                            </p:stCondLst>
                            <p:childTnLst>
                              <p:par>
                                <p:cTn id="116" presetID="30" presetClass="emph" presetSubtype="0" fill="hold" grpId="0" nodeType="clickEffect">
                                  <p:stCondLst>
                                    <p:cond delay="0"/>
                                  </p:stCondLst>
                                  <p:childTnLst>
                                    <p:animClr clrSpc="hsl" dir="cw">
                                      <p:cBhvr override="childStyle">
                                        <p:cTn id="117" dur="500" fill="hold"/>
                                        <p:tgtEl>
                                          <p:spTgt spid="5"/>
                                        </p:tgtEl>
                                        <p:attrNameLst>
                                          <p:attrName>style.color</p:attrName>
                                        </p:attrNameLst>
                                      </p:cBhvr>
                                      <p:by>
                                        <p:hsl h="0" s="12549" l="25098"/>
                                      </p:by>
                                    </p:animClr>
                                    <p:animClr clrSpc="hsl" dir="cw">
                                      <p:cBhvr>
                                        <p:cTn id="118" dur="500" fill="hold"/>
                                        <p:tgtEl>
                                          <p:spTgt spid="5"/>
                                        </p:tgtEl>
                                        <p:attrNameLst>
                                          <p:attrName>fillcolor</p:attrName>
                                        </p:attrNameLst>
                                      </p:cBhvr>
                                      <p:by>
                                        <p:hsl h="0" s="12549" l="25098"/>
                                      </p:by>
                                    </p:animClr>
                                    <p:animClr clrSpc="hsl" dir="cw">
                                      <p:cBhvr>
                                        <p:cTn id="119" dur="500" fill="hold"/>
                                        <p:tgtEl>
                                          <p:spTgt spid="5"/>
                                        </p:tgtEl>
                                        <p:attrNameLst>
                                          <p:attrName>stroke.color</p:attrName>
                                        </p:attrNameLst>
                                      </p:cBhvr>
                                      <p:by>
                                        <p:hsl h="0" s="12549" l="25098"/>
                                      </p:by>
                                    </p:animClr>
                                    <p:set>
                                      <p:cBhvr>
                                        <p:cTn id="120" dur="500" fill="hold"/>
                                        <p:tgtEl>
                                          <p:spTgt spid="5"/>
                                        </p:tgtEl>
                                        <p:attrNameLst>
                                          <p:attrName>fill.type</p:attrName>
                                        </p:attrNameLst>
                                      </p:cBhvr>
                                      <p:to>
                                        <p:strVal val="solid"/>
                                      </p:to>
                                    </p:set>
                                  </p:childTnLst>
                                </p:cTn>
                              </p:par>
                              <p:par>
                                <p:cTn id="121" presetID="22" presetClass="emph" presetSubtype="0" fill="hold" grpId="1" nodeType="withEffect">
                                  <p:stCondLst>
                                    <p:cond delay="0"/>
                                  </p:stCondLst>
                                  <p:childTnLst>
                                    <p:animClr clrSpc="hsl" dir="cw">
                                      <p:cBhvr override="childStyle">
                                        <p:cTn id="122" dur="500" fill="hold"/>
                                        <p:tgtEl>
                                          <p:spTgt spid="5"/>
                                        </p:tgtEl>
                                        <p:attrNameLst>
                                          <p:attrName>style.color</p:attrName>
                                        </p:attrNameLst>
                                      </p:cBhvr>
                                      <p:by>
                                        <p:hsl h="-7200000" s="0" l="0"/>
                                      </p:by>
                                    </p:animClr>
                                    <p:animClr clrSpc="hsl" dir="cw">
                                      <p:cBhvr>
                                        <p:cTn id="123" dur="500" fill="hold"/>
                                        <p:tgtEl>
                                          <p:spTgt spid="5"/>
                                        </p:tgtEl>
                                        <p:attrNameLst>
                                          <p:attrName>fillcolor</p:attrName>
                                        </p:attrNameLst>
                                      </p:cBhvr>
                                      <p:by>
                                        <p:hsl h="-7200000" s="0" l="0"/>
                                      </p:by>
                                    </p:animClr>
                                    <p:animClr clrSpc="hsl" dir="cw">
                                      <p:cBhvr>
                                        <p:cTn id="124" dur="500" fill="hold"/>
                                        <p:tgtEl>
                                          <p:spTgt spid="5"/>
                                        </p:tgtEl>
                                        <p:attrNameLst>
                                          <p:attrName>stroke.color</p:attrName>
                                        </p:attrNameLst>
                                      </p:cBhvr>
                                      <p:by>
                                        <p:hsl h="-7200000" s="0" l="0"/>
                                      </p:by>
                                    </p:animClr>
                                    <p:set>
                                      <p:cBhvr>
                                        <p:cTn id="12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26" restart="whenNotActive" fill="hold" evtFilter="cancelBubble" nodeType="interactiveSeq">
                <p:stCondLst>
                  <p:cond evt="onClick" delay="0">
                    <p:tgtEl>
                      <p:spTgt spid="6"/>
                    </p:tgtEl>
                  </p:cond>
                </p:stCondLst>
                <p:endSync evt="end" delay="0">
                  <p:rtn val="all"/>
                </p:endSync>
                <p:childTnLst>
                  <p:par>
                    <p:cTn id="127" fill="hold">
                      <p:stCondLst>
                        <p:cond delay="0"/>
                      </p:stCondLst>
                      <p:childTnLst>
                        <p:par>
                          <p:cTn id="128" fill="hold">
                            <p:stCondLst>
                              <p:cond delay="0"/>
                            </p:stCondLst>
                            <p:childTnLst>
                              <p:par>
                                <p:cTn id="129" presetID="30" presetClass="emph" presetSubtype="0" fill="hold" grpId="0" nodeType="clickEffect">
                                  <p:stCondLst>
                                    <p:cond delay="0"/>
                                  </p:stCondLst>
                                  <p:childTnLst>
                                    <p:animClr clrSpc="hsl" dir="cw">
                                      <p:cBhvr override="childStyle">
                                        <p:cTn id="130" dur="500" fill="hold"/>
                                        <p:tgtEl>
                                          <p:spTgt spid="6"/>
                                        </p:tgtEl>
                                        <p:attrNameLst>
                                          <p:attrName>style.color</p:attrName>
                                        </p:attrNameLst>
                                      </p:cBhvr>
                                      <p:by>
                                        <p:hsl h="0" s="12549" l="25098"/>
                                      </p:by>
                                    </p:animClr>
                                    <p:animClr clrSpc="hsl" dir="cw">
                                      <p:cBhvr>
                                        <p:cTn id="131" dur="500" fill="hold"/>
                                        <p:tgtEl>
                                          <p:spTgt spid="6"/>
                                        </p:tgtEl>
                                        <p:attrNameLst>
                                          <p:attrName>fillcolor</p:attrName>
                                        </p:attrNameLst>
                                      </p:cBhvr>
                                      <p:by>
                                        <p:hsl h="0" s="12549" l="25098"/>
                                      </p:by>
                                    </p:animClr>
                                    <p:animClr clrSpc="hsl" dir="cw">
                                      <p:cBhvr>
                                        <p:cTn id="132" dur="500" fill="hold"/>
                                        <p:tgtEl>
                                          <p:spTgt spid="6"/>
                                        </p:tgtEl>
                                        <p:attrNameLst>
                                          <p:attrName>stroke.color</p:attrName>
                                        </p:attrNameLst>
                                      </p:cBhvr>
                                      <p:by>
                                        <p:hsl h="0" s="12549" l="25098"/>
                                      </p:by>
                                    </p:animClr>
                                    <p:set>
                                      <p:cBhvr>
                                        <p:cTn id="133"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30" presetClass="emph" presetSubtype="0" fill="hold" grpId="0" nodeType="clickEffect">
                                  <p:stCondLst>
                                    <p:cond delay="0"/>
                                  </p:stCondLst>
                                  <p:childTnLst>
                                    <p:animClr clrSpc="hsl" dir="cw">
                                      <p:cBhvr override="childStyle">
                                        <p:cTn id="138" dur="500" fill="hold"/>
                                        <p:tgtEl>
                                          <p:spTgt spid="37"/>
                                        </p:tgtEl>
                                        <p:attrNameLst>
                                          <p:attrName>style.color</p:attrName>
                                        </p:attrNameLst>
                                      </p:cBhvr>
                                      <p:by>
                                        <p:hsl h="0" s="12549" l="25098"/>
                                      </p:by>
                                    </p:animClr>
                                    <p:animClr clrSpc="hsl" dir="cw">
                                      <p:cBhvr>
                                        <p:cTn id="139" dur="500" fill="hold"/>
                                        <p:tgtEl>
                                          <p:spTgt spid="37"/>
                                        </p:tgtEl>
                                        <p:attrNameLst>
                                          <p:attrName>fillcolor</p:attrName>
                                        </p:attrNameLst>
                                      </p:cBhvr>
                                      <p:by>
                                        <p:hsl h="0" s="12549" l="25098"/>
                                      </p:by>
                                    </p:animClr>
                                    <p:animClr clrSpc="hsl" dir="cw">
                                      <p:cBhvr>
                                        <p:cTn id="140" dur="500" fill="hold"/>
                                        <p:tgtEl>
                                          <p:spTgt spid="37"/>
                                        </p:tgtEl>
                                        <p:attrNameLst>
                                          <p:attrName>stroke.color</p:attrName>
                                        </p:attrNameLst>
                                      </p:cBhvr>
                                      <p:by>
                                        <p:hsl h="0" s="12549" l="25098"/>
                                      </p:by>
                                    </p:animClr>
                                    <p:set>
                                      <p:cBhvr>
                                        <p:cTn id="141"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audio>
              <p:cMediaNode>
                <p:cTn id="142" fill="hold" display="0">
                  <p:stCondLst>
                    <p:cond delay="indefinite"/>
                  </p:stCondLst>
                  <p:endCondLst>
                    <p:cond evt="onNext" delay="0">
                      <p:tgtEl>
                        <p:sldTgt/>
                      </p:tgtEl>
                    </p:cond>
                    <p:cond evt="onPrev" delay="0">
                      <p:tgtEl>
                        <p:sldTgt/>
                      </p:tgtEl>
                    </p:cond>
                    <p:cond evt="onStopAudio" delay="0">
                      <p:tgtEl>
                        <p:sldTgt/>
                      </p:tgtEl>
                    </p:cond>
                  </p:endCondLst>
                </p:cTn>
                <p:tgtEl>
                  <p:spTgt spid="123943"/>
                </p:tgtEl>
              </p:cMediaNode>
            </p:audio>
          </p:childTnLst>
        </p:cTn>
      </p:par>
    </p:tnLst>
    <p:bldLst>
      <p:bldP spid="37" grpId="0" animBg="1"/>
      <p:bldP spid="3" grpId="0" animBg="1"/>
      <p:bldP spid="5" grpId="0" animBg="1"/>
      <p:bldP spid="5" grpId="1" animBg="1"/>
      <p:bldP spid="6" grpId="0" animBg="1"/>
      <p:bldP spid="1044" grpId="0" animBg="1"/>
      <p:bldP spid="12" grpId="0" animBg="1"/>
      <p:bldP spid="17" grpId="0" animBg="1"/>
      <p:bldP spid="21" grpId="0" animBg="1"/>
      <p:bldP spid="123936" grpId="0" animBg="1"/>
      <p:bldP spid="123936" grpId="1" animBg="1"/>
      <p:bldP spid="12393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51"/>
          <p:cNvSpPr>
            <a:spLocks noChangeArrowheads="1"/>
          </p:cNvSpPr>
          <p:nvPr/>
        </p:nvSpPr>
        <p:spPr bwMode="auto">
          <a:xfrm>
            <a:off x="1752600" y="1828800"/>
            <a:ext cx="5962650" cy="762000"/>
          </a:xfrm>
          <a:prstGeom prst="roundRect">
            <a:avLst>
              <a:gd name="adj" fmla="val 16667"/>
            </a:avLst>
          </a:prstGeom>
          <a:solidFill>
            <a:srgbClr val="7030A0"/>
          </a:solidFill>
          <a:ln w="9525">
            <a:noFill/>
            <a:round/>
            <a:headEnd/>
            <a:tailEnd/>
          </a:ln>
        </p:spPr>
        <p:txBody>
          <a:bodyPr wrap="none" anchor="ctr"/>
          <a:lstStyle/>
          <a:p>
            <a:pPr algn="l"/>
            <a:r>
              <a:rPr lang="en-US" sz="2400" b="1" dirty="0">
                <a:solidFill>
                  <a:schemeClr val="bg1"/>
                </a:solidFill>
              </a:rPr>
              <a:t>     </a:t>
            </a:r>
            <a:r>
              <a:rPr lang="vi-VN" sz="2800" b="1" dirty="0">
                <a:solidFill>
                  <a:schemeClr val="bg1"/>
                </a:solidFill>
                <a:latin typeface="Times New Roman" pitchFamily="18" charset="0"/>
                <a:cs typeface="Times New Roman" pitchFamily="18" charset="0"/>
              </a:rPr>
              <a:t>thời gian sử dụng điện của gia đình</a:t>
            </a:r>
            <a:r>
              <a:rPr lang="vi-VN" sz="2800" b="1" dirty="0">
                <a:solidFill>
                  <a:schemeClr val="bg1"/>
                </a:solidFill>
              </a:rPr>
              <a:t>.</a:t>
            </a:r>
            <a:r>
              <a:rPr lang="en-US" sz="2800" dirty="0">
                <a:solidFill>
                  <a:schemeClr val="bg1"/>
                </a:solidFill>
              </a:rPr>
              <a:t> </a:t>
            </a:r>
          </a:p>
        </p:txBody>
      </p:sp>
      <p:sp>
        <p:nvSpPr>
          <p:cNvPr id="3" name="AutoShape 51"/>
          <p:cNvSpPr>
            <a:spLocks noChangeArrowheads="1"/>
          </p:cNvSpPr>
          <p:nvPr/>
        </p:nvSpPr>
        <p:spPr bwMode="auto">
          <a:xfrm>
            <a:off x="1733550" y="2819400"/>
            <a:ext cx="59626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latin typeface=".VnTime" pitchFamily="34" charset="0"/>
              </a:rPr>
              <a:t>      </a:t>
            </a:r>
            <a:r>
              <a:rPr lang="vi-VN" sz="2800" b="1" dirty="0">
                <a:solidFill>
                  <a:schemeClr val="bg1"/>
                </a:solidFill>
                <a:latin typeface="Times New Roman" pitchFamily="18" charset="0"/>
                <a:cs typeface="Times New Roman" pitchFamily="18" charset="0"/>
              </a:rPr>
              <a:t>điện năng mà gia đình đã sử dụng</a:t>
            </a:r>
            <a:r>
              <a:rPr lang="vi-VN" sz="2800" b="1" dirty="0">
                <a:solidFill>
                  <a:schemeClr val="bg1"/>
                </a:solidFill>
              </a:rPr>
              <a:t>.</a:t>
            </a:r>
            <a:r>
              <a:rPr lang="en-US" sz="2800" dirty="0">
                <a:solidFill>
                  <a:schemeClr val="bg1"/>
                </a:solidFill>
              </a:rPr>
              <a:t> </a:t>
            </a:r>
          </a:p>
        </p:txBody>
      </p:sp>
      <p:sp>
        <p:nvSpPr>
          <p:cNvPr id="5" name="AutoShape 51"/>
          <p:cNvSpPr>
            <a:spLocks noChangeArrowheads="1"/>
          </p:cNvSpPr>
          <p:nvPr/>
        </p:nvSpPr>
        <p:spPr bwMode="auto">
          <a:xfrm>
            <a:off x="1733550" y="3810000"/>
            <a:ext cx="59626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công suất điện mà gia đình sử dụng</a:t>
            </a:r>
            <a:r>
              <a:rPr lang="vi-VN" sz="2800" b="1" dirty="0">
                <a:solidFill>
                  <a:schemeClr val="bg1"/>
                </a:solidFill>
              </a:rPr>
              <a:t>.</a:t>
            </a:r>
            <a:endParaRPr lang="en-US" sz="2800" b="1" dirty="0">
              <a:solidFill>
                <a:schemeClr val="bg1"/>
              </a:solidFill>
            </a:endParaRPr>
          </a:p>
        </p:txBody>
      </p:sp>
      <p:sp>
        <p:nvSpPr>
          <p:cNvPr id="6" name="AutoShape 51"/>
          <p:cNvSpPr>
            <a:spLocks noChangeArrowheads="1"/>
          </p:cNvSpPr>
          <p:nvPr/>
        </p:nvSpPr>
        <p:spPr bwMode="auto">
          <a:xfrm>
            <a:off x="1676400" y="4800600"/>
            <a:ext cx="5962650" cy="762000"/>
          </a:xfrm>
          <a:prstGeom prst="roundRect">
            <a:avLst>
              <a:gd name="adj" fmla="val 16667"/>
            </a:avLst>
          </a:prstGeom>
          <a:solidFill>
            <a:srgbClr val="7030A0"/>
          </a:solidFill>
          <a:ln w="9525">
            <a:noFill/>
            <a:round/>
            <a:headEnd/>
            <a:tailEnd/>
          </a:ln>
        </p:spPr>
        <p:txBody>
          <a:bodyPr wrap="none" anchor="ctr"/>
          <a:lstStyle/>
          <a:p>
            <a:pPr algn="l" eaLnBrk="0" hangingPunct="0"/>
            <a:r>
              <a:rPr lang="en-US" sz="2400" b="1" dirty="0">
                <a:solidFill>
                  <a:schemeClr val="bg1"/>
                </a:solidFill>
              </a:rPr>
              <a:t>     </a:t>
            </a:r>
            <a:r>
              <a:rPr lang="vi-VN" sz="2800" b="1" dirty="0">
                <a:solidFill>
                  <a:schemeClr val="bg1"/>
                </a:solidFill>
                <a:latin typeface="Times New Roman" pitchFamily="18" charset="0"/>
                <a:cs typeface="Times New Roman" pitchFamily="18" charset="0"/>
              </a:rPr>
              <a:t>số kilôoat trên giờ (kW/h) mà gia </a:t>
            </a:r>
            <a:endParaRPr lang="en-US" sz="2800" b="1" dirty="0">
              <a:solidFill>
                <a:schemeClr val="bg1"/>
              </a:solidFill>
              <a:latin typeface="Times New Roman" pitchFamily="18" charset="0"/>
              <a:cs typeface="Times New Roman" pitchFamily="18" charset="0"/>
            </a:endParaRPr>
          </a:p>
          <a:p>
            <a:pPr algn="l" eaLnBrk="0" hangingPunct="0"/>
            <a:r>
              <a:rPr lang="en-US" sz="2800" b="1" dirty="0">
                <a:solidFill>
                  <a:schemeClr val="bg1"/>
                </a:solidFill>
                <a:latin typeface="Times New Roman" pitchFamily="18" charset="0"/>
                <a:cs typeface="Times New Roman" pitchFamily="18" charset="0"/>
              </a:rPr>
              <a:t>     đ</a:t>
            </a:r>
            <a:r>
              <a:rPr lang="vi-VN" sz="2800" b="1" dirty="0">
                <a:solidFill>
                  <a:schemeClr val="bg1"/>
                </a:solidFill>
                <a:latin typeface="Times New Roman" pitchFamily="18" charset="0"/>
                <a:cs typeface="Times New Roman" pitchFamily="18" charset="0"/>
              </a:rPr>
              <a:t>ình</a:t>
            </a:r>
            <a:r>
              <a:rPr lang="en-US" sz="2800" b="1" dirty="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đã sử dụng</a:t>
            </a:r>
            <a:r>
              <a:rPr lang="vi-VN" sz="2800" b="1" dirty="0">
                <a:solidFill>
                  <a:schemeClr val="bg1"/>
                </a:solidFill>
              </a:rPr>
              <a:t>. </a:t>
            </a:r>
            <a:endParaRPr lang="en-US" sz="2800" dirty="0">
              <a:solidFill>
                <a:schemeClr val="bg1"/>
              </a:solidFill>
            </a:endParaRPr>
          </a:p>
        </p:txBody>
      </p:sp>
      <p:sp>
        <p:nvSpPr>
          <p:cNvPr id="7" name="AutoShape 51"/>
          <p:cNvSpPr>
            <a:spLocks noChangeArrowheads="1"/>
          </p:cNvSpPr>
          <p:nvPr/>
        </p:nvSpPr>
        <p:spPr bwMode="auto">
          <a:xfrm>
            <a:off x="1828800" y="152400"/>
            <a:ext cx="6400800" cy="1447800"/>
          </a:xfrm>
          <a:prstGeom prst="roundRect">
            <a:avLst>
              <a:gd name="adj" fmla="val 16667"/>
            </a:avLst>
          </a:prstGeom>
          <a:solidFill>
            <a:srgbClr val="67052A"/>
          </a:solidFill>
          <a:ln w="9525">
            <a:noFill/>
            <a:round/>
            <a:headEnd/>
            <a:tailEnd/>
          </a:ln>
        </p:spPr>
        <p:txBody>
          <a:bodyPr wrap="none" anchor="ctr"/>
          <a:lstStyle/>
          <a:p>
            <a:r>
              <a:rPr lang="en-US" sz="2000">
                <a:solidFill>
                  <a:srgbClr val="F2F2F2"/>
                </a:solidFill>
                <a:latin typeface=".VnTime" pitchFamily="34" charset="0"/>
              </a:rPr>
              <a:t>     </a:t>
            </a:r>
          </a:p>
        </p:txBody>
      </p:sp>
      <p:sp>
        <p:nvSpPr>
          <p:cNvPr id="28679" name="Rectangle 4"/>
          <p:cNvSpPr>
            <a:spLocks noChangeArrowheads="1"/>
          </p:cNvSpPr>
          <p:nvPr/>
        </p:nvSpPr>
        <p:spPr bwMode="auto">
          <a:xfrm>
            <a:off x="2057400" y="381000"/>
            <a:ext cx="8686800" cy="838200"/>
          </a:xfrm>
          <a:prstGeom prst="rect">
            <a:avLst/>
          </a:prstGeom>
          <a:noFill/>
          <a:ln w="9525">
            <a:noFill/>
            <a:miter lim="800000"/>
            <a:headEnd/>
            <a:tailEnd/>
          </a:ln>
        </p:spPr>
        <p:txBody>
          <a:bodyPr anchor="ctr"/>
          <a:lstStyle/>
          <a:p>
            <a:r>
              <a:rPr lang="vi-VN" sz="3600" dirty="0">
                <a:solidFill>
                  <a:schemeClr val="bg1"/>
                </a:solidFill>
                <a:latin typeface="Times New Roman" pitchFamily="18" charset="0"/>
                <a:cs typeface="Times New Roman" pitchFamily="18" charset="0"/>
              </a:rPr>
              <a:t>Số đếm của công tơ điện </a:t>
            </a:r>
            <a:r>
              <a:rPr lang="en-US" sz="3600" dirty="0">
                <a:solidFill>
                  <a:schemeClr val="bg1"/>
                </a:solidFill>
                <a:latin typeface="Times New Roman" pitchFamily="18" charset="0"/>
                <a:cs typeface="Times New Roman" pitchFamily="18" charset="0"/>
              </a:rPr>
              <a:t/>
            </a:r>
            <a:br>
              <a:rPr lang="en-US" sz="3600" dirty="0">
                <a:solidFill>
                  <a:schemeClr val="bg1"/>
                </a:solidFill>
                <a:latin typeface="Times New Roman" pitchFamily="18" charset="0"/>
                <a:cs typeface="Times New Roman" pitchFamily="18" charset="0"/>
              </a:rPr>
            </a:br>
            <a:r>
              <a:rPr lang="vi-VN" sz="3600" dirty="0">
                <a:solidFill>
                  <a:schemeClr val="bg1"/>
                </a:solidFill>
                <a:latin typeface="Times New Roman" pitchFamily="18" charset="0"/>
                <a:cs typeface="Times New Roman" pitchFamily="18" charset="0"/>
              </a:rPr>
              <a:t>ở gia đình cho biết</a:t>
            </a:r>
            <a:r>
              <a:rPr lang="en-US" sz="3600" dirty="0">
                <a:solidFill>
                  <a:schemeClr val="bg1"/>
                </a:solidFill>
                <a:latin typeface="Times New Roman" pitchFamily="18" charset="0"/>
                <a:cs typeface="Times New Roman" pitchFamily="18" charset="0"/>
              </a:rPr>
              <a:t>:</a:t>
            </a:r>
            <a:r>
              <a:rPr lang="vi-VN" sz="3600" dirty="0">
                <a:solidFill>
                  <a:schemeClr val="tx2"/>
                </a:solidFill>
                <a:latin typeface="Times New Roman" pitchFamily="18" charset="0"/>
                <a:cs typeface="Times New Roman" pitchFamily="18" charset="0"/>
              </a:rPr>
              <a:t> </a:t>
            </a:r>
            <a:endParaRPr lang="en-US" sz="3600" dirty="0">
              <a:solidFill>
                <a:schemeClr val="tx2"/>
              </a:solidFill>
              <a:latin typeface="Times New Roman" pitchFamily="18" charset="0"/>
              <a:cs typeface="Times New Roman" pitchFamily="18" charset="0"/>
            </a:endParaRPr>
          </a:p>
        </p:txBody>
      </p:sp>
      <p:grpSp>
        <p:nvGrpSpPr>
          <p:cNvPr id="2" name="Group 51"/>
          <p:cNvGrpSpPr>
            <a:grpSpLocks/>
          </p:cNvGrpSpPr>
          <p:nvPr/>
        </p:nvGrpSpPr>
        <p:grpSpPr bwMode="auto">
          <a:xfrm>
            <a:off x="201613" y="-322263"/>
            <a:ext cx="320675" cy="7180263"/>
            <a:chOff x="202295" y="-322943"/>
            <a:chExt cx="319314" cy="7180943"/>
          </a:xfrm>
        </p:grpSpPr>
        <p:sp>
          <p:nvSpPr>
            <p:cNvPr id="10" name="Rectangle 9"/>
            <p:cNvSpPr/>
            <p:nvPr/>
          </p:nvSpPr>
          <p:spPr bwMode="auto">
            <a:xfrm>
              <a:off x="202295" y="-322943"/>
              <a:ext cx="319314" cy="7166655"/>
            </a:xfrm>
            <a:prstGeom prst="rect">
              <a:avLst/>
            </a:prstGeom>
            <a:solidFill>
              <a:schemeClr val="tx2">
                <a:lumMod val="95000"/>
                <a:lumOff val="5000"/>
              </a:schemeClr>
            </a:solidFill>
            <a:ln w="9525" cap="flat" cmpd="sng" algn="ctr">
              <a:solidFill>
                <a:schemeClr val="tx1"/>
              </a:solidFill>
              <a:prstDash val="solid"/>
              <a:round/>
              <a:headEnd type="none" w="med" len="med"/>
              <a:tailEnd type="none" w="med" len="med"/>
            </a:ln>
            <a:effectLst/>
          </p:spPr>
          <p:txBody>
            <a:bodyPr/>
            <a:lstStyle/>
            <a:p>
              <a:pPr algn="l" eaLnBrk="0" hangingPunct="0">
                <a:defRPr/>
              </a:pPr>
              <a:endParaRPr lang="en-US" sz="2000">
                <a:latin typeface=".VnTime" pitchFamily="34" charset="0"/>
              </a:endParaRPr>
            </a:p>
          </p:txBody>
        </p:sp>
        <p:sp>
          <p:nvSpPr>
            <p:cNvPr id="28704" name="Rectangle 10"/>
            <p:cNvSpPr>
              <a:spLocks noChangeArrowheads="1"/>
            </p:cNvSpPr>
            <p:nvPr/>
          </p:nvSpPr>
          <p:spPr bwMode="auto">
            <a:xfrm>
              <a:off x="238583" y="-322943"/>
              <a:ext cx="228600" cy="7166429"/>
            </a:xfrm>
            <a:prstGeom prst="rect">
              <a:avLst/>
            </a:prstGeom>
            <a:solidFill>
              <a:srgbClr val="0066FF"/>
            </a:solidFill>
            <a:ln w="9525" algn="ctr">
              <a:solidFill>
                <a:schemeClr val="tx1"/>
              </a:solidFill>
              <a:round/>
              <a:headEnd/>
              <a:tailEnd/>
            </a:ln>
          </p:spPr>
          <p:txBody>
            <a:bodyPr/>
            <a:lstStyle/>
            <a:p>
              <a:pPr algn="l" eaLnBrk="0" hangingPunct="0"/>
              <a:endParaRPr lang="en-US" sz="2000">
                <a:latin typeface=".VnTime" pitchFamily="34" charset="0"/>
              </a:endParaRPr>
            </a:p>
          </p:txBody>
        </p:sp>
        <p:sp>
          <p:nvSpPr>
            <p:cNvPr id="14" name="Rectangle 13"/>
            <p:cNvSpPr/>
            <p:nvPr/>
          </p:nvSpPr>
          <p:spPr bwMode="auto">
            <a:xfrm>
              <a:off x="324013" y="-308654"/>
              <a:ext cx="75877" cy="7166654"/>
            </a:xfrm>
            <a:prstGeom prst="rect">
              <a:avLst/>
            </a:prstGeom>
            <a:solidFill>
              <a:srgbClr val="A3C8FF"/>
            </a:solidFill>
            <a:ln w="9525" cap="flat" cmpd="sng" algn="ctr">
              <a:noFill/>
              <a:prstDash val="solid"/>
              <a:round/>
              <a:headEnd type="none" w="med" len="med"/>
              <a:tailEnd type="none" w="med" len="med"/>
            </a:ln>
            <a:effectLst/>
          </p:spPr>
          <p:txBody>
            <a:bodyPr/>
            <a:lstStyle/>
            <a:p>
              <a:pPr algn="l" eaLnBrk="0" hangingPunct="0">
                <a:defRPr/>
              </a:pPr>
              <a:endParaRPr lang="en-US" sz="2000">
                <a:effectLst>
                  <a:glow rad="101600">
                    <a:schemeClr val="accent1">
                      <a:satMod val="175000"/>
                      <a:alpha val="40000"/>
                    </a:schemeClr>
                  </a:glow>
                </a:effectLst>
                <a:latin typeface=".VnTime" pitchFamily="34" charset="0"/>
              </a:endParaRPr>
            </a:p>
          </p:txBody>
        </p:sp>
      </p:grpSp>
      <p:pic>
        <p:nvPicPr>
          <p:cNvPr id="39"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71450" y="20875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40"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52450" y="1865313"/>
            <a:ext cx="1500188" cy="801687"/>
          </a:xfrm>
          <a:prstGeom prst="rect">
            <a:avLst/>
          </a:prstGeom>
          <a:noFill/>
          <a:effectLst>
            <a:outerShdw dist="107763" dir="18900000" algn="ctr" rotWithShape="0">
              <a:srgbClr val="808080">
                <a:alpha val="50000"/>
              </a:srgbClr>
            </a:outerShdw>
          </a:effectLst>
        </p:spPr>
      </p:pic>
      <p:sp>
        <p:nvSpPr>
          <p:cNvPr id="1043" name="Oval 59">
            <a:hlinkHover r:id="" action="ppaction://noaction" highlightClick="1">
              <a:snd r:embed="rId8" name="cached_combo42.wav"/>
            </a:hlinkHover>
          </p:cNvPr>
          <p:cNvSpPr>
            <a:spLocks noChangeArrowheads="1"/>
          </p:cNvSpPr>
          <p:nvPr/>
        </p:nvSpPr>
        <p:spPr bwMode="auto">
          <a:xfrm>
            <a:off x="628650" y="19383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044" name="WordArt 226"/>
          <p:cNvSpPr>
            <a:spLocks noChangeArrowheads="1" noChangeShapeType="1" noTextEdit="1"/>
          </p:cNvSpPr>
          <p:nvPr/>
        </p:nvSpPr>
        <p:spPr bwMode="auto">
          <a:xfrm>
            <a:off x="835025" y="20510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A</a:t>
            </a:r>
          </a:p>
        </p:txBody>
      </p:sp>
      <p:grpSp>
        <p:nvGrpSpPr>
          <p:cNvPr id="4" name="Group 47"/>
          <p:cNvGrpSpPr>
            <a:grpSpLocks/>
          </p:cNvGrpSpPr>
          <p:nvPr/>
        </p:nvGrpSpPr>
        <p:grpSpPr bwMode="auto">
          <a:xfrm>
            <a:off x="-115888" y="457200"/>
            <a:ext cx="1106488" cy="655638"/>
            <a:chOff x="5106" y="3426"/>
            <a:chExt cx="582" cy="345"/>
          </a:xfrm>
        </p:grpSpPr>
        <p:pic>
          <p:nvPicPr>
            <p:cNvPr id="28701" name="Picture 40" descr="Thumb"/>
            <p:cNvPicPr>
              <a:picLocks noChangeAspect="1" noChangeArrowheads="1"/>
            </p:cNvPicPr>
            <p:nvPr/>
          </p:nvPicPr>
          <p:blipFill>
            <a:blip r:embed="rId9">
              <a:clrChange>
                <a:clrFrom>
                  <a:srgbClr val="000300"/>
                </a:clrFrom>
                <a:clrTo>
                  <a:srgbClr val="000300">
                    <a:alpha val="0"/>
                  </a:srgbClr>
                </a:clrTo>
              </a:clrChange>
            </a:blip>
            <a:srcRect/>
            <a:stretch>
              <a:fillRect/>
            </a:stretch>
          </p:blipFill>
          <p:spPr bwMode="auto">
            <a:xfrm>
              <a:off x="5106" y="3426"/>
              <a:ext cx="582" cy="345"/>
            </a:xfrm>
            <a:prstGeom prst="rect">
              <a:avLst/>
            </a:prstGeom>
            <a:noFill/>
            <a:ln w="9525">
              <a:noFill/>
              <a:miter lim="800000"/>
              <a:headEnd/>
              <a:tailEnd/>
            </a:ln>
          </p:spPr>
        </p:pic>
        <p:pic>
          <p:nvPicPr>
            <p:cNvPr id="28702" name="Picture 43" descr="abu061[1]"/>
            <p:cNvPicPr>
              <a:picLocks noChangeAspect="1" noChangeArrowheads="1" noCrop="1"/>
            </p:cNvPicPr>
            <p:nvPr/>
          </p:nvPicPr>
          <p:blipFill>
            <a:blip r:embed="rId10"/>
            <a:srcRect/>
            <a:stretch>
              <a:fillRect/>
            </a:stretch>
          </p:blipFill>
          <p:spPr bwMode="auto">
            <a:xfrm rot="11938225" flipV="1">
              <a:off x="5268" y="3513"/>
              <a:ext cx="250" cy="140"/>
            </a:xfrm>
            <a:prstGeom prst="rect">
              <a:avLst/>
            </a:prstGeom>
            <a:noFill/>
            <a:ln w="9525">
              <a:noFill/>
              <a:miter lim="800000"/>
              <a:headEnd/>
              <a:tailEnd/>
            </a:ln>
          </p:spPr>
        </p:pic>
      </p:grpSp>
      <p:pic>
        <p:nvPicPr>
          <p:cNvPr id="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30781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2855913"/>
            <a:ext cx="1500188" cy="801687"/>
          </a:xfrm>
          <a:prstGeom prst="rect">
            <a:avLst/>
          </a:prstGeom>
          <a:noFill/>
          <a:effectLst>
            <a:outerShdw dist="107763" dir="18900000" algn="ctr" rotWithShape="0">
              <a:srgbClr val="808080">
                <a:alpha val="50000"/>
              </a:srgbClr>
            </a:outerShdw>
          </a:effectLst>
        </p:spPr>
      </p:pic>
      <p:sp>
        <p:nvSpPr>
          <p:cNvPr id="11" name="Oval 59">
            <a:hlinkHover r:id="" action="ppaction://noaction" highlightClick="1">
              <a:snd r:embed="rId8" name="cached_combo42.wav"/>
            </a:hlinkHover>
          </p:cNvPr>
          <p:cNvSpPr>
            <a:spLocks noChangeArrowheads="1"/>
          </p:cNvSpPr>
          <p:nvPr/>
        </p:nvSpPr>
        <p:spPr bwMode="auto">
          <a:xfrm>
            <a:off x="609600" y="29289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2" name="WordArt 226"/>
          <p:cNvSpPr>
            <a:spLocks noChangeArrowheads="1" noChangeShapeType="1" noTextEdit="1"/>
          </p:cNvSpPr>
          <p:nvPr/>
        </p:nvSpPr>
        <p:spPr bwMode="auto">
          <a:xfrm>
            <a:off x="815975" y="30416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b</a:t>
            </a:r>
          </a:p>
        </p:txBody>
      </p:sp>
      <p:pic>
        <p:nvPicPr>
          <p:cNvPr id="13"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40687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5"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3846513"/>
            <a:ext cx="1500188" cy="801687"/>
          </a:xfrm>
          <a:prstGeom prst="rect">
            <a:avLst/>
          </a:prstGeom>
          <a:noFill/>
          <a:effectLst>
            <a:outerShdw dist="107763" dir="18900000" algn="ctr" rotWithShape="0">
              <a:srgbClr val="808080">
                <a:alpha val="50000"/>
              </a:srgbClr>
            </a:outerShdw>
          </a:effectLst>
        </p:spPr>
      </p:pic>
      <p:sp>
        <p:nvSpPr>
          <p:cNvPr id="16" name="Oval 59">
            <a:hlinkHover r:id="" action="ppaction://noaction" highlightClick="1">
              <a:snd r:embed="rId8" name="cached_combo42.wav"/>
            </a:hlinkHover>
          </p:cNvPr>
          <p:cNvSpPr>
            <a:spLocks noChangeArrowheads="1"/>
          </p:cNvSpPr>
          <p:nvPr/>
        </p:nvSpPr>
        <p:spPr bwMode="auto">
          <a:xfrm>
            <a:off x="609600" y="39195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17" name="WordArt 226"/>
          <p:cNvSpPr>
            <a:spLocks noChangeArrowheads="1" noChangeShapeType="1" noTextEdit="1"/>
          </p:cNvSpPr>
          <p:nvPr/>
        </p:nvSpPr>
        <p:spPr bwMode="auto">
          <a:xfrm>
            <a:off x="815975" y="40322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c</a:t>
            </a:r>
          </a:p>
        </p:txBody>
      </p:sp>
      <p:pic>
        <p:nvPicPr>
          <p:cNvPr id="18" name="Picture 37" descr="Blue_chapterlist"/>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52400" y="5059363"/>
            <a:ext cx="593725" cy="350837"/>
          </a:xfrm>
          <a:prstGeom prst="rect">
            <a:avLst/>
          </a:prstGeom>
          <a:noFill/>
          <a:ln w="9525">
            <a:noFill/>
            <a:miter lim="800000"/>
            <a:headEnd/>
            <a:tailEnd/>
          </a:ln>
          <a:effectLst>
            <a:outerShdw dist="107763" dir="18900000" algn="ctr" rotWithShape="0">
              <a:srgbClr val="808080">
                <a:alpha val="50000"/>
              </a:srgbClr>
            </a:outerShdw>
          </a:effectLst>
        </p:spPr>
      </p:pic>
      <p:pic>
        <p:nvPicPr>
          <p:cNvPr id="19" name="Picture 39" descr="Classicmode"/>
          <p:cNvPicPr>
            <a:picLocks noChangeAspect="1" noChangeArrowheads="1"/>
          </p:cNvPicPr>
          <p:nvPr/>
        </p:nvPicPr>
        <p:blipFill>
          <a:blip r:embed="rId7">
            <a:clrChange>
              <a:clrFrom>
                <a:srgbClr val="2C2761"/>
              </a:clrFrom>
              <a:clrTo>
                <a:srgbClr val="2C2761">
                  <a:alpha val="0"/>
                </a:srgbClr>
              </a:clrTo>
            </a:clrChange>
          </a:blip>
          <a:srcRect/>
          <a:stretch>
            <a:fillRect/>
          </a:stretch>
        </p:blipFill>
        <p:spPr bwMode="auto">
          <a:xfrm>
            <a:off x="533400" y="4837113"/>
            <a:ext cx="1500188" cy="801687"/>
          </a:xfrm>
          <a:prstGeom prst="rect">
            <a:avLst/>
          </a:prstGeom>
          <a:noFill/>
          <a:effectLst>
            <a:outerShdw dist="107763" dir="18900000" algn="ctr" rotWithShape="0">
              <a:srgbClr val="808080">
                <a:alpha val="50000"/>
              </a:srgbClr>
            </a:outerShdw>
          </a:effectLst>
        </p:spPr>
      </p:pic>
      <p:sp>
        <p:nvSpPr>
          <p:cNvPr id="20" name="Oval 59">
            <a:hlinkHover r:id="" action="ppaction://noaction" highlightClick="1">
              <a:snd r:embed="rId8" name="cached_combo42.wav"/>
            </a:hlinkHover>
          </p:cNvPr>
          <p:cNvSpPr>
            <a:spLocks noChangeArrowheads="1"/>
          </p:cNvSpPr>
          <p:nvPr/>
        </p:nvSpPr>
        <p:spPr bwMode="auto">
          <a:xfrm>
            <a:off x="609600" y="4910138"/>
            <a:ext cx="817563" cy="612775"/>
          </a:xfrm>
          <a:prstGeom prst="ellipse">
            <a:avLst/>
          </a:prstGeom>
          <a:gradFill rotWithShape="1">
            <a:gsLst>
              <a:gs pos="0">
                <a:srgbClr val="FF00FF">
                  <a:alpha val="53998"/>
                </a:srgbClr>
              </a:gs>
              <a:gs pos="100000">
                <a:srgbClr val="760076">
                  <a:alpha val="59000"/>
                </a:srgbClr>
              </a:gs>
            </a:gsLst>
            <a:lin ang="5400000" scaled="1"/>
          </a:gradFill>
          <a:ln w="9525">
            <a:noFill/>
            <a:round/>
            <a:headEnd/>
            <a:tailEnd/>
          </a:ln>
        </p:spPr>
        <p:txBody>
          <a:bodyPr wrap="none" anchor="ctr"/>
          <a:lstStyle/>
          <a:p>
            <a:pPr algn="l" eaLnBrk="0" hangingPunct="0"/>
            <a:endParaRPr lang="en-US" sz="2000">
              <a:latin typeface=".VnTime" pitchFamily="34" charset="0"/>
            </a:endParaRPr>
          </a:p>
        </p:txBody>
      </p:sp>
      <p:sp>
        <p:nvSpPr>
          <p:cNvPr id="21" name="WordArt 226"/>
          <p:cNvSpPr>
            <a:spLocks noChangeArrowheads="1" noChangeShapeType="1" noTextEdit="1"/>
          </p:cNvSpPr>
          <p:nvPr/>
        </p:nvSpPr>
        <p:spPr bwMode="auto">
          <a:xfrm>
            <a:off x="815975" y="5022850"/>
            <a:ext cx="460375" cy="387350"/>
          </a:xfrm>
          <a:prstGeom prst="rect">
            <a:avLst/>
          </a:prstGeom>
        </p:spPr>
        <p:txBody>
          <a:bodyPr wrap="none" fromWordArt="1">
            <a:prstTxWarp prst="textInflate">
              <a:avLst>
                <a:gd name="adj" fmla="val 13634"/>
              </a:avLst>
            </a:prstTxWarp>
          </a:bodyPr>
          <a:lstStyle/>
          <a:p>
            <a:r>
              <a:rPr lang="en-US" sz="3600" kern="10">
                <a:ln w="9525">
                  <a:solidFill>
                    <a:srgbClr val="FFFF00"/>
                  </a:solidFill>
                  <a:round/>
                  <a:headEnd/>
                  <a:tailEnd/>
                </a:ln>
                <a:solidFill>
                  <a:srgbClr val="FFFF00"/>
                </a:solidFill>
                <a:latin typeface=".VnTimeH"/>
              </a:rPr>
              <a:t>d</a:t>
            </a:r>
          </a:p>
        </p:txBody>
      </p:sp>
      <p:sp>
        <p:nvSpPr>
          <p:cNvPr id="124960" name="AutoShape 32"/>
          <p:cNvSpPr>
            <a:spLocks noChangeArrowheads="1"/>
          </p:cNvSpPr>
          <p:nvPr/>
        </p:nvSpPr>
        <p:spPr bwMode="auto">
          <a:xfrm>
            <a:off x="381000" y="-76200"/>
            <a:ext cx="1828800" cy="1828800"/>
          </a:xfrm>
          <a:prstGeom prst="sun">
            <a:avLst>
              <a:gd name="adj" fmla="val 19880"/>
            </a:avLst>
          </a:prstGeom>
          <a:gradFill rotWithShape="1">
            <a:gsLst>
              <a:gs pos="0">
                <a:srgbClr val="FF0066"/>
              </a:gs>
              <a:gs pos="100000">
                <a:srgbClr val="E9EE10"/>
              </a:gs>
            </a:gsLst>
            <a:path path="rect">
              <a:fillToRect l="50000" t="50000" r="50000" b="50000"/>
            </a:path>
          </a:gradFill>
          <a:ln w="9525">
            <a:solidFill>
              <a:schemeClr val="tx1"/>
            </a:solidFill>
            <a:miter lim="800000"/>
            <a:headEnd/>
            <a:tailEnd/>
          </a:ln>
        </p:spPr>
        <p:txBody>
          <a:bodyPr wrap="none" anchor="ctr"/>
          <a:lstStyle/>
          <a:p>
            <a:endParaRPr lang="en-US"/>
          </a:p>
        </p:txBody>
      </p:sp>
      <p:sp>
        <p:nvSpPr>
          <p:cNvPr id="124961" name="WordArt 33"/>
          <p:cNvSpPr>
            <a:spLocks noChangeArrowheads="1" noChangeShapeType="1" noTextEdit="1"/>
          </p:cNvSpPr>
          <p:nvPr/>
        </p:nvSpPr>
        <p:spPr bwMode="auto">
          <a:xfrm>
            <a:off x="838200" y="609600"/>
            <a:ext cx="823913" cy="457200"/>
          </a:xfrm>
          <a:prstGeom prst="rect">
            <a:avLst/>
          </a:prstGeom>
        </p:spPr>
        <p:txBody>
          <a:bodyPr wrap="none" fromWordArt="1">
            <a:prstTxWarp prst="textPlain">
              <a:avLst>
                <a:gd name="adj" fmla="val 50000"/>
              </a:avLst>
            </a:prstTxWarp>
          </a:bodyPr>
          <a:lstStyle/>
          <a:p>
            <a:r>
              <a:rPr lang="en-US" sz="3600" kern="10">
                <a:ln w="19050">
                  <a:solidFill>
                    <a:srgbClr val="99CCFF"/>
                  </a:solidFill>
                  <a:round/>
                  <a:headEnd/>
                  <a:tailEnd/>
                </a:ln>
                <a:solidFill>
                  <a:srgbClr val="0066CC"/>
                </a:solidFill>
                <a:effectLst>
                  <a:outerShdw dist="35921" dir="2700000" algn="ctr" rotWithShape="0">
                    <a:srgbClr val="990000"/>
                  </a:outerShdw>
                </a:effectLst>
                <a:latin typeface="VNI-Times"/>
              </a:rPr>
              <a:t>Caâu 3</a:t>
            </a:r>
          </a:p>
        </p:txBody>
      </p:sp>
      <p:pic>
        <p:nvPicPr>
          <p:cNvPr id="124967" name="nen.wav">
            <a:hlinkClick r:id="" action="ppaction://media"/>
          </p:cNvPr>
          <p:cNvPicPr>
            <a:picLocks noRot="1" noChangeAspect="1" noChangeArrowheads="1"/>
          </p:cNvPicPr>
          <p:nvPr>
            <a:audioFile r:link="rId1"/>
          </p:nvPr>
        </p:nvPicPr>
        <p:blipFill>
          <a:blip r:embed="rId11"/>
          <a:srcRect/>
          <a:stretch>
            <a:fillRect/>
          </a:stretch>
        </p:blipFill>
        <p:spPr bwMode="auto">
          <a:xfrm>
            <a:off x="7772400" y="7239000"/>
            <a:ext cx="304800" cy="304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Jet Fighter 2-DVDH.wav"/>
                                        </p:tgtEl>
                                      </p:cMediaNode>
                                    </p:audio>
                                  </p:subTnLst>
                                </p:cTn>
                              </p:par>
                              <p:par>
                                <p:cTn id="8" presetID="2" presetClass="entr" presetSubtype="1"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par>
                                <p:cTn id="12" presetID="10" presetClass="entr" presetSubtype="0" fill="hold" grpId="0" nodeType="withEffect">
                                  <p:stCondLst>
                                    <p:cond delay="500"/>
                                  </p:stCondLst>
                                  <p:childTnLst>
                                    <p:set>
                                      <p:cBhvr>
                                        <p:cTn id="13" dur="1" fill="hold">
                                          <p:stCondLst>
                                            <p:cond delay="0"/>
                                          </p:stCondLst>
                                        </p:cTn>
                                        <p:tgtEl>
                                          <p:spTgt spid="124960"/>
                                        </p:tgtEl>
                                        <p:attrNameLst>
                                          <p:attrName>style.visibility</p:attrName>
                                        </p:attrNameLst>
                                      </p:cBhvr>
                                      <p:to>
                                        <p:strVal val="visible"/>
                                      </p:to>
                                    </p:set>
                                    <p:animEffect transition="in" filter="fade">
                                      <p:cBhvr>
                                        <p:cTn id="14" dur="2000"/>
                                        <p:tgtEl>
                                          <p:spTgt spid="124960"/>
                                        </p:tgtEl>
                                      </p:cBhvr>
                                    </p:animEffect>
                                  </p:childTnLst>
                                </p:cTn>
                              </p:par>
                              <p:par>
                                <p:cTn id="15" presetID="8" presetClass="emph" presetSubtype="0" repeatCount="indefinite" fill="hold" grpId="1" nodeType="withEffect">
                                  <p:stCondLst>
                                    <p:cond delay="500"/>
                                  </p:stCondLst>
                                  <p:childTnLst>
                                    <p:animRot by="21600000">
                                      <p:cBhvr>
                                        <p:cTn id="16" dur="1500" fill="hold"/>
                                        <p:tgtEl>
                                          <p:spTgt spid="124960"/>
                                        </p:tgtEl>
                                        <p:attrNameLst>
                                          <p:attrName>r</p:attrName>
                                        </p:attrNameLst>
                                      </p:cBhvr>
                                    </p:animRot>
                                  </p:childTnLst>
                                  <p:subTnLst>
                                    <p:audio>
                                      <p:cMediaNode>
                                        <p:cTn display="0" masterRel="sameClick">
                                          <p:stCondLst>
                                            <p:cond evt="begin" delay="0">
                                              <p:tn val="15"/>
                                            </p:cond>
                                          </p:stCondLst>
                                          <p:endCondLst>
                                            <p:cond evt="onStopAudio" delay="0">
                                              <p:tgtEl>
                                                <p:sldTgt/>
                                              </p:tgtEl>
                                            </p:cond>
                                          </p:endCondLst>
                                        </p:cTn>
                                        <p:tgtEl>
                                          <p:sndTgt r:embed="rId4" name="Nhac cho 1.wav"/>
                                        </p:tgtEl>
                                      </p:cMediaNode>
                                    </p:audio>
                                  </p:subTnLst>
                                </p:cTn>
                              </p:par>
                              <p:par>
                                <p:cTn id="17" presetID="6" presetClass="entr" presetSubtype="16" fill="hold" grpId="0" nodeType="withEffect">
                                  <p:stCondLst>
                                    <p:cond delay="500"/>
                                  </p:stCondLst>
                                  <p:childTnLst>
                                    <p:set>
                                      <p:cBhvr>
                                        <p:cTn id="18" dur="1" fill="hold">
                                          <p:stCondLst>
                                            <p:cond delay="0"/>
                                          </p:stCondLst>
                                        </p:cTn>
                                        <p:tgtEl>
                                          <p:spTgt spid="124961"/>
                                        </p:tgtEl>
                                        <p:attrNameLst>
                                          <p:attrName>style.visibility</p:attrName>
                                        </p:attrNameLst>
                                      </p:cBhvr>
                                      <p:to>
                                        <p:strVal val="visible"/>
                                      </p:to>
                                    </p:set>
                                    <p:animEffect transition="in" filter="circle(in)">
                                      <p:cBhvr>
                                        <p:cTn id="19" dur="2000"/>
                                        <p:tgtEl>
                                          <p:spTgt spid="124961"/>
                                        </p:tgtEl>
                                      </p:cBhvr>
                                    </p:animEffect>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par>
                                <p:cTn id="24" presetID="5" presetClass="entr" presetSubtype="10" fill="hold" nodeType="withEffect">
                                  <p:stCondLst>
                                    <p:cond delay="2000"/>
                                  </p:stCondLst>
                                  <p:childTnLst>
                                    <p:set>
                                      <p:cBhvr>
                                        <p:cTn id="25" dur="1" fill="hold">
                                          <p:stCondLst>
                                            <p:cond delay="0"/>
                                          </p:stCondLst>
                                        </p:cTn>
                                        <p:tgtEl>
                                          <p:spTgt spid="39"/>
                                        </p:tgtEl>
                                        <p:attrNameLst>
                                          <p:attrName>style.visibility</p:attrName>
                                        </p:attrNameLst>
                                      </p:cBhvr>
                                      <p:to>
                                        <p:strVal val="visible"/>
                                      </p:to>
                                    </p:set>
                                    <p:animEffect transition="in" filter="checkerboard(across)">
                                      <p:cBhvr>
                                        <p:cTn id="26" dur="500"/>
                                        <p:tgtEl>
                                          <p:spTgt spid="39"/>
                                        </p:tgtEl>
                                      </p:cBhvr>
                                    </p:animEffect>
                                  </p:childTnLst>
                                </p:cTn>
                              </p:par>
                              <p:par>
                                <p:cTn id="27" presetID="5" presetClass="entr" presetSubtype="10" fill="hold" nodeType="withEffect">
                                  <p:stCondLst>
                                    <p:cond delay="2000"/>
                                  </p:stCondLst>
                                  <p:childTnLst>
                                    <p:set>
                                      <p:cBhvr>
                                        <p:cTn id="28" dur="1" fill="hold">
                                          <p:stCondLst>
                                            <p:cond delay="0"/>
                                          </p:stCondLst>
                                        </p:cTn>
                                        <p:tgtEl>
                                          <p:spTgt spid="40"/>
                                        </p:tgtEl>
                                        <p:attrNameLst>
                                          <p:attrName>style.visibility</p:attrName>
                                        </p:attrNameLst>
                                      </p:cBhvr>
                                      <p:to>
                                        <p:strVal val="visible"/>
                                      </p:to>
                                    </p:set>
                                    <p:animEffect transition="in" filter="checkerboard(across)">
                                      <p:cBhvr>
                                        <p:cTn id="29" dur="500"/>
                                        <p:tgtEl>
                                          <p:spTgt spid="40"/>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 3-CL (2).wav"/>
                                        </p:tgtEl>
                                      </p:cMediaNode>
                                    </p:audio>
                                  </p:subTnLst>
                                </p:cTn>
                              </p:par>
                              <p:par>
                                <p:cTn id="30" presetID="5" presetClass="entr" presetSubtype="10" fill="hold" nodeType="withEffect">
                                  <p:stCondLst>
                                    <p:cond delay="2000"/>
                                  </p:stCondLst>
                                  <p:childTnLst>
                                    <p:set>
                                      <p:cBhvr>
                                        <p:cTn id="31" dur="1" fill="hold">
                                          <p:stCondLst>
                                            <p:cond delay="0"/>
                                          </p:stCondLst>
                                        </p:cTn>
                                        <p:tgtEl>
                                          <p:spTgt spid="1043"/>
                                        </p:tgtEl>
                                        <p:attrNameLst>
                                          <p:attrName>style.visibility</p:attrName>
                                        </p:attrNameLst>
                                      </p:cBhvr>
                                      <p:to>
                                        <p:strVal val="visible"/>
                                      </p:to>
                                    </p:set>
                                    <p:animEffect transition="in" filter="checkerboard(across)">
                                      <p:cBhvr>
                                        <p:cTn id="32" dur="500"/>
                                        <p:tgtEl>
                                          <p:spTgt spid="1043"/>
                                        </p:tgtEl>
                                      </p:cBhvr>
                                    </p:animEffect>
                                  </p:childTnLst>
                                </p:cTn>
                              </p:par>
                              <p:par>
                                <p:cTn id="33" presetID="5" presetClass="entr" presetSubtype="10" fill="hold" grpId="0" nodeType="withEffect">
                                  <p:stCondLst>
                                    <p:cond delay="2000"/>
                                  </p:stCondLst>
                                  <p:childTnLst>
                                    <p:set>
                                      <p:cBhvr>
                                        <p:cTn id="34" dur="1" fill="hold">
                                          <p:stCondLst>
                                            <p:cond delay="0"/>
                                          </p:stCondLst>
                                        </p:cTn>
                                        <p:tgtEl>
                                          <p:spTgt spid="1044"/>
                                        </p:tgtEl>
                                        <p:attrNameLst>
                                          <p:attrName>style.visibility</p:attrName>
                                        </p:attrNameLst>
                                      </p:cBhvr>
                                      <p:to>
                                        <p:strVal val="visible"/>
                                      </p:to>
                                    </p:set>
                                    <p:animEffect transition="in" filter="checkerboard(across)">
                                      <p:cBhvr>
                                        <p:cTn id="35" dur="500"/>
                                        <p:tgtEl>
                                          <p:spTgt spid="1044"/>
                                        </p:tgtEl>
                                      </p:cBhvr>
                                    </p:animEffect>
                                  </p:childTnLst>
                                </p:cTn>
                              </p:par>
                              <p:par>
                                <p:cTn id="36" presetID="22" presetClass="entr" presetSubtype="8" fill="hold" nodeType="withEffect">
                                  <p:stCondLst>
                                    <p:cond delay="200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par>
                                <p:cTn id="39" presetID="5" presetClass="entr" presetSubtype="10" fill="hold" nodeType="withEffect">
                                  <p:stCondLst>
                                    <p:cond delay="3000"/>
                                  </p:stCondLst>
                                  <p:childTnLst>
                                    <p:set>
                                      <p:cBhvr>
                                        <p:cTn id="40" dur="1" fill="hold">
                                          <p:stCondLst>
                                            <p:cond delay="0"/>
                                          </p:stCondLst>
                                        </p:cTn>
                                        <p:tgtEl>
                                          <p:spTgt spid="8"/>
                                        </p:tgtEl>
                                        <p:attrNameLst>
                                          <p:attrName>style.visibility</p:attrName>
                                        </p:attrNameLst>
                                      </p:cBhvr>
                                      <p:to>
                                        <p:strVal val="visible"/>
                                      </p:to>
                                    </p:set>
                                    <p:animEffect transition="in" filter="checkerboard(across)">
                                      <p:cBhvr>
                                        <p:cTn id="41" dur="500"/>
                                        <p:tgtEl>
                                          <p:spTgt spid="8"/>
                                        </p:tgtEl>
                                      </p:cBhvr>
                                    </p:animEffect>
                                  </p:childTnLst>
                                </p:cTn>
                              </p:par>
                              <p:par>
                                <p:cTn id="42" presetID="5" presetClass="entr" presetSubtype="10" fill="hold" nodeType="withEffect">
                                  <p:stCondLst>
                                    <p:cond delay="3000"/>
                                  </p:stCondLst>
                                  <p:childTnLst>
                                    <p:set>
                                      <p:cBhvr>
                                        <p:cTn id="43" dur="1" fill="hold">
                                          <p:stCondLst>
                                            <p:cond delay="0"/>
                                          </p:stCondLst>
                                        </p:cTn>
                                        <p:tgtEl>
                                          <p:spTgt spid="9"/>
                                        </p:tgtEl>
                                        <p:attrNameLst>
                                          <p:attrName>style.visibility</p:attrName>
                                        </p:attrNameLst>
                                      </p:cBhvr>
                                      <p:to>
                                        <p:strVal val="visible"/>
                                      </p:to>
                                    </p:set>
                                    <p:animEffect transition="in" filter="checkerboard(across)">
                                      <p:cBhvr>
                                        <p:cTn id="44" dur="500"/>
                                        <p:tgtEl>
                                          <p:spTgt spid="9"/>
                                        </p:tgtEl>
                                      </p:cBhvr>
                                    </p:animEffect>
                                  </p:childTnLst>
                                  <p:subTnLst>
                                    <p:audio>
                                      <p:cMediaNode>
                                        <p:cTn display="0" masterRel="sameClick">
                                          <p:stCondLst>
                                            <p:cond evt="begin" delay="0">
                                              <p:tn val="42"/>
                                            </p:cond>
                                          </p:stCondLst>
                                          <p:endCondLst>
                                            <p:cond evt="onStopAudio" delay="0">
                                              <p:tgtEl>
                                                <p:sldTgt/>
                                              </p:tgtEl>
                                            </p:cond>
                                          </p:endCondLst>
                                        </p:cTn>
                                        <p:tgtEl>
                                          <p:sndTgt r:embed="rId5" name="Chimes 3-CL (2).wav"/>
                                        </p:tgtEl>
                                      </p:cMediaNode>
                                    </p:audio>
                                  </p:subTnLst>
                                </p:cTn>
                              </p:par>
                              <p:par>
                                <p:cTn id="45" presetID="5" presetClass="entr" presetSubtype="10" fill="hold" nodeType="withEffect">
                                  <p:stCondLst>
                                    <p:cond delay="3000"/>
                                  </p:stCondLst>
                                  <p:childTnLst>
                                    <p:set>
                                      <p:cBhvr>
                                        <p:cTn id="46" dur="1" fill="hold">
                                          <p:stCondLst>
                                            <p:cond delay="0"/>
                                          </p:stCondLst>
                                        </p:cTn>
                                        <p:tgtEl>
                                          <p:spTgt spid="11"/>
                                        </p:tgtEl>
                                        <p:attrNameLst>
                                          <p:attrName>style.visibility</p:attrName>
                                        </p:attrNameLst>
                                      </p:cBhvr>
                                      <p:to>
                                        <p:strVal val="visible"/>
                                      </p:to>
                                    </p:set>
                                    <p:animEffect transition="in" filter="checkerboard(across)">
                                      <p:cBhvr>
                                        <p:cTn id="47" dur="500"/>
                                        <p:tgtEl>
                                          <p:spTgt spid="11"/>
                                        </p:tgtEl>
                                      </p:cBhvr>
                                    </p:animEffect>
                                  </p:childTnLst>
                                </p:cTn>
                              </p:par>
                              <p:par>
                                <p:cTn id="48" presetID="5" presetClass="entr" presetSubtype="10" fill="hold" grpId="0" nodeType="withEffect">
                                  <p:stCondLst>
                                    <p:cond delay="3000"/>
                                  </p:stCondLst>
                                  <p:childTnLst>
                                    <p:set>
                                      <p:cBhvr>
                                        <p:cTn id="49" dur="1" fill="hold">
                                          <p:stCondLst>
                                            <p:cond delay="0"/>
                                          </p:stCondLst>
                                        </p:cTn>
                                        <p:tgtEl>
                                          <p:spTgt spid="12"/>
                                        </p:tgtEl>
                                        <p:attrNameLst>
                                          <p:attrName>style.visibility</p:attrName>
                                        </p:attrNameLst>
                                      </p:cBhvr>
                                      <p:to>
                                        <p:strVal val="visible"/>
                                      </p:to>
                                    </p:set>
                                    <p:animEffect transition="in" filter="checkerboard(across)">
                                      <p:cBhvr>
                                        <p:cTn id="50" dur="500"/>
                                        <p:tgtEl>
                                          <p:spTgt spid="12"/>
                                        </p:tgtEl>
                                      </p:cBhvr>
                                    </p:animEffect>
                                  </p:childTnLst>
                                </p:cTn>
                              </p:par>
                              <p:par>
                                <p:cTn id="51" presetID="22" presetClass="entr" presetSubtype="8" fill="hold" nodeType="withEffect">
                                  <p:stCondLst>
                                    <p:cond delay="3000"/>
                                  </p:stCondLst>
                                  <p:childTnLst>
                                    <p:set>
                                      <p:cBhvr>
                                        <p:cTn id="52" dur="1" fill="hold">
                                          <p:stCondLst>
                                            <p:cond delay="0"/>
                                          </p:stCondLst>
                                        </p:cTn>
                                        <p:tgtEl>
                                          <p:spTgt spid="3"/>
                                        </p:tgtEl>
                                        <p:attrNameLst>
                                          <p:attrName>style.visibility</p:attrName>
                                        </p:attrNameLst>
                                      </p:cBhvr>
                                      <p:to>
                                        <p:strVal val="visible"/>
                                      </p:to>
                                    </p:set>
                                    <p:animEffect transition="in" filter="wipe(left)">
                                      <p:cBhvr>
                                        <p:cTn id="53" dur="500"/>
                                        <p:tgtEl>
                                          <p:spTgt spid="3"/>
                                        </p:tgtEl>
                                      </p:cBhvr>
                                    </p:animEffect>
                                  </p:childTnLst>
                                </p:cTn>
                              </p:par>
                              <p:par>
                                <p:cTn id="54" presetID="5" presetClass="entr" presetSubtype="10" fill="hold" nodeType="withEffect">
                                  <p:stCondLst>
                                    <p:cond delay="4000"/>
                                  </p:stCondLst>
                                  <p:childTnLst>
                                    <p:set>
                                      <p:cBhvr>
                                        <p:cTn id="55" dur="1" fill="hold">
                                          <p:stCondLst>
                                            <p:cond delay="0"/>
                                          </p:stCondLst>
                                        </p:cTn>
                                        <p:tgtEl>
                                          <p:spTgt spid="13"/>
                                        </p:tgtEl>
                                        <p:attrNameLst>
                                          <p:attrName>style.visibility</p:attrName>
                                        </p:attrNameLst>
                                      </p:cBhvr>
                                      <p:to>
                                        <p:strVal val="visible"/>
                                      </p:to>
                                    </p:set>
                                    <p:animEffect transition="in" filter="checkerboard(across)">
                                      <p:cBhvr>
                                        <p:cTn id="56" dur="500"/>
                                        <p:tgtEl>
                                          <p:spTgt spid="13"/>
                                        </p:tgtEl>
                                      </p:cBhvr>
                                    </p:animEffect>
                                  </p:childTnLst>
                                </p:cTn>
                              </p:par>
                              <p:par>
                                <p:cTn id="57" presetID="5" presetClass="entr" presetSubtype="10" fill="hold" nodeType="withEffect">
                                  <p:stCondLst>
                                    <p:cond delay="4000"/>
                                  </p:stCondLst>
                                  <p:childTnLst>
                                    <p:set>
                                      <p:cBhvr>
                                        <p:cTn id="58" dur="1" fill="hold">
                                          <p:stCondLst>
                                            <p:cond delay="0"/>
                                          </p:stCondLst>
                                        </p:cTn>
                                        <p:tgtEl>
                                          <p:spTgt spid="15"/>
                                        </p:tgtEl>
                                        <p:attrNameLst>
                                          <p:attrName>style.visibility</p:attrName>
                                        </p:attrNameLst>
                                      </p:cBhvr>
                                      <p:to>
                                        <p:strVal val="visible"/>
                                      </p:to>
                                    </p:set>
                                    <p:animEffect transition="in" filter="checkerboard(across)">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5" name="Chimes 3-CL (2).wav"/>
                                        </p:tgtEl>
                                      </p:cMediaNode>
                                    </p:audio>
                                  </p:subTnLst>
                                </p:cTn>
                              </p:par>
                              <p:par>
                                <p:cTn id="60" presetID="5" presetClass="entr" presetSubtype="10" fill="hold" nodeType="withEffect">
                                  <p:stCondLst>
                                    <p:cond delay="4000"/>
                                  </p:stCondLst>
                                  <p:childTnLst>
                                    <p:set>
                                      <p:cBhvr>
                                        <p:cTn id="61" dur="1" fill="hold">
                                          <p:stCondLst>
                                            <p:cond delay="0"/>
                                          </p:stCondLst>
                                        </p:cTn>
                                        <p:tgtEl>
                                          <p:spTgt spid="16"/>
                                        </p:tgtEl>
                                        <p:attrNameLst>
                                          <p:attrName>style.visibility</p:attrName>
                                        </p:attrNameLst>
                                      </p:cBhvr>
                                      <p:to>
                                        <p:strVal val="visible"/>
                                      </p:to>
                                    </p:set>
                                    <p:animEffect transition="in" filter="checkerboard(across)">
                                      <p:cBhvr>
                                        <p:cTn id="62" dur="500"/>
                                        <p:tgtEl>
                                          <p:spTgt spid="16"/>
                                        </p:tgtEl>
                                      </p:cBhvr>
                                    </p:animEffect>
                                  </p:childTnLst>
                                </p:cTn>
                              </p:par>
                              <p:par>
                                <p:cTn id="63" presetID="5" presetClass="entr" presetSubtype="10" fill="hold" grpId="0" nodeType="withEffect">
                                  <p:stCondLst>
                                    <p:cond delay="4000"/>
                                  </p:stCondLst>
                                  <p:childTnLst>
                                    <p:set>
                                      <p:cBhvr>
                                        <p:cTn id="64" dur="1" fill="hold">
                                          <p:stCondLst>
                                            <p:cond delay="0"/>
                                          </p:stCondLst>
                                        </p:cTn>
                                        <p:tgtEl>
                                          <p:spTgt spid="17"/>
                                        </p:tgtEl>
                                        <p:attrNameLst>
                                          <p:attrName>style.visibility</p:attrName>
                                        </p:attrNameLst>
                                      </p:cBhvr>
                                      <p:to>
                                        <p:strVal val="visible"/>
                                      </p:to>
                                    </p:set>
                                    <p:animEffect transition="in" filter="checkerboard(across)">
                                      <p:cBhvr>
                                        <p:cTn id="65" dur="500"/>
                                        <p:tgtEl>
                                          <p:spTgt spid="17"/>
                                        </p:tgtEl>
                                      </p:cBhvr>
                                    </p:animEffect>
                                  </p:childTnLst>
                                </p:cTn>
                              </p:par>
                              <p:par>
                                <p:cTn id="66" presetID="22" presetClass="entr" presetSubtype="8" fill="hold" nodeType="withEffect">
                                  <p:stCondLst>
                                    <p:cond delay="4000"/>
                                  </p:stCondLst>
                                  <p:childTnLst>
                                    <p:set>
                                      <p:cBhvr>
                                        <p:cTn id="67" dur="1" fill="hold">
                                          <p:stCondLst>
                                            <p:cond delay="0"/>
                                          </p:stCondLst>
                                        </p:cTn>
                                        <p:tgtEl>
                                          <p:spTgt spid="5"/>
                                        </p:tgtEl>
                                        <p:attrNameLst>
                                          <p:attrName>style.visibility</p:attrName>
                                        </p:attrNameLst>
                                      </p:cBhvr>
                                      <p:to>
                                        <p:strVal val="visible"/>
                                      </p:to>
                                    </p:set>
                                    <p:animEffect transition="in" filter="wipe(left)">
                                      <p:cBhvr>
                                        <p:cTn id="68" dur="500"/>
                                        <p:tgtEl>
                                          <p:spTgt spid="5"/>
                                        </p:tgtEl>
                                      </p:cBhvr>
                                    </p:animEffect>
                                  </p:childTnLst>
                                </p:cTn>
                              </p:par>
                              <p:par>
                                <p:cTn id="69" presetID="5" presetClass="entr" presetSubtype="10" fill="hold" nodeType="withEffect">
                                  <p:stCondLst>
                                    <p:cond delay="5000"/>
                                  </p:stCondLst>
                                  <p:childTnLst>
                                    <p:set>
                                      <p:cBhvr>
                                        <p:cTn id="70" dur="1" fill="hold">
                                          <p:stCondLst>
                                            <p:cond delay="0"/>
                                          </p:stCondLst>
                                        </p:cTn>
                                        <p:tgtEl>
                                          <p:spTgt spid="18"/>
                                        </p:tgtEl>
                                        <p:attrNameLst>
                                          <p:attrName>style.visibility</p:attrName>
                                        </p:attrNameLst>
                                      </p:cBhvr>
                                      <p:to>
                                        <p:strVal val="visible"/>
                                      </p:to>
                                    </p:set>
                                    <p:animEffect transition="in" filter="checkerboard(across)">
                                      <p:cBhvr>
                                        <p:cTn id="71" dur="500"/>
                                        <p:tgtEl>
                                          <p:spTgt spid="18"/>
                                        </p:tgtEl>
                                      </p:cBhvr>
                                    </p:animEffect>
                                  </p:childTnLst>
                                </p:cTn>
                              </p:par>
                              <p:par>
                                <p:cTn id="72" presetID="5" presetClass="entr" presetSubtype="10" fill="hold" nodeType="withEffect">
                                  <p:stCondLst>
                                    <p:cond delay="5000"/>
                                  </p:stCondLst>
                                  <p:childTnLst>
                                    <p:set>
                                      <p:cBhvr>
                                        <p:cTn id="73" dur="1" fill="hold">
                                          <p:stCondLst>
                                            <p:cond delay="0"/>
                                          </p:stCondLst>
                                        </p:cTn>
                                        <p:tgtEl>
                                          <p:spTgt spid="19"/>
                                        </p:tgtEl>
                                        <p:attrNameLst>
                                          <p:attrName>style.visibility</p:attrName>
                                        </p:attrNameLst>
                                      </p:cBhvr>
                                      <p:to>
                                        <p:strVal val="visible"/>
                                      </p:to>
                                    </p:set>
                                    <p:animEffect transition="in" filter="checkerboard(across)">
                                      <p:cBhvr>
                                        <p:cTn id="74" dur="500"/>
                                        <p:tgtEl>
                                          <p:spTgt spid="19"/>
                                        </p:tgtEl>
                                      </p:cBhvr>
                                    </p:animEffect>
                                  </p:childTnLst>
                                  <p:subTnLst>
                                    <p:audio>
                                      <p:cMediaNode>
                                        <p:cTn display="0" masterRel="sameClick">
                                          <p:stCondLst>
                                            <p:cond evt="begin" delay="0">
                                              <p:tn val="72"/>
                                            </p:cond>
                                          </p:stCondLst>
                                          <p:endCondLst>
                                            <p:cond evt="onStopAudio" delay="0">
                                              <p:tgtEl>
                                                <p:sldTgt/>
                                              </p:tgtEl>
                                            </p:cond>
                                          </p:endCondLst>
                                        </p:cTn>
                                        <p:tgtEl>
                                          <p:sndTgt r:embed="rId5" name="Chimes 3-CL (2).wav"/>
                                        </p:tgtEl>
                                      </p:cMediaNode>
                                    </p:audio>
                                  </p:subTnLst>
                                </p:cTn>
                              </p:par>
                              <p:par>
                                <p:cTn id="75" presetID="5" presetClass="entr" presetSubtype="10" fill="hold" nodeType="withEffect">
                                  <p:stCondLst>
                                    <p:cond delay="5000"/>
                                  </p:stCondLst>
                                  <p:childTnLst>
                                    <p:set>
                                      <p:cBhvr>
                                        <p:cTn id="76" dur="1" fill="hold">
                                          <p:stCondLst>
                                            <p:cond delay="0"/>
                                          </p:stCondLst>
                                        </p:cTn>
                                        <p:tgtEl>
                                          <p:spTgt spid="20"/>
                                        </p:tgtEl>
                                        <p:attrNameLst>
                                          <p:attrName>style.visibility</p:attrName>
                                        </p:attrNameLst>
                                      </p:cBhvr>
                                      <p:to>
                                        <p:strVal val="visible"/>
                                      </p:to>
                                    </p:set>
                                    <p:animEffect transition="in" filter="checkerboard(across)">
                                      <p:cBhvr>
                                        <p:cTn id="77" dur="500"/>
                                        <p:tgtEl>
                                          <p:spTgt spid="20"/>
                                        </p:tgtEl>
                                      </p:cBhvr>
                                    </p:animEffect>
                                  </p:childTnLst>
                                </p:cTn>
                              </p:par>
                              <p:par>
                                <p:cTn id="78" presetID="5" presetClass="entr" presetSubtype="10" fill="hold" grpId="0" nodeType="withEffect">
                                  <p:stCondLst>
                                    <p:cond delay="5000"/>
                                  </p:stCondLst>
                                  <p:childTnLst>
                                    <p:set>
                                      <p:cBhvr>
                                        <p:cTn id="79" dur="1" fill="hold">
                                          <p:stCondLst>
                                            <p:cond delay="0"/>
                                          </p:stCondLst>
                                        </p:cTn>
                                        <p:tgtEl>
                                          <p:spTgt spid="21"/>
                                        </p:tgtEl>
                                        <p:attrNameLst>
                                          <p:attrName>style.visibility</p:attrName>
                                        </p:attrNameLst>
                                      </p:cBhvr>
                                      <p:to>
                                        <p:strVal val="visible"/>
                                      </p:to>
                                    </p:set>
                                    <p:animEffect transition="in" filter="checkerboard(across)">
                                      <p:cBhvr>
                                        <p:cTn id="80" dur="500"/>
                                        <p:tgtEl>
                                          <p:spTgt spid="21"/>
                                        </p:tgtEl>
                                      </p:cBhvr>
                                    </p:animEffect>
                                  </p:childTnLst>
                                </p:cTn>
                              </p:par>
                              <p:par>
                                <p:cTn id="81" presetID="22" presetClass="entr" presetSubtype="8" fill="hold" nodeType="withEffect">
                                  <p:stCondLst>
                                    <p:cond delay="5000"/>
                                  </p:stCondLst>
                                  <p:childTnLst>
                                    <p:set>
                                      <p:cBhvr>
                                        <p:cTn id="82" dur="1" fill="hold">
                                          <p:stCondLst>
                                            <p:cond delay="0"/>
                                          </p:stCondLst>
                                        </p:cTn>
                                        <p:tgtEl>
                                          <p:spTgt spid="6"/>
                                        </p:tgtEl>
                                        <p:attrNameLst>
                                          <p:attrName>style.visibility</p:attrName>
                                        </p:attrNameLst>
                                      </p:cBhvr>
                                      <p:to>
                                        <p:strVal val="visible"/>
                                      </p:to>
                                    </p:set>
                                    <p:animEffect transition="in" filter="wipe(left)">
                                      <p:cBhvr>
                                        <p:cTn id="83" dur="500"/>
                                        <p:tgtEl>
                                          <p:spTgt spid="6"/>
                                        </p:tgtEl>
                                      </p:cBhvr>
                                    </p:animEffect>
                                  </p:childTnLst>
                                </p:cTn>
                              </p:par>
                              <p:par>
                                <p:cTn id="84" presetID="12" presetClass="exit" presetSubtype="1" fill="hold" nodeType="withEffect">
                                  <p:stCondLst>
                                    <p:cond delay="5500"/>
                                  </p:stCondLst>
                                  <p:childTnLst>
                                    <p:animEffect transition="out" filter="slide(fromTop)">
                                      <p:cBhvr>
                                        <p:cTn id="85" dur="500"/>
                                        <p:tgtEl>
                                          <p:spTgt spid="2"/>
                                        </p:tgtEl>
                                      </p:cBhvr>
                                    </p:animEffect>
                                    <p:set>
                                      <p:cBhvr>
                                        <p:cTn id="86" dur="1" fill="hold">
                                          <p:stCondLst>
                                            <p:cond delay="499"/>
                                          </p:stCondLst>
                                        </p:cTn>
                                        <p:tgtEl>
                                          <p:spTgt spid="2"/>
                                        </p:tgtEl>
                                        <p:attrNameLst>
                                          <p:attrName>style.visibility</p:attrName>
                                        </p:attrNameLst>
                                      </p:cBhvr>
                                      <p:to>
                                        <p:strVal val="hidden"/>
                                      </p:to>
                                    </p:set>
                                  </p:childTnLst>
                                </p:cTn>
                              </p:par>
                              <p:par>
                                <p:cTn id="87" presetID="12" presetClass="exit" presetSubtype="1" fill="hold" nodeType="withEffect">
                                  <p:stCondLst>
                                    <p:cond delay="5500"/>
                                  </p:stCondLst>
                                  <p:childTnLst>
                                    <p:animEffect transition="out" filter="slide(fromTop)">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12" presetClass="exit" presetSubtype="1" fill="hold" nodeType="withEffect">
                                  <p:stCondLst>
                                    <p:cond delay="5500"/>
                                  </p:stCondLst>
                                  <p:childTnLst>
                                    <p:animEffect transition="out" filter="slide(fromTop)">
                                      <p:cBhvr>
                                        <p:cTn id="91" dur="500"/>
                                        <p:tgtEl>
                                          <p:spTgt spid="13"/>
                                        </p:tgtEl>
                                      </p:cBhvr>
                                    </p:animEffect>
                                    <p:set>
                                      <p:cBhvr>
                                        <p:cTn id="92" dur="1" fill="hold">
                                          <p:stCondLst>
                                            <p:cond delay="499"/>
                                          </p:stCondLst>
                                        </p:cTn>
                                        <p:tgtEl>
                                          <p:spTgt spid="13"/>
                                        </p:tgtEl>
                                        <p:attrNameLst>
                                          <p:attrName>style.visibility</p:attrName>
                                        </p:attrNameLst>
                                      </p:cBhvr>
                                      <p:to>
                                        <p:strVal val="hidden"/>
                                      </p:to>
                                    </p:set>
                                  </p:childTnLst>
                                </p:cTn>
                              </p:par>
                              <p:par>
                                <p:cTn id="93" presetID="12" presetClass="exit" presetSubtype="1" fill="hold" nodeType="withEffect">
                                  <p:stCondLst>
                                    <p:cond delay="5500"/>
                                  </p:stCondLst>
                                  <p:childTnLst>
                                    <p:animEffect transition="out" filter="slide(fromTop)">
                                      <p:cBhvr>
                                        <p:cTn id="94" dur="500"/>
                                        <p:tgtEl>
                                          <p:spTgt spid="8"/>
                                        </p:tgtEl>
                                      </p:cBhvr>
                                    </p:animEffect>
                                    <p:set>
                                      <p:cBhvr>
                                        <p:cTn id="95" dur="1" fill="hold">
                                          <p:stCondLst>
                                            <p:cond delay="499"/>
                                          </p:stCondLst>
                                        </p:cTn>
                                        <p:tgtEl>
                                          <p:spTgt spid="8"/>
                                        </p:tgtEl>
                                        <p:attrNameLst>
                                          <p:attrName>style.visibility</p:attrName>
                                        </p:attrNameLst>
                                      </p:cBhvr>
                                      <p:to>
                                        <p:strVal val="hidden"/>
                                      </p:to>
                                    </p:set>
                                  </p:childTnLst>
                                </p:cTn>
                              </p:par>
                              <p:par>
                                <p:cTn id="96" presetID="12" presetClass="exit" presetSubtype="1" fill="hold" nodeType="withEffect">
                                  <p:stCondLst>
                                    <p:cond delay="5500"/>
                                  </p:stCondLst>
                                  <p:childTnLst>
                                    <p:animEffect transition="out" filter="slide(fromTop)">
                                      <p:cBhvr>
                                        <p:cTn id="97" dur="500"/>
                                        <p:tgtEl>
                                          <p:spTgt spid="39"/>
                                        </p:tgtEl>
                                      </p:cBhvr>
                                    </p:animEffect>
                                    <p:set>
                                      <p:cBhvr>
                                        <p:cTn id="98" dur="1" fill="hold">
                                          <p:stCondLst>
                                            <p:cond delay="499"/>
                                          </p:stCondLst>
                                        </p:cTn>
                                        <p:tgtEl>
                                          <p:spTgt spid="39"/>
                                        </p:tgtEl>
                                        <p:attrNameLst>
                                          <p:attrName>style.visibility</p:attrName>
                                        </p:attrNameLst>
                                      </p:cBhvr>
                                      <p:to>
                                        <p:strVal val="hidden"/>
                                      </p:to>
                                    </p:set>
                                  </p:childTnLst>
                                </p:cTn>
                              </p:par>
                              <p:par>
                                <p:cTn id="99" presetID="12" presetClass="exit" presetSubtype="1" fill="hold" nodeType="withEffect">
                                  <p:stCondLst>
                                    <p:cond delay="5500"/>
                                  </p:stCondLst>
                                  <p:childTnLst>
                                    <p:animEffect transition="out" filter="slide(fromTop)">
                                      <p:cBhvr>
                                        <p:cTn id="100" dur="500"/>
                                        <p:tgtEl>
                                          <p:spTgt spid="4"/>
                                        </p:tgtEl>
                                      </p:cBhvr>
                                    </p:animEffect>
                                    <p:set>
                                      <p:cBhvr>
                                        <p:cTn id="101" dur="1" fill="hold">
                                          <p:stCondLst>
                                            <p:cond delay="499"/>
                                          </p:stCondLst>
                                        </p:cTn>
                                        <p:tgtEl>
                                          <p:spTgt spid="4"/>
                                        </p:tgtEl>
                                        <p:attrNameLst>
                                          <p:attrName>style.visibility</p:attrName>
                                        </p:attrNameLst>
                                      </p:cBhvr>
                                      <p:to>
                                        <p:strVal val="hidden"/>
                                      </p:to>
                                    </p:set>
                                  </p:childTnLst>
                                </p:cTn>
                              </p:par>
                            </p:childTnLst>
                          </p:cTn>
                        </p:par>
                        <p:par>
                          <p:cTn id="102" fill="hold">
                            <p:stCondLst>
                              <p:cond delay="6000"/>
                            </p:stCondLst>
                            <p:childTnLst>
                              <p:par>
                                <p:cTn id="103" presetID="1" presetClass="mediacall" presetSubtype="0" fill="hold" nodeType="afterEffect">
                                  <p:stCondLst>
                                    <p:cond delay="0"/>
                                  </p:stCondLst>
                                  <p:childTnLst>
                                    <p:cmd type="call" cmd="playFrom(0.0)">
                                      <p:cBhvr>
                                        <p:cTn id="104" dur="60000" fill="hold"/>
                                        <p:tgtEl>
                                          <p:spTgt spid="12496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5" restart="whenNotActive" fill="hold" evtFilter="cancelBubble" nodeType="interactiveSeq">
                <p:stCondLst>
                  <p:cond evt="onClick" delay="0">
                    <p:tgtEl>
                      <p:spTgt spid="3"/>
                    </p:tgtEl>
                  </p:cond>
                </p:stCondLst>
                <p:endSync evt="end" delay="0">
                  <p:rtn val="all"/>
                </p:endSync>
                <p:childTnLst>
                  <p:par>
                    <p:cTn id="106" fill="hold">
                      <p:stCondLst>
                        <p:cond delay="0"/>
                      </p:stCondLst>
                      <p:childTnLst>
                        <p:par>
                          <p:cTn id="107" fill="hold">
                            <p:stCondLst>
                              <p:cond delay="0"/>
                            </p:stCondLst>
                            <p:childTnLst>
                              <p:par>
                                <p:cTn id="108" presetID="30" presetClass="emph" presetSubtype="0" fill="hold" grpId="0" nodeType="clickEffect">
                                  <p:stCondLst>
                                    <p:cond delay="0"/>
                                  </p:stCondLst>
                                  <p:childTnLst>
                                    <p:animClr clrSpc="hsl" dir="cw">
                                      <p:cBhvr override="childStyle">
                                        <p:cTn id="109" dur="500" fill="hold"/>
                                        <p:tgtEl>
                                          <p:spTgt spid="3"/>
                                        </p:tgtEl>
                                        <p:attrNameLst>
                                          <p:attrName>style.color</p:attrName>
                                        </p:attrNameLst>
                                      </p:cBhvr>
                                      <p:by>
                                        <p:hsl h="0" s="12549" l="25098"/>
                                      </p:by>
                                    </p:animClr>
                                    <p:animClr clrSpc="hsl" dir="cw">
                                      <p:cBhvr>
                                        <p:cTn id="110" dur="500" fill="hold"/>
                                        <p:tgtEl>
                                          <p:spTgt spid="3"/>
                                        </p:tgtEl>
                                        <p:attrNameLst>
                                          <p:attrName>fillcolor</p:attrName>
                                        </p:attrNameLst>
                                      </p:cBhvr>
                                      <p:by>
                                        <p:hsl h="0" s="12549" l="25098"/>
                                      </p:by>
                                    </p:animClr>
                                    <p:animClr clrSpc="hsl" dir="cw">
                                      <p:cBhvr>
                                        <p:cTn id="111" dur="500" fill="hold"/>
                                        <p:tgtEl>
                                          <p:spTgt spid="3"/>
                                        </p:tgtEl>
                                        <p:attrNameLst>
                                          <p:attrName>stroke.color</p:attrName>
                                        </p:attrNameLst>
                                      </p:cBhvr>
                                      <p:by>
                                        <p:hsl h="0" s="12549" l="25098"/>
                                      </p:by>
                                    </p:animClr>
                                    <p:set>
                                      <p:cBhvr>
                                        <p:cTn id="112" dur="500" fill="hold"/>
                                        <p:tgtEl>
                                          <p:spTgt spid="3"/>
                                        </p:tgtEl>
                                        <p:attrNameLst>
                                          <p:attrName>fill.type</p:attrName>
                                        </p:attrNameLst>
                                      </p:cBhvr>
                                      <p:to>
                                        <p:strVal val="solid"/>
                                      </p:to>
                                    </p:set>
                                  </p:childTnLst>
                                </p:cTn>
                              </p:par>
                              <p:par>
                                <p:cTn id="113" presetID="22" presetClass="emph" presetSubtype="0" fill="hold" grpId="1" nodeType="withEffect">
                                  <p:stCondLst>
                                    <p:cond delay="0"/>
                                  </p:stCondLst>
                                  <p:childTnLst>
                                    <p:animClr clrSpc="hsl" dir="cw">
                                      <p:cBhvr override="childStyle">
                                        <p:cTn id="114" dur="500" fill="hold"/>
                                        <p:tgtEl>
                                          <p:spTgt spid="3"/>
                                        </p:tgtEl>
                                        <p:attrNameLst>
                                          <p:attrName>style.color</p:attrName>
                                        </p:attrNameLst>
                                      </p:cBhvr>
                                      <p:by>
                                        <p:hsl h="-7200000" s="0" l="0"/>
                                      </p:by>
                                    </p:animClr>
                                    <p:animClr clrSpc="hsl" dir="cw">
                                      <p:cBhvr>
                                        <p:cTn id="115" dur="500" fill="hold"/>
                                        <p:tgtEl>
                                          <p:spTgt spid="3"/>
                                        </p:tgtEl>
                                        <p:attrNameLst>
                                          <p:attrName>fillcolor</p:attrName>
                                        </p:attrNameLst>
                                      </p:cBhvr>
                                      <p:by>
                                        <p:hsl h="-7200000" s="0" l="0"/>
                                      </p:by>
                                    </p:animClr>
                                    <p:animClr clrSpc="hsl" dir="cw">
                                      <p:cBhvr>
                                        <p:cTn id="116" dur="500" fill="hold"/>
                                        <p:tgtEl>
                                          <p:spTgt spid="3"/>
                                        </p:tgtEl>
                                        <p:attrNameLst>
                                          <p:attrName>stroke.color</p:attrName>
                                        </p:attrNameLst>
                                      </p:cBhvr>
                                      <p:by>
                                        <p:hsl h="-7200000" s="0" l="0"/>
                                      </p:by>
                                    </p:animClr>
                                    <p:set>
                                      <p:cBhvr>
                                        <p:cTn id="117" dur="500" fill="hold"/>
                                        <p:tgtEl>
                                          <p:spTgt spid="3"/>
                                        </p:tgtEl>
                                        <p:attrNameLst>
                                          <p:attrName>fill.type</p:attrName>
                                        </p:attrNameLst>
                                      </p:cBhvr>
                                      <p:to>
                                        <p:strVal val="solid"/>
                                      </p:to>
                                    </p:set>
                                  </p:childTnLst>
                                </p:cTn>
                              </p:par>
                            </p:childTnLst>
                          </p:cTn>
                        </p:par>
                      </p:childTnLst>
                    </p:cTn>
                  </p:par>
                </p:childTnLst>
              </p:cTn>
              <p:nextCondLst>
                <p:cond evt="onClick" delay="0">
                  <p:tgtEl>
                    <p:spTgt spid="3"/>
                  </p:tgtEl>
                </p:cond>
              </p:nextCondLst>
            </p:seq>
            <p:seq concurrent="1" nextAc="seek">
              <p:cTn id="118" restart="whenNotActive" fill="hold" evtFilter="cancelBubble" nodeType="interactiveSeq">
                <p:stCondLst>
                  <p:cond evt="onClick" delay="0">
                    <p:tgtEl>
                      <p:spTgt spid="5"/>
                    </p:tgtEl>
                  </p:cond>
                </p:stCondLst>
                <p:endSync evt="end" delay="0">
                  <p:rtn val="all"/>
                </p:endSync>
                <p:childTnLst>
                  <p:par>
                    <p:cTn id="119" fill="hold">
                      <p:stCondLst>
                        <p:cond delay="0"/>
                      </p:stCondLst>
                      <p:childTnLst>
                        <p:par>
                          <p:cTn id="120" fill="hold">
                            <p:stCondLst>
                              <p:cond delay="0"/>
                            </p:stCondLst>
                            <p:childTnLst>
                              <p:par>
                                <p:cTn id="121" presetID="30" presetClass="emph" presetSubtype="0" fill="hold" grpId="0" nodeType="clickEffect">
                                  <p:stCondLst>
                                    <p:cond delay="0"/>
                                  </p:stCondLst>
                                  <p:childTnLst>
                                    <p:animClr clrSpc="hsl" dir="cw">
                                      <p:cBhvr override="childStyle">
                                        <p:cTn id="122" dur="500" fill="hold"/>
                                        <p:tgtEl>
                                          <p:spTgt spid="5"/>
                                        </p:tgtEl>
                                        <p:attrNameLst>
                                          <p:attrName>style.color</p:attrName>
                                        </p:attrNameLst>
                                      </p:cBhvr>
                                      <p:by>
                                        <p:hsl h="0" s="12549" l="25098"/>
                                      </p:by>
                                    </p:animClr>
                                    <p:animClr clrSpc="hsl" dir="cw">
                                      <p:cBhvr>
                                        <p:cTn id="123" dur="500" fill="hold"/>
                                        <p:tgtEl>
                                          <p:spTgt spid="5"/>
                                        </p:tgtEl>
                                        <p:attrNameLst>
                                          <p:attrName>fillcolor</p:attrName>
                                        </p:attrNameLst>
                                      </p:cBhvr>
                                      <p:by>
                                        <p:hsl h="0" s="12549" l="25098"/>
                                      </p:by>
                                    </p:animClr>
                                    <p:animClr clrSpc="hsl" dir="cw">
                                      <p:cBhvr>
                                        <p:cTn id="124" dur="500" fill="hold"/>
                                        <p:tgtEl>
                                          <p:spTgt spid="5"/>
                                        </p:tgtEl>
                                        <p:attrNameLst>
                                          <p:attrName>stroke.color</p:attrName>
                                        </p:attrNameLst>
                                      </p:cBhvr>
                                      <p:by>
                                        <p:hsl h="0" s="12549" l="25098"/>
                                      </p:by>
                                    </p:animClr>
                                    <p:set>
                                      <p:cBhvr>
                                        <p:cTn id="12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26" restart="whenNotActive" fill="hold" evtFilter="cancelBubble" nodeType="interactiveSeq">
                <p:stCondLst>
                  <p:cond evt="onClick" delay="0">
                    <p:tgtEl>
                      <p:spTgt spid="6"/>
                    </p:tgtEl>
                  </p:cond>
                </p:stCondLst>
                <p:endSync evt="end" delay="0">
                  <p:rtn val="all"/>
                </p:endSync>
                <p:childTnLst>
                  <p:par>
                    <p:cTn id="127" fill="hold">
                      <p:stCondLst>
                        <p:cond delay="0"/>
                      </p:stCondLst>
                      <p:childTnLst>
                        <p:par>
                          <p:cTn id="128" fill="hold">
                            <p:stCondLst>
                              <p:cond delay="0"/>
                            </p:stCondLst>
                            <p:childTnLst>
                              <p:par>
                                <p:cTn id="129" presetID="30" presetClass="emph" presetSubtype="0" fill="hold" grpId="0" nodeType="clickEffect">
                                  <p:stCondLst>
                                    <p:cond delay="0"/>
                                  </p:stCondLst>
                                  <p:childTnLst>
                                    <p:animClr clrSpc="hsl" dir="cw">
                                      <p:cBhvr override="childStyle">
                                        <p:cTn id="130" dur="500" fill="hold"/>
                                        <p:tgtEl>
                                          <p:spTgt spid="6"/>
                                        </p:tgtEl>
                                        <p:attrNameLst>
                                          <p:attrName>style.color</p:attrName>
                                        </p:attrNameLst>
                                      </p:cBhvr>
                                      <p:by>
                                        <p:hsl h="0" s="12549" l="25098"/>
                                      </p:by>
                                    </p:animClr>
                                    <p:animClr clrSpc="hsl" dir="cw">
                                      <p:cBhvr>
                                        <p:cTn id="131" dur="500" fill="hold"/>
                                        <p:tgtEl>
                                          <p:spTgt spid="6"/>
                                        </p:tgtEl>
                                        <p:attrNameLst>
                                          <p:attrName>fillcolor</p:attrName>
                                        </p:attrNameLst>
                                      </p:cBhvr>
                                      <p:by>
                                        <p:hsl h="0" s="12549" l="25098"/>
                                      </p:by>
                                    </p:animClr>
                                    <p:animClr clrSpc="hsl" dir="cw">
                                      <p:cBhvr>
                                        <p:cTn id="132" dur="500" fill="hold"/>
                                        <p:tgtEl>
                                          <p:spTgt spid="6"/>
                                        </p:tgtEl>
                                        <p:attrNameLst>
                                          <p:attrName>stroke.color</p:attrName>
                                        </p:attrNameLst>
                                      </p:cBhvr>
                                      <p:by>
                                        <p:hsl h="0" s="12549" l="25098"/>
                                      </p:by>
                                    </p:animClr>
                                    <p:set>
                                      <p:cBhvr>
                                        <p:cTn id="133" dur="500" fill="hold"/>
                                        <p:tgtEl>
                                          <p:spTgt spid="6"/>
                                        </p:tgtEl>
                                        <p:attrNameLst>
                                          <p:attrName>fill.type</p:attrName>
                                        </p:attrNameLst>
                                      </p:cBhvr>
                                      <p:to>
                                        <p:strVal val="solid"/>
                                      </p:to>
                                    </p:set>
                                  </p:childTnLst>
                                </p:cTn>
                              </p:par>
                            </p:childTnLst>
                          </p:cTn>
                        </p:par>
                      </p:childTnLst>
                    </p:cTn>
                  </p:par>
                </p:childTnLst>
              </p:cTn>
              <p:nextCondLst>
                <p:cond evt="onClick" delay="0">
                  <p:tgtEl>
                    <p:spTgt spid="6"/>
                  </p:tgtEl>
                </p:cond>
              </p:nextCondLst>
            </p:seq>
            <p:seq concurrent="1" nextAc="seek">
              <p:cTn id="134" restart="whenNotActive" fill="hold" evtFilter="cancelBubble" nodeType="interactiveSeq">
                <p:stCondLst>
                  <p:cond evt="onClick" delay="0">
                    <p:tgtEl>
                      <p:spTgt spid="37"/>
                    </p:tgtEl>
                  </p:cond>
                </p:stCondLst>
                <p:endSync evt="end" delay="0">
                  <p:rtn val="all"/>
                </p:endSync>
                <p:childTnLst>
                  <p:par>
                    <p:cTn id="135" fill="hold">
                      <p:stCondLst>
                        <p:cond delay="0"/>
                      </p:stCondLst>
                      <p:childTnLst>
                        <p:par>
                          <p:cTn id="136" fill="hold">
                            <p:stCondLst>
                              <p:cond delay="0"/>
                            </p:stCondLst>
                            <p:childTnLst>
                              <p:par>
                                <p:cTn id="137" presetID="30" presetClass="emph" presetSubtype="0" fill="hold" grpId="0" nodeType="clickEffect">
                                  <p:stCondLst>
                                    <p:cond delay="0"/>
                                  </p:stCondLst>
                                  <p:childTnLst>
                                    <p:animClr clrSpc="hsl" dir="cw">
                                      <p:cBhvr override="childStyle">
                                        <p:cTn id="138" dur="500" fill="hold"/>
                                        <p:tgtEl>
                                          <p:spTgt spid="37"/>
                                        </p:tgtEl>
                                        <p:attrNameLst>
                                          <p:attrName>style.color</p:attrName>
                                        </p:attrNameLst>
                                      </p:cBhvr>
                                      <p:by>
                                        <p:hsl h="0" s="12549" l="25098"/>
                                      </p:by>
                                    </p:animClr>
                                    <p:animClr clrSpc="hsl" dir="cw">
                                      <p:cBhvr>
                                        <p:cTn id="139" dur="500" fill="hold"/>
                                        <p:tgtEl>
                                          <p:spTgt spid="37"/>
                                        </p:tgtEl>
                                        <p:attrNameLst>
                                          <p:attrName>fillcolor</p:attrName>
                                        </p:attrNameLst>
                                      </p:cBhvr>
                                      <p:by>
                                        <p:hsl h="0" s="12549" l="25098"/>
                                      </p:by>
                                    </p:animClr>
                                    <p:animClr clrSpc="hsl" dir="cw">
                                      <p:cBhvr>
                                        <p:cTn id="140" dur="500" fill="hold"/>
                                        <p:tgtEl>
                                          <p:spTgt spid="37"/>
                                        </p:tgtEl>
                                        <p:attrNameLst>
                                          <p:attrName>stroke.color</p:attrName>
                                        </p:attrNameLst>
                                      </p:cBhvr>
                                      <p:by>
                                        <p:hsl h="0" s="12549" l="25098"/>
                                      </p:by>
                                    </p:animClr>
                                    <p:set>
                                      <p:cBhvr>
                                        <p:cTn id="141" dur="500" fill="hold"/>
                                        <p:tgtEl>
                                          <p:spTgt spid="37"/>
                                        </p:tgtEl>
                                        <p:attrNameLst>
                                          <p:attrName>fill.type</p:attrName>
                                        </p:attrNameLst>
                                      </p:cBhvr>
                                      <p:to>
                                        <p:strVal val="solid"/>
                                      </p:to>
                                    </p:set>
                                  </p:childTnLst>
                                </p:cTn>
                              </p:par>
                            </p:childTnLst>
                          </p:cTn>
                        </p:par>
                      </p:childTnLst>
                    </p:cTn>
                  </p:par>
                </p:childTnLst>
              </p:cTn>
              <p:nextCondLst>
                <p:cond evt="onClick" delay="0">
                  <p:tgtEl>
                    <p:spTgt spid="37"/>
                  </p:tgtEl>
                </p:cond>
              </p:nextCondLst>
            </p:seq>
            <p:audio>
              <p:cMediaNode>
                <p:cTn id="142" fill="hold" display="0">
                  <p:stCondLst>
                    <p:cond delay="indefinite"/>
                  </p:stCondLst>
                  <p:endCondLst>
                    <p:cond evt="onNext" delay="0">
                      <p:tgtEl>
                        <p:sldTgt/>
                      </p:tgtEl>
                    </p:cond>
                    <p:cond evt="onPrev" delay="0">
                      <p:tgtEl>
                        <p:sldTgt/>
                      </p:tgtEl>
                    </p:cond>
                    <p:cond evt="onStopAudio" delay="0">
                      <p:tgtEl>
                        <p:sldTgt/>
                      </p:tgtEl>
                    </p:cond>
                  </p:endCondLst>
                </p:cTn>
                <p:tgtEl>
                  <p:spTgt spid="124967"/>
                </p:tgtEl>
              </p:cMediaNode>
            </p:audio>
          </p:childTnLst>
        </p:cTn>
      </p:par>
    </p:tnLst>
    <p:bldLst>
      <p:bldP spid="37" grpId="0" animBg="1"/>
      <p:bldP spid="3" grpId="0" animBg="1"/>
      <p:bldP spid="3" grpId="1" animBg="1"/>
      <p:bldP spid="5" grpId="0" animBg="1"/>
      <p:bldP spid="6" grpId="0" animBg="1"/>
      <p:bldP spid="1044" grpId="0" animBg="1"/>
      <p:bldP spid="12" grpId="0" animBg="1"/>
      <p:bldP spid="17" grpId="0" animBg="1"/>
      <p:bldP spid="21" grpId="0" animBg="1"/>
      <p:bldP spid="124960" grpId="0" animBg="1"/>
      <p:bldP spid="124960" grpId="1" animBg="1"/>
      <p:bldP spid="12496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8" name="Picture 16" descr="Ghi_nhí"/>
          <p:cNvPicPr>
            <a:picLocks noChangeAspect="1" noChangeArrowheads="1"/>
          </p:cNvPicPr>
          <p:nvPr/>
        </p:nvPicPr>
        <p:blipFill>
          <a:blip r:embed="rId2"/>
          <a:srcRect/>
          <a:stretch>
            <a:fillRect/>
          </a:stretch>
        </p:blipFill>
        <p:spPr bwMode="auto">
          <a:xfrm>
            <a:off x="457200" y="0"/>
            <a:ext cx="8153400" cy="1889125"/>
          </a:xfrm>
          <a:prstGeom prst="rect">
            <a:avLst/>
          </a:prstGeom>
          <a:noFill/>
          <a:ln w="9525">
            <a:noFill/>
            <a:miter lim="800000"/>
            <a:headEnd/>
            <a:tailEnd/>
          </a:ln>
        </p:spPr>
      </p:pic>
      <p:sp>
        <p:nvSpPr>
          <p:cNvPr id="33809" name="Text Box 17"/>
          <p:cNvSpPr txBox="1">
            <a:spLocks noChangeArrowheads="1"/>
          </p:cNvSpPr>
          <p:nvPr/>
        </p:nvSpPr>
        <p:spPr bwMode="auto">
          <a:xfrm>
            <a:off x="152400" y="1981200"/>
            <a:ext cx="8734425" cy="4462463"/>
          </a:xfrm>
          <a:prstGeom prst="rect">
            <a:avLst/>
          </a:prstGeom>
          <a:noFill/>
          <a:ln w="9525">
            <a:noFill/>
            <a:miter lim="800000"/>
            <a:headEnd/>
            <a:tailEnd/>
          </a:ln>
        </p:spPr>
        <p:txBody>
          <a:bodyPr>
            <a:spAutoFit/>
          </a:bodyPr>
          <a:lstStyle/>
          <a:p>
            <a:pPr algn="just">
              <a:spcBef>
                <a:spcPct val="50000"/>
              </a:spcBef>
              <a:buFontTx/>
              <a:buChar char="•"/>
            </a:pPr>
            <a:r>
              <a:rPr lang="en-US" sz="2800" b="1" dirty="0">
                <a:solidFill>
                  <a:srgbClr val="0066FF"/>
                </a:solidFill>
              </a:rPr>
              <a:t> </a:t>
            </a:r>
            <a:r>
              <a:rPr lang="en-US" sz="2800" b="1" dirty="0" err="1">
                <a:solidFill>
                  <a:srgbClr val="0066FF"/>
                </a:solidFill>
                <a:latin typeface="Times New Roman" pitchFamily="18" charset="0"/>
                <a:cs typeface="Times New Roman" pitchFamily="18" charset="0"/>
              </a:rPr>
              <a:t>Dòng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có</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vì</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nó</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có</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thể</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thực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hiện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công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và</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cung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cấp</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nhiệt</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của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dòng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được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gọi</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là</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a:t>
            </a:r>
          </a:p>
          <a:p>
            <a:pPr algn="just">
              <a:spcBef>
                <a:spcPct val="50000"/>
              </a:spcBef>
              <a:buFontTx/>
              <a:buChar char="•"/>
            </a:pP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Công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của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dòng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sản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ra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trong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đoạn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mạch</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là</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số</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đo</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chuyển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hóa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thành</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các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dạng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khác</a:t>
            </a:r>
            <a:r>
              <a:rPr lang="en-US" sz="2800" b="1" dirty="0">
                <a:solidFill>
                  <a:srgbClr val="0066FF"/>
                </a:solidFill>
                <a:latin typeface="Times New Roman" pitchFamily="18" charset="0"/>
                <a:cs typeface="Times New Roman" pitchFamily="18" charset="0"/>
              </a:rPr>
              <a:t>: </a:t>
            </a:r>
            <a:r>
              <a:rPr lang="en-US" sz="2800" b="1" dirty="0">
                <a:solidFill>
                  <a:srgbClr val="FF3300"/>
                </a:solidFill>
                <a:latin typeface="Times New Roman" pitchFamily="18" charset="0"/>
                <a:cs typeface="Times New Roman" pitchFamily="18" charset="0"/>
              </a:rPr>
              <a:t>A = P t = </a:t>
            </a:r>
            <a:r>
              <a:rPr lang="en-US" sz="2800" b="1" dirty="0" err="1">
                <a:solidFill>
                  <a:srgbClr val="FF3300"/>
                </a:solidFill>
                <a:latin typeface="Times New Roman" pitchFamily="18" charset="0"/>
                <a:cs typeface="Times New Roman" pitchFamily="18" charset="0"/>
              </a:rPr>
              <a:t>UIt</a:t>
            </a:r>
            <a:endParaRPr lang="en-US" sz="2800" b="1" dirty="0">
              <a:solidFill>
                <a:srgbClr val="FF3300"/>
              </a:solidFill>
              <a:latin typeface="Times New Roman" pitchFamily="18" charset="0"/>
              <a:cs typeface="Times New Roman" pitchFamily="18" charset="0"/>
            </a:endParaRPr>
          </a:p>
          <a:p>
            <a:pPr algn="just">
              <a:spcBef>
                <a:spcPct val="50000"/>
              </a:spcBef>
              <a:buFontTx/>
              <a:buChar char="•"/>
            </a:pP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sử</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dụng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được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đo</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bằng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công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tơ</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Mỗi</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số</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đếm</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của</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công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tơ</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cho</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biết</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lượng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điện</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năng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đã</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được</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sử</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dụng</a:t>
            </a:r>
            <a:r>
              <a:rPr lang="en-US" sz="2800" b="1" dirty="0">
                <a:solidFill>
                  <a:srgbClr val="0066FF"/>
                </a:solidFill>
                <a:latin typeface="Times New Roman" pitchFamily="18" charset="0"/>
                <a:cs typeface="Times New Roman" pitchFamily="18" charset="0"/>
              </a:rPr>
              <a:t> </a:t>
            </a:r>
            <a:r>
              <a:rPr lang="en-US" sz="2800" b="1" dirty="0" err="1">
                <a:solidFill>
                  <a:srgbClr val="0066FF"/>
                </a:solidFill>
                <a:latin typeface="Times New Roman" pitchFamily="18" charset="0"/>
                <a:cs typeface="Times New Roman" pitchFamily="18" charset="0"/>
              </a:rPr>
              <a:t>là</a:t>
            </a:r>
            <a:r>
              <a:rPr lang="en-US" sz="2800" b="1" dirty="0">
                <a:solidFill>
                  <a:srgbClr val="0066FF"/>
                </a:solidFill>
                <a:latin typeface="Times New Roman" pitchFamily="18" charset="0"/>
                <a:cs typeface="Times New Roman" pitchFamily="18" charset="0"/>
              </a:rPr>
              <a:t> 1kWh: 1kWh = 36000000J</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additive="base">
                                        <p:cTn id="7" dur="2000" fill="hold"/>
                                        <p:tgtEl>
                                          <p:spTgt spid="33808"/>
                                        </p:tgtEl>
                                        <p:attrNameLst>
                                          <p:attrName>ppt_x</p:attrName>
                                        </p:attrNameLst>
                                      </p:cBhvr>
                                      <p:tavLst>
                                        <p:tav tm="0">
                                          <p:val>
                                            <p:strVal val="0-#ppt_w/2"/>
                                          </p:val>
                                        </p:tav>
                                        <p:tav tm="100000">
                                          <p:val>
                                            <p:strVal val="#ppt_x"/>
                                          </p:val>
                                        </p:tav>
                                      </p:tavLst>
                                    </p:anim>
                                    <p:anim calcmode="lin" valueType="num">
                                      <p:cBhvr additive="base">
                                        <p:cTn id="8" dur="2000" fill="hold"/>
                                        <p:tgtEl>
                                          <p:spTgt spid="3380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grpId="0" nodeType="clickEffect">
                                  <p:stCondLst>
                                    <p:cond delay="0"/>
                                  </p:stCondLst>
                                  <p:childTnLst>
                                    <p:set>
                                      <p:cBhvr>
                                        <p:cTn id="12" dur="1" fill="hold">
                                          <p:stCondLst>
                                            <p:cond delay="0"/>
                                          </p:stCondLst>
                                        </p:cTn>
                                        <p:tgtEl>
                                          <p:spTgt spid="33809"/>
                                        </p:tgtEl>
                                        <p:attrNameLst>
                                          <p:attrName>style.visibility</p:attrName>
                                        </p:attrNameLst>
                                      </p:cBhvr>
                                      <p:to>
                                        <p:strVal val="visible"/>
                                      </p:to>
                                    </p:set>
                                    <p:anim calcmode="lin" valueType="num">
                                      <p:cBhvr>
                                        <p:cTn id="13" dur="500" decel="50000" fill="hold">
                                          <p:stCondLst>
                                            <p:cond delay="0"/>
                                          </p:stCondLst>
                                        </p:cTn>
                                        <p:tgtEl>
                                          <p:spTgt spid="33809"/>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3809"/>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3809"/>
                                        </p:tgtEl>
                                        <p:attrNameLst>
                                          <p:attrName>ppt_w</p:attrName>
                                        </p:attrNameLst>
                                      </p:cBhvr>
                                      <p:tavLst>
                                        <p:tav tm="0">
                                          <p:val>
                                            <p:strVal val="#ppt_w*.05"/>
                                          </p:val>
                                        </p:tav>
                                        <p:tav tm="100000">
                                          <p:val>
                                            <p:strVal val="#ppt_w"/>
                                          </p:val>
                                        </p:tav>
                                      </p:tavLst>
                                    </p:anim>
                                    <p:anim calcmode="lin" valueType="num">
                                      <p:cBhvr>
                                        <p:cTn id="16" dur="1000" fill="hold"/>
                                        <p:tgtEl>
                                          <p:spTgt spid="33809"/>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3809"/>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3809"/>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3809"/>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3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Freeform 2"/>
          <p:cNvSpPr>
            <a:spLocks/>
          </p:cNvSpPr>
          <p:nvPr/>
        </p:nvSpPr>
        <p:spPr bwMode="gray">
          <a:xfrm>
            <a:off x="1055688" y="1982788"/>
            <a:ext cx="768350" cy="37465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130051" name="Freeform 3"/>
          <p:cNvSpPr>
            <a:spLocks/>
          </p:cNvSpPr>
          <p:nvPr/>
        </p:nvSpPr>
        <p:spPr bwMode="gray">
          <a:xfrm>
            <a:off x="1033463" y="1960563"/>
            <a:ext cx="768350" cy="374650"/>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sp>
        <p:nvSpPr>
          <p:cNvPr id="1029" name="Text Box 4"/>
          <p:cNvSpPr txBox="1">
            <a:spLocks noChangeArrowheads="1"/>
          </p:cNvSpPr>
          <p:nvPr/>
        </p:nvSpPr>
        <p:spPr bwMode="gray">
          <a:xfrm>
            <a:off x="2689225" y="1973263"/>
            <a:ext cx="5881688" cy="581025"/>
          </a:xfrm>
          <a:prstGeom prst="rect">
            <a:avLst/>
          </a:prstGeom>
          <a:noFill/>
          <a:ln w="9525" algn="ctr">
            <a:noFill/>
            <a:miter lim="800000"/>
            <a:headEnd/>
            <a:tailEnd/>
          </a:ln>
        </p:spPr>
        <p:txBody>
          <a:bodyPr>
            <a:spAutoFit/>
          </a:bodyPr>
          <a:lstStyle/>
          <a:p>
            <a:pPr eaLnBrk="0" hangingPunct="0"/>
            <a:endParaRPr lang="en-US" sz="3200">
              <a:latin typeface=".VnTime" pitchFamily="34" charset="0"/>
            </a:endParaRPr>
          </a:p>
        </p:txBody>
      </p:sp>
      <p:grpSp>
        <p:nvGrpSpPr>
          <p:cNvPr id="2" name="Group 5"/>
          <p:cNvGrpSpPr>
            <a:grpSpLocks/>
          </p:cNvGrpSpPr>
          <p:nvPr/>
        </p:nvGrpSpPr>
        <p:grpSpPr bwMode="auto">
          <a:xfrm>
            <a:off x="746125" y="1828800"/>
            <a:ext cx="8001000" cy="925513"/>
            <a:chOff x="480" y="1152"/>
            <a:chExt cx="5040" cy="583"/>
          </a:xfrm>
        </p:grpSpPr>
        <p:sp>
          <p:nvSpPr>
            <p:cNvPr id="130054" name="AutoShape 6"/>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p>
              <a:pPr>
                <a:spcBef>
                  <a:spcPct val="50000"/>
                </a:spcBef>
                <a:defRPr/>
              </a:pPr>
              <a:endParaRPr lang="en-US" sz="2000" b="1">
                <a:latin typeface=".VnTime" pitchFamily="34" charset="0"/>
              </a:endParaRPr>
            </a:p>
          </p:txBody>
        </p:sp>
        <p:sp>
          <p:nvSpPr>
            <p:cNvPr id="130055" name="AutoShape 7"/>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130056" name="Text Box 8"/>
            <p:cNvSpPr txBox="1">
              <a:spLocks noChangeArrowheads="1"/>
            </p:cNvSpPr>
            <p:nvPr/>
          </p:nvSpPr>
          <p:spPr bwMode="gray">
            <a:xfrm>
              <a:off x="724" y="1256"/>
              <a:ext cx="344"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eaLnBrk="0" hangingPunct="0">
                <a:defRPr/>
              </a:pPr>
              <a:r>
                <a:rPr lang="en-US" b="1" dirty="0">
                  <a:solidFill>
                    <a:srgbClr val="FF0000"/>
                  </a:solidFill>
                  <a:effectLst>
                    <a:outerShdw blurRad="38100" dist="38100" dir="2700000" algn="tl">
                      <a:srgbClr val="C0C0C0"/>
                    </a:outerShdw>
                  </a:effectLst>
                  <a:latin typeface="Times New Roman" pitchFamily="18" charset="0"/>
                  <a:cs typeface="Times New Roman" pitchFamily="18" charset="0"/>
                </a:rPr>
                <a:t>A</a:t>
              </a:r>
            </a:p>
          </p:txBody>
        </p:sp>
        <p:sp>
          <p:nvSpPr>
            <p:cNvPr id="1118" name="Rectangle 9"/>
            <p:cNvSpPr>
              <a:spLocks noChangeArrowheads="1"/>
            </p:cNvSpPr>
            <p:nvPr/>
          </p:nvSpPr>
          <p:spPr bwMode="auto">
            <a:xfrm>
              <a:off x="1296" y="1212"/>
              <a:ext cx="4176" cy="523"/>
            </a:xfrm>
            <a:prstGeom prst="rect">
              <a:avLst/>
            </a:prstGeom>
            <a:noFill/>
            <a:ln w="9525">
              <a:noFill/>
              <a:miter lim="800000"/>
              <a:headEnd/>
              <a:tailEnd/>
            </a:ln>
          </p:spPr>
          <p:txBody>
            <a:bodyPr>
              <a:spAutoFit/>
            </a:bodyPr>
            <a:lstStyle/>
            <a:p>
              <a:pPr algn="l">
                <a:spcBef>
                  <a:spcPct val="50000"/>
                </a:spcBef>
              </a:pPr>
              <a:r>
                <a:rPr lang="sv-SE" sz="2400" b="1">
                  <a:latin typeface="Times New Roman" pitchFamily="18" charset="0"/>
                  <a:cs typeface="Times New Roman" pitchFamily="18" charset="0"/>
                </a:rPr>
                <a:t>điện năng mà dụng cụ tiêu thụ trong trong thời gian 1phút</a:t>
              </a:r>
              <a:r>
                <a:rPr lang="sv-SE" sz="1800" b="1"/>
                <a:t>.</a:t>
              </a:r>
              <a:endParaRPr lang="en-US" sz="1800" b="1"/>
            </a:p>
          </p:txBody>
        </p:sp>
      </p:grpSp>
      <p:grpSp>
        <p:nvGrpSpPr>
          <p:cNvPr id="3" name="Group 10"/>
          <p:cNvGrpSpPr>
            <a:grpSpLocks/>
          </p:cNvGrpSpPr>
          <p:nvPr/>
        </p:nvGrpSpPr>
        <p:grpSpPr bwMode="auto">
          <a:xfrm>
            <a:off x="423863" y="1066800"/>
            <a:ext cx="261937" cy="5486400"/>
            <a:chOff x="48" y="768"/>
            <a:chExt cx="182" cy="2075"/>
          </a:xfrm>
        </p:grpSpPr>
        <p:grpSp>
          <p:nvGrpSpPr>
            <p:cNvPr id="4" name="Group 11"/>
            <p:cNvGrpSpPr>
              <a:grpSpLocks/>
            </p:cNvGrpSpPr>
            <p:nvPr/>
          </p:nvGrpSpPr>
          <p:grpSpPr bwMode="auto">
            <a:xfrm rot="5400000">
              <a:off x="-879" y="1752"/>
              <a:ext cx="2064" cy="96"/>
              <a:chOff x="0" y="1896"/>
              <a:chExt cx="5760" cy="120"/>
            </a:xfrm>
          </p:grpSpPr>
          <p:sp>
            <p:nvSpPr>
              <p:cNvPr id="1113"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w="9525" algn="ctr">
                <a:noFill/>
                <a:miter lim="800000"/>
                <a:headEnd/>
                <a:tailEnd/>
              </a:ln>
            </p:spPr>
            <p:txBody>
              <a:bodyPr wrap="none" anchor="ctr"/>
              <a:lstStyle/>
              <a:p>
                <a:endParaRPr lang="en-US"/>
              </a:p>
            </p:txBody>
          </p:sp>
          <p:sp>
            <p:nvSpPr>
              <p:cNvPr id="1114"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w="9525" algn="ctr">
                <a:noFill/>
                <a:miter lim="800000"/>
                <a:headEnd/>
                <a:tailEnd/>
              </a:ln>
            </p:spPr>
            <p:txBody>
              <a:bodyPr wrap="none" anchor="ctr"/>
              <a:lstStyle/>
              <a:p>
                <a:endParaRPr lang="en-US"/>
              </a:p>
            </p:txBody>
          </p:sp>
        </p:grpSp>
        <p:grpSp>
          <p:nvGrpSpPr>
            <p:cNvPr id="5" name="Group 14"/>
            <p:cNvGrpSpPr>
              <a:grpSpLocks/>
            </p:cNvGrpSpPr>
            <p:nvPr/>
          </p:nvGrpSpPr>
          <p:grpSpPr bwMode="auto">
            <a:xfrm rot="5400000">
              <a:off x="57" y="2670"/>
              <a:ext cx="173" cy="173"/>
              <a:chOff x="1872" y="1824"/>
              <a:chExt cx="2014" cy="1821"/>
            </a:xfrm>
          </p:grpSpPr>
          <p:sp>
            <p:nvSpPr>
              <p:cNvPr id="130063" name="AutoShape 15"/>
              <p:cNvSpPr>
                <a:spLocks noChangeArrowheads="1"/>
              </p:cNvSpPr>
              <p:nvPr/>
            </p:nvSpPr>
            <p:spPr bwMode="gray">
              <a:xfrm rot="16200000" flipH="1">
                <a:off x="1818" y="2530"/>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64" name="AutoShape 16"/>
              <p:cNvSpPr>
                <a:spLocks noChangeArrowheads="1"/>
              </p:cNvSpPr>
              <p:nvPr/>
            </p:nvSpPr>
            <p:spPr bwMode="gray">
              <a:xfrm rot="5400000" flipH="1">
                <a:off x="3628" y="2495"/>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65" name="AutoShape 17"/>
              <p:cNvSpPr>
                <a:spLocks noChangeArrowheads="1"/>
              </p:cNvSpPr>
              <p:nvPr/>
            </p:nvSpPr>
            <p:spPr bwMode="gray">
              <a:xfrm rot="10800000" flipH="1">
                <a:off x="2726" y="3426"/>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107"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108"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068" name="Oval 20"/>
              <p:cNvSpPr>
                <a:spLocks noChangeArrowheads="1"/>
              </p:cNvSpPr>
              <p:nvPr/>
            </p:nvSpPr>
            <p:spPr bwMode="gray">
              <a:xfrm>
                <a:off x="2257" y="1998"/>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10" name="Oval 2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070" name="Oval 22"/>
              <p:cNvSpPr>
                <a:spLocks noChangeArrowheads="1"/>
              </p:cNvSpPr>
              <p:nvPr/>
            </p:nvSpPr>
            <p:spPr bwMode="gray">
              <a:xfrm>
                <a:off x="2334" y="2079"/>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12" name="Oval 2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6" name="Group 24"/>
            <p:cNvGrpSpPr>
              <a:grpSpLocks/>
            </p:cNvGrpSpPr>
            <p:nvPr/>
          </p:nvGrpSpPr>
          <p:grpSpPr bwMode="auto">
            <a:xfrm rot="5400000">
              <a:off x="48" y="1723"/>
              <a:ext cx="173" cy="173"/>
              <a:chOff x="1872" y="1824"/>
              <a:chExt cx="2014" cy="1821"/>
            </a:xfrm>
          </p:grpSpPr>
          <p:sp>
            <p:nvSpPr>
              <p:cNvPr id="130073" name="AutoShape 25"/>
              <p:cNvSpPr>
                <a:spLocks noChangeArrowheads="1"/>
              </p:cNvSpPr>
              <p:nvPr/>
            </p:nvSpPr>
            <p:spPr bwMode="gray">
              <a:xfrm rot="16200000" flipH="1">
                <a:off x="1819" y="2528"/>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74" name="AutoShape 26"/>
              <p:cNvSpPr>
                <a:spLocks noChangeArrowheads="1"/>
              </p:cNvSpPr>
              <p:nvPr/>
            </p:nvSpPr>
            <p:spPr bwMode="gray">
              <a:xfrm rot="5400000" flipH="1">
                <a:off x="3630" y="2493"/>
                <a:ext cx="313" cy="203"/>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75" name="AutoShape 27"/>
              <p:cNvSpPr>
                <a:spLocks noChangeArrowheads="1"/>
              </p:cNvSpPr>
              <p:nvPr/>
            </p:nvSpPr>
            <p:spPr bwMode="gray">
              <a:xfrm rot="10800000" flipH="1">
                <a:off x="2728" y="3424"/>
                <a:ext cx="308" cy="209"/>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98" name="Oval 2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99" name="Oval 2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078" name="Oval 30"/>
              <p:cNvSpPr>
                <a:spLocks noChangeArrowheads="1"/>
              </p:cNvSpPr>
              <p:nvPr/>
            </p:nvSpPr>
            <p:spPr bwMode="gray">
              <a:xfrm>
                <a:off x="2259" y="1996"/>
                <a:ext cx="1258" cy="126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101" name="Oval 31"/>
              <p:cNvSpPr>
                <a:spLocks noChangeArrowheads="1"/>
              </p:cNvSpPr>
              <p:nvPr/>
            </p:nvSpPr>
            <p:spPr bwMode="gray">
              <a:xfrm>
                <a:off x="2254" y="2000"/>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080" name="Oval 32"/>
              <p:cNvSpPr>
                <a:spLocks noChangeArrowheads="1"/>
              </p:cNvSpPr>
              <p:nvPr/>
            </p:nvSpPr>
            <p:spPr bwMode="gray">
              <a:xfrm>
                <a:off x="2336" y="2078"/>
                <a:ext cx="1097" cy="1103"/>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103" name="Oval 33"/>
              <p:cNvSpPr>
                <a:spLocks noChangeArrowheads="1"/>
              </p:cNvSpPr>
              <p:nvPr/>
            </p:nvSpPr>
            <p:spPr bwMode="gray">
              <a:xfrm>
                <a:off x="2337" y="2083"/>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sp>
        <p:nvSpPr>
          <p:cNvPr id="130082" name="AutoShape 34"/>
          <p:cNvSpPr>
            <a:spLocks noChangeArrowheads="1"/>
          </p:cNvSpPr>
          <p:nvPr/>
        </p:nvSpPr>
        <p:spPr bwMode="gray">
          <a:xfrm>
            <a:off x="33338" y="76200"/>
            <a:ext cx="8958262" cy="1524000"/>
          </a:xfrm>
          <a:prstGeom prst="roundRect">
            <a:avLst>
              <a:gd name="adj" fmla="val 50000"/>
            </a:avLst>
          </a:prstGeom>
          <a:solidFill>
            <a:schemeClr val="bg1"/>
          </a:solidFill>
          <a:ln w="38100" algn="ctr">
            <a:solidFill>
              <a:srgbClr val="0000FF"/>
            </a:solidFill>
            <a:round/>
            <a:headEnd/>
            <a:tailEnd/>
          </a:ln>
          <a:effectLst>
            <a:outerShdw dist="63500" dir="3187806" algn="ctr" rotWithShape="0">
              <a:srgbClr val="001D3A"/>
            </a:outerShdw>
          </a:effectLst>
        </p:spPr>
        <p:txBody>
          <a:bodyPr wrap="none" anchor="ctr"/>
          <a:lstStyle/>
          <a:p>
            <a:pPr>
              <a:defRPr/>
            </a:pPr>
            <a:r>
              <a:rPr lang="sv-SE" sz="3600" b="1" dirty="0">
                <a:solidFill>
                  <a:srgbClr val="0000FF"/>
                </a:solidFill>
                <a:latin typeface="Times New Roman" pitchFamily="18" charset="0"/>
                <a:cs typeface="Times New Roman" pitchFamily="18" charset="0"/>
              </a:rPr>
              <a:t>Số oát ghi trên dụng cụ điện cho biết</a:t>
            </a:r>
            <a:r>
              <a:rPr lang="en-US" sz="3600" dirty="0">
                <a:latin typeface="Times New Roman" pitchFamily="18" charset="0"/>
                <a:cs typeface="Times New Roman" pitchFamily="18" charset="0"/>
              </a:rPr>
              <a:t> </a:t>
            </a:r>
            <a:r>
              <a:rPr lang="en-US" sz="3600" b="1" dirty="0">
                <a:solidFill>
                  <a:schemeClr val="accent2"/>
                </a:solidFill>
                <a:latin typeface="Times New Roman" pitchFamily="18" charset="0"/>
                <a:cs typeface="Times New Roman" pitchFamily="18" charset="0"/>
              </a:rPr>
              <a:t>:</a:t>
            </a:r>
          </a:p>
        </p:txBody>
      </p:sp>
      <p:grpSp>
        <p:nvGrpSpPr>
          <p:cNvPr id="7" name="Group 35"/>
          <p:cNvGrpSpPr>
            <a:grpSpLocks/>
          </p:cNvGrpSpPr>
          <p:nvPr/>
        </p:nvGrpSpPr>
        <p:grpSpPr bwMode="auto">
          <a:xfrm>
            <a:off x="95250" y="1779588"/>
            <a:ext cx="879475" cy="992187"/>
            <a:chOff x="250" y="1291"/>
            <a:chExt cx="586" cy="625"/>
          </a:xfrm>
        </p:grpSpPr>
        <p:sp>
          <p:nvSpPr>
            <p:cNvPr id="130084" name="AutoShape 36"/>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85" name="AutoShape 37"/>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086" name="AutoShape 38"/>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86" name="Oval 39"/>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87" name="Oval 40"/>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089" name="Oval 41"/>
            <p:cNvSpPr>
              <a:spLocks noChangeArrowheads="1"/>
            </p:cNvSpPr>
            <p:nvPr/>
          </p:nvSpPr>
          <p:spPr bwMode="gray">
            <a:xfrm rot="5400000">
              <a:off x="380" y="1402"/>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89" name="Oval 42"/>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091" name="Oval 43"/>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91" name="Oval 44"/>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sp>
        <p:nvSpPr>
          <p:cNvPr id="130093" name="Freeform 45"/>
          <p:cNvSpPr>
            <a:spLocks/>
          </p:cNvSpPr>
          <p:nvPr/>
        </p:nvSpPr>
        <p:spPr bwMode="gray">
          <a:xfrm>
            <a:off x="1185863" y="6053138"/>
            <a:ext cx="768350" cy="3127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graphicFrame>
        <p:nvGraphicFramePr>
          <p:cNvPr id="1026" name="Object 46"/>
          <p:cNvGraphicFramePr>
            <a:graphicFrameLocks noChangeAspect="1"/>
          </p:cNvGraphicFramePr>
          <p:nvPr>
            <p:ph sz="half" idx="1"/>
          </p:nvPr>
        </p:nvGraphicFramePr>
        <p:xfrm>
          <a:off x="2432050" y="3792538"/>
          <a:ext cx="88900" cy="138112"/>
        </p:xfrm>
        <a:graphic>
          <a:graphicData uri="http://schemas.openxmlformats.org/presentationml/2006/ole">
            <p:oleObj spid="_x0000_s1026" name="Equation" r:id="rId4" imgW="114120" imgH="177480" progId="">
              <p:embed/>
            </p:oleObj>
          </a:graphicData>
        </a:graphic>
      </p:graphicFrame>
      <p:sp>
        <p:nvSpPr>
          <p:cNvPr id="130095" name="Freeform 47"/>
          <p:cNvSpPr>
            <a:spLocks/>
          </p:cNvSpPr>
          <p:nvPr/>
        </p:nvSpPr>
        <p:spPr bwMode="gray">
          <a:xfrm>
            <a:off x="1295400" y="7162800"/>
            <a:ext cx="752475" cy="46831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100000">
                <a:schemeClr val="accent2">
                  <a:alpha val="0"/>
                </a:schemeClr>
              </a:gs>
            </a:gsLst>
            <a:lin ang="2700000" scaled="1"/>
          </a:gradFill>
          <a:ln w="0">
            <a:noFill/>
            <a:prstDash val="solid"/>
            <a:round/>
            <a:headEnd/>
            <a:tailEnd/>
          </a:ln>
        </p:spPr>
        <p:txBody>
          <a:bodyPr/>
          <a:lstStyle/>
          <a:p>
            <a:pPr>
              <a:defRPr/>
            </a:pPr>
            <a:endParaRPr lang="en-US"/>
          </a:p>
        </p:txBody>
      </p:sp>
      <p:sp>
        <p:nvSpPr>
          <p:cNvPr id="130096" name="Freeform 48"/>
          <p:cNvSpPr>
            <a:spLocks/>
          </p:cNvSpPr>
          <p:nvPr/>
        </p:nvSpPr>
        <p:spPr bwMode="gray">
          <a:xfrm>
            <a:off x="1035050" y="4649788"/>
            <a:ext cx="776288" cy="436562"/>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pPr>
              <a:defRPr/>
            </a:pPr>
            <a:endParaRPr lang="en-US"/>
          </a:p>
        </p:txBody>
      </p:sp>
      <p:grpSp>
        <p:nvGrpSpPr>
          <p:cNvPr id="8" name="Group 49"/>
          <p:cNvGrpSpPr>
            <a:grpSpLocks/>
          </p:cNvGrpSpPr>
          <p:nvPr/>
        </p:nvGrpSpPr>
        <p:grpSpPr bwMode="auto">
          <a:xfrm>
            <a:off x="762000" y="3048000"/>
            <a:ext cx="8001000" cy="925513"/>
            <a:chOff x="480" y="1152"/>
            <a:chExt cx="5040" cy="583"/>
          </a:xfrm>
        </p:grpSpPr>
        <p:sp>
          <p:nvSpPr>
            <p:cNvPr id="130098" name="AutoShape 5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p>
              <a:pPr>
                <a:spcBef>
                  <a:spcPct val="50000"/>
                </a:spcBef>
                <a:defRPr/>
              </a:pPr>
              <a:endParaRPr lang="en-US" sz="2000" b="1">
                <a:latin typeface=".VnTime" pitchFamily="34" charset="0"/>
              </a:endParaRPr>
            </a:p>
          </p:txBody>
        </p:sp>
        <p:sp>
          <p:nvSpPr>
            <p:cNvPr id="130099" name="AutoShape 5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130100" name="Text Box 52"/>
            <p:cNvSpPr txBox="1">
              <a:spLocks noChangeArrowheads="1"/>
            </p:cNvSpPr>
            <p:nvPr/>
          </p:nvSpPr>
          <p:spPr bwMode="gray">
            <a:xfrm>
              <a:off x="724" y="1256"/>
              <a:ext cx="344"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eaLnBrk="0" hangingPunct="0">
                <a:defRPr/>
              </a:pPr>
              <a:r>
                <a:rPr lang="en-US" b="1" dirty="0">
                  <a:solidFill>
                    <a:srgbClr val="FF0000"/>
                  </a:solidFill>
                  <a:effectLst>
                    <a:outerShdw blurRad="38100" dist="38100" dir="2700000" algn="tl">
                      <a:srgbClr val="C0C0C0"/>
                    </a:outerShdw>
                  </a:effectLst>
                  <a:latin typeface="Times New Roman" pitchFamily="18" charset="0"/>
                  <a:cs typeface="Times New Roman" pitchFamily="18" charset="0"/>
                </a:rPr>
                <a:t>B</a:t>
              </a:r>
            </a:p>
          </p:txBody>
        </p:sp>
        <p:sp>
          <p:nvSpPr>
            <p:cNvPr id="1082" name="Rectangle 53"/>
            <p:cNvSpPr>
              <a:spLocks noChangeArrowheads="1"/>
            </p:cNvSpPr>
            <p:nvPr/>
          </p:nvSpPr>
          <p:spPr bwMode="auto">
            <a:xfrm>
              <a:off x="1296" y="1212"/>
              <a:ext cx="4176" cy="523"/>
            </a:xfrm>
            <a:prstGeom prst="rect">
              <a:avLst/>
            </a:prstGeom>
            <a:noFill/>
            <a:ln w="9525">
              <a:noFill/>
              <a:miter lim="800000"/>
              <a:headEnd/>
              <a:tailEnd/>
            </a:ln>
          </p:spPr>
          <p:txBody>
            <a:bodyPr>
              <a:spAutoFit/>
            </a:bodyPr>
            <a:lstStyle/>
            <a:p>
              <a:pPr algn="l">
                <a:spcBef>
                  <a:spcPct val="50000"/>
                </a:spcBef>
              </a:pPr>
              <a:r>
                <a:rPr lang="sv-SE" sz="2400" b="1">
                  <a:latin typeface="Times New Roman" pitchFamily="18" charset="0"/>
                  <a:cs typeface="Times New Roman" pitchFamily="18" charset="0"/>
                </a:rPr>
                <a:t>Công suất mà dụng cụ đó tiêu thụ khi hoạt động bình thường.</a:t>
              </a:r>
              <a:endParaRPr lang="en-US" sz="2400" b="1">
                <a:latin typeface="Times New Roman" pitchFamily="18" charset="0"/>
                <a:cs typeface="Times New Roman" pitchFamily="18" charset="0"/>
              </a:endParaRPr>
            </a:p>
          </p:txBody>
        </p:sp>
      </p:grpSp>
      <p:grpSp>
        <p:nvGrpSpPr>
          <p:cNvPr id="9" name="Group 54"/>
          <p:cNvGrpSpPr>
            <a:grpSpLocks/>
          </p:cNvGrpSpPr>
          <p:nvPr/>
        </p:nvGrpSpPr>
        <p:grpSpPr bwMode="auto">
          <a:xfrm>
            <a:off x="88900" y="2973388"/>
            <a:ext cx="879475" cy="992187"/>
            <a:chOff x="250" y="1291"/>
            <a:chExt cx="586" cy="625"/>
          </a:xfrm>
        </p:grpSpPr>
        <p:sp>
          <p:nvSpPr>
            <p:cNvPr id="130103" name="AutoShape 5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04" name="AutoShape 5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05" name="AutoShape 5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73" name="Oval 5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74" name="Oval 5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108" name="Oval 60"/>
            <p:cNvSpPr>
              <a:spLocks noChangeArrowheads="1"/>
            </p:cNvSpPr>
            <p:nvPr/>
          </p:nvSpPr>
          <p:spPr bwMode="gray">
            <a:xfrm rot="5400000">
              <a:off x="380" y="1402"/>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76" name="Oval 6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110" name="Oval 6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78" name="Oval 6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0" name="Group 64"/>
          <p:cNvGrpSpPr>
            <a:grpSpLocks/>
          </p:cNvGrpSpPr>
          <p:nvPr/>
        </p:nvGrpSpPr>
        <p:grpSpPr bwMode="auto">
          <a:xfrm>
            <a:off x="762000" y="4343400"/>
            <a:ext cx="8001000" cy="925513"/>
            <a:chOff x="480" y="1152"/>
            <a:chExt cx="5040" cy="583"/>
          </a:xfrm>
        </p:grpSpPr>
        <p:sp>
          <p:nvSpPr>
            <p:cNvPr id="130113" name="AutoShape 65"/>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p>
              <a:pPr>
                <a:spcBef>
                  <a:spcPct val="50000"/>
                </a:spcBef>
                <a:defRPr/>
              </a:pPr>
              <a:endParaRPr lang="en-US" sz="2000" b="1">
                <a:latin typeface=".VnTime" pitchFamily="34" charset="0"/>
              </a:endParaRPr>
            </a:p>
          </p:txBody>
        </p:sp>
        <p:sp>
          <p:nvSpPr>
            <p:cNvPr id="130114" name="AutoShape 66"/>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130115" name="Text Box 67"/>
            <p:cNvSpPr txBox="1">
              <a:spLocks noChangeArrowheads="1"/>
            </p:cNvSpPr>
            <p:nvPr/>
          </p:nvSpPr>
          <p:spPr bwMode="gray">
            <a:xfrm>
              <a:off x="724" y="1256"/>
              <a:ext cx="344"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eaLnBrk="0" hangingPunct="0">
                <a:defRPr/>
              </a:pPr>
              <a:r>
                <a:rPr lang="en-US" b="1" dirty="0">
                  <a:solidFill>
                    <a:srgbClr val="FF0000"/>
                  </a:solidFill>
                  <a:effectLst>
                    <a:outerShdw blurRad="38100" dist="38100" dir="2700000" algn="tl">
                      <a:srgbClr val="C0C0C0"/>
                    </a:outerShdw>
                  </a:effectLst>
                  <a:latin typeface="Times New Roman" pitchFamily="18" charset="0"/>
                  <a:cs typeface="Times New Roman" pitchFamily="18" charset="0"/>
                </a:rPr>
                <a:t>C</a:t>
              </a:r>
            </a:p>
          </p:txBody>
        </p:sp>
        <p:sp>
          <p:nvSpPr>
            <p:cNvPr id="1069" name="Rectangle 68"/>
            <p:cNvSpPr>
              <a:spLocks noChangeArrowheads="1"/>
            </p:cNvSpPr>
            <p:nvPr/>
          </p:nvSpPr>
          <p:spPr bwMode="auto">
            <a:xfrm>
              <a:off x="1296" y="1212"/>
              <a:ext cx="4176" cy="523"/>
            </a:xfrm>
            <a:prstGeom prst="rect">
              <a:avLst/>
            </a:prstGeom>
            <a:noFill/>
            <a:ln w="9525">
              <a:noFill/>
              <a:miter lim="800000"/>
              <a:headEnd/>
              <a:tailEnd/>
            </a:ln>
          </p:spPr>
          <p:txBody>
            <a:bodyPr>
              <a:spAutoFit/>
            </a:bodyPr>
            <a:lstStyle/>
            <a:p>
              <a:pPr algn="l"/>
              <a:r>
                <a:rPr lang="sv-SE" sz="2400" b="1">
                  <a:latin typeface="Times New Roman" pitchFamily="18" charset="0"/>
                  <a:cs typeface="Times New Roman" pitchFamily="18" charset="0"/>
                </a:rPr>
                <a:t>công mà dòng điện thực hiện khi dụng cụ hoạt động bình thường.</a:t>
              </a:r>
              <a:endParaRPr lang="en-US" sz="2400" b="1">
                <a:latin typeface="Times New Roman" pitchFamily="18" charset="0"/>
                <a:cs typeface="Times New Roman" pitchFamily="18" charset="0"/>
              </a:endParaRPr>
            </a:p>
          </p:txBody>
        </p:sp>
      </p:grpSp>
      <p:grpSp>
        <p:nvGrpSpPr>
          <p:cNvPr id="11" name="Group 69"/>
          <p:cNvGrpSpPr>
            <a:grpSpLocks/>
          </p:cNvGrpSpPr>
          <p:nvPr/>
        </p:nvGrpSpPr>
        <p:grpSpPr bwMode="auto">
          <a:xfrm>
            <a:off x="79375" y="4294188"/>
            <a:ext cx="879475" cy="992187"/>
            <a:chOff x="250" y="1291"/>
            <a:chExt cx="586" cy="625"/>
          </a:xfrm>
        </p:grpSpPr>
        <p:sp>
          <p:nvSpPr>
            <p:cNvPr id="130118" name="AutoShape 70"/>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19" name="AutoShape 71"/>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20" name="AutoShape 72"/>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60" name="Oval 73"/>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61" name="Oval 74"/>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123" name="Oval 75"/>
            <p:cNvSpPr>
              <a:spLocks noChangeArrowheads="1"/>
            </p:cNvSpPr>
            <p:nvPr/>
          </p:nvSpPr>
          <p:spPr bwMode="gray">
            <a:xfrm rot="5400000">
              <a:off x="380" y="1402"/>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63" name="Oval 76"/>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125" name="Oval 77"/>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65" name="Oval 78"/>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grpSp>
        <p:nvGrpSpPr>
          <p:cNvPr id="12" name="Group 79"/>
          <p:cNvGrpSpPr>
            <a:grpSpLocks/>
          </p:cNvGrpSpPr>
          <p:nvPr/>
        </p:nvGrpSpPr>
        <p:grpSpPr bwMode="auto">
          <a:xfrm>
            <a:off x="762000" y="5486400"/>
            <a:ext cx="8229600" cy="925513"/>
            <a:chOff x="480" y="1152"/>
            <a:chExt cx="5184" cy="583"/>
          </a:xfrm>
        </p:grpSpPr>
        <p:sp>
          <p:nvSpPr>
            <p:cNvPr id="130128" name="AutoShape 80"/>
            <p:cNvSpPr>
              <a:spLocks noChangeArrowheads="1"/>
            </p:cNvSpPr>
            <p:nvPr/>
          </p:nvSpPr>
          <p:spPr bwMode="gray">
            <a:xfrm>
              <a:off x="480" y="1152"/>
              <a:ext cx="5040" cy="576"/>
            </a:xfrm>
            <a:prstGeom prst="roundRect">
              <a:avLst>
                <a:gd name="adj" fmla="val 10889"/>
              </a:avLst>
            </a:prstGeom>
            <a:solidFill>
              <a:schemeClr val="bg1"/>
            </a:solidFill>
            <a:ln w="38100">
              <a:solidFill>
                <a:srgbClr val="FF0000"/>
              </a:solidFill>
              <a:round/>
              <a:headEnd/>
              <a:tailEnd/>
            </a:ln>
            <a:effectLst>
              <a:outerShdw dist="135003" dir="2928844" algn="ctr" rotWithShape="0">
                <a:srgbClr val="000000">
                  <a:alpha val="50000"/>
                </a:srgbClr>
              </a:outerShdw>
            </a:effectLst>
          </p:spPr>
          <p:txBody>
            <a:bodyPr wrap="none" anchor="ctr"/>
            <a:lstStyle/>
            <a:p>
              <a:pPr>
                <a:spcBef>
                  <a:spcPct val="50000"/>
                </a:spcBef>
                <a:defRPr/>
              </a:pPr>
              <a:endParaRPr lang="en-US" sz="2000" b="1">
                <a:latin typeface=".VnTime" pitchFamily="34" charset="0"/>
              </a:endParaRPr>
            </a:p>
          </p:txBody>
        </p:sp>
        <p:sp>
          <p:nvSpPr>
            <p:cNvPr id="130129" name="AutoShape 81"/>
            <p:cNvSpPr>
              <a:spLocks noChangeArrowheads="1"/>
            </p:cNvSpPr>
            <p:nvPr/>
          </p:nvSpPr>
          <p:spPr bwMode="gray">
            <a:xfrm>
              <a:off x="486" y="1208"/>
              <a:ext cx="762" cy="472"/>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pPr>
                <a:defRPr/>
              </a:pPr>
              <a:endParaRPr lang="en-US"/>
            </a:p>
          </p:txBody>
        </p:sp>
        <p:sp>
          <p:nvSpPr>
            <p:cNvPr id="130130" name="Text Box 82"/>
            <p:cNvSpPr txBox="1">
              <a:spLocks noChangeArrowheads="1"/>
            </p:cNvSpPr>
            <p:nvPr/>
          </p:nvSpPr>
          <p:spPr bwMode="gray">
            <a:xfrm>
              <a:off x="724" y="1256"/>
              <a:ext cx="344" cy="327"/>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eaLnBrk="0" hangingPunct="0">
                <a:defRPr/>
              </a:pPr>
              <a:r>
                <a:rPr lang="en-US" b="1" dirty="0">
                  <a:solidFill>
                    <a:srgbClr val="FF0000"/>
                  </a:solidFill>
                  <a:effectLst>
                    <a:outerShdw blurRad="38100" dist="38100" dir="2700000" algn="tl">
                      <a:srgbClr val="C0C0C0"/>
                    </a:outerShdw>
                  </a:effectLst>
                  <a:latin typeface="Times New Roman" pitchFamily="18" charset="0"/>
                  <a:cs typeface="Times New Roman" pitchFamily="18" charset="0"/>
                </a:rPr>
                <a:t>D</a:t>
              </a:r>
            </a:p>
          </p:txBody>
        </p:sp>
        <p:sp>
          <p:nvSpPr>
            <p:cNvPr id="1056" name="Rectangle 83"/>
            <p:cNvSpPr>
              <a:spLocks noChangeArrowheads="1"/>
            </p:cNvSpPr>
            <p:nvPr/>
          </p:nvSpPr>
          <p:spPr bwMode="auto">
            <a:xfrm>
              <a:off x="1104" y="1212"/>
              <a:ext cx="4560" cy="523"/>
            </a:xfrm>
            <a:prstGeom prst="rect">
              <a:avLst/>
            </a:prstGeom>
            <a:noFill/>
            <a:ln w="9525">
              <a:noFill/>
              <a:miter lim="800000"/>
              <a:headEnd/>
              <a:tailEnd/>
            </a:ln>
          </p:spPr>
          <p:txBody>
            <a:bodyPr>
              <a:spAutoFit/>
            </a:bodyPr>
            <a:lstStyle/>
            <a:p>
              <a:pPr algn="l">
                <a:spcBef>
                  <a:spcPct val="50000"/>
                </a:spcBef>
              </a:pPr>
              <a:r>
                <a:rPr lang="sv-SE" sz="2400" b="1">
                  <a:latin typeface="Times New Roman" pitchFamily="18" charset="0"/>
                  <a:cs typeface="Times New Roman" pitchFamily="18" charset="0"/>
                </a:rPr>
                <a:t>công suất điện của dụng cụ khi sử dụng với những hiệu điện thế không vượt quá hiệu điện thế định mức.</a:t>
              </a:r>
              <a:r>
                <a:rPr lang="sv-SE" sz="2400">
                  <a:latin typeface="Times New Roman" pitchFamily="18" charset="0"/>
                  <a:cs typeface="Times New Roman" pitchFamily="18" charset="0"/>
                </a:rPr>
                <a:t> </a:t>
              </a:r>
              <a:endParaRPr lang="en-US" sz="2400">
                <a:latin typeface="Times New Roman" pitchFamily="18" charset="0"/>
                <a:cs typeface="Times New Roman" pitchFamily="18" charset="0"/>
              </a:endParaRPr>
            </a:p>
          </p:txBody>
        </p:sp>
      </p:grpSp>
      <p:grpSp>
        <p:nvGrpSpPr>
          <p:cNvPr id="13" name="Group 84"/>
          <p:cNvGrpSpPr>
            <a:grpSpLocks/>
          </p:cNvGrpSpPr>
          <p:nvPr/>
        </p:nvGrpSpPr>
        <p:grpSpPr bwMode="auto">
          <a:xfrm>
            <a:off x="79375" y="5449888"/>
            <a:ext cx="879475" cy="992187"/>
            <a:chOff x="250" y="1291"/>
            <a:chExt cx="586" cy="625"/>
          </a:xfrm>
        </p:grpSpPr>
        <p:sp>
          <p:nvSpPr>
            <p:cNvPr id="130133" name="AutoShape 85"/>
            <p:cNvSpPr>
              <a:spLocks noChangeArrowheads="1"/>
            </p:cNvSpPr>
            <p:nvPr/>
          </p:nvSpPr>
          <p:spPr bwMode="gray">
            <a:xfrm flipH="1">
              <a:off x="526" y="1291"/>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34" name="AutoShape 86"/>
            <p:cNvSpPr>
              <a:spLocks noChangeArrowheads="1"/>
            </p:cNvSpPr>
            <p:nvPr/>
          </p:nvSpPr>
          <p:spPr bwMode="gray">
            <a:xfrm rot="10800000" flipH="1">
              <a:off x="537" y="1852"/>
              <a:ext cx="99" cy="64"/>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30135" name="AutoShape 87"/>
            <p:cNvSpPr>
              <a:spLocks noChangeArrowheads="1"/>
            </p:cNvSpPr>
            <p:nvPr/>
          </p:nvSpPr>
          <p:spPr bwMode="gray">
            <a:xfrm rot="16200000" flipH="1">
              <a:off x="235" y="1571"/>
              <a:ext cx="95" cy="66"/>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047" name="Oval 88"/>
            <p:cNvSpPr>
              <a:spLocks noChangeArrowheads="1"/>
            </p:cNvSpPr>
            <p:nvPr/>
          </p:nvSpPr>
          <p:spPr bwMode="gray">
            <a:xfrm rot="5400000">
              <a:off x="325" y="1346"/>
              <a:ext cx="501" cy="520"/>
            </a:xfrm>
            <a:prstGeom prst="ellipse">
              <a:avLst/>
            </a:prstGeom>
            <a:gradFill rotWithShape="1">
              <a:gsLst>
                <a:gs pos="0">
                  <a:srgbClr val="767676"/>
                </a:gs>
                <a:gs pos="50000">
                  <a:srgbClr val="FFFFFF"/>
                </a:gs>
                <a:gs pos="100000">
                  <a:srgbClr val="767676"/>
                </a:gs>
              </a:gsLst>
              <a:lin ang="5400000" scaled="1"/>
            </a:gradFill>
            <a:ln w="57150" algn="ctr">
              <a:solidFill>
                <a:schemeClr val="bg1"/>
              </a:solidFill>
              <a:round/>
              <a:headEnd/>
              <a:tailEnd/>
            </a:ln>
          </p:spPr>
          <p:txBody>
            <a:bodyPr wrap="none" anchor="ctr"/>
            <a:lstStyle/>
            <a:p>
              <a:endParaRPr lang="en-US"/>
            </a:p>
          </p:txBody>
        </p:sp>
        <p:sp>
          <p:nvSpPr>
            <p:cNvPr id="1048" name="Oval 89"/>
            <p:cNvSpPr>
              <a:spLocks noChangeArrowheads="1"/>
            </p:cNvSpPr>
            <p:nvPr/>
          </p:nvSpPr>
          <p:spPr bwMode="gray">
            <a:xfrm rot="5400000">
              <a:off x="355" y="1375"/>
              <a:ext cx="444" cy="46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en-US"/>
            </a:p>
          </p:txBody>
        </p:sp>
        <p:sp>
          <p:nvSpPr>
            <p:cNvPr id="130138" name="Oval 90"/>
            <p:cNvSpPr>
              <a:spLocks noChangeArrowheads="1"/>
            </p:cNvSpPr>
            <p:nvPr/>
          </p:nvSpPr>
          <p:spPr bwMode="gray">
            <a:xfrm rot="5400000">
              <a:off x="380" y="1402"/>
              <a:ext cx="391" cy="406"/>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en-US"/>
            </a:p>
          </p:txBody>
        </p:sp>
        <p:sp>
          <p:nvSpPr>
            <p:cNvPr id="1050" name="Oval 91"/>
            <p:cNvSpPr>
              <a:spLocks noChangeArrowheads="1"/>
            </p:cNvSpPr>
            <p:nvPr/>
          </p:nvSpPr>
          <p:spPr bwMode="gray">
            <a:xfrm rot="5400000">
              <a:off x="380" y="1403"/>
              <a:ext cx="391" cy="406"/>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en-US"/>
            </a:p>
          </p:txBody>
        </p:sp>
        <p:sp>
          <p:nvSpPr>
            <p:cNvPr id="130140" name="Oval 92"/>
            <p:cNvSpPr>
              <a:spLocks noChangeArrowheads="1"/>
            </p:cNvSpPr>
            <p:nvPr/>
          </p:nvSpPr>
          <p:spPr bwMode="gray">
            <a:xfrm rot="5400000">
              <a:off x="406" y="1428"/>
              <a:ext cx="340" cy="35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en-US"/>
            </a:p>
          </p:txBody>
        </p:sp>
        <p:sp>
          <p:nvSpPr>
            <p:cNvPr id="1052" name="Oval 93"/>
            <p:cNvSpPr>
              <a:spLocks noChangeArrowheads="1"/>
            </p:cNvSpPr>
            <p:nvPr/>
          </p:nvSpPr>
          <p:spPr bwMode="gray">
            <a:xfrm rot="5400000">
              <a:off x="406" y="1428"/>
              <a:ext cx="340" cy="354"/>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en-US"/>
            </a:p>
          </p:txBody>
        </p:sp>
      </p:grpSp>
      <p:sp>
        <p:nvSpPr>
          <p:cNvPr id="130142" name="Text Box 94"/>
          <p:cNvSpPr txBox="1">
            <a:spLocks noChangeArrowheads="1"/>
          </p:cNvSpPr>
          <p:nvPr/>
        </p:nvSpPr>
        <p:spPr bwMode="auto">
          <a:xfrm>
            <a:off x="228600" y="3048000"/>
            <a:ext cx="914400" cy="823913"/>
          </a:xfrm>
          <a:prstGeom prst="rect">
            <a:avLst/>
          </a:prstGeom>
          <a:noFill/>
          <a:ln w="9525">
            <a:noFill/>
            <a:miter lim="800000"/>
            <a:headEnd/>
            <a:tailEnd/>
          </a:ln>
        </p:spPr>
        <p:txBody>
          <a:bodyPr>
            <a:spAutoFit/>
          </a:bodyPr>
          <a:lstStyle/>
          <a:p>
            <a:pPr algn="l">
              <a:spcBef>
                <a:spcPct val="50000"/>
              </a:spcBef>
            </a:pPr>
            <a:r>
              <a:rPr lang="en-US" sz="4800">
                <a:solidFill>
                  <a:srgbClr val="FF0066"/>
                </a:solidFill>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130082">
                                            <p:bg/>
                                          </p:spTgt>
                                        </p:tgtEl>
                                        <p:attrNameLst>
                                          <p:attrName>style.visibility</p:attrName>
                                        </p:attrNameLst>
                                      </p:cBhvr>
                                      <p:to>
                                        <p:strVal val="visible"/>
                                      </p:to>
                                    </p:set>
                                    <p:anim calcmode="discrete" valueType="clr">
                                      <p:cBhvr override="childStyle">
                                        <p:cTn id="7" dur="80"/>
                                        <p:tgtEl>
                                          <p:spTgt spid="130082">
                                            <p:bg/>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0082">
                                            <p:bg/>
                                          </p:spTgt>
                                        </p:tgtEl>
                                        <p:attrNameLst>
                                          <p:attrName>fillcolor</p:attrName>
                                        </p:attrNameLst>
                                      </p:cBhvr>
                                      <p:tavLst>
                                        <p:tav tm="0">
                                          <p:val>
                                            <p:clrVal>
                                              <a:schemeClr val="accent2"/>
                                            </p:clrVal>
                                          </p:val>
                                        </p:tav>
                                        <p:tav tm="50000">
                                          <p:val>
                                            <p:clrVal>
                                              <a:schemeClr val="hlink"/>
                                            </p:clrVal>
                                          </p:val>
                                        </p:tav>
                                      </p:tavLst>
                                    </p:anim>
                                    <p:set>
                                      <p:cBhvr>
                                        <p:cTn id="9" dur="80"/>
                                        <p:tgtEl>
                                          <p:spTgt spid="130082">
                                            <p:bg/>
                                          </p:spTgt>
                                        </p:tgtEl>
                                        <p:attrNameLst>
                                          <p:attrName>fill.type</p:attrName>
                                        </p:attrNameLst>
                                      </p:cBhvr>
                                      <p:to>
                                        <p:strVal val="solid"/>
                                      </p:to>
                                    </p:set>
                                  </p:childTnLst>
                                  <p:subTnLst>
                                    <p:audio>
                                      <p:cMediaNode>
                                        <p:cTn display="0" masterRel="sameClick">
                                          <p:stCondLst>
                                            <p:cond evt="begin" delay="0">
                                              <p:tn val="5"/>
                                            </p:cond>
                                          </p:stCondLst>
                                          <p:endCondLst>
                                            <p:cond evt="onStopAudio" delay="0">
                                              <p:tgtEl>
                                                <p:sldTgt/>
                                              </p:tgtEl>
                                            </p:cond>
                                          </p:endCondLst>
                                        </p:cTn>
                                        <p:tgtEl>
                                          <p:sndTgt r:embed="rId3" name="suction.wav" builtIn="1"/>
                                        </p:tgtEl>
                                      </p:cMediaNode>
                                    </p:audio>
                                  </p:subTnLst>
                                </p:cTn>
                              </p:par>
                              <p:par>
                                <p:cTn id="10" presetID="23" presetClass="entr" presetSubtype="16" fill="hold" nodeType="withEffect">
                                  <p:stCondLst>
                                    <p:cond delay="0"/>
                                  </p:stCondLst>
                                  <p:childTnLst>
                                    <p:set>
                                      <p:cBhvr>
                                        <p:cTn id="11" dur="1" fill="hold">
                                          <p:stCondLst>
                                            <p:cond delay="0"/>
                                          </p:stCondLst>
                                        </p:cTn>
                                        <p:tgtEl>
                                          <p:spTgt spid="130082">
                                            <p:txEl>
                                              <p:pRg st="0" end="0"/>
                                            </p:txEl>
                                          </p:spTgt>
                                        </p:tgtEl>
                                        <p:attrNameLst>
                                          <p:attrName>style.visibility</p:attrName>
                                        </p:attrNameLst>
                                      </p:cBhvr>
                                      <p:to>
                                        <p:strVal val="visible"/>
                                      </p:to>
                                    </p:set>
                                    <p:anim calcmode="lin" valueType="num">
                                      <p:cBhvr>
                                        <p:cTn id="12" dur="500" fill="hold"/>
                                        <p:tgtEl>
                                          <p:spTgt spid="13008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30082">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22" presetClass="entr" presetSubtype="1"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par>
                          <p:cTn id="25" fill="hold">
                            <p:stCondLst>
                              <p:cond delay="1500"/>
                            </p:stCondLst>
                            <p:childTnLst>
                              <p:par>
                                <p:cTn id="26" presetID="17"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ppt_x</p:attrName>
                                        </p:attrNameLst>
                                      </p:cBhvr>
                                      <p:tavLst>
                                        <p:tav tm="0">
                                          <p:val>
                                            <p:strVal val="#ppt_x-#ppt_w/2"/>
                                          </p:val>
                                        </p:tav>
                                        <p:tav tm="100000">
                                          <p:val>
                                            <p:strVal val="#ppt_x"/>
                                          </p:val>
                                        </p:tav>
                                      </p:tavLst>
                                    </p:anim>
                                    <p:anim calcmode="lin" valueType="num">
                                      <p:cBhvr>
                                        <p:cTn id="29" dur="500" fill="hold"/>
                                        <p:tgtEl>
                                          <p:spTgt spid="2"/>
                                        </p:tgtEl>
                                        <p:attrNameLst>
                                          <p:attrName>ppt_y</p:attrName>
                                        </p:attrNameLst>
                                      </p:cBhvr>
                                      <p:tavLst>
                                        <p:tav tm="0">
                                          <p:val>
                                            <p:strVal val="#ppt_y"/>
                                          </p:val>
                                        </p:tav>
                                        <p:tav tm="100000">
                                          <p:val>
                                            <p:strVal val="#ppt_y"/>
                                          </p:val>
                                        </p:tav>
                                      </p:tavLst>
                                    </p:anim>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strVal val="#ppt_h"/>
                                          </p:val>
                                        </p:tav>
                                        <p:tav tm="100000">
                                          <p:val>
                                            <p:strVal val="#ppt_h"/>
                                          </p:val>
                                        </p:tav>
                                      </p:tavLst>
                                    </p:anim>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childTnLst>
                          </p:cTn>
                        </p:par>
                        <p:par>
                          <p:cTn id="39" fill="hold">
                            <p:stCondLst>
                              <p:cond delay="2500"/>
                            </p:stCondLst>
                            <p:childTnLst>
                              <p:par>
                                <p:cTn id="40" presetID="17" presetClass="entr" presetSubtype="8" fill="hold"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ppt_x</p:attrName>
                                        </p:attrNameLst>
                                      </p:cBhvr>
                                      <p:tavLst>
                                        <p:tav tm="0">
                                          <p:val>
                                            <p:strVal val="#ppt_x-#ppt_w/2"/>
                                          </p:val>
                                        </p:tav>
                                        <p:tav tm="100000">
                                          <p:val>
                                            <p:strVal val="#ppt_x"/>
                                          </p:val>
                                        </p:tav>
                                      </p:tavLst>
                                    </p:anim>
                                    <p:anim calcmode="lin" valueType="num">
                                      <p:cBhvr>
                                        <p:cTn id="43" dur="500" fill="hold"/>
                                        <p:tgtEl>
                                          <p:spTgt spid="8"/>
                                        </p:tgtEl>
                                        <p:attrNameLst>
                                          <p:attrName>ppt_y</p:attrName>
                                        </p:attrNameLst>
                                      </p:cBhvr>
                                      <p:tavLst>
                                        <p:tav tm="0">
                                          <p:val>
                                            <p:strVal val="#ppt_y"/>
                                          </p:val>
                                        </p:tav>
                                        <p:tav tm="100000">
                                          <p:val>
                                            <p:strVal val="#ppt_y"/>
                                          </p:val>
                                        </p:tav>
                                      </p:tavLst>
                                    </p:anim>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3000"/>
                            </p:stCondLst>
                            <p:childTnLst>
                              <p:par>
                                <p:cTn id="47" presetID="49" presetClass="entr" presetSubtype="0" decel="100000"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style.rotation</p:attrName>
                                        </p:attrNameLst>
                                      </p:cBhvr>
                                      <p:tavLst>
                                        <p:tav tm="0">
                                          <p:val>
                                            <p:fltVal val="360"/>
                                          </p:val>
                                        </p:tav>
                                        <p:tav tm="100000">
                                          <p:val>
                                            <p:fltVal val="0"/>
                                          </p:val>
                                        </p:tav>
                                      </p:tavLst>
                                    </p:anim>
                                    <p:animEffect transition="in" filter="fade">
                                      <p:cBhvr>
                                        <p:cTn id="52" dur="500"/>
                                        <p:tgtEl>
                                          <p:spTgt spid="11"/>
                                        </p:tgtEl>
                                      </p:cBhvr>
                                    </p:animEffect>
                                  </p:childTnLst>
                                </p:cTn>
                              </p:par>
                            </p:childTnLst>
                          </p:cTn>
                        </p:par>
                        <p:par>
                          <p:cTn id="53" fill="hold">
                            <p:stCondLst>
                              <p:cond delay="3500"/>
                            </p:stCondLst>
                            <p:childTnLst>
                              <p:par>
                                <p:cTn id="54" presetID="17" presetClass="entr" presetSubtype="8"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ppt_x</p:attrName>
                                        </p:attrNameLst>
                                      </p:cBhvr>
                                      <p:tavLst>
                                        <p:tav tm="0">
                                          <p:val>
                                            <p:strVal val="#ppt_x-#ppt_w/2"/>
                                          </p:val>
                                        </p:tav>
                                        <p:tav tm="100000">
                                          <p:val>
                                            <p:strVal val="#ppt_x"/>
                                          </p:val>
                                        </p:tav>
                                      </p:tavLst>
                                    </p:anim>
                                    <p:anim calcmode="lin" valueType="num">
                                      <p:cBhvr>
                                        <p:cTn id="57" dur="500" fill="hold"/>
                                        <p:tgtEl>
                                          <p:spTgt spid="10"/>
                                        </p:tgtEl>
                                        <p:attrNameLst>
                                          <p:attrName>ppt_y</p:attrName>
                                        </p:attrNameLst>
                                      </p:cBhvr>
                                      <p:tavLst>
                                        <p:tav tm="0">
                                          <p:val>
                                            <p:strVal val="#ppt_y"/>
                                          </p:val>
                                        </p:tav>
                                        <p:tav tm="100000">
                                          <p:val>
                                            <p:strVal val="#ppt_y"/>
                                          </p:val>
                                        </p:tav>
                                      </p:tavLst>
                                    </p:anim>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strVal val="#ppt_h"/>
                                          </p:val>
                                        </p:tav>
                                        <p:tav tm="100000">
                                          <p:val>
                                            <p:strVal val="#ppt_h"/>
                                          </p:val>
                                        </p:tav>
                                      </p:tavLst>
                                    </p:anim>
                                  </p:childTnLst>
                                </p:cTn>
                              </p:par>
                            </p:childTnLst>
                          </p:cTn>
                        </p:par>
                        <p:par>
                          <p:cTn id="60" fill="hold">
                            <p:stCondLst>
                              <p:cond delay="4000"/>
                            </p:stCondLst>
                            <p:childTnLst>
                              <p:par>
                                <p:cTn id="61" presetID="49" presetClass="entr" presetSubtype="0" decel="100000"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500" fill="hold"/>
                                        <p:tgtEl>
                                          <p:spTgt spid="13"/>
                                        </p:tgtEl>
                                        <p:attrNameLst>
                                          <p:attrName>ppt_w</p:attrName>
                                        </p:attrNameLst>
                                      </p:cBhvr>
                                      <p:tavLst>
                                        <p:tav tm="0">
                                          <p:val>
                                            <p:fltVal val="0"/>
                                          </p:val>
                                        </p:tav>
                                        <p:tav tm="100000">
                                          <p:val>
                                            <p:strVal val="#ppt_w"/>
                                          </p:val>
                                        </p:tav>
                                      </p:tavLst>
                                    </p:anim>
                                    <p:anim calcmode="lin" valueType="num">
                                      <p:cBhvr>
                                        <p:cTn id="64" dur="500" fill="hold"/>
                                        <p:tgtEl>
                                          <p:spTgt spid="13"/>
                                        </p:tgtEl>
                                        <p:attrNameLst>
                                          <p:attrName>ppt_h</p:attrName>
                                        </p:attrNameLst>
                                      </p:cBhvr>
                                      <p:tavLst>
                                        <p:tav tm="0">
                                          <p:val>
                                            <p:fltVal val="0"/>
                                          </p:val>
                                        </p:tav>
                                        <p:tav tm="100000">
                                          <p:val>
                                            <p:strVal val="#ppt_h"/>
                                          </p:val>
                                        </p:tav>
                                      </p:tavLst>
                                    </p:anim>
                                    <p:anim calcmode="lin" valueType="num">
                                      <p:cBhvr>
                                        <p:cTn id="65" dur="500" fill="hold"/>
                                        <p:tgtEl>
                                          <p:spTgt spid="13"/>
                                        </p:tgtEl>
                                        <p:attrNameLst>
                                          <p:attrName>style.rotation</p:attrName>
                                        </p:attrNameLst>
                                      </p:cBhvr>
                                      <p:tavLst>
                                        <p:tav tm="0">
                                          <p:val>
                                            <p:fltVal val="360"/>
                                          </p:val>
                                        </p:tav>
                                        <p:tav tm="100000">
                                          <p:val>
                                            <p:fltVal val="0"/>
                                          </p:val>
                                        </p:tav>
                                      </p:tavLst>
                                    </p:anim>
                                    <p:animEffect transition="in" filter="fade">
                                      <p:cBhvr>
                                        <p:cTn id="66" dur="500"/>
                                        <p:tgtEl>
                                          <p:spTgt spid="13"/>
                                        </p:tgtEl>
                                      </p:cBhvr>
                                    </p:animEffect>
                                  </p:childTnLst>
                                </p:cTn>
                              </p:par>
                            </p:childTnLst>
                          </p:cTn>
                        </p:par>
                        <p:par>
                          <p:cTn id="67" fill="hold">
                            <p:stCondLst>
                              <p:cond delay="4500"/>
                            </p:stCondLst>
                            <p:childTnLst>
                              <p:par>
                                <p:cTn id="68" presetID="17" presetClass="entr" presetSubtype="8"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ppt_x</p:attrName>
                                        </p:attrNameLst>
                                      </p:cBhvr>
                                      <p:tavLst>
                                        <p:tav tm="0">
                                          <p:val>
                                            <p:strVal val="#ppt_x-#ppt_w/2"/>
                                          </p:val>
                                        </p:tav>
                                        <p:tav tm="100000">
                                          <p:val>
                                            <p:strVal val="#ppt_x"/>
                                          </p:val>
                                        </p:tav>
                                      </p:tavLst>
                                    </p:anim>
                                    <p:anim calcmode="lin" valueType="num">
                                      <p:cBhvr>
                                        <p:cTn id="71" dur="500" fill="hold"/>
                                        <p:tgtEl>
                                          <p:spTgt spid="12"/>
                                        </p:tgtEl>
                                        <p:attrNameLst>
                                          <p:attrName>ppt_y</p:attrName>
                                        </p:attrNameLst>
                                      </p:cBhvr>
                                      <p:tavLst>
                                        <p:tav tm="0">
                                          <p:val>
                                            <p:strVal val="#ppt_y"/>
                                          </p:val>
                                        </p:tav>
                                        <p:tav tm="100000">
                                          <p:val>
                                            <p:strVal val="#ppt_y"/>
                                          </p:val>
                                        </p:tav>
                                      </p:tavLst>
                                    </p:anim>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grpId="0" nodeType="clickEffect">
                                  <p:stCondLst>
                                    <p:cond delay="0"/>
                                  </p:stCondLst>
                                  <p:childTnLst>
                                    <p:set>
                                      <p:cBhvr>
                                        <p:cTn id="77" dur="1" fill="hold">
                                          <p:stCondLst>
                                            <p:cond delay="0"/>
                                          </p:stCondLst>
                                        </p:cTn>
                                        <p:tgtEl>
                                          <p:spTgt spid="130142"/>
                                        </p:tgtEl>
                                        <p:attrNameLst>
                                          <p:attrName>style.visibility</p:attrName>
                                        </p:attrNameLst>
                                      </p:cBhvr>
                                      <p:to>
                                        <p:strVal val="visible"/>
                                      </p:to>
                                    </p:set>
                                    <p:animEffect transition="in" filter="checkerboard(across)">
                                      <p:cBhvr>
                                        <p:cTn id="78" dur="500"/>
                                        <p:tgtEl>
                                          <p:spTgt spid="130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82" grpId="0" build="allAtOnce" animBg="1"/>
      <p:bldP spid="1301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NV-Ve-Nha"/>
          <p:cNvPicPr>
            <a:picLocks noChangeAspect="1" noChangeArrowheads="1"/>
          </p:cNvPicPr>
          <p:nvPr/>
        </p:nvPicPr>
        <p:blipFill>
          <a:blip r:embed="rId2"/>
          <a:srcRect/>
          <a:stretch>
            <a:fillRect/>
          </a:stretch>
        </p:blipFill>
        <p:spPr bwMode="auto">
          <a:xfrm>
            <a:off x="914400" y="290513"/>
            <a:ext cx="7239000" cy="1919287"/>
          </a:xfrm>
          <a:prstGeom prst="rect">
            <a:avLst/>
          </a:prstGeom>
          <a:noFill/>
          <a:ln w="9525">
            <a:noFill/>
            <a:miter lim="800000"/>
            <a:headEnd/>
            <a:tailEnd/>
          </a:ln>
        </p:spPr>
      </p:pic>
      <p:sp>
        <p:nvSpPr>
          <p:cNvPr id="145411" name="Text Box 3"/>
          <p:cNvSpPr txBox="1">
            <a:spLocks noChangeArrowheads="1"/>
          </p:cNvSpPr>
          <p:nvPr/>
        </p:nvSpPr>
        <p:spPr bwMode="auto">
          <a:xfrm>
            <a:off x="381000" y="2057400"/>
            <a:ext cx="8534400" cy="4298950"/>
          </a:xfrm>
          <a:prstGeom prst="rect">
            <a:avLst/>
          </a:prstGeom>
          <a:noFill/>
          <a:ln w="9525">
            <a:noFill/>
            <a:miter lim="800000"/>
            <a:headEnd/>
            <a:tailEnd/>
          </a:ln>
          <a:effectLst/>
        </p:spPr>
        <p:txBody>
          <a:bodyPr>
            <a:spAutoFit/>
          </a:bodyPr>
          <a:lstStyle/>
          <a:p>
            <a:pPr algn="l">
              <a:spcBef>
                <a:spcPct val="50000"/>
              </a:spcBef>
              <a:buFont typeface="Wingdings" pitchFamily="2" charset="2"/>
              <a:buChar char="v"/>
              <a:defRPr/>
            </a:pPr>
            <a:r>
              <a:rPr lang="en-US" sz="3600" b="1" dirty="0">
                <a:solidFill>
                  <a:srgbClr val="800080"/>
                </a:solidFill>
              </a:rPr>
              <a:t> </a:t>
            </a:r>
            <a:r>
              <a:rPr lang="en-US" sz="3200" b="1" dirty="0" err="1">
                <a:solidFill>
                  <a:srgbClr val="800080"/>
                </a:solidFill>
                <a:latin typeface="Times New Roman" pitchFamily="18" charset="0"/>
                <a:cs typeface="Times New Roman" pitchFamily="18" charset="0"/>
              </a:rPr>
              <a:t>Các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em</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học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thuộc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phần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ghi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nhớ</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hoàn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chỉnh</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câu</a:t>
            </a:r>
            <a:r>
              <a:rPr lang="en-US" sz="3200" b="1" dirty="0">
                <a:solidFill>
                  <a:srgbClr val="800080"/>
                </a:solidFill>
                <a:latin typeface="Times New Roman" pitchFamily="18" charset="0"/>
                <a:cs typeface="Times New Roman" pitchFamily="18" charset="0"/>
              </a:rPr>
              <a:t> C1 </a:t>
            </a:r>
            <a:r>
              <a:rPr lang="en-US" sz="3200" b="1" dirty="0" err="1">
                <a:solidFill>
                  <a:srgbClr val="800080"/>
                </a:solidFill>
                <a:latin typeface="Times New Roman" pitchFamily="18" charset="0"/>
                <a:cs typeface="Times New Roman" pitchFamily="18" charset="0"/>
              </a:rPr>
              <a:t>đến</a:t>
            </a:r>
            <a:r>
              <a:rPr lang="en-US" sz="3200" b="1" dirty="0">
                <a:solidFill>
                  <a:srgbClr val="800080"/>
                </a:solidFill>
                <a:latin typeface="Times New Roman" pitchFamily="18" charset="0"/>
                <a:cs typeface="Times New Roman" pitchFamily="18" charset="0"/>
              </a:rPr>
              <a:t> C8 </a:t>
            </a:r>
            <a:r>
              <a:rPr lang="en-US" sz="3200" b="1" dirty="0" err="1">
                <a:solidFill>
                  <a:srgbClr val="800080"/>
                </a:solidFill>
                <a:latin typeface="Times New Roman" pitchFamily="18" charset="0"/>
                <a:cs typeface="Times New Roman" pitchFamily="18" charset="0"/>
              </a:rPr>
              <a:t>vào</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vở</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bài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tập</a:t>
            </a:r>
            <a:r>
              <a:rPr lang="en-US" sz="3200" b="1" dirty="0">
                <a:solidFill>
                  <a:srgbClr val="800080"/>
                </a:solidFill>
                <a:latin typeface="Times New Roman" pitchFamily="18" charset="0"/>
                <a:cs typeface="Times New Roman" pitchFamily="18" charset="0"/>
              </a:rPr>
              <a:t>.</a:t>
            </a:r>
          </a:p>
          <a:p>
            <a:pPr algn="l">
              <a:spcBef>
                <a:spcPct val="50000"/>
              </a:spcBef>
              <a:buFont typeface="Wingdings" pitchFamily="2" charset="2"/>
              <a:buChar char="v"/>
              <a:defRPr/>
            </a:pP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Làm</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bài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tập</a:t>
            </a:r>
            <a:r>
              <a:rPr lang="en-US" sz="3200" b="1" dirty="0">
                <a:solidFill>
                  <a:srgbClr val="800080"/>
                </a:solidFill>
                <a:latin typeface="Times New Roman" pitchFamily="18" charset="0"/>
                <a:cs typeface="Times New Roman" pitchFamily="18" charset="0"/>
              </a:rPr>
              <a:t> 13.1 </a:t>
            </a:r>
            <a:r>
              <a:rPr lang="en-US" sz="3200" b="1" dirty="0" err="1">
                <a:solidFill>
                  <a:srgbClr val="800080"/>
                </a:solidFill>
                <a:latin typeface="Times New Roman" pitchFamily="18" charset="0"/>
                <a:cs typeface="Times New Roman" pitchFamily="18" charset="0"/>
              </a:rPr>
              <a:t>đến</a:t>
            </a:r>
            <a:r>
              <a:rPr lang="en-US" sz="3200" b="1" dirty="0">
                <a:solidFill>
                  <a:srgbClr val="800080"/>
                </a:solidFill>
                <a:latin typeface="Times New Roman" pitchFamily="18" charset="0"/>
                <a:cs typeface="Times New Roman" pitchFamily="18" charset="0"/>
              </a:rPr>
              <a:t> 13.6/ 20 (SBT)</a:t>
            </a:r>
          </a:p>
          <a:p>
            <a:pPr algn="l">
              <a:spcBef>
                <a:spcPct val="50000"/>
              </a:spcBef>
              <a:buFont typeface="Wingdings" pitchFamily="2" charset="2"/>
              <a:buChar char="v"/>
              <a:defRPr/>
            </a:pP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Ôn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lại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công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thức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tính</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công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suất</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điện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và</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công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của</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dòng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điện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để</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tiết</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sau</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làm</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bài</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tập</a:t>
            </a:r>
            <a:r>
              <a:rPr lang="en-US" sz="3200" b="1" dirty="0">
                <a:solidFill>
                  <a:srgbClr val="800080"/>
                </a:solidFill>
                <a:latin typeface="Times New Roman" pitchFamily="18" charset="0"/>
                <a:cs typeface="Times New Roman" pitchFamily="18" charset="0"/>
              </a:rPr>
              <a:t>.</a:t>
            </a:r>
          </a:p>
          <a:p>
            <a:pPr algn="l">
              <a:spcBef>
                <a:spcPct val="50000"/>
              </a:spcBef>
              <a:buFont typeface="Wingdings" pitchFamily="2" charset="2"/>
              <a:buChar char="v"/>
              <a:defRPr/>
            </a:pP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Đọc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và</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tìm</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công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thức</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liên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quan</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trong</a:t>
            </a:r>
            <a:r>
              <a:rPr lang="en-US" sz="3200" b="1" dirty="0">
                <a:solidFill>
                  <a:srgbClr val="800080"/>
                </a:solidFill>
                <a:latin typeface="Times New Roman" pitchFamily="18" charset="0"/>
                <a:cs typeface="Times New Roman" pitchFamily="18" charset="0"/>
              </a:rPr>
              <a:t> </a:t>
            </a:r>
            <a:r>
              <a:rPr lang="en-US" sz="3200" b="1" dirty="0" err="1">
                <a:solidFill>
                  <a:srgbClr val="800080"/>
                </a:solidFill>
                <a:latin typeface="Times New Roman" pitchFamily="18" charset="0"/>
                <a:cs typeface="Times New Roman" pitchFamily="18" charset="0"/>
              </a:rPr>
              <a:t>bài</a:t>
            </a:r>
            <a:r>
              <a:rPr lang="en-US" sz="3200" b="1" dirty="0">
                <a:solidFill>
                  <a:srgbClr val="800080"/>
                </a:solidFill>
                <a:latin typeface="Times New Roman" pitchFamily="18" charset="0"/>
                <a:cs typeface="Times New Roman" pitchFamily="18" charset="0"/>
              </a:rPr>
              <a:t> 1 (SGK/40).</a:t>
            </a:r>
            <a:endParaRPr lang="en-US" sz="4800" b="1" dirty="0">
              <a:solidFill>
                <a:srgbClr val="FF3300"/>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with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plus(out)">
                                      <p:cBhvr>
                                        <p:cTn id="7" dur="1000"/>
                                        <p:tgtEl>
                                          <p:spTgt spid="1454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5411"/>
                                        </p:tgtEl>
                                        <p:attrNameLst>
                                          <p:attrName>style.visibility</p:attrName>
                                        </p:attrNameLst>
                                      </p:cBhvr>
                                      <p:to>
                                        <p:strVal val="visible"/>
                                      </p:to>
                                    </p:set>
                                    <p:animEffect transition="in" filter="dissolve">
                                      <p:cBhvr>
                                        <p:cTn id="10" dur="2000"/>
                                        <p:tgtEl>
                                          <p:spTgt spid="145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icture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1747" name="Picture 4" descr="3D_78"/>
          <p:cNvPicPr>
            <a:picLocks noChangeAspect="1" noChangeArrowheads="1" noCrop="1"/>
          </p:cNvPicPr>
          <p:nvPr/>
        </p:nvPicPr>
        <p:blipFill>
          <a:blip r:embed="rId3"/>
          <a:srcRect/>
          <a:stretch>
            <a:fillRect/>
          </a:stretch>
        </p:blipFill>
        <p:spPr bwMode="auto">
          <a:xfrm rot="-5094379">
            <a:off x="7239000" y="4953000"/>
            <a:ext cx="1600200" cy="1143000"/>
          </a:xfrm>
          <a:prstGeom prst="rect">
            <a:avLst/>
          </a:prstGeom>
          <a:noFill/>
          <a:ln w="9525">
            <a:noFill/>
            <a:miter lim="800000"/>
            <a:headEnd/>
            <a:tailEnd/>
          </a:ln>
        </p:spPr>
      </p:pic>
      <p:pic>
        <p:nvPicPr>
          <p:cNvPr id="31748" name="Picture 5" descr="AG00317_">
            <a:hlinkClick r:id="rId4" action="ppaction://hlinksldjump"/>
          </p:cNvPr>
          <p:cNvPicPr>
            <a:picLocks noChangeAspect="1" noChangeArrowheads="1" noCrop="1"/>
          </p:cNvPicPr>
          <p:nvPr/>
        </p:nvPicPr>
        <p:blipFill>
          <a:blip r:embed="rId5"/>
          <a:srcRect/>
          <a:stretch>
            <a:fillRect/>
          </a:stretch>
        </p:blipFill>
        <p:spPr bwMode="auto">
          <a:xfrm>
            <a:off x="762000" y="381000"/>
            <a:ext cx="1600200" cy="1447800"/>
          </a:xfrm>
          <a:prstGeom prst="rect">
            <a:avLst/>
          </a:prstGeom>
          <a:noFill/>
          <a:ln w="9525">
            <a:noFill/>
            <a:miter lim="800000"/>
            <a:headEnd/>
            <a:tailEnd/>
          </a:ln>
        </p:spPr>
      </p:pic>
      <p:sp>
        <p:nvSpPr>
          <p:cNvPr id="143366" name="WordArt 6"/>
          <p:cNvSpPr>
            <a:spLocks noChangeArrowheads="1" noChangeShapeType="1" noTextEdit="1"/>
          </p:cNvSpPr>
          <p:nvPr/>
        </p:nvSpPr>
        <p:spPr bwMode="auto">
          <a:xfrm>
            <a:off x="2743200" y="533400"/>
            <a:ext cx="4953000" cy="828675"/>
          </a:xfrm>
          <a:prstGeom prst="rect">
            <a:avLst/>
          </a:prstGeom>
        </p:spPr>
        <p:txBody>
          <a:bodyPr wrap="none" fromWordArt="1">
            <a:prstTxWarp prst="textPlain">
              <a:avLst>
                <a:gd name="adj" fmla="val 50000"/>
              </a:avLst>
            </a:prstTxWarp>
          </a:bodyPr>
          <a:lstStyle/>
          <a:p>
            <a:r>
              <a:rPr lang="pt-BR" sz="3600" kern="10">
                <a:ln w="9525">
                  <a:solidFill>
                    <a:srgbClr val="000000"/>
                  </a:solidFill>
                  <a:round/>
                  <a:headEnd/>
                  <a:tailEnd/>
                </a:ln>
                <a:solidFill>
                  <a:srgbClr val="FF3300"/>
                </a:solidFill>
                <a:latin typeface="Times New Roman"/>
                <a:cs typeface="Times New Roman"/>
              </a:rPr>
              <a:t>Có thể em chưa biết</a:t>
            </a:r>
            <a:endParaRPr lang="en-US" sz="3600" kern="10">
              <a:ln w="9525">
                <a:solidFill>
                  <a:srgbClr val="000000"/>
                </a:solidFill>
                <a:round/>
                <a:headEnd/>
                <a:tailEnd/>
              </a:ln>
              <a:solidFill>
                <a:srgbClr val="FF3300"/>
              </a:solidFill>
              <a:latin typeface="Times New Roman"/>
              <a:cs typeface="Times New Roman"/>
            </a:endParaRPr>
          </a:p>
        </p:txBody>
      </p:sp>
      <p:sp>
        <p:nvSpPr>
          <p:cNvPr id="143367" name="Text Box 7"/>
          <p:cNvSpPr txBox="1">
            <a:spLocks noChangeArrowheads="1"/>
          </p:cNvSpPr>
          <p:nvPr/>
        </p:nvSpPr>
        <p:spPr bwMode="auto">
          <a:xfrm>
            <a:off x="609600" y="1828800"/>
            <a:ext cx="8001000" cy="4340225"/>
          </a:xfrm>
          <a:prstGeom prst="rect">
            <a:avLst/>
          </a:prstGeom>
          <a:noFill/>
          <a:ln w="9525">
            <a:noFill/>
            <a:miter lim="800000"/>
            <a:headEnd/>
            <a:tailEnd/>
          </a:ln>
        </p:spPr>
        <p:txBody>
          <a:bodyPr>
            <a:spAutoFit/>
          </a:bodyPr>
          <a:lstStyle/>
          <a:p>
            <a:pPr algn="l">
              <a:spcBef>
                <a:spcPct val="50000"/>
              </a:spcBef>
            </a:pPr>
            <a:r>
              <a:rPr lang="en-US" sz="3200">
                <a:solidFill>
                  <a:srgbClr val="0000FF"/>
                </a:solidFill>
                <a:latin typeface="Times New Roman" pitchFamily="18" charset="0"/>
                <a:cs typeface="Times New Roman" pitchFamily="18" charset="0"/>
              </a:rPr>
              <a:t>- Bóng đèn dây tóc có hiệu suất phát sáng dưới 10%. Nghĩa là chỉ có dưới 10% điện năng được biến đổi thành năng lượng ánh sáng.</a:t>
            </a:r>
          </a:p>
          <a:p>
            <a:pPr algn="l">
              <a:spcBef>
                <a:spcPct val="50000"/>
              </a:spcBef>
            </a:pPr>
            <a:r>
              <a:rPr lang="en-US" sz="3200">
                <a:solidFill>
                  <a:srgbClr val="0000FF"/>
                </a:solidFill>
                <a:latin typeface="Times New Roman" pitchFamily="18" charset="0"/>
                <a:cs typeface="Times New Roman" pitchFamily="18" charset="0"/>
              </a:rPr>
              <a:t>- Đèn ống, đèn LED có hiệu suất phát sáng lớn hơn đèn dây tóc từ 3 đến 5 lần. Do đó với cùng một công suất chiếu sáng, sử dụng đèn ống, đèn LED sẽ tiết kiệm điện năng hơn đèn dây tóc.</a:t>
            </a:r>
          </a:p>
          <a:p>
            <a:pPr algn="l">
              <a:spcBef>
                <a:spcPct val="50000"/>
              </a:spcBef>
            </a:pPr>
            <a:endParaRPr lang="en-US" sz="240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43366"/>
                                        </p:tgtEl>
                                        <p:attrNameLst>
                                          <p:attrName>style.visibility</p:attrName>
                                        </p:attrNameLst>
                                      </p:cBhvr>
                                      <p:to>
                                        <p:strVal val="visible"/>
                                      </p:to>
                                    </p:set>
                                    <p:anim calcmode="lin" valueType="num">
                                      <p:cBhvr>
                                        <p:cTn id="7" dur="500" fill="hold"/>
                                        <p:tgtEl>
                                          <p:spTgt spid="143366"/>
                                        </p:tgtEl>
                                        <p:attrNameLst>
                                          <p:attrName>ppt_w</p:attrName>
                                        </p:attrNameLst>
                                      </p:cBhvr>
                                      <p:tavLst>
                                        <p:tav tm="0">
                                          <p:val>
                                            <p:fltVal val="0"/>
                                          </p:val>
                                        </p:tav>
                                        <p:tav tm="100000">
                                          <p:val>
                                            <p:strVal val="#ppt_w"/>
                                          </p:val>
                                        </p:tav>
                                      </p:tavLst>
                                    </p:anim>
                                    <p:anim calcmode="lin" valueType="num">
                                      <p:cBhvr>
                                        <p:cTn id="8" dur="500" fill="hold"/>
                                        <p:tgtEl>
                                          <p:spTgt spid="14336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43367">
                                            <p:txEl>
                                              <p:pRg st="0" end="0"/>
                                            </p:txEl>
                                          </p:spTgt>
                                        </p:tgtEl>
                                        <p:attrNameLst>
                                          <p:attrName>style.visibility</p:attrName>
                                        </p:attrNameLst>
                                      </p:cBhvr>
                                      <p:to>
                                        <p:strVal val="visible"/>
                                      </p:to>
                                    </p:set>
                                    <p:animEffect transition="in" filter="fade">
                                      <p:cBhvr>
                                        <p:cTn id="13" dur="1000"/>
                                        <p:tgtEl>
                                          <p:spTgt spid="143367">
                                            <p:txEl>
                                              <p:pRg st="0" end="0"/>
                                            </p:txEl>
                                          </p:spTgt>
                                        </p:tgtEl>
                                      </p:cBhvr>
                                    </p:animEffect>
                                    <p:anim calcmode="lin" valueType="num">
                                      <p:cBhvr>
                                        <p:cTn id="14" dur="1000" fill="hold"/>
                                        <p:tgtEl>
                                          <p:spTgt spid="143367">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43367">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3367">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143367">
                                            <p:txEl>
                                              <p:pRg st="1" end="1"/>
                                            </p:txEl>
                                          </p:spTgt>
                                        </p:tgtEl>
                                        <p:attrNameLst>
                                          <p:attrName>style.visibility</p:attrName>
                                        </p:attrNameLst>
                                      </p:cBhvr>
                                      <p:to>
                                        <p:strVal val="visible"/>
                                      </p:to>
                                    </p:set>
                                    <p:animEffect transition="in" filter="fade">
                                      <p:cBhvr>
                                        <p:cTn id="21" dur="1000"/>
                                        <p:tgtEl>
                                          <p:spTgt spid="143367">
                                            <p:txEl>
                                              <p:pRg st="1" end="1"/>
                                            </p:txEl>
                                          </p:spTgt>
                                        </p:tgtEl>
                                      </p:cBhvr>
                                    </p:animEffect>
                                    <p:anim calcmode="lin" valueType="num">
                                      <p:cBhvr>
                                        <p:cTn id="22" dur="1000" fill="hold"/>
                                        <p:tgtEl>
                                          <p:spTgt spid="143367">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14336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336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ình nền Slide đẹp"/>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 name="Picture 47"/>
          <p:cNvPicPr>
            <a:picLocks noChangeAspect="1" noChangeArrowheads="1"/>
          </p:cNvPicPr>
          <p:nvPr/>
        </p:nvPicPr>
        <p:blipFill>
          <a:blip r:embed="rId3"/>
          <a:srcRect/>
          <a:stretch>
            <a:fillRect/>
          </a:stretch>
        </p:blipFill>
        <p:spPr bwMode="auto">
          <a:xfrm>
            <a:off x="2514600" y="1600200"/>
            <a:ext cx="4379131" cy="3470755"/>
          </a:xfrm>
          <a:prstGeom prst="rect">
            <a:avLst/>
          </a:prstGeom>
          <a:noFill/>
          <a:ln w="9525">
            <a:noFill/>
            <a:miter lim="800000"/>
            <a:headEnd/>
            <a:tailEnd/>
          </a:ln>
        </p:spPr>
      </p:pic>
      <p:sp>
        <p:nvSpPr>
          <p:cNvPr id="6" name="WordArt 70"/>
          <p:cNvSpPr>
            <a:spLocks noChangeArrowheads="1" noChangeShapeType="1" noTextEdit="1"/>
          </p:cNvSpPr>
          <p:nvPr/>
        </p:nvSpPr>
        <p:spPr bwMode="auto">
          <a:xfrm>
            <a:off x="1676400" y="533400"/>
            <a:ext cx="6019800" cy="5616575"/>
          </a:xfrm>
          <a:prstGeom prst="rect">
            <a:avLst/>
          </a:prstGeom>
        </p:spPr>
        <p:txBody>
          <a:bodyPr spcFirstLastPara="1" wrap="none" fromWordArt="1">
            <a:prstTxWarp prst="textCircle">
              <a:avLst>
                <a:gd name="adj" fmla="val 10859020"/>
              </a:avLst>
            </a:prstTxWarp>
          </a:bodyPr>
          <a:lstStyle/>
          <a:p>
            <a:r>
              <a:rPr lang="vi-VN" sz="1400" kern="10" dirty="0">
                <a:ln w="9525">
                  <a:solidFill>
                    <a:srgbClr val="000000"/>
                  </a:solidFill>
                  <a:round/>
                  <a:headEnd/>
                  <a:tailEnd/>
                </a:ln>
                <a:solidFill>
                  <a:srgbClr val="FF6600"/>
                </a:solidFill>
                <a:latin typeface="Times New Roman"/>
                <a:cs typeface="Times New Roman"/>
              </a:rPr>
              <a:t>Xin cảm ơn sự có mặt của quý Thầy Cô và các em học sinh </a:t>
            </a:r>
            <a:endParaRPr lang="en-US" sz="1400" kern="10" dirty="0">
              <a:ln w="9525">
                <a:solidFill>
                  <a:srgbClr val="000000"/>
                </a:solidFill>
                <a:round/>
                <a:headEnd/>
                <a:tailEnd/>
              </a:ln>
              <a:solidFill>
                <a:srgbClr val="FF6600"/>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4000" fill="hold" grpId="0" nodeType="withEffect">
                                  <p:stCondLst>
                                    <p:cond delay="0"/>
                                  </p:stCondLst>
                                  <p:childTnLst>
                                    <p:animRot by="21600000">
                                      <p:cBhvr>
                                        <p:cTn id="6" dur="30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4000" fill="hold" grpId="1" nodeType="clickEffect">
                                  <p:stCondLst>
                                    <p:cond delay="0"/>
                                  </p:stCondLst>
                                  <p:childTnLst>
                                    <p:animRot by="21600000">
                                      <p:cBhvr>
                                        <p:cTn id="10" dur="30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0"/>
            <a:ext cx="3124200" cy="3352800"/>
          </a:xfrm>
          <a:prstGeom prst="rect">
            <a:avLst/>
          </a:prstGeom>
          <a:noFill/>
          <a:ln w="9525">
            <a:noFill/>
            <a:miter lim="800000"/>
            <a:headEnd/>
            <a:tailEnd/>
          </a:ln>
        </p:spPr>
      </p:pic>
      <p:pic>
        <p:nvPicPr>
          <p:cNvPr id="8195" name="Picture 3"/>
          <p:cNvPicPr>
            <a:picLocks noChangeAspect="1" noChangeArrowheads="1"/>
          </p:cNvPicPr>
          <p:nvPr/>
        </p:nvPicPr>
        <p:blipFill>
          <a:blip r:embed="rId3"/>
          <a:srcRect/>
          <a:stretch>
            <a:fillRect/>
          </a:stretch>
        </p:blipFill>
        <p:spPr bwMode="auto">
          <a:xfrm>
            <a:off x="0" y="3352800"/>
            <a:ext cx="3505200" cy="3505200"/>
          </a:xfrm>
          <a:prstGeom prst="rect">
            <a:avLst/>
          </a:prstGeom>
          <a:noFill/>
          <a:ln w="9525">
            <a:noFill/>
            <a:miter lim="800000"/>
            <a:headEnd/>
            <a:tailEnd/>
          </a:ln>
        </p:spPr>
      </p:pic>
      <p:pic>
        <p:nvPicPr>
          <p:cNvPr id="8196" name="Picture 4" descr="01"/>
          <p:cNvPicPr>
            <a:picLocks noChangeAspect="1" noChangeArrowheads="1"/>
          </p:cNvPicPr>
          <p:nvPr/>
        </p:nvPicPr>
        <p:blipFill>
          <a:blip r:embed="rId4"/>
          <a:srcRect l="15326" b="6250"/>
          <a:stretch>
            <a:fillRect/>
          </a:stretch>
        </p:blipFill>
        <p:spPr bwMode="gray">
          <a:xfrm>
            <a:off x="2466975" y="0"/>
            <a:ext cx="2105025" cy="6858000"/>
          </a:xfrm>
          <a:prstGeom prst="rect">
            <a:avLst/>
          </a:prstGeom>
          <a:noFill/>
          <a:ln w="9525">
            <a:noFill/>
            <a:miter lim="800000"/>
            <a:headEnd/>
            <a:tailEnd/>
          </a:ln>
        </p:spPr>
      </p:pic>
      <p:sp>
        <p:nvSpPr>
          <p:cNvPr id="8197" name="Freeform 5"/>
          <p:cNvSpPr>
            <a:spLocks/>
          </p:cNvSpPr>
          <p:nvPr/>
        </p:nvSpPr>
        <p:spPr bwMode="gray">
          <a:xfrm>
            <a:off x="2895600" y="0"/>
            <a:ext cx="6248400" cy="6858000"/>
          </a:xfrm>
          <a:custGeom>
            <a:avLst/>
            <a:gdLst>
              <a:gd name="T0" fmla="*/ 305 w 3936"/>
              <a:gd name="T1" fmla="*/ 4317 h 4320"/>
              <a:gd name="T2" fmla="*/ 0 w 3936"/>
              <a:gd name="T3" fmla="*/ 0 h 4320"/>
              <a:gd name="T4" fmla="*/ 3936 w 3936"/>
              <a:gd name="T5" fmla="*/ 0 h 4320"/>
              <a:gd name="T6" fmla="*/ 3936 w 3936"/>
              <a:gd name="T7" fmla="*/ 4320 h 4320"/>
              <a:gd name="T8" fmla="*/ 305 w 3936"/>
              <a:gd name="T9" fmla="*/ 4317 h 4320"/>
              <a:gd name="T10" fmla="*/ 0 60000 65536"/>
              <a:gd name="T11" fmla="*/ 0 60000 65536"/>
              <a:gd name="T12" fmla="*/ 0 60000 65536"/>
              <a:gd name="T13" fmla="*/ 0 60000 65536"/>
              <a:gd name="T14" fmla="*/ 0 60000 65536"/>
              <a:gd name="T15" fmla="*/ 0 w 3936"/>
              <a:gd name="T16" fmla="*/ 0 h 4320"/>
              <a:gd name="T17" fmla="*/ 3936 w 3936"/>
              <a:gd name="T18" fmla="*/ 4320 h 4320"/>
            </a:gdLst>
            <a:ahLst/>
            <a:cxnLst>
              <a:cxn ang="T10">
                <a:pos x="T0" y="T1"/>
              </a:cxn>
              <a:cxn ang="T11">
                <a:pos x="T2" y="T3"/>
              </a:cxn>
              <a:cxn ang="T12">
                <a:pos x="T4" y="T5"/>
              </a:cxn>
              <a:cxn ang="T13">
                <a:pos x="T6" y="T7"/>
              </a:cxn>
              <a:cxn ang="T14">
                <a:pos x="T8" y="T9"/>
              </a:cxn>
            </a:cxnLst>
            <a:rect l="T15" t="T16" r="T17" b="T18"/>
            <a:pathLst>
              <a:path w="3936" h="4320">
                <a:moveTo>
                  <a:pt x="305" y="4317"/>
                </a:moveTo>
                <a:lnTo>
                  <a:pt x="0" y="0"/>
                </a:lnTo>
                <a:lnTo>
                  <a:pt x="3936" y="0"/>
                </a:lnTo>
                <a:lnTo>
                  <a:pt x="3936" y="4320"/>
                </a:lnTo>
                <a:lnTo>
                  <a:pt x="305" y="4317"/>
                </a:lnTo>
                <a:close/>
              </a:path>
            </a:pathLst>
          </a:custGeom>
          <a:solidFill>
            <a:schemeClr val="bg1"/>
          </a:solidFill>
          <a:ln w="9525">
            <a:noFill/>
            <a:round/>
            <a:headEnd/>
            <a:tailEnd/>
          </a:ln>
        </p:spPr>
        <p:txBody>
          <a:bodyPr/>
          <a:lstStyle/>
          <a:p>
            <a:endParaRPr lang="en-US"/>
          </a:p>
        </p:txBody>
      </p:sp>
      <p:sp>
        <p:nvSpPr>
          <p:cNvPr id="8198" name="Rectangle 6"/>
          <p:cNvSpPr>
            <a:spLocks noChangeArrowheads="1"/>
          </p:cNvSpPr>
          <p:nvPr/>
        </p:nvSpPr>
        <p:spPr bwMode="gray">
          <a:xfrm>
            <a:off x="457200" y="6477000"/>
            <a:ext cx="2133600" cy="244475"/>
          </a:xfrm>
          <a:prstGeom prst="rect">
            <a:avLst/>
          </a:prstGeom>
          <a:noFill/>
          <a:ln w="9525">
            <a:noFill/>
            <a:miter lim="800000"/>
            <a:headEnd/>
            <a:tailEnd/>
          </a:ln>
        </p:spPr>
        <p:txBody>
          <a:bodyPr/>
          <a:lstStyle/>
          <a:p>
            <a:pPr algn="l"/>
            <a:endParaRPr lang="en-US" sz="1400">
              <a:cs typeface="Arial" charset="0"/>
            </a:endParaRPr>
          </a:p>
        </p:txBody>
      </p:sp>
      <p:sp>
        <p:nvSpPr>
          <p:cNvPr id="8199" name="Line 9"/>
          <p:cNvSpPr>
            <a:spLocks noChangeShapeType="1"/>
          </p:cNvSpPr>
          <p:nvPr/>
        </p:nvSpPr>
        <p:spPr bwMode="gray">
          <a:xfrm>
            <a:off x="3657600" y="5486400"/>
            <a:ext cx="5029200" cy="0"/>
          </a:xfrm>
          <a:prstGeom prst="line">
            <a:avLst/>
          </a:prstGeom>
          <a:noFill/>
          <a:ln w="9525">
            <a:solidFill>
              <a:schemeClr val="bg1"/>
            </a:solidFill>
            <a:round/>
            <a:headEnd/>
            <a:tailEnd/>
          </a:ln>
        </p:spPr>
        <p:txBody>
          <a:bodyPr/>
          <a:lstStyle/>
          <a:p>
            <a:endParaRPr lang="en-US"/>
          </a:p>
        </p:txBody>
      </p:sp>
      <p:sp>
        <p:nvSpPr>
          <p:cNvPr id="8200" name="Line 11"/>
          <p:cNvSpPr>
            <a:spLocks noChangeShapeType="1"/>
          </p:cNvSpPr>
          <p:nvPr/>
        </p:nvSpPr>
        <p:spPr bwMode="gray">
          <a:xfrm>
            <a:off x="3657600" y="5943600"/>
            <a:ext cx="5029200" cy="0"/>
          </a:xfrm>
          <a:prstGeom prst="line">
            <a:avLst/>
          </a:prstGeom>
          <a:noFill/>
          <a:ln w="9525">
            <a:solidFill>
              <a:schemeClr val="bg1"/>
            </a:solidFill>
            <a:round/>
            <a:headEnd/>
            <a:tailEnd/>
          </a:ln>
        </p:spPr>
        <p:txBody>
          <a:bodyPr/>
          <a:lstStyle/>
          <a:p>
            <a:endParaRPr lang="en-US"/>
          </a:p>
        </p:txBody>
      </p:sp>
      <p:sp>
        <p:nvSpPr>
          <p:cNvPr id="8201" name="Line 12"/>
          <p:cNvSpPr>
            <a:spLocks noChangeShapeType="1"/>
          </p:cNvSpPr>
          <p:nvPr/>
        </p:nvSpPr>
        <p:spPr bwMode="gray">
          <a:xfrm>
            <a:off x="3657600" y="6172200"/>
            <a:ext cx="5029200" cy="0"/>
          </a:xfrm>
          <a:prstGeom prst="line">
            <a:avLst/>
          </a:prstGeom>
          <a:noFill/>
          <a:ln w="9525">
            <a:solidFill>
              <a:schemeClr val="bg1"/>
            </a:solidFill>
            <a:round/>
            <a:headEnd/>
            <a:tailEnd/>
          </a:ln>
        </p:spPr>
        <p:txBody>
          <a:bodyPr/>
          <a:lstStyle/>
          <a:p>
            <a:endParaRPr lang="en-US"/>
          </a:p>
        </p:txBody>
      </p:sp>
      <p:sp>
        <p:nvSpPr>
          <p:cNvPr id="146446" name="WordArt 14"/>
          <p:cNvSpPr>
            <a:spLocks noChangeArrowheads="1" noChangeShapeType="1" noTextEdit="1"/>
          </p:cNvSpPr>
          <p:nvPr/>
        </p:nvSpPr>
        <p:spPr bwMode="auto">
          <a:xfrm>
            <a:off x="3276600" y="1295400"/>
            <a:ext cx="5657850" cy="3962400"/>
          </a:xfrm>
          <a:prstGeom prst="rect">
            <a:avLst/>
          </a:prstGeom>
        </p:spPr>
        <p:txBody>
          <a:bodyPr wrap="none" fromWordArt="1">
            <a:prstTxWarp prst="textSlantUp">
              <a:avLst>
                <a:gd name="adj" fmla="val 0"/>
              </a:avLst>
            </a:prstTxWarp>
          </a:bodyPr>
          <a:lstStyle/>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 NĂNG- </a:t>
            </a:r>
          </a:p>
          <a:p>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CÔNG CỦA DÒNG ĐiỆN</a:t>
            </a:r>
          </a:p>
        </p:txBody>
      </p:sp>
      <p:sp>
        <p:nvSpPr>
          <p:cNvPr id="8203" name="WordArt 16"/>
          <p:cNvSpPr>
            <a:spLocks noChangeArrowheads="1" noChangeShapeType="1" noTextEdit="1"/>
          </p:cNvSpPr>
          <p:nvPr/>
        </p:nvSpPr>
        <p:spPr bwMode="auto">
          <a:xfrm>
            <a:off x="3743325" y="5257800"/>
            <a:ext cx="4791075" cy="762000"/>
          </a:xfrm>
          <a:prstGeom prst="rect">
            <a:avLst/>
          </a:prstGeom>
        </p:spPr>
        <p:txBody>
          <a:bodyPr wrap="none" fromWordArt="1">
            <a:prstTxWarp prst="textPlain">
              <a:avLst>
                <a:gd name="adj" fmla="val 50000"/>
              </a:avLst>
            </a:prstTxWarp>
          </a:bodyPr>
          <a:lstStyle/>
          <a:p>
            <a:endParaRPr lang="en-US" sz="3600" kern="10">
              <a:ln w="9525">
                <a:solidFill>
                  <a:srgbClr val="000000"/>
                </a:solidFill>
                <a:round/>
                <a:headEnd/>
                <a:tailEnd/>
              </a:ln>
              <a:latin typeface="VNI-Park"/>
            </a:endParaRPr>
          </a:p>
          <a:p>
            <a:r>
              <a:rPr lang="en-US" sz="3600" kern="10">
                <a:ln w="9525">
                  <a:solidFill>
                    <a:srgbClr val="000000"/>
                  </a:solidFill>
                  <a:round/>
                  <a:headEnd/>
                  <a:tailEnd/>
                </a:ln>
                <a:latin typeface="VNI-Park"/>
              </a:rPr>
              <a:t>      </a:t>
            </a:r>
          </a:p>
        </p:txBody>
      </p:sp>
      <p:sp>
        <p:nvSpPr>
          <p:cNvPr id="146451" name="Text Box 19"/>
          <p:cNvSpPr txBox="1">
            <a:spLocks noChangeArrowheads="1"/>
          </p:cNvSpPr>
          <p:nvPr/>
        </p:nvSpPr>
        <p:spPr bwMode="auto">
          <a:xfrm>
            <a:off x="3200400" y="152400"/>
            <a:ext cx="3962400" cy="584200"/>
          </a:xfrm>
          <a:prstGeom prst="rect">
            <a:avLst/>
          </a:prstGeom>
          <a:noFill/>
          <a:ln w="9525">
            <a:noFill/>
            <a:miter lim="800000"/>
            <a:headEnd/>
            <a:tailEnd/>
          </a:ln>
        </p:spPr>
        <p:txBody>
          <a:bodyPr>
            <a:spAutoFit/>
          </a:bodyPr>
          <a:lstStyle/>
          <a:p>
            <a:pPr algn="l">
              <a:spcBef>
                <a:spcPct val="50000"/>
              </a:spcBef>
            </a:pPr>
            <a:r>
              <a:rPr lang="en-US" sz="3200">
                <a:latin typeface="Times New Roman" pitchFamily="18" charset="0"/>
                <a:cs typeface="Times New Roman" pitchFamily="18" charset="0"/>
              </a:rPr>
              <a:t>T</a:t>
            </a:r>
            <a:r>
              <a:rPr lang="vi-VN" sz="3200">
                <a:latin typeface="Times New Roman" pitchFamily="18" charset="0"/>
                <a:cs typeface="Times New Roman" pitchFamily="18" charset="0"/>
              </a:rPr>
              <a:t>IẾT</a:t>
            </a:r>
            <a:r>
              <a:rPr lang="en-US" sz="3200">
                <a:latin typeface="Times New Roman" pitchFamily="18" charset="0"/>
                <a:cs typeface="Times New Roman" pitchFamily="18" charset="0"/>
              </a:rPr>
              <a:t> 1</a:t>
            </a:r>
            <a:r>
              <a:rPr lang="vi-VN" sz="3200">
                <a:latin typeface="Times New Roman" pitchFamily="18" charset="0"/>
                <a:cs typeface="Times New Roman" pitchFamily="18" charset="0"/>
              </a:rPr>
              <a:t>3- BÀI 13 </a:t>
            </a:r>
            <a:endParaRPr lang="en-US" sz="3200">
              <a:latin typeface="Times New Roman" pitchFamily="18" charset="0"/>
              <a:cs typeface="Times New Roman" pitchFamily="18" charset="0"/>
            </a:endParaRPr>
          </a:p>
        </p:txBody>
      </p:sp>
      <p:pic>
        <p:nvPicPr>
          <p:cNvPr id="146454" name="Picture 22"/>
          <p:cNvPicPr>
            <a:picLocks noChangeAspect="1" noChangeArrowheads="1"/>
          </p:cNvPicPr>
          <p:nvPr/>
        </p:nvPicPr>
        <p:blipFill>
          <a:blip r:embed="rId5"/>
          <a:srcRect/>
          <a:stretch>
            <a:fillRect/>
          </a:stretch>
        </p:blipFill>
        <p:spPr bwMode="auto">
          <a:xfrm>
            <a:off x="3200400" y="228600"/>
            <a:ext cx="5638800" cy="5715000"/>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6454"/>
                                        </p:tgtEl>
                                        <p:attrNameLst>
                                          <p:attrName>style.visibility</p:attrName>
                                        </p:attrNameLst>
                                      </p:cBhvr>
                                      <p:to>
                                        <p:strVal val="visible"/>
                                      </p:to>
                                    </p:set>
                                    <p:animEffect transition="in" filter="wipe(down)">
                                      <p:cBhvr>
                                        <p:cTn id="7" dur="500"/>
                                        <p:tgtEl>
                                          <p:spTgt spid="14645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0" fill="hold" nodeType="clickEffect">
                                  <p:stCondLst>
                                    <p:cond delay="0"/>
                                  </p:stCondLst>
                                  <p:childTnLst>
                                    <p:anim calcmode="lin" valueType="num">
                                      <p:cBhvr>
                                        <p:cTn id="11" dur="500"/>
                                        <p:tgtEl>
                                          <p:spTgt spid="146454"/>
                                        </p:tgtEl>
                                        <p:attrNameLst>
                                          <p:attrName>ppt_w</p:attrName>
                                        </p:attrNameLst>
                                      </p:cBhvr>
                                      <p:tavLst>
                                        <p:tav tm="0">
                                          <p:val>
                                            <p:strVal val="ppt_w"/>
                                          </p:val>
                                        </p:tav>
                                        <p:tav tm="100000">
                                          <p:val>
                                            <p:fltVal val="0"/>
                                          </p:val>
                                        </p:tav>
                                      </p:tavLst>
                                    </p:anim>
                                    <p:anim calcmode="lin" valueType="num">
                                      <p:cBhvr>
                                        <p:cTn id="12" dur="500"/>
                                        <p:tgtEl>
                                          <p:spTgt spid="146454"/>
                                        </p:tgtEl>
                                        <p:attrNameLst>
                                          <p:attrName>ppt_h</p:attrName>
                                        </p:attrNameLst>
                                      </p:cBhvr>
                                      <p:tavLst>
                                        <p:tav tm="0">
                                          <p:val>
                                            <p:strVal val="ppt_h"/>
                                          </p:val>
                                        </p:tav>
                                        <p:tav tm="100000">
                                          <p:val>
                                            <p:fltVal val="0"/>
                                          </p:val>
                                        </p:tav>
                                      </p:tavLst>
                                    </p:anim>
                                    <p:animEffect transition="out" filter="fade">
                                      <p:cBhvr>
                                        <p:cTn id="13" dur="500"/>
                                        <p:tgtEl>
                                          <p:spTgt spid="146454"/>
                                        </p:tgtEl>
                                      </p:cBhvr>
                                    </p:animEffect>
                                    <p:set>
                                      <p:cBhvr>
                                        <p:cTn id="14" dur="1" fill="hold">
                                          <p:stCondLst>
                                            <p:cond delay="499"/>
                                          </p:stCondLst>
                                        </p:cTn>
                                        <p:tgtEl>
                                          <p:spTgt spid="14645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46451"/>
                                        </p:tgtEl>
                                        <p:attrNameLst>
                                          <p:attrName>style.visibility</p:attrName>
                                        </p:attrNameLst>
                                      </p:cBhvr>
                                      <p:to>
                                        <p:strVal val="visible"/>
                                      </p:to>
                                    </p:set>
                                    <p:animEffect transition="in" filter="box(in)">
                                      <p:cBhvr>
                                        <p:cTn id="19" dur="500"/>
                                        <p:tgtEl>
                                          <p:spTgt spid="146451"/>
                                        </p:tgtEl>
                                      </p:cBhvr>
                                    </p:animEffect>
                                  </p:childTnLst>
                                </p:cTn>
                              </p:par>
                              <p:par>
                                <p:cTn id="20" presetID="15" presetClass="entr" presetSubtype="0" fill="hold" grpId="0" nodeType="withEffect">
                                  <p:stCondLst>
                                    <p:cond delay="0"/>
                                  </p:stCondLst>
                                  <p:childTnLst>
                                    <p:set>
                                      <p:cBhvr>
                                        <p:cTn id="21" dur="1" fill="hold">
                                          <p:stCondLst>
                                            <p:cond delay="0"/>
                                          </p:stCondLst>
                                        </p:cTn>
                                        <p:tgtEl>
                                          <p:spTgt spid="146446"/>
                                        </p:tgtEl>
                                        <p:attrNameLst>
                                          <p:attrName>style.visibility</p:attrName>
                                        </p:attrNameLst>
                                      </p:cBhvr>
                                      <p:to>
                                        <p:strVal val="visible"/>
                                      </p:to>
                                    </p:set>
                                    <p:anim calcmode="lin" valueType="num">
                                      <p:cBhvr>
                                        <p:cTn id="22" dur="1000" fill="hold"/>
                                        <p:tgtEl>
                                          <p:spTgt spid="146446"/>
                                        </p:tgtEl>
                                        <p:attrNameLst>
                                          <p:attrName>ppt_w</p:attrName>
                                        </p:attrNameLst>
                                      </p:cBhvr>
                                      <p:tavLst>
                                        <p:tav tm="0">
                                          <p:val>
                                            <p:fltVal val="0"/>
                                          </p:val>
                                        </p:tav>
                                        <p:tav tm="100000">
                                          <p:val>
                                            <p:strVal val="#ppt_w"/>
                                          </p:val>
                                        </p:tav>
                                      </p:tavLst>
                                    </p:anim>
                                    <p:anim calcmode="lin" valueType="num">
                                      <p:cBhvr>
                                        <p:cTn id="23" dur="1000" fill="hold"/>
                                        <p:tgtEl>
                                          <p:spTgt spid="146446"/>
                                        </p:tgtEl>
                                        <p:attrNameLst>
                                          <p:attrName>ppt_h</p:attrName>
                                        </p:attrNameLst>
                                      </p:cBhvr>
                                      <p:tavLst>
                                        <p:tav tm="0">
                                          <p:val>
                                            <p:fltVal val="0"/>
                                          </p:val>
                                        </p:tav>
                                        <p:tav tm="100000">
                                          <p:val>
                                            <p:strVal val="#ppt_h"/>
                                          </p:val>
                                        </p:tav>
                                      </p:tavLst>
                                    </p:anim>
                                    <p:anim calcmode="lin" valueType="num">
                                      <p:cBhvr>
                                        <p:cTn id="24" dur="1000" fill="hold"/>
                                        <p:tgtEl>
                                          <p:spTgt spid="146446"/>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4644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6" grpId="0" animBg="1"/>
      <p:bldP spid="1464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Autumn PPT Background, Free Autumn Frame Powerpoint Templates -  SlideBackground"/>
          <p:cNvPicPr>
            <a:picLocks noChangeAspect="1" noChangeArrowheads="1"/>
          </p:cNvPicPr>
          <p:nvPr/>
        </p:nvPicPr>
        <p:blipFill>
          <a:blip r:embed="rId2"/>
          <a:srcRect/>
          <a:stretch>
            <a:fillRect/>
          </a:stretch>
        </p:blipFill>
        <p:spPr bwMode="auto">
          <a:xfrm>
            <a:off x="0" y="0"/>
            <a:ext cx="9155779" cy="6858000"/>
          </a:xfrm>
          <a:prstGeom prst="rect">
            <a:avLst/>
          </a:prstGeom>
          <a:noFill/>
        </p:spPr>
      </p:pic>
      <p:sp>
        <p:nvSpPr>
          <p:cNvPr id="3" name="WordArt 5"/>
          <p:cNvSpPr>
            <a:spLocks noChangeArrowheads="1" noChangeShapeType="1" noTextEdit="1"/>
          </p:cNvSpPr>
          <p:nvPr/>
        </p:nvSpPr>
        <p:spPr bwMode="auto">
          <a:xfrm>
            <a:off x="228600" y="1447800"/>
            <a:ext cx="8763000" cy="2895600"/>
          </a:xfrm>
          <a:prstGeom prst="rect">
            <a:avLst/>
          </a:prstGeom>
        </p:spPr>
        <p:txBody>
          <a:bodyPr wrap="none" fromWordArt="1">
            <a:prstTxWarp prst="textPlain">
              <a:avLst>
                <a:gd name="adj" fmla="val 50000"/>
              </a:avLst>
            </a:prstTxWarp>
          </a:bodyPr>
          <a:lstStyle/>
          <a:p>
            <a:r>
              <a:rPr lang="vi-VN" b="1" kern="10" dirty="0" smtClean="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TIẾT 13</a:t>
            </a:r>
            <a:r>
              <a:rPr lang="en-US" b="1" dirty="0" smtClean="0">
                <a:latin typeface="Times New Roman" pitchFamily="18" charset="0"/>
              </a:rPr>
              <a:t> -</a:t>
            </a:r>
            <a:r>
              <a:rPr lang="vi-VN" b="1" kern="10" dirty="0" smtClean="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 BÀI 13.ĐIỆN NĂNG</a:t>
            </a:r>
          </a:p>
          <a:p>
            <a:r>
              <a:rPr lang="vi-VN" b="1" kern="10" dirty="0" smtClean="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CÔNG CỦA DÒNG ĐIỆN</a:t>
            </a:r>
            <a:r>
              <a:rPr lang="en-US" b="1" kern="10" dirty="0" smtClean="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rPr>
              <a:t> </a:t>
            </a:r>
            <a:endParaRPr lang="en-US" b="1" kern="10" dirty="0">
              <a:ln w="12700">
                <a:solidFill>
                  <a:srgbClr val="000000"/>
                </a:solidFill>
                <a:round/>
                <a:headEnd/>
                <a:tailEnd/>
              </a:ln>
              <a:solidFill>
                <a:srgbClr val="FF00FF"/>
              </a:solidFill>
              <a:effectLst>
                <a:outerShdw dist="35921" dir="2700000" sy="50000" kx="2115830" algn="bl" rotWithShape="0">
                  <a:srgbClr val="C0C0C0">
                    <a:alpha val="79999"/>
                  </a:srgbClr>
                </a:outerShdw>
              </a:effectLst>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par>
                          <p:cTn id="8" fill="hold">
                            <p:stCondLst>
                              <p:cond delay="2000"/>
                            </p:stCondLst>
                            <p:childTnLst>
                              <p:par>
                                <p:cTn id="9" presetID="5" presetClass="entr" presetSubtype="10" fill="hold" grpId="1"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500"/>
                                        <p:tgtEl>
                                          <p:spTgt spid="3"/>
                                        </p:tgtEl>
                                      </p:cBhvr>
                                    </p:animEffect>
                                  </p:childTnLst>
                                </p:cTn>
                              </p:par>
                            </p:childTnLst>
                          </p:cTn>
                        </p:par>
                        <p:par>
                          <p:cTn id="12" fill="hold">
                            <p:stCondLst>
                              <p:cond delay="2500"/>
                            </p:stCondLst>
                            <p:childTnLst>
                              <p:par>
                                <p:cTn id="13" presetID="20" presetClass="entr" presetSubtype="0" fill="hold" grpId="2"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edge">
                                      <p:cBhvr>
                                        <p:cTn id="15" dur="2000"/>
                                        <p:tgtEl>
                                          <p:spTgt spid="3"/>
                                        </p:tgtEl>
                                      </p:cBhvr>
                                    </p:animEffect>
                                  </p:childTnLst>
                                </p:cTn>
                              </p:par>
                            </p:childTnLst>
                          </p:cTn>
                        </p:par>
                        <p:par>
                          <p:cTn id="16" fill="hold">
                            <p:stCondLst>
                              <p:cond delay="4500"/>
                            </p:stCondLst>
                            <p:childTnLst>
                              <p:par>
                                <p:cTn id="17" presetID="24" presetClass="entr" presetSubtype="0" fill="hold" grpId="3" nodeType="afterEffect">
                                  <p:stCondLst>
                                    <p:cond delay="0"/>
                                  </p:stCondLst>
                                  <p:childTnLst>
                                    <p:set>
                                      <p:cBhvr>
                                        <p:cTn id="18" dur="1" fill="hold">
                                          <p:stCondLst>
                                            <p:cond delay="0"/>
                                          </p:stCondLst>
                                        </p:cTn>
                                        <p:tgtEl>
                                          <p:spTgt spid="3"/>
                                        </p:tgtEl>
                                        <p:attrNameLst>
                                          <p:attrName>style.visibility</p:attrName>
                                        </p:attrNameLst>
                                      </p:cBhvr>
                                      <p:to>
                                        <p:strVal val="visible"/>
                                      </p:to>
                                    </p:set>
                                    <p:anim to="" calcmode="lin" valueType="num">
                                      <p:cBhvr>
                                        <p:cTn id="19"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3"/>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9219" name="Line 10"/>
          <p:cNvSpPr>
            <a:spLocks noChangeShapeType="1"/>
          </p:cNvSpPr>
          <p:nvPr/>
        </p:nvSpPr>
        <p:spPr bwMode="auto">
          <a:xfrm>
            <a:off x="0" y="685800"/>
            <a:ext cx="9144000" cy="0"/>
          </a:xfrm>
          <a:prstGeom prst="line">
            <a:avLst/>
          </a:prstGeom>
          <a:noFill/>
          <a:ln w="28575">
            <a:solidFill>
              <a:schemeClr val="tx1"/>
            </a:solidFill>
            <a:round/>
            <a:headEnd/>
            <a:tailEnd/>
          </a:ln>
        </p:spPr>
        <p:txBody>
          <a:bodyPr/>
          <a:lstStyle/>
          <a:p>
            <a:endParaRPr lang="en-US"/>
          </a:p>
        </p:txBody>
      </p:sp>
      <p:sp>
        <p:nvSpPr>
          <p:cNvPr id="9220" name="AutoShape 1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9221" name="AutoShape 1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7185" name="Text Box 17"/>
          <p:cNvSpPr txBox="1">
            <a:spLocks noChangeArrowheads="1"/>
          </p:cNvSpPr>
          <p:nvPr/>
        </p:nvSpPr>
        <p:spPr bwMode="auto">
          <a:xfrm>
            <a:off x="0" y="1143000"/>
            <a:ext cx="9144000" cy="646331"/>
          </a:xfrm>
          <a:prstGeom prst="rect">
            <a:avLst/>
          </a:prstGeom>
          <a:noFill/>
          <a:ln w="9525">
            <a:noFill/>
            <a:miter lim="800000"/>
            <a:headEnd/>
            <a:tailEnd/>
          </a:ln>
        </p:spPr>
        <p:txBody>
          <a:bodyPr wrap="square">
            <a:spAutoFit/>
          </a:bodyPr>
          <a:lstStyle/>
          <a:p>
            <a:pPr algn="l">
              <a:spcBef>
                <a:spcPct val="50000"/>
              </a:spcBef>
            </a:pPr>
            <a:r>
              <a:rPr lang="en-US" sz="2400" b="1" dirty="0">
                <a:solidFill>
                  <a:srgbClr val="CC3300"/>
                </a:solidFill>
              </a:rPr>
              <a:t> </a:t>
            </a:r>
            <a:r>
              <a:rPr lang="vi-VN" sz="3600" b="1" dirty="0" smtClean="0">
                <a:solidFill>
                  <a:srgbClr val="CC3300"/>
                </a:solidFill>
                <a:latin typeface="Times New Roman" pitchFamily="18" charset="0"/>
                <a:cs typeface="Times New Roman" pitchFamily="18" charset="0"/>
              </a:rPr>
              <a:t>C1.</a:t>
            </a:r>
            <a:r>
              <a:rPr lang="en-US" sz="3600" b="1" dirty="0" err="1" smtClean="0">
                <a:solidFill>
                  <a:srgbClr val="CC3300"/>
                </a:solidFill>
                <a:latin typeface="Times New Roman" pitchFamily="18" charset="0"/>
                <a:cs typeface="Times New Roman" pitchFamily="18" charset="0"/>
              </a:rPr>
              <a:t>Quan</a:t>
            </a:r>
            <a:r>
              <a:rPr lang="en-US" sz="3600" b="1" dirty="0" smtClean="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sát</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các</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dụng</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cụ</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và</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thiết</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bị</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điện</a:t>
            </a:r>
            <a:r>
              <a:rPr lang="en-US" sz="3600" b="1" dirty="0">
                <a:solidFill>
                  <a:srgbClr val="CC3300"/>
                </a:solidFill>
                <a:latin typeface="Times New Roman" pitchFamily="18" charset="0"/>
                <a:cs typeface="Times New Roman" pitchFamily="18" charset="0"/>
              </a:rPr>
              <a:t> </a:t>
            </a:r>
            <a:r>
              <a:rPr lang="en-US" sz="3600" b="1" dirty="0" err="1">
                <a:solidFill>
                  <a:srgbClr val="CC3300"/>
                </a:solidFill>
                <a:latin typeface="Times New Roman" pitchFamily="18" charset="0"/>
                <a:cs typeface="Times New Roman" pitchFamily="18" charset="0"/>
              </a:rPr>
              <a:t>sau</a:t>
            </a:r>
            <a:r>
              <a:rPr lang="en-US" sz="3600" b="1" dirty="0">
                <a:solidFill>
                  <a:srgbClr val="CC3300"/>
                </a:solidFill>
                <a:latin typeface="Times New Roman" pitchFamily="18" charset="0"/>
                <a:cs typeface="Times New Roman" pitchFamily="18" charset="0"/>
              </a:rPr>
              <a:t>:</a:t>
            </a:r>
          </a:p>
        </p:txBody>
      </p:sp>
      <p:sp>
        <p:nvSpPr>
          <p:cNvPr id="9224" name="AutoShape 65"/>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pic>
        <p:nvPicPr>
          <p:cNvPr id="9225" name="Picture 70" descr="Gyroscope-02-june"/>
          <p:cNvPicPr>
            <a:picLocks noChangeAspect="1" noChangeArrowheads="1" noCrop="1"/>
          </p:cNvPicPr>
          <p:nvPr/>
        </p:nvPicPr>
        <p:blipFill>
          <a:blip r:embed="rId2"/>
          <a:srcRect/>
          <a:stretch>
            <a:fillRect/>
          </a:stretch>
        </p:blipFill>
        <p:spPr bwMode="auto">
          <a:xfrm>
            <a:off x="0" y="0"/>
            <a:ext cx="1219200" cy="838200"/>
          </a:xfrm>
          <a:prstGeom prst="rect">
            <a:avLst/>
          </a:prstGeom>
          <a:noFill/>
          <a:ln w="9525">
            <a:noFill/>
            <a:miter lim="800000"/>
            <a:headEnd/>
            <a:tailEnd/>
          </a:ln>
        </p:spPr>
      </p:pic>
      <p:sp>
        <p:nvSpPr>
          <p:cNvPr id="7240" name="Text Box 72"/>
          <p:cNvSpPr txBox="1">
            <a:spLocks noChangeArrowheads="1"/>
          </p:cNvSpPr>
          <p:nvPr/>
        </p:nvSpPr>
        <p:spPr bwMode="auto">
          <a:xfrm>
            <a:off x="1066800" y="0"/>
            <a:ext cx="3581400" cy="646331"/>
          </a:xfrm>
          <a:prstGeom prst="rect">
            <a:avLst/>
          </a:prstGeom>
          <a:noFill/>
          <a:ln w="9525">
            <a:noFill/>
            <a:miter lim="800000"/>
            <a:headEnd/>
            <a:tailEnd/>
          </a:ln>
          <a:effectLst/>
        </p:spPr>
        <p:txBody>
          <a:bodyPr wrap="square">
            <a:spAutoFit/>
          </a:bodyPr>
          <a:lstStyle/>
          <a:p>
            <a:pPr algn="l">
              <a:defRPr/>
            </a:pP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I.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Điện</a:t>
            </a:r>
            <a:r>
              <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sz="3600" b="1" dirty="0" err="1">
                <a:solidFill>
                  <a:srgbClr val="0000FF"/>
                </a:solidFill>
                <a:effectLst>
                  <a:outerShdw blurRad="38100" dist="38100" dir="2700000" algn="tl">
                    <a:srgbClr val="C0C0C0"/>
                  </a:outerShdw>
                </a:effectLst>
                <a:latin typeface="Times New Roman" pitchFamily="18" charset="0"/>
                <a:cs typeface="Times New Roman" pitchFamily="18" charset="0"/>
              </a:rPr>
              <a:t>năng</a:t>
            </a:r>
            <a:endParaRPr lang="en-US" sz="3600" b="1"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7241" name="Text Box 73"/>
          <p:cNvSpPr txBox="1">
            <a:spLocks noChangeArrowheads="1"/>
          </p:cNvSpPr>
          <p:nvPr/>
        </p:nvSpPr>
        <p:spPr bwMode="auto">
          <a:xfrm>
            <a:off x="838200" y="685800"/>
            <a:ext cx="7696200" cy="646331"/>
          </a:xfrm>
          <a:prstGeom prst="rect">
            <a:avLst/>
          </a:prstGeom>
          <a:noFill/>
          <a:ln w="9525">
            <a:noFill/>
            <a:miter lim="800000"/>
            <a:headEnd/>
            <a:tailEnd/>
          </a:ln>
        </p:spPr>
        <p:txBody>
          <a:bodyPr>
            <a:spAutoFit/>
          </a:bodyPr>
          <a:lstStyle/>
          <a:p>
            <a:pPr algn="l">
              <a:spcBef>
                <a:spcPct val="50000"/>
              </a:spcBef>
            </a:pPr>
            <a:r>
              <a:rPr lang="en-US" sz="3600" dirty="0">
                <a:latin typeface="Times New Roman" pitchFamily="18" charset="0"/>
                <a:cs typeface="Times New Roman" pitchFamily="18" charset="0"/>
              </a:rPr>
              <a:t>1. </a:t>
            </a:r>
            <a:r>
              <a:rPr lang="en-US" sz="3600" dirty="0" err="1">
                <a:latin typeface="Times New Roman" pitchFamily="18" charset="0"/>
                <a:cs typeface="Times New Roman" pitchFamily="18" charset="0"/>
              </a:rPr>
              <a:t>Dòng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năng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lượng</a:t>
            </a:r>
            <a:r>
              <a:rPr lang="en-US" sz="3600" dirty="0">
                <a:latin typeface="Times New Roman" pitchFamily="18" charset="0"/>
                <a:cs typeface="Times New Roman" pitchFamily="18" charset="0"/>
              </a:rPr>
              <a:t>:</a:t>
            </a:r>
          </a:p>
        </p:txBody>
      </p:sp>
      <p:pic>
        <p:nvPicPr>
          <p:cNvPr id="7243" name="Picture 75"/>
          <p:cNvPicPr>
            <a:picLocks noChangeAspect="1" noChangeArrowheads="1"/>
          </p:cNvPicPr>
          <p:nvPr/>
        </p:nvPicPr>
        <p:blipFill>
          <a:blip r:embed="rId3"/>
          <a:srcRect/>
          <a:stretch>
            <a:fillRect/>
          </a:stretch>
        </p:blipFill>
        <p:spPr bwMode="auto">
          <a:xfrm>
            <a:off x="609600" y="2743200"/>
            <a:ext cx="2362200" cy="1676400"/>
          </a:xfrm>
          <a:prstGeom prst="rect">
            <a:avLst/>
          </a:prstGeom>
          <a:noFill/>
          <a:ln w="9525">
            <a:noFill/>
            <a:miter lim="800000"/>
            <a:headEnd/>
            <a:tailEnd/>
          </a:ln>
        </p:spPr>
      </p:pic>
      <p:sp>
        <p:nvSpPr>
          <p:cNvPr id="7244" name="Text Box 76" descr="Papyrus"/>
          <p:cNvSpPr txBox="1">
            <a:spLocks noChangeArrowheads="1"/>
          </p:cNvSpPr>
          <p:nvPr/>
        </p:nvSpPr>
        <p:spPr bwMode="auto">
          <a:xfrm>
            <a:off x="304800" y="2057400"/>
            <a:ext cx="2503488"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Nồi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pic>
        <p:nvPicPr>
          <p:cNvPr id="7245" name="Picture 77"/>
          <p:cNvPicPr>
            <a:picLocks noChangeAspect="1" noChangeArrowheads="1"/>
          </p:cNvPicPr>
          <p:nvPr/>
        </p:nvPicPr>
        <p:blipFill>
          <a:blip r:embed="rId5"/>
          <a:srcRect/>
          <a:stretch>
            <a:fillRect/>
          </a:stretch>
        </p:blipFill>
        <p:spPr bwMode="auto">
          <a:xfrm>
            <a:off x="3352800" y="2743200"/>
            <a:ext cx="2514600" cy="1676400"/>
          </a:xfrm>
          <a:prstGeom prst="rect">
            <a:avLst/>
          </a:prstGeom>
          <a:noFill/>
          <a:ln w="9525">
            <a:noFill/>
            <a:miter lim="800000"/>
            <a:headEnd/>
            <a:tailEnd/>
          </a:ln>
        </p:spPr>
      </p:pic>
      <p:sp>
        <p:nvSpPr>
          <p:cNvPr id="7246" name="Text Box 78" descr="Papyrus"/>
          <p:cNvSpPr txBox="1">
            <a:spLocks noChangeArrowheads="1"/>
          </p:cNvSpPr>
          <p:nvPr/>
        </p:nvSpPr>
        <p:spPr bwMode="auto">
          <a:xfrm>
            <a:off x="3429000" y="2133600"/>
            <a:ext cx="2286000"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khoan</a:t>
            </a:r>
            <a:endParaRPr lang="en-US" sz="3200" dirty="0">
              <a:latin typeface="Times New Roman" pitchFamily="18" charset="0"/>
              <a:cs typeface="Times New Roman" pitchFamily="18" charset="0"/>
            </a:endParaRPr>
          </a:p>
        </p:txBody>
      </p:sp>
      <p:pic>
        <p:nvPicPr>
          <p:cNvPr id="7251" name="Picture 83"/>
          <p:cNvPicPr>
            <a:picLocks noChangeAspect="1" noChangeArrowheads="1"/>
          </p:cNvPicPr>
          <p:nvPr/>
        </p:nvPicPr>
        <p:blipFill>
          <a:blip r:embed="rId6"/>
          <a:srcRect/>
          <a:stretch>
            <a:fillRect/>
          </a:stretch>
        </p:blipFill>
        <p:spPr bwMode="auto">
          <a:xfrm>
            <a:off x="6096000" y="2514600"/>
            <a:ext cx="2819400" cy="2009775"/>
          </a:xfrm>
          <a:prstGeom prst="rect">
            <a:avLst/>
          </a:prstGeom>
          <a:noFill/>
          <a:ln w="9525">
            <a:noFill/>
            <a:miter lim="800000"/>
            <a:headEnd/>
            <a:tailEnd/>
          </a:ln>
        </p:spPr>
      </p:pic>
      <p:sp>
        <p:nvSpPr>
          <p:cNvPr id="7252" name="Text Box 84" descr="Papyrus"/>
          <p:cNvSpPr txBox="1">
            <a:spLocks noChangeArrowheads="1"/>
          </p:cNvSpPr>
          <p:nvPr/>
        </p:nvSpPr>
        <p:spPr bwMode="auto">
          <a:xfrm>
            <a:off x="6248400" y="1981200"/>
            <a:ext cx="2895600"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nước</a:t>
            </a:r>
            <a:endParaRPr lang="en-US" sz="3200" dirty="0">
              <a:latin typeface="Times New Roman" pitchFamily="18" charset="0"/>
              <a:cs typeface="Times New Roman" pitchFamily="18" charset="0"/>
            </a:endParaRPr>
          </a:p>
        </p:txBody>
      </p:sp>
      <p:sp>
        <p:nvSpPr>
          <p:cNvPr id="7261" name="Text Box 93" descr="Papyrus"/>
          <p:cNvSpPr txBox="1">
            <a:spLocks noChangeArrowheads="1"/>
          </p:cNvSpPr>
          <p:nvPr/>
        </p:nvSpPr>
        <p:spPr bwMode="auto">
          <a:xfrm>
            <a:off x="228600" y="6019800"/>
            <a:ext cx="2514600"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Bàn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pic>
        <p:nvPicPr>
          <p:cNvPr id="7262" name="Picture 94"/>
          <p:cNvPicPr>
            <a:picLocks noChangeAspect="1" noChangeArrowheads="1"/>
          </p:cNvPicPr>
          <p:nvPr/>
        </p:nvPicPr>
        <p:blipFill>
          <a:blip r:embed="rId7"/>
          <a:srcRect/>
          <a:stretch>
            <a:fillRect/>
          </a:stretch>
        </p:blipFill>
        <p:spPr bwMode="auto">
          <a:xfrm>
            <a:off x="252307" y="4419600"/>
            <a:ext cx="2262293" cy="1590675"/>
          </a:xfrm>
          <a:prstGeom prst="rect">
            <a:avLst/>
          </a:prstGeom>
          <a:noFill/>
          <a:ln w="9525">
            <a:noFill/>
            <a:miter lim="800000"/>
            <a:headEnd/>
            <a:tailEnd/>
          </a:ln>
        </p:spPr>
      </p:pic>
      <p:sp>
        <p:nvSpPr>
          <p:cNvPr id="7263" name="Text Box 95" descr="Papyrus"/>
          <p:cNvSpPr txBox="1">
            <a:spLocks noChangeArrowheads="1"/>
          </p:cNvSpPr>
          <p:nvPr/>
        </p:nvSpPr>
        <p:spPr bwMode="auto">
          <a:xfrm>
            <a:off x="3657600" y="6172200"/>
            <a:ext cx="1676400" cy="584775"/>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3200" dirty="0" err="1">
                <a:latin typeface="Times New Roman" pitchFamily="18" charset="0"/>
                <a:cs typeface="Times New Roman" pitchFamily="18" charset="0"/>
              </a:rPr>
              <a:t>Mỏ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hàn</a:t>
            </a:r>
            <a:endParaRPr lang="en-US" sz="3200" dirty="0">
              <a:latin typeface="Times New Roman" pitchFamily="18" charset="0"/>
              <a:cs typeface="Times New Roman" pitchFamily="18" charset="0"/>
            </a:endParaRPr>
          </a:p>
        </p:txBody>
      </p:sp>
      <p:pic>
        <p:nvPicPr>
          <p:cNvPr id="7264" name="Picture 96"/>
          <p:cNvPicPr>
            <a:picLocks noChangeAspect="1" noChangeArrowheads="1"/>
          </p:cNvPicPr>
          <p:nvPr/>
        </p:nvPicPr>
        <p:blipFill>
          <a:blip r:embed="rId8"/>
          <a:srcRect/>
          <a:stretch>
            <a:fillRect/>
          </a:stretch>
        </p:blipFill>
        <p:spPr bwMode="auto">
          <a:xfrm>
            <a:off x="3352800" y="4038600"/>
            <a:ext cx="2143125" cy="2143125"/>
          </a:xfrm>
          <a:prstGeom prst="rect">
            <a:avLst/>
          </a:prstGeom>
          <a:noFill/>
          <a:ln w="9525">
            <a:noFill/>
            <a:miter lim="800000"/>
            <a:headEnd/>
            <a:tailEnd/>
          </a:ln>
        </p:spPr>
      </p:pic>
      <p:sp>
        <p:nvSpPr>
          <p:cNvPr id="7265" name="Text Box 97" descr="Papyrus"/>
          <p:cNvSpPr txBox="1">
            <a:spLocks noChangeArrowheads="1"/>
          </p:cNvSpPr>
          <p:nvPr/>
        </p:nvSpPr>
        <p:spPr bwMode="auto">
          <a:xfrm>
            <a:off x="6553200" y="6273225"/>
            <a:ext cx="2133600" cy="584775"/>
          </a:xfrm>
          <a:prstGeom prst="rect">
            <a:avLst/>
          </a:prstGeom>
          <a:blipFill dpi="0" rotWithShape="1">
            <a:blip r:embed="rId4"/>
            <a:srcRect/>
            <a:tile tx="0" ty="0" sx="100000" sy="100000" flip="none" algn="tl"/>
          </a:blipFill>
          <a:ln w="9525">
            <a:noFill/>
            <a:miter lim="800000"/>
            <a:headEnd/>
            <a:tailEnd/>
          </a:ln>
        </p:spPr>
        <p:txBody>
          <a:bodyPr wrap="square">
            <a:spAutoFit/>
          </a:bodyPr>
          <a:lstStyle/>
          <a:p>
            <a:pPr>
              <a:spcBef>
                <a:spcPct val="50000"/>
              </a:spcBef>
            </a:pPr>
            <a:r>
              <a:rPr lang="en-US" sz="3200" dirty="0" err="1">
                <a:latin typeface="Times New Roman" pitchFamily="18" charset="0"/>
                <a:cs typeface="Times New Roman" pitchFamily="18" charset="0"/>
              </a:rPr>
              <a:t>Quạt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endParaRPr lang="en-US" sz="3200" dirty="0">
              <a:latin typeface="Times New Roman" pitchFamily="18" charset="0"/>
              <a:cs typeface="Times New Roman" pitchFamily="18" charset="0"/>
            </a:endParaRPr>
          </a:p>
        </p:txBody>
      </p:sp>
      <p:pic>
        <p:nvPicPr>
          <p:cNvPr id="7266" name="Picture 98"/>
          <p:cNvPicPr>
            <a:picLocks noChangeAspect="1" noChangeArrowheads="1"/>
          </p:cNvPicPr>
          <p:nvPr/>
        </p:nvPicPr>
        <p:blipFill>
          <a:blip r:embed="rId9"/>
          <a:srcRect/>
          <a:stretch>
            <a:fillRect/>
          </a:stretch>
        </p:blipFill>
        <p:spPr bwMode="auto">
          <a:xfrm>
            <a:off x="6477000" y="4419600"/>
            <a:ext cx="2438400" cy="1714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241"/>
                                        </p:tgtEl>
                                        <p:attrNameLst>
                                          <p:attrName>style.visibility</p:attrName>
                                        </p:attrNameLst>
                                      </p:cBhvr>
                                      <p:to>
                                        <p:strVal val="visible"/>
                                      </p:to>
                                    </p:set>
                                    <p:animEffect transition="in" filter="fade">
                                      <p:cBhvr>
                                        <p:cTn id="7" dur="1000"/>
                                        <p:tgtEl>
                                          <p:spTgt spid="7241"/>
                                        </p:tgtEl>
                                      </p:cBhvr>
                                    </p:animEffect>
                                    <p:anim calcmode="lin" valueType="num">
                                      <p:cBhvr>
                                        <p:cTn id="8" dur="1000" fill="hold"/>
                                        <p:tgtEl>
                                          <p:spTgt spid="7241"/>
                                        </p:tgtEl>
                                        <p:attrNameLst>
                                          <p:attrName>ppt_x</p:attrName>
                                        </p:attrNameLst>
                                      </p:cBhvr>
                                      <p:tavLst>
                                        <p:tav tm="0">
                                          <p:val>
                                            <p:strVal val="#ppt_x"/>
                                          </p:val>
                                        </p:tav>
                                        <p:tav tm="100000">
                                          <p:val>
                                            <p:strVal val="#ppt_x"/>
                                          </p:val>
                                        </p:tav>
                                      </p:tavLst>
                                    </p:anim>
                                    <p:anim calcmode="lin" valueType="num">
                                      <p:cBhvr>
                                        <p:cTn id="9" dur="1000" fill="hold"/>
                                        <p:tgtEl>
                                          <p:spTgt spid="72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iterate type="lt">
                                    <p:tmPct val="0"/>
                                  </p:iterate>
                                  <p:childTnLst>
                                    <p:set>
                                      <p:cBhvr>
                                        <p:cTn id="13" dur="1" fill="hold">
                                          <p:stCondLst>
                                            <p:cond delay="0"/>
                                          </p:stCondLst>
                                        </p:cTn>
                                        <p:tgtEl>
                                          <p:spTgt spid="7185"/>
                                        </p:tgtEl>
                                        <p:attrNameLst>
                                          <p:attrName>style.visibility</p:attrName>
                                        </p:attrNameLst>
                                      </p:cBhvr>
                                      <p:to>
                                        <p:strVal val="visible"/>
                                      </p:to>
                                    </p:set>
                                    <p:anim calcmode="lin" valueType="num">
                                      <p:cBhvr>
                                        <p:cTn id="14" dur="1000" fill="hold"/>
                                        <p:tgtEl>
                                          <p:spTgt spid="7185"/>
                                        </p:tgtEl>
                                        <p:attrNameLst>
                                          <p:attrName>ppt_x</p:attrName>
                                        </p:attrNameLst>
                                      </p:cBhvr>
                                      <p:tavLst>
                                        <p:tav tm="0">
                                          <p:val>
                                            <p:strVal val="#ppt_x-.2"/>
                                          </p:val>
                                        </p:tav>
                                        <p:tav tm="100000">
                                          <p:val>
                                            <p:strVal val="#ppt_x"/>
                                          </p:val>
                                        </p:tav>
                                      </p:tavLst>
                                    </p:anim>
                                    <p:anim calcmode="lin" valueType="num">
                                      <p:cBhvr>
                                        <p:cTn id="15" dur="1000" fill="hold"/>
                                        <p:tgtEl>
                                          <p:spTgt spid="718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185"/>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grpId="0" nodeType="clickEffect">
                                  <p:stCondLst>
                                    <p:cond delay="0"/>
                                  </p:stCondLst>
                                  <p:childTnLst>
                                    <p:set>
                                      <p:cBhvr>
                                        <p:cTn id="20" dur="1" fill="hold">
                                          <p:stCondLst>
                                            <p:cond delay="0"/>
                                          </p:stCondLst>
                                        </p:cTn>
                                        <p:tgtEl>
                                          <p:spTgt spid="7244"/>
                                        </p:tgtEl>
                                        <p:attrNameLst>
                                          <p:attrName>style.visibility</p:attrName>
                                        </p:attrNameLst>
                                      </p:cBhvr>
                                      <p:to>
                                        <p:strVal val="visible"/>
                                      </p:to>
                                    </p:set>
                                    <p:animEffect transition="in" filter="fade">
                                      <p:cBhvr>
                                        <p:cTn id="21" dur="800" decel="100000"/>
                                        <p:tgtEl>
                                          <p:spTgt spid="7244"/>
                                        </p:tgtEl>
                                      </p:cBhvr>
                                    </p:animEffect>
                                    <p:anim calcmode="lin" valueType="num">
                                      <p:cBhvr>
                                        <p:cTn id="22" dur="800" decel="100000" fill="hold"/>
                                        <p:tgtEl>
                                          <p:spTgt spid="7244"/>
                                        </p:tgtEl>
                                        <p:attrNameLst>
                                          <p:attrName>style.rotation</p:attrName>
                                        </p:attrNameLst>
                                      </p:cBhvr>
                                      <p:tavLst>
                                        <p:tav tm="0">
                                          <p:val>
                                            <p:fltVal val="-90"/>
                                          </p:val>
                                        </p:tav>
                                        <p:tav tm="100000">
                                          <p:val>
                                            <p:fltVal val="0"/>
                                          </p:val>
                                        </p:tav>
                                      </p:tavLst>
                                    </p:anim>
                                    <p:anim calcmode="lin" valueType="num">
                                      <p:cBhvr>
                                        <p:cTn id="23" dur="800" decel="100000" fill="hold"/>
                                        <p:tgtEl>
                                          <p:spTgt spid="7244"/>
                                        </p:tgtEl>
                                        <p:attrNameLst>
                                          <p:attrName>ppt_x</p:attrName>
                                        </p:attrNameLst>
                                      </p:cBhvr>
                                      <p:tavLst>
                                        <p:tav tm="0">
                                          <p:val>
                                            <p:strVal val="#ppt_x+0.4"/>
                                          </p:val>
                                        </p:tav>
                                        <p:tav tm="100000">
                                          <p:val>
                                            <p:strVal val="#ppt_x-0.05"/>
                                          </p:val>
                                        </p:tav>
                                      </p:tavLst>
                                    </p:anim>
                                    <p:anim calcmode="lin" valueType="num">
                                      <p:cBhvr>
                                        <p:cTn id="24" dur="800" decel="100000" fill="hold"/>
                                        <p:tgtEl>
                                          <p:spTgt spid="7244"/>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7244"/>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7244"/>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7243"/>
                                        </p:tgtEl>
                                        <p:attrNameLst>
                                          <p:attrName>style.visibility</p:attrName>
                                        </p:attrNameLst>
                                      </p:cBhvr>
                                      <p:to>
                                        <p:strVal val="visible"/>
                                      </p:to>
                                    </p:set>
                                    <p:animEffect transition="in" filter="fade">
                                      <p:cBhvr>
                                        <p:cTn id="29" dur="800" decel="100000"/>
                                        <p:tgtEl>
                                          <p:spTgt spid="7243"/>
                                        </p:tgtEl>
                                      </p:cBhvr>
                                    </p:animEffect>
                                    <p:anim calcmode="lin" valueType="num">
                                      <p:cBhvr>
                                        <p:cTn id="30" dur="800" decel="100000" fill="hold"/>
                                        <p:tgtEl>
                                          <p:spTgt spid="7243"/>
                                        </p:tgtEl>
                                        <p:attrNameLst>
                                          <p:attrName>style.rotation</p:attrName>
                                        </p:attrNameLst>
                                      </p:cBhvr>
                                      <p:tavLst>
                                        <p:tav tm="0">
                                          <p:val>
                                            <p:fltVal val="-90"/>
                                          </p:val>
                                        </p:tav>
                                        <p:tav tm="100000">
                                          <p:val>
                                            <p:fltVal val="0"/>
                                          </p:val>
                                        </p:tav>
                                      </p:tavLst>
                                    </p:anim>
                                    <p:anim calcmode="lin" valueType="num">
                                      <p:cBhvr>
                                        <p:cTn id="31" dur="800" decel="100000" fill="hold"/>
                                        <p:tgtEl>
                                          <p:spTgt spid="7243"/>
                                        </p:tgtEl>
                                        <p:attrNameLst>
                                          <p:attrName>ppt_x</p:attrName>
                                        </p:attrNameLst>
                                      </p:cBhvr>
                                      <p:tavLst>
                                        <p:tav tm="0">
                                          <p:val>
                                            <p:strVal val="#ppt_x+0.4"/>
                                          </p:val>
                                        </p:tav>
                                        <p:tav tm="100000">
                                          <p:val>
                                            <p:strVal val="#ppt_x-0.05"/>
                                          </p:val>
                                        </p:tav>
                                      </p:tavLst>
                                    </p:anim>
                                    <p:anim calcmode="lin" valueType="num">
                                      <p:cBhvr>
                                        <p:cTn id="32" dur="800" decel="100000" fill="hold"/>
                                        <p:tgtEl>
                                          <p:spTgt spid="7243"/>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7243"/>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7243"/>
                                        </p:tgtEl>
                                        <p:attrNameLst>
                                          <p:attrName>ppt_y</p:attrName>
                                        </p:attrNameLst>
                                      </p:cBhvr>
                                      <p:tavLst>
                                        <p:tav tm="0">
                                          <p:val>
                                            <p:strVal val="#ppt_y+0.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7246"/>
                                        </p:tgtEl>
                                        <p:attrNameLst>
                                          <p:attrName>style.visibility</p:attrName>
                                        </p:attrNameLst>
                                      </p:cBhvr>
                                      <p:to>
                                        <p:strVal val="visible"/>
                                      </p:to>
                                    </p:set>
                                    <p:anim calcmode="lin" valueType="num">
                                      <p:cBhvr>
                                        <p:cTn id="39" dur="500" fill="hold"/>
                                        <p:tgtEl>
                                          <p:spTgt spid="7246"/>
                                        </p:tgtEl>
                                        <p:attrNameLst>
                                          <p:attrName>ppt_w</p:attrName>
                                        </p:attrNameLst>
                                      </p:cBhvr>
                                      <p:tavLst>
                                        <p:tav tm="0">
                                          <p:val>
                                            <p:fltVal val="0"/>
                                          </p:val>
                                        </p:tav>
                                        <p:tav tm="100000">
                                          <p:val>
                                            <p:strVal val="#ppt_w"/>
                                          </p:val>
                                        </p:tav>
                                      </p:tavLst>
                                    </p:anim>
                                    <p:anim calcmode="lin" valueType="num">
                                      <p:cBhvr>
                                        <p:cTn id="40" dur="500" fill="hold"/>
                                        <p:tgtEl>
                                          <p:spTgt spid="7246"/>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245"/>
                                        </p:tgtEl>
                                        <p:attrNameLst>
                                          <p:attrName>style.visibility</p:attrName>
                                        </p:attrNameLst>
                                      </p:cBhvr>
                                      <p:to>
                                        <p:strVal val="visible"/>
                                      </p:to>
                                    </p:set>
                                    <p:anim calcmode="lin" valueType="num">
                                      <p:cBhvr>
                                        <p:cTn id="43" dur="500" fill="hold"/>
                                        <p:tgtEl>
                                          <p:spTgt spid="7245"/>
                                        </p:tgtEl>
                                        <p:attrNameLst>
                                          <p:attrName>ppt_w</p:attrName>
                                        </p:attrNameLst>
                                      </p:cBhvr>
                                      <p:tavLst>
                                        <p:tav tm="0">
                                          <p:val>
                                            <p:fltVal val="0"/>
                                          </p:val>
                                        </p:tav>
                                        <p:tav tm="100000">
                                          <p:val>
                                            <p:strVal val="#ppt_w"/>
                                          </p:val>
                                        </p:tav>
                                      </p:tavLst>
                                    </p:anim>
                                    <p:anim calcmode="lin" valueType="num">
                                      <p:cBhvr>
                                        <p:cTn id="44" dur="500" fill="hold"/>
                                        <p:tgtEl>
                                          <p:spTgt spid="7245"/>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7252"/>
                                        </p:tgtEl>
                                        <p:attrNameLst>
                                          <p:attrName>style.visibility</p:attrName>
                                        </p:attrNameLst>
                                      </p:cBhvr>
                                      <p:to>
                                        <p:strVal val="visible"/>
                                      </p:to>
                                    </p:set>
                                    <p:animScale>
                                      <p:cBhvr>
                                        <p:cTn id="49" dur="1000" decel="50000" fill="hold">
                                          <p:stCondLst>
                                            <p:cond delay="0"/>
                                          </p:stCondLst>
                                        </p:cTn>
                                        <p:tgtEl>
                                          <p:spTgt spid="72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252"/>
                                        </p:tgtEl>
                                        <p:attrNameLst>
                                          <p:attrName>ppt_x</p:attrName>
                                          <p:attrName>ppt_y</p:attrName>
                                        </p:attrNameLst>
                                      </p:cBhvr>
                                    </p:animMotion>
                                    <p:animEffect transition="in" filter="fade">
                                      <p:cBhvr>
                                        <p:cTn id="51" dur="1000"/>
                                        <p:tgtEl>
                                          <p:spTgt spid="7252"/>
                                        </p:tgtEl>
                                      </p:cBhvr>
                                    </p:animEffect>
                                  </p:childTnLst>
                                </p:cTn>
                              </p:par>
                              <p:par>
                                <p:cTn id="52" presetID="52" presetClass="entr" presetSubtype="0" fill="hold" nodeType="withEffect">
                                  <p:stCondLst>
                                    <p:cond delay="0"/>
                                  </p:stCondLst>
                                  <p:childTnLst>
                                    <p:set>
                                      <p:cBhvr>
                                        <p:cTn id="53" dur="1" fill="hold">
                                          <p:stCondLst>
                                            <p:cond delay="0"/>
                                          </p:stCondLst>
                                        </p:cTn>
                                        <p:tgtEl>
                                          <p:spTgt spid="7251"/>
                                        </p:tgtEl>
                                        <p:attrNameLst>
                                          <p:attrName>style.visibility</p:attrName>
                                        </p:attrNameLst>
                                      </p:cBhvr>
                                      <p:to>
                                        <p:strVal val="visible"/>
                                      </p:to>
                                    </p:set>
                                    <p:animScale>
                                      <p:cBhvr>
                                        <p:cTn id="54" dur="1000" decel="50000" fill="hold">
                                          <p:stCondLst>
                                            <p:cond delay="0"/>
                                          </p:stCondLst>
                                        </p:cTn>
                                        <p:tgtEl>
                                          <p:spTgt spid="72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000" decel="50000" fill="hold">
                                          <p:stCondLst>
                                            <p:cond delay="0"/>
                                          </p:stCondLst>
                                        </p:cTn>
                                        <p:tgtEl>
                                          <p:spTgt spid="7251"/>
                                        </p:tgtEl>
                                        <p:attrNameLst>
                                          <p:attrName>ppt_x</p:attrName>
                                          <p:attrName>ppt_y</p:attrName>
                                        </p:attrNameLst>
                                      </p:cBhvr>
                                    </p:animMotion>
                                    <p:animEffect transition="in" filter="fade">
                                      <p:cBhvr>
                                        <p:cTn id="56" dur="1000"/>
                                        <p:tgtEl>
                                          <p:spTgt spid="7251"/>
                                        </p:tgtEl>
                                      </p:cBhvr>
                                    </p:animEffect>
                                  </p:childTnLst>
                                </p:cTn>
                              </p:par>
                            </p:childTnLst>
                          </p:cTn>
                        </p:par>
                      </p:childTnLst>
                    </p:cTn>
                  </p:par>
                  <p:par>
                    <p:cTn id="57" fill="hold">
                      <p:stCondLst>
                        <p:cond delay="indefinite"/>
                      </p:stCondLst>
                      <p:childTnLst>
                        <p:par>
                          <p:cTn id="58" fill="hold">
                            <p:stCondLst>
                              <p:cond delay="0"/>
                            </p:stCondLst>
                            <p:childTnLst>
                              <p:par>
                                <p:cTn id="59" presetID="30" presetClass="entr" presetSubtype="0" fill="hold" nodeType="clickEffect">
                                  <p:stCondLst>
                                    <p:cond delay="0"/>
                                  </p:stCondLst>
                                  <p:childTnLst>
                                    <p:set>
                                      <p:cBhvr>
                                        <p:cTn id="60" dur="1" fill="hold">
                                          <p:stCondLst>
                                            <p:cond delay="0"/>
                                          </p:stCondLst>
                                        </p:cTn>
                                        <p:tgtEl>
                                          <p:spTgt spid="7262"/>
                                        </p:tgtEl>
                                        <p:attrNameLst>
                                          <p:attrName>style.visibility</p:attrName>
                                        </p:attrNameLst>
                                      </p:cBhvr>
                                      <p:to>
                                        <p:strVal val="visible"/>
                                      </p:to>
                                    </p:set>
                                    <p:animEffect transition="in" filter="fade">
                                      <p:cBhvr>
                                        <p:cTn id="61" dur="800" decel="100000"/>
                                        <p:tgtEl>
                                          <p:spTgt spid="7262"/>
                                        </p:tgtEl>
                                      </p:cBhvr>
                                    </p:animEffect>
                                    <p:anim calcmode="lin" valueType="num">
                                      <p:cBhvr>
                                        <p:cTn id="62" dur="800" decel="100000" fill="hold"/>
                                        <p:tgtEl>
                                          <p:spTgt spid="7262"/>
                                        </p:tgtEl>
                                        <p:attrNameLst>
                                          <p:attrName>style.rotation</p:attrName>
                                        </p:attrNameLst>
                                      </p:cBhvr>
                                      <p:tavLst>
                                        <p:tav tm="0">
                                          <p:val>
                                            <p:fltVal val="-90"/>
                                          </p:val>
                                        </p:tav>
                                        <p:tav tm="100000">
                                          <p:val>
                                            <p:fltVal val="0"/>
                                          </p:val>
                                        </p:tav>
                                      </p:tavLst>
                                    </p:anim>
                                    <p:anim calcmode="lin" valueType="num">
                                      <p:cBhvr>
                                        <p:cTn id="63" dur="800" decel="100000" fill="hold"/>
                                        <p:tgtEl>
                                          <p:spTgt spid="7262"/>
                                        </p:tgtEl>
                                        <p:attrNameLst>
                                          <p:attrName>ppt_x</p:attrName>
                                        </p:attrNameLst>
                                      </p:cBhvr>
                                      <p:tavLst>
                                        <p:tav tm="0">
                                          <p:val>
                                            <p:strVal val="#ppt_x+0.4"/>
                                          </p:val>
                                        </p:tav>
                                        <p:tav tm="100000">
                                          <p:val>
                                            <p:strVal val="#ppt_x-0.05"/>
                                          </p:val>
                                        </p:tav>
                                      </p:tavLst>
                                    </p:anim>
                                    <p:anim calcmode="lin" valueType="num">
                                      <p:cBhvr>
                                        <p:cTn id="64" dur="800" decel="100000" fill="hold"/>
                                        <p:tgtEl>
                                          <p:spTgt spid="7262"/>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7262"/>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7262"/>
                                        </p:tgtEl>
                                        <p:attrNameLst>
                                          <p:attrName>ppt_y</p:attrName>
                                        </p:attrNameLst>
                                      </p:cBhvr>
                                      <p:tavLst>
                                        <p:tav tm="0">
                                          <p:val>
                                            <p:strVal val="#ppt_y+0.1"/>
                                          </p:val>
                                        </p:tav>
                                        <p:tav tm="100000">
                                          <p:val>
                                            <p:strVal val="#ppt_y"/>
                                          </p:val>
                                        </p:tav>
                                      </p:tavLst>
                                    </p:anim>
                                  </p:childTnLst>
                                </p:cTn>
                              </p:par>
                              <p:par>
                                <p:cTn id="67" presetID="30" presetClass="entr" presetSubtype="0" fill="hold" grpId="0" nodeType="withEffect">
                                  <p:stCondLst>
                                    <p:cond delay="0"/>
                                  </p:stCondLst>
                                  <p:childTnLst>
                                    <p:set>
                                      <p:cBhvr>
                                        <p:cTn id="68" dur="1" fill="hold">
                                          <p:stCondLst>
                                            <p:cond delay="0"/>
                                          </p:stCondLst>
                                        </p:cTn>
                                        <p:tgtEl>
                                          <p:spTgt spid="7261"/>
                                        </p:tgtEl>
                                        <p:attrNameLst>
                                          <p:attrName>style.visibility</p:attrName>
                                        </p:attrNameLst>
                                      </p:cBhvr>
                                      <p:to>
                                        <p:strVal val="visible"/>
                                      </p:to>
                                    </p:set>
                                    <p:animEffect transition="in" filter="fade">
                                      <p:cBhvr>
                                        <p:cTn id="69" dur="800" decel="100000"/>
                                        <p:tgtEl>
                                          <p:spTgt spid="7261"/>
                                        </p:tgtEl>
                                      </p:cBhvr>
                                    </p:animEffect>
                                    <p:anim calcmode="lin" valueType="num">
                                      <p:cBhvr>
                                        <p:cTn id="70" dur="800" decel="100000" fill="hold"/>
                                        <p:tgtEl>
                                          <p:spTgt spid="7261"/>
                                        </p:tgtEl>
                                        <p:attrNameLst>
                                          <p:attrName>style.rotation</p:attrName>
                                        </p:attrNameLst>
                                      </p:cBhvr>
                                      <p:tavLst>
                                        <p:tav tm="0">
                                          <p:val>
                                            <p:fltVal val="-90"/>
                                          </p:val>
                                        </p:tav>
                                        <p:tav tm="100000">
                                          <p:val>
                                            <p:fltVal val="0"/>
                                          </p:val>
                                        </p:tav>
                                      </p:tavLst>
                                    </p:anim>
                                    <p:anim calcmode="lin" valueType="num">
                                      <p:cBhvr>
                                        <p:cTn id="71" dur="800" decel="100000" fill="hold"/>
                                        <p:tgtEl>
                                          <p:spTgt spid="7261"/>
                                        </p:tgtEl>
                                        <p:attrNameLst>
                                          <p:attrName>ppt_x</p:attrName>
                                        </p:attrNameLst>
                                      </p:cBhvr>
                                      <p:tavLst>
                                        <p:tav tm="0">
                                          <p:val>
                                            <p:strVal val="#ppt_x+0.4"/>
                                          </p:val>
                                        </p:tav>
                                        <p:tav tm="100000">
                                          <p:val>
                                            <p:strVal val="#ppt_x-0.05"/>
                                          </p:val>
                                        </p:tav>
                                      </p:tavLst>
                                    </p:anim>
                                    <p:anim calcmode="lin" valueType="num">
                                      <p:cBhvr>
                                        <p:cTn id="72" dur="800" decel="100000" fill="hold"/>
                                        <p:tgtEl>
                                          <p:spTgt spid="7261"/>
                                        </p:tgtEl>
                                        <p:attrNameLst>
                                          <p:attrName>ppt_y</p:attrName>
                                        </p:attrNameLst>
                                      </p:cBhvr>
                                      <p:tavLst>
                                        <p:tav tm="0">
                                          <p:val>
                                            <p:strVal val="#ppt_y-0.4"/>
                                          </p:val>
                                        </p:tav>
                                        <p:tav tm="100000">
                                          <p:val>
                                            <p:strVal val="#ppt_y+0.1"/>
                                          </p:val>
                                        </p:tav>
                                      </p:tavLst>
                                    </p:anim>
                                    <p:anim calcmode="lin" valueType="num">
                                      <p:cBhvr>
                                        <p:cTn id="73" dur="200" accel="100000" fill="hold">
                                          <p:stCondLst>
                                            <p:cond delay="800"/>
                                          </p:stCondLst>
                                        </p:cTn>
                                        <p:tgtEl>
                                          <p:spTgt spid="7261"/>
                                        </p:tgtEl>
                                        <p:attrNameLst>
                                          <p:attrName>ppt_x</p:attrName>
                                        </p:attrNameLst>
                                      </p:cBhvr>
                                      <p:tavLst>
                                        <p:tav tm="0">
                                          <p:val>
                                            <p:strVal val="#ppt_x-0.05"/>
                                          </p:val>
                                        </p:tav>
                                        <p:tav tm="100000">
                                          <p:val>
                                            <p:strVal val="#ppt_x"/>
                                          </p:val>
                                        </p:tav>
                                      </p:tavLst>
                                    </p:anim>
                                    <p:anim calcmode="lin" valueType="num">
                                      <p:cBhvr>
                                        <p:cTn id="74" dur="200" accel="100000" fill="hold">
                                          <p:stCondLst>
                                            <p:cond delay="800"/>
                                          </p:stCondLst>
                                        </p:cTn>
                                        <p:tgtEl>
                                          <p:spTgt spid="7261"/>
                                        </p:tgtEl>
                                        <p:attrNameLst>
                                          <p:attrName>ppt_y</p:attrName>
                                        </p:attrNameLst>
                                      </p:cBhvr>
                                      <p:tavLst>
                                        <p:tav tm="0">
                                          <p:val>
                                            <p:strVal val="#ppt_y+0.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4" presetClass="entr" presetSubtype="0" accel="100000" fill="hold" nodeType="clickEffect">
                                  <p:stCondLst>
                                    <p:cond delay="0"/>
                                  </p:stCondLst>
                                  <p:childTnLst>
                                    <p:set>
                                      <p:cBhvr>
                                        <p:cTn id="78" dur="1" fill="hold">
                                          <p:stCondLst>
                                            <p:cond delay="0"/>
                                          </p:stCondLst>
                                        </p:cTn>
                                        <p:tgtEl>
                                          <p:spTgt spid="7264"/>
                                        </p:tgtEl>
                                        <p:attrNameLst>
                                          <p:attrName>style.visibility</p:attrName>
                                        </p:attrNameLst>
                                      </p:cBhvr>
                                      <p:to>
                                        <p:strVal val="visible"/>
                                      </p:to>
                                    </p:set>
                                    <p:anim calcmode="lin" valueType="num">
                                      <p:cBhvr>
                                        <p:cTn id="79" dur="500" fill="hold"/>
                                        <p:tgtEl>
                                          <p:spTgt spid="7264"/>
                                        </p:tgtEl>
                                        <p:attrNameLst>
                                          <p:attrName>ppt_w</p:attrName>
                                        </p:attrNameLst>
                                      </p:cBhvr>
                                      <p:tavLst>
                                        <p:tav tm="0">
                                          <p:val>
                                            <p:strVal val="#ppt_w*0.05"/>
                                          </p:val>
                                        </p:tav>
                                        <p:tav tm="100000">
                                          <p:val>
                                            <p:strVal val="#ppt_w"/>
                                          </p:val>
                                        </p:tav>
                                      </p:tavLst>
                                    </p:anim>
                                    <p:anim calcmode="lin" valueType="num">
                                      <p:cBhvr>
                                        <p:cTn id="80" dur="500" fill="hold"/>
                                        <p:tgtEl>
                                          <p:spTgt spid="7264"/>
                                        </p:tgtEl>
                                        <p:attrNameLst>
                                          <p:attrName>ppt_h</p:attrName>
                                        </p:attrNameLst>
                                      </p:cBhvr>
                                      <p:tavLst>
                                        <p:tav tm="0">
                                          <p:val>
                                            <p:strVal val="#ppt_h"/>
                                          </p:val>
                                        </p:tav>
                                        <p:tav tm="100000">
                                          <p:val>
                                            <p:strVal val="#ppt_h"/>
                                          </p:val>
                                        </p:tav>
                                      </p:tavLst>
                                    </p:anim>
                                    <p:anim calcmode="lin" valueType="num">
                                      <p:cBhvr>
                                        <p:cTn id="81" dur="500" fill="hold"/>
                                        <p:tgtEl>
                                          <p:spTgt spid="7264"/>
                                        </p:tgtEl>
                                        <p:attrNameLst>
                                          <p:attrName>ppt_x</p:attrName>
                                        </p:attrNameLst>
                                      </p:cBhvr>
                                      <p:tavLst>
                                        <p:tav tm="0">
                                          <p:val>
                                            <p:strVal val="#ppt_x-.2"/>
                                          </p:val>
                                        </p:tav>
                                        <p:tav tm="100000">
                                          <p:val>
                                            <p:strVal val="#ppt_x"/>
                                          </p:val>
                                        </p:tav>
                                      </p:tavLst>
                                    </p:anim>
                                    <p:anim calcmode="lin" valueType="num">
                                      <p:cBhvr>
                                        <p:cTn id="82" dur="500" fill="hold"/>
                                        <p:tgtEl>
                                          <p:spTgt spid="7264"/>
                                        </p:tgtEl>
                                        <p:attrNameLst>
                                          <p:attrName>ppt_y</p:attrName>
                                        </p:attrNameLst>
                                      </p:cBhvr>
                                      <p:tavLst>
                                        <p:tav tm="0">
                                          <p:val>
                                            <p:strVal val="#ppt_y"/>
                                          </p:val>
                                        </p:tav>
                                        <p:tav tm="100000">
                                          <p:val>
                                            <p:strVal val="#ppt_y"/>
                                          </p:val>
                                        </p:tav>
                                      </p:tavLst>
                                    </p:anim>
                                    <p:animEffect transition="in" filter="fade">
                                      <p:cBhvr>
                                        <p:cTn id="83" dur="500"/>
                                        <p:tgtEl>
                                          <p:spTgt spid="7264"/>
                                        </p:tgtEl>
                                      </p:cBhvr>
                                    </p:animEffect>
                                  </p:childTnLst>
                                </p:cTn>
                              </p:par>
                              <p:par>
                                <p:cTn id="84" presetID="54" presetClass="entr" presetSubtype="0" accel="100000" fill="hold" grpId="0" nodeType="withEffect">
                                  <p:stCondLst>
                                    <p:cond delay="0"/>
                                  </p:stCondLst>
                                  <p:childTnLst>
                                    <p:set>
                                      <p:cBhvr>
                                        <p:cTn id="85" dur="1" fill="hold">
                                          <p:stCondLst>
                                            <p:cond delay="0"/>
                                          </p:stCondLst>
                                        </p:cTn>
                                        <p:tgtEl>
                                          <p:spTgt spid="7263"/>
                                        </p:tgtEl>
                                        <p:attrNameLst>
                                          <p:attrName>style.visibility</p:attrName>
                                        </p:attrNameLst>
                                      </p:cBhvr>
                                      <p:to>
                                        <p:strVal val="visible"/>
                                      </p:to>
                                    </p:set>
                                    <p:anim calcmode="lin" valueType="num">
                                      <p:cBhvr>
                                        <p:cTn id="86" dur="500" fill="hold"/>
                                        <p:tgtEl>
                                          <p:spTgt spid="7263"/>
                                        </p:tgtEl>
                                        <p:attrNameLst>
                                          <p:attrName>ppt_w</p:attrName>
                                        </p:attrNameLst>
                                      </p:cBhvr>
                                      <p:tavLst>
                                        <p:tav tm="0">
                                          <p:val>
                                            <p:strVal val="#ppt_w*0.05"/>
                                          </p:val>
                                        </p:tav>
                                        <p:tav tm="100000">
                                          <p:val>
                                            <p:strVal val="#ppt_w"/>
                                          </p:val>
                                        </p:tav>
                                      </p:tavLst>
                                    </p:anim>
                                    <p:anim calcmode="lin" valueType="num">
                                      <p:cBhvr>
                                        <p:cTn id="87" dur="500" fill="hold"/>
                                        <p:tgtEl>
                                          <p:spTgt spid="7263"/>
                                        </p:tgtEl>
                                        <p:attrNameLst>
                                          <p:attrName>ppt_h</p:attrName>
                                        </p:attrNameLst>
                                      </p:cBhvr>
                                      <p:tavLst>
                                        <p:tav tm="0">
                                          <p:val>
                                            <p:strVal val="#ppt_h"/>
                                          </p:val>
                                        </p:tav>
                                        <p:tav tm="100000">
                                          <p:val>
                                            <p:strVal val="#ppt_h"/>
                                          </p:val>
                                        </p:tav>
                                      </p:tavLst>
                                    </p:anim>
                                    <p:anim calcmode="lin" valueType="num">
                                      <p:cBhvr>
                                        <p:cTn id="88" dur="500" fill="hold"/>
                                        <p:tgtEl>
                                          <p:spTgt spid="7263"/>
                                        </p:tgtEl>
                                        <p:attrNameLst>
                                          <p:attrName>ppt_x</p:attrName>
                                        </p:attrNameLst>
                                      </p:cBhvr>
                                      <p:tavLst>
                                        <p:tav tm="0">
                                          <p:val>
                                            <p:strVal val="#ppt_x-.2"/>
                                          </p:val>
                                        </p:tav>
                                        <p:tav tm="100000">
                                          <p:val>
                                            <p:strVal val="#ppt_x"/>
                                          </p:val>
                                        </p:tav>
                                      </p:tavLst>
                                    </p:anim>
                                    <p:anim calcmode="lin" valueType="num">
                                      <p:cBhvr>
                                        <p:cTn id="89" dur="500" fill="hold"/>
                                        <p:tgtEl>
                                          <p:spTgt spid="7263"/>
                                        </p:tgtEl>
                                        <p:attrNameLst>
                                          <p:attrName>ppt_y</p:attrName>
                                        </p:attrNameLst>
                                      </p:cBhvr>
                                      <p:tavLst>
                                        <p:tav tm="0">
                                          <p:val>
                                            <p:strVal val="#ppt_y"/>
                                          </p:val>
                                        </p:tav>
                                        <p:tav tm="100000">
                                          <p:val>
                                            <p:strVal val="#ppt_y"/>
                                          </p:val>
                                        </p:tav>
                                      </p:tavLst>
                                    </p:anim>
                                    <p:animEffect transition="in" filter="fade">
                                      <p:cBhvr>
                                        <p:cTn id="90" dur="500"/>
                                        <p:tgtEl>
                                          <p:spTgt spid="7263"/>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7266"/>
                                        </p:tgtEl>
                                        <p:attrNameLst>
                                          <p:attrName>style.visibility</p:attrName>
                                        </p:attrNameLst>
                                      </p:cBhvr>
                                      <p:to>
                                        <p:strVal val="visible"/>
                                      </p:to>
                                    </p:set>
                                    <p:anim calcmode="lin" valueType="num">
                                      <p:cBhvr>
                                        <p:cTn id="95" dur="500" fill="hold"/>
                                        <p:tgtEl>
                                          <p:spTgt spid="7266"/>
                                        </p:tgtEl>
                                        <p:attrNameLst>
                                          <p:attrName>ppt_w</p:attrName>
                                        </p:attrNameLst>
                                      </p:cBhvr>
                                      <p:tavLst>
                                        <p:tav tm="0">
                                          <p:val>
                                            <p:fltVal val="0"/>
                                          </p:val>
                                        </p:tav>
                                        <p:tav tm="100000">
                                          <p:val>
                                            <p:strVal val="#ppt_w"/>
                                          </p:val>
                                        </p:tav>
                                      </p:tavLst>
                                    </p:anim>
                                    <p:anim calcmode="lin" valueType="num">
                                      <p:cBhvr>
                                        <p:cTn id="96" dur="500" fill="hold"/>
                                        <p:tgtEl>
                                          <p:spTgt spid="7266"/>
                                        </p:tgtEl>
                                        <p:attrNameLst>
                                          <p:attrName>ppt_h</p:attrName>
                                        </p:attrNameLst>
                                      </p:cBhvr>
                                      <p:tavLst>
                                        <p:tav tm="0">
                                          <p:val>
                                            <p:fltVal val="0"/>
                                          </p:val>
                                        </p:tav>
                                        <p:tav tm="100000">
                                          <p:val>
                                            <p:strVal val="#ppt_h"/>
                                          </p:val>
                                        </p:tav>
                                      </p:tavLst>
                                    </p:anim>
                                  </p:childTnLst>
                                </p:cTn>
                              </p:par>
                              <p:par>
                                <p:cTn id="97" presetID="23" presetClass="entr" presetSubtype="16" fill="hold" grpId="0" nodeType="withEffect">
                                  <p:stCondLst>
                                    <p:cond delay="0"/>
                                  </p:stCondLst>
                                  <p:childTnLst>
                                    <p:set>
                                      <p:cBhvr>
                                        <p:cTn id="98" dur="1" fill="hold">
                                          <p:stCondLst>
                                            <p:cond delay="0"/>
                                          </p:stCondLst>
                                        </p:cTn>
                                        <p:tgtEl>
                                          <p:spTgt spid="7265"/>
                                        </p:tgtEl>
                                        <p:attrNameLst>
                                          <p:attrName>style.visibility</p:attrName>
                                        </p:attrNameLst>
                                      </p:cBhvr>
                                      <p:to>
                                        <p:strVal val="visible"/>
                                      </p:to>
                                    </p:set>
                                    <p:anim calcmode="lin" valueType="num">
                                      <p:cBhvr>
                                        <p:cTn id="99" dur="500" fill="hold"/>
                                        <p:tgtEl>
                                          <p:spTgt spid="7265"/>
                                        </p:tgtEl>
                                        <p:attrNameLst>
                                          <p:attrName>ppt_w</p:attrName>
                                        </p:attrNameLst>
                                      </p:cBhvr>
                                      <p:tavLst>
                                        <p:tav tm="0">
                                          <p:val>
                                            <p:fltVal val="0"/>
                                          </p:val>
                                        </p:tav>
                                        <p:tav tm="100000">
                                          <p:val>
                                            <p:strVal val="#ppt_w"/>
                                          </p:val>
                                        </p:tav>
                                      </p:tavLst>
                                    </p:anim>
                                    <p:anim calcmode="lin" valueType="num">
                                      <p:cBhvr>
                                        <p:cTn id="100" dur="500" fill="hold"/>
                                        <p:tgtEl>
                                          <p:spTgt spid="72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5" grpId="0"/>
      <p:bldP spid="7241" grpId="0"/>
      <p:bldP spid="7244" grpId="0" animBg="1"/>
      <p:bldP spid="7246" grpId="0" animBg="1"/>
      <p:bldP spid="7252" grpId="0" animBg="1"/>
      <p:bldP spid="7261" grpId="0" animBg="1"/>
      <p:bldP spid="7263" grpId="0" animBg="1"/>
      <p:bldP spid="72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0243"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0244"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0245"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pic>
        <p:nvPicPr>
          <p:cNvPr id="10246" name="Picture 11"/>
          <p:cNvPicPr>
            <a:picLocks noChangeAspect="1" noChangeArrowheads="1"/>
          </p:cNvPicPr>
          <p:nvPr/>
        </p:nvPicPr>
        <p:blipFill>
          <a:blip r:embed="rId2"/>
          <a:srcRect/>
          <a:stretch>
            <a:fillRect/>
          </a:stretch>
        </p:blipFill>
        <p:spPr bwMode="auto">
          <a:xfrm>
            <a:off x="3352800" y="2362200"/>
            <a:ext cx="2133600" cy="2133600"/>
          </a:xfrm>
          <a:prstGeom prst="rect">
            <a:avLst/>
          </a:prstGeom>
          <a:noFill/>
          <a:ln w="9525">
            <a:noFill/>
            <a:miter lim="800000"/>
            <a:headEnd/>
            <a:tailEnd/>
          </a:ln>
        </p:spPr>
      </p:pic>
      <p:pic>
        <p:nvPicPr>
          <p:cNvPr id="10247" name="Picture 14"/>
          <p:cNvPicPr>
            <a:picLocks noChangeAspect="1" noChangeArrowheads="1"/>
          </p:cNvPicPr>
          <p:nvPr/>
        </p:nvPicPr>
        <p:blipFill>
          <a:blip r:embed="rId3"/>
          <a:srcRect/>
          <a:stretch>
            <a:fillRect/>
          </a:stretch>
        </p:blipFill>
        <p:spPr bwMode="auto">
          <a:xfrm>
            <a:off x="6096000" y="2362200"/>
            <a:ext cx="2276475" cy="2009775"/>
          </a:xfrm>
          <a:prstGeom prst="rect">
            <a:avLst/>
          </a:prstGeom>
          <a:noFill/>
          <a:ln w="9525">
            <a:noFill/>
            <a:miter lim="800000"/>
            <a:headEnd/>
            <a:tailEnd/>
          </a:ln>
        </p:spPr>
      </p:pic>
      <p:sp>
        <p:nvSpPr>
          <p:cNvPr id="10248" name="Text Box 15"/>
          <p:cNvSpPr txBox="1">
            <a:spLocks noChangeArrowheads="1"/>
          </p:cNvSpPr>
          <p:nvPr/>
        </p:nvSpPr>
        <p:spPr bwMode="auto">
          <a:xfrm>
            <a:off x="0" y="0"/>
            <a:ext cx="762000" cy="457200"/>
          </a:xfrm>
          <a:prstGeom prst="rect">
            <a:avLst/>
          </a:prstGeom>
          <a:noFill/>
          <a:ln w="9525">
            <a:noFill/>
            <a:miter lim="800000"/>
            <a:headEnd/>
            <a:tailEnd/>
          </a:ln>
        </p:spPr>
        <p:txBody>
          <a:bodyPr>
            <a:spAutoFit/>
          </a:bodyPr>
          <a:lstStyle/>
          <a:p>
            <a:pPr algn="l">
              <a:spcBef>
                <a:spcPct val="50000"/>
              </a:spcBef>
            </a:pPr>
            <a:r>
              <a:rPr lang="en-US" sz="2400" b="1" dirty="0">
                <a:solidFill>
                  <a:srgbClr val="009900"/>
                </a:solidFill>
                <a:latin typeface="Times New Roman" pitchFamily="18" charset="0"/>
                <a:cs typeface="Times New Roman" pitchFamily="18" charset="0"/>
              </a:rPr>
              <a:t>C1.</a:t>
            </a:r>
          </a:p>
        </p:txBody>
      </p:sp>
      <p:sp>
        <p:nvSpPr>
          <p:cNvPr id="151569" name="Text Box 17"/>
          <p:cNvSpPr txBox="1">
            <a:spLocks noChangeArrowheads="1"/>
          </p:cNvSpPr>
          <p:nvPr/>
        </p:nvSpPr>
        <p:spPr bwMode="auto">
          <a:xfrm>
            <a:off x="228600" y="457200"/>
            <a:ext cx="8686800" cy="1077218"/>
          </a:xfrm>
          <a:prstGeom prst="rect">
            <a:avLst/>
          </a:prstGeom>
          <a:noFill/>
          <a:ln w="9525">
            <a:noFill/>
            <a:miter lim="800000"/>
            <a:headEnd/>
            <a:tailEnd/>
          </a:ln>
        </p:spPr>
        <p:txBody>
          <a:bodyPr>
            <a:spAutoFit/>
          </a:bodyPr>
          <a:lstStyle/>
          <a:p>
            <a:pPr algn="l">
              <a:spcBef>
                <a:spcPct val="50000"/>
              </a:spcBef>
            </a:pP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Dòng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thực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công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cơ</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học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trong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hoạt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động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của</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các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dụng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cụ</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và</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thiết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bị</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nào</a:t>
            </a:r>
            <a:r>
              <a:rPr lang="en-US" sz="3200" b="1" dirty="0">
                <a:solidFill>
                  <a:srgbClr val="CC3300"/>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p>
        </p:txBody>
      </p:sp>
      <p:sp>
        <p:nvSpPr>
          <p:cNvPr id="10250" name="Text Box 20" descr="Papyrus"/>
          <p:cNvSpPr txBox="1">
            <a:spLocks noChangeArrowheads="1"/>
          </p:cNvSpPr>
          <p:nvPr/>
        </p:nvSpPr>
        <p:spPr bwMode="auto">
          <a:xfrm>
            <a:off x="3657600" y="1752600"/>
            <a:ext cx="16764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Máy khoan</a:t>
            </a:r>
          </a:p>
        </p:txBody>
      </p:sp>
      <p:sp>
        <p:nvSpPr>
          <p:cNvPr id="10251" name="Text Box 23" descr="Papyrus"/>
          <p:cNvSpPr txBox="1">
            <a:spLocks noChangeArrowheads="1"/>
          </p:cNvSpPr>
          <p:nvPr/>
        </p:nvSpPr>
        <p:spPr bwMode="auto">
          <a:xfrm>
            <a:off x="6096000" y="1828800"/>
            <a:ext cx="21336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Máy bơm nước</a:t>
            </a:r>
          </a:p>
        </p:txBody>
      </p:sp>
      <p:pic>
        <p:nvPicPr>
          <p:cNvPr id="151663" name="Picture 111"/>
          <p:cNvPicPr>
            <a:picLocks noChangeAspect="1" noChangeArrowheads="1"/>
          </p:cNvPicPr>
          <p:nvPr/>
        </p:nvPicPr>
        <p:blipFill>
          <a:blip r:embed="rId5"/>
          <a:srcRect/>
          <a:stretch>
            <a:fillRect/>
          </a:stretch>
        </p:blipFill>
        <p:spPr bwMode="auto">
          <a:xfrm>
            <a:off x="6096000" y="4495800"/>
            <a:ext cx="2362200" cy="1638300"/>
          </a:xfrm>
          <a:prstGeom prst="rect">
            <a:avLst/>
          </a:prstGeom>
          <a:noFill/>
          <a:ln w="9525">
            <a:noFill/>
            <a:miter lim="800000"/>
            <a:headEnd/>
            <a:tailEnd/>
          </a:ln>
        </p:spPr>
      </p:pic>
      <p:sp>
        <p:nvSpPr>
          <p:cNvPr id="151664" name="Text Box 112" descr="Papyrus"/>
          <p:cNvSpPr txBox="1">
            <a:spLocks noChangeArrowheads="1"/>
          </p:cNvSpPr>
          <p:nvPr/>
        </p:nvSpPr>
        <p:spPr bwMode="auto">
          <a:xfrm>
            <a:off x="6477000" y="6324600"/>
            <a:ext cx="16764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Quạt điện</a:t>
            </a:r>
          </a:p>
        </p:txBody>
      </p:sp>
      <p:pic>
        <p:nvPicPr>
          <p:cNvPr id="151679" name="Picture 127"/>
          <p:cNvPicPr>
            <a:picLocks noChangeAspect="1" noChangeArrowheads="1"/>
          </p:cNvPicPr>
          <p:nvPr/>
        </p:nvPicPr>
        <p:blipFill>
          <a:blip r:embed="rId6"/>
          <a:srcRect/>
          <a:stretch>
            <a:fillRect/>
          </a:stretch>
        </p:blipFill>
        <p:spPr bwMode="auto">
          <a:xfrm>
            <a:off x="3276600" y="4114800"/>
            <a:ext cx="2143125" cy="2143125"/>
          </a:xfrm>
          <a:prstGeom prst="rect">
            <a:avLst/>
          </a:prstGeom>
          <a:noFill/>
          <a:ln w="9525">
            <a:noFill/>
            <a:miter lim="800000"/>
            <a:headEnd/>
            <a:tailEnd/>
          </a:ln>
        </p:spPr>
      </p:pic>
      <p:sp>
        <p:nvSpPr>
          <p:cNvPr id="151680" name="Text Box 128" descr="Papyrus"/>
          <p:cNvSpPr txBox="1">
            <a:spLocks noChangeArrowheads="1"/>
          </p:cNvSpPr>
          <p:nvPr/>
        </p:nvSpPr>
        <p:spPr bwMode="auto">
          <a:xfrm>
            <a:off x="3200400" y="6324600"/>
            <a:ext cx="16764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Mỏ hàn</a:t>
            </a:r>
          </a:p>
        </p:txBody>
      </p:sp>
      <p:sp>
        <p:nvSpPr>
          <p:cNvPr id="151681" name="Text Box 129" descr="Papyrus"/>
          <p:cNvSpPr txBox="1">
            <a:spLocks noChangeArrowheads="1"/>
          </p:cNvSpPr>
          <p:nvPr/>
        </p:nvSpPr>
        <p:spPr bwMode="auto">
          <a:xfrm>
            <a:off x="533400" y="6248400"/>
            <a:ext cx="16764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Bàn là điện</a:t>
            </a:r>
          </a:p>
        </p:txBody>
      </p:sp>
      <p:pic>
        <p:nvPicPr>
          <p:cNvPr id="151682" name="Picture 130"/>
          <p:cNvPicPr>
            <a:picLocks noChangeAspect="1" noChangeArrowheads="1"/>
          </p:cNvPicPr>
          <p:nvPr/>
        </p:nvPicPr>
        <p:blipFill>
          <a:blip r:embed="rId7"/>
          <a:srcRect/>
          <a:stretch>
            <a:fillRect/>
          </a:stretch>
        </p:blipFill>
        <p:spPr bwMode="auto">
          <a:xfrm>
            <a:off x="533400" y="4495800"/>
            <a:ext cx="1828800" cy="1447800"/>
          </a:xfrm>
          <a:prstGeom prst="rect">
            <a:avLst/>
          </a:prstGeom>
          <a:noFill/>
          <a:ln w="9525">
            <a:noFill/>
            <a:miter lim="800000"/>
            <a:headEnd/>
            <a:tailEnd/>
          </a:ln>
        </p:spPr>
      </p:pic>
      <p:sp>
        <p:nvSpPr>
          <p:cNvPr id="151683" name="Text Box 131" descr="Papyrus"/>
          <p:cNvSpPr txBox="1">
            <a:spLocks noChangeArrowheads="1"/>
          </p:cNvSpPr>
          <p:nvPr/>
        </p:nvSpPr>
        <p:spPr bwMode="auto">
          <a:xfrm>
            <a:off x="838200" y="1752600"/>
            <a:ext cx="2209800" cy="461963"/>
          </a:xfrm>
          <a:prstGeom prst="rect">
            <a:avLst/>
          </a:prstGeom>
          <a:blipFill dpi="0" rotWithShape="1">
            <a:blip r:embed="rId4"/>
            <a:srcRect/>
            <a:tile tx="0" ty="0" sx="100000" sy="100000" flip="none" algn="tl"/>
          </a:blipFill>
          <a:ln w="9525">
            <a:noFill/>
            <a:miter lim="800000"/>
            <a:headEnd/>
            <a:tailEnd/>
          </a:ln>
        </p:spPr>
        <p:txBody>
          <a:bodyPr>
            <a:spAutoFit/>
          </a:bodyPr>
          <a:lstStyle/>
          <a:p>
            <a:pPr algn="l">
              <a:spcBef>
                <a:spcPct val="50000"/>
              </a:spcBef>
            </a:pPr>
            <a:r>
              <a:rPr lang="en-US" sz="2400">
                <a:latin typeface="Times New Roman" pitchFamily="18" charset="0"/>
                <a:cs typeface="Times New Roman" pitchFamily="18" charset="0"/>
              </a:rPr>
              <a:t>Nồi cơm điện</a:t>
            </a:r>
          </a:p>
        </p:txBody>
      </p:sp>
      <p:pic>
        <p:nvPicPr>
          <p:cNvPr id="151684" name="Picture 132"/>
          <p:cNvPicPr>
            <a:picLocks noChangeAspect="1" noChangeArrowheads="1"/>
          </p:cNvPicPr>
          <p:nvPr/>
        </p:nvPicPr>
        <p:blipFill>
          <a:blip r:embed="rId8"/>
          <a:srcRect/>
          <a:stretch>
            <a:fillRect/>
          </a:stretch>
        </p:blipFill>
        <p:spPr bwMode="auto">
          <a:xfrm>
            <a:off x="609600" y="2590800"/>
            <a:ext cx="2133600" cy="1905000"/>
          </a:xfrm>
          <a:prstGeom prst="rect">
            <a:avLst/>
          </a:prstGeom>
          <a:noFill/>
          <a:ln w="9525">
            <a:noFill/>
            <a:miter lim="800000"/>
            <a:headEnd/>
            <a:tailEnd/>
          </a:ln>
        </p:spPr>
      </p:pic>
      <p:sp>
        <p:nvSpPr>
          <p:cNvPr id="151685" name="Text Box 133"/>
          <p:cNvSpPr txBox="1">
            <a:spLocks noChangeArrowheads="1"/>
          </p:cNvSpPr>
          <p:nvPr/>
        </p:nvSpPr>
        <p:spPr bwMode="auto">
          <a:xfrm>
            <a:off x="0" y="4724400"/>
            <a:ext cx="9144000" cy="1077218"/>
          </a:xfrm>
          <a:prstGeom prst="rect">
            <a:avLst/>
          </a:prstGeom>
          <a:noFill/>
          <a:ln w="9525">
            <a:noFill/>
            <a:miter lim="800000"/>
            <a:headEnd/>
            <a:tailEnd/>
          </a:ln>
        </p:spPr>
        <p:txBody>
          <a:bodyPr wrap="square">
            <a:spAutoFit/>
          </a:bodyPr>
          <a:lstStyle/>
          <a:p>
            <a:pPr algn="just"/>
            <a:r>
              <a:rPr lang="en-US" sz="3200" b="1" dirty="0">
                <a:solidFill>
                  <a:srgbClr val="6600FF"/>
                </a:solidFill>
                <a:latin typeface="Times New Roman" pitchFamily="18" charset="0"/>
                <a:cs typeface="Times New Roman" pitchFamily="18" charset="0"/>
              </a:rPr>
              <a:t>?</a:t>
            </a:r>
            <a:r>
              <a:rPr lang="en-US" sz="3200" b="1" dirty="0" err="1">
                <a:solidFill>
                  <a:srgbClr val="6600FF"/>
                </a:solidFill>
                <a:latin typeface="Times New Roman" pitchFamily="18" charset="0"/>
                <a:cs typeface="Times New Roman" pitchFamily="18" charset="0"/>
              </a:rPr>
              <a:t>Điều</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gì</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chứng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tỏ</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công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cơ</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học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được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thực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hiện</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trong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hoạt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động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của</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các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dụng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cụ</a:t>
            </a:r>
            <a:r>
              <a:rPr lang="en-US" sz="3200" b="1" dirty="0">
                <a:solidFill>
                  <a:srgbClr val="6600FF"/>
                </a:solidFill>
                <a:latin typeface="Times New Roman" pitchFamily="18" charset="0"/>
                <a:cs typeface="Times New Roman" pitchFamily="18" charset="0"/>
              </a:rPr>
              <a:t> hay </a:t>
            </a:r>
            <a:r>
              <a:rPr lang="en-US" sz="3200" b="1" dirty="0" err="1">
                <a:solidFill>
                  <a:srgbClr val="6600FF"/>
                </a:solidFill>
                <a:latin typeface="Times New Roman" pitchFamily="18" charset="0"/>
                <a:cs typeface="Times New Roman" pitchFamily="18" charset="0"/>
              </a:rPr>
              <a:t>thiết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bị</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điện</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này</a:t>
            </a:r>
            <a:r>
              <a:rPr lang="en-US" sz="3200" b="1" dirty="0">
                <a:solidFill>
                  <a:srgbClr val="6600FF"/>
                </a:solidFill>
                <a:latin typeface="Times New Roman" pitchFamily="18" charset="0"/>
                <a:cs typeface="Times New Roman" pitchFamily="18" charset="0"/>
              </a:rPr>
              <a:t>?</a:t>
            </a:r>
          </a:p>
        </p:txBody>
      </p:sp>
      <p:sp>
        <p:nvSpPr>
          <p:cNvPr id="151686" name="Text Box 134"/>
          <p:cNvSpPr txBox="1">
            <a:spLocks noChangeArrowheads="1"/>
          </p:cNvSpPr>
          <p:nvPr/>
        </p:nvSpPr>
        <p:spPr bwMode="auto">
          <a:xfrm>
            <a:off x="533400" y="5791200"/>
            <a:ext cx="7620000" cy="461963"/>
          </a:xfrm>
          <a:prstGeom prst="rect">
            <a:avLst/>
          </a:prstGeom>
          <a:noFill/>
          <a:ln w="9525">
            <a:noFill/>
            <a:miter lim="800000"/>
            <a:headEnd/>
            <a:tailEnd/>
          </a:ln>
        </p:spPr>
        <p:txBody>
          <a:bodyPr>
            <a:spAutoFit/>
          </a:bodyPr>
          <a:lstStyle/>
          <a:p>
            <a:pPr algn="l">
              <a:spcBef>
                <a:spcPct val="50000"/>
              </a:spcBef>
            </a:pPr>
            <a:r>
              <a:rPr lang="en-US" sz="2400" b="1" i="1">
                <a:latin typeface="Times New Roman" pitchFamily="18" charset="0"/>
                <a:cs typeface="Times New Roman" pitchFamily="18" charset="0"/>
              </a:rPr>
              <a:t>=&gt; Dòng điện chạy qua làm quay động cơ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1569"/>
                                        </p:tgtEl>
                                        <p:attrNameLst>
                                          <p:attrName>style.visibility</p:attrName>
                                        </p:attrNameLst>
                                      </p:cBhvr>
                                      <p:to>
                                        <p:strVal val="visible"/>
                                      </p:to>
                                    </p:set>
                                    <p:anim calcmode="lin" valueType="num">
                                      <p:cBhvr>
                                        <p:cTn id="7" dur="500" decel="50000" fill="hold">
                                          <p:stCondLst>
                                            <p:cond delay="0"/>
                                          </p:stCondLst>
                                        </p:cTn>
                                        <p:tgtEl>
                                          <p:spTgt spid="15156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156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1569"/>
                                        </p:tgtEl>
                                        <p:attrNameLst>
                                          <p:attrName>ppt_w</p:attrName>
                                        </p:attrNameLst>
                                      </p:cBhvr>
                                      <p:tavLst>
                                        <p:tav tm="0">
                                          <p:val>
                                            <p:strVal val="#ppt_w*.05"/>
                                          </p:val>
                                        </p:tav>
                                        <p:tav tm="100000">
                                          <p:val>
                                            <p:strVal val="#ppt_w"/>
                                          </p:val>
                                        </p:tav>
                                      </p:tavLst>
                                    </p:anim>
                                    <p:anim calcmode="lin" valueType="num">
                                      <p:cBhvr>
                                        <p:cTn id="10" dur="1000" fill="hold"/>
                                        <p:tgtEl>
                                          <p:spTgt spid="15156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156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156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156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1569"/>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51684"/>
                                        </p:tgtEl>
                                        <p:attrNameLst>
                                          <p:attrName>ppt_x</p:attrName>
                                        </p:attrNameLst>
                                      </p:cBhvr>
                                      <p:tavLst>
                                        <p:tav tm="0">
                                          <p:val>
                                            <p:strVal val="ppt_x"/>
                                          </p:val>
                                        </p:tav>
                                        <p:tav tm="100000">
                                          <p:val>
                                            <p:strVal val="ppt_x"/>
                                          </p:val>
                                        </p:tav>
                                      </p:tavLst>
                                    </p:anim>
                                    <p:anim calcmode="lin" valueType="num">
                                      <p:cBhvr additive="base">
                                        <p:cTn id="19" dur="500"/>
                                        <p:tgtEl>
                                          <p:spTgt spid="151684"/>
                                        </p:tgtEl>
                                        <p:attrNameLst>
                                          <p:attrName>ppt_y</p:attrName>
                                        </p:attrNameLst>
                                      </p:cBhvr>
                                      <p:tavLst>
                                        <p:tav tm="0">
                                          <p:val>
                                            <p:strVal val="ppt_y"/>
                                          </p:val>
                                        </p:tav>
                                        <p:tav tm="100000">
                                          <p:val>
                                            <p:strVal val="1+ppt_h/2"/>
                                          </p:val>
                                        </p:tav>
                                      </p:tavLst>
                                    </p:anim>
                                    <p:set>
                                      <p:cBhvr>
                                        <p:cTn id="20" dur="1" fill="hold">
                                          <p:stCondLst>
                                            <p:cond delay="499"/>
                                          </p:stCondLst>
                                        </p:cTn>
                                        <p:tgtEl>
                                          <p:spTgt spid="151684"/>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500"/>
                                        <p:tgtEl>
                                          <p:spTgt spid="151683"/>
                                        </p:tgtEl>
                                        <p:attrNameLst>
                                          <p:attrName>ppt_x</p:attrName>
                                        </p:attrNameLst>
                                      </p:cBhvr>
                                      <p:tavLst>
                                        <p:tav tm="0">
                                          <p:val>
                                            <p:strVal val="ppt_x"/>
                                          </p:val>
                                        </p:tav>
                                        <p:tav tm="100000">
                                          <p:val>
                                            <p:strVal val="ppt_x"/>
                                          </p:val>
                                        </p:tav>
                                      </p:tavLst>
                                    </p:anim>
                                    <p:anim calcmode="lin" valueType="num">
                                      <p:cBhvr additive="base">
                                        <p:cTn id="23" dur="500"/>
                                        <p:tgtEl>
                                          <p:spTgt spid="151683"/>
                                        </p:tgtEl>
                                        <p:attrNameLst>
                                          <p:attrName>ppt_y</p:attrName>
                                        </p:attrNameLst>
                                      </p:cBhvr>
                                      <p:tavLst>
                                        <p:tav tm="0">
                                          <p:val>
                                            <p:strVal val="ppt_y"/>
                                          </p:val>
                                        </p:tav>
                                        <p:tav tm="100000">
                                          <p:val>
                                            <p:strVal val="1+ppt_h/2"/>
                                          </p:val>
                                        </p:tav>
                                      </p:tavLst>
                                    </p:anim>
                                    <p:set>
                                      <p:cBhvr>
                                        <p:cTn id="24" dur="1" fill="hold">
                                          <p:stCondLst>
                                            <p:cond delay="499"/>
                                          </p:stCondLst>
                                        </p:cTn>
                                        <p:tgtEl>
                                          <p:spTgt spid="151683"/>
                                        </p:tgtEl>
                                        <p:attrNameLst>
                                          <p:attrName>style.visibility</p:attrName>
                                        </p:attrNameLst>
                                      </p:cBhvr>
                                      <p:to>
                                        <p:strVal val="hidden"/>
                                      </p:to>
                                    </p:set>
                                  </p:childTnLst>
                                </p:cTn>
                              </p:par>
                              <p:par>
                                <p:cTn id="25" presetID="2" presetClass="exit" presetSubtype="4" fill="hold" nodeType="withEffect">
                                  <p:stCondLst>
                                    <p:cond delay="0"/>
                                  </p:stCondLst>
                                  <p:childTnLst>
                                    <p:anim calcmode="lin" valueType="num">
                                      <p:cBhvr additive="base">
                                        <p:cTn id="26" dur="500"/>
                                        <p:tgtEl>
                                          <p:spTgt spid="151682"/>
                                        </p:tgtEl>
                                        <p:attrNameLst>
                                          <p:attrName>ppt_x</p:attrName>
                                        </p:attrNameLst>
                                      </p:cBhvr>
                                      <p:tavLst>
                                        <p:tav tm="0">
                                          <p:val>
                                            <p:strVal val="ppt_x"/>
                                          </p:val>
                                        </p:tav>
                                        <p:tav tm="100000">
                                          <p:val>
                                            <p:strVal val="ppt_x"/>
                                          </p:val>
                                        </p:tav>
                                      </p:tavLst>
                                    </p:anim>
                                    <p:anim calcmode="lin" valueType="num">
                                      <p:cBhvr additive="base">
                                        <p:cTn id="27" dur="500"/>
                                        <p:tgtEl>
                                          <p:spTgt spid="151682"/>
                                        </p:tgtEl>
                                        <p:attrNameLst>
                                          <p:attrName>ppt_y</p:attrName>
                                        </p:attrNameLst>
                                      </p:cBhvr>
                                      <p:tavLst>
                                        <p:tav tm="0">
                                          <p:val>
                                            <p:strVal val="ppt_y"/>
                                          </p:val>
                                        </p:tav>
                                        <p:tav tm="100000">
                                          <p:val>
                                            <p:strVal val="1+ppt_h/2"/>
                                          </p:val>
                                        </p:tav>
                                      </p:tavLst>
                                    </p:anim>
                                    <p:set>
                                      <p:cBhvr>
                                        <p:cTn id="28" dur="1" fill="hold">
                                          <p:stCondLst>
                                            <p:cond delay="499"/>
                                          </p:stCondLst>
                                        </p:cTn>
                                        <p:tgtEl>
                                          <p:spTgt spid="151682"/>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500"/>
                                        <p:tgtEl>
                                          <p:spTgt spid="151681"/>
                                        </p:tgtEl>
                                        <p:attrNameLst>
                                          <p:attrName>ppt_x</p:attrName>
                                        </p:attrNameLst>
                                      </p:cBhvr>
                                      <p:tavLst>
                                        <p:tav tm="0">
                                          <p:val>
                                            <p:strVal val="ppt_x"/>
                                          </p:val>
                                        </p:tav>
                                        <p:tav tm="100000">
                                          <p:val>
                                            <p:strVal val="ppt_x"/>
                                          </p:val>
                                        </p:tav>
                                      </p:tavLst>
                                    </p:anim>
                                    <p:anim calcmode="lin" valueType="num">
                                      <p:cBhvr additive="base">
                                        <p:cTn id="31" dur="500"/>
                                        <p:tgtEl>
                                          <p:spTgt spid="151681"/>
                                        </p:tgtEl>
                                        <p:attrNameLst>
                                          <p:attrName>ppt_y</p:attrName>
                                        </p:attrNameLst>
                                      </p:cBhvr>
                                      <p:tavLst>
                                        <p:tav tm="0">
                                          <p:val>
                                            <p:strVal val="ppt_y"/>
                                          </p:val>
                                        </p:tav>
                                        <p:tav tm="100000">
                                          <p:val>
                                            <p:strVal val="1+ppt_h/2"/>
                                          </p:val>
                                        </p:tav>
                                      </p:tavLst>
                                    </p:anim>
                                    <p:set>
                                      <p:cBhvr>
                                        <p:cTn id="32" dur="1" fill="hold">
                                          <p:stCondLst>
                                            <p:cond delay="499"/>
                                          </p:stCondLst>
                                        </p:cTn>
                                        <p:tgtEl>
                                          <p:spTgt spid="151681"/>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500"/>
                                        <p:tgtEl>
                                          <p:spTgt spid="151680"/>
                                        </p:tgtEl>
                                        <p:attrNameLst>
                                          <p:attrName>ppt_x</p:attrName>
                                        </p:attrNameLst>
                                      </p:cBhvr>
                                      <p:tavLst>
                                        <p:tav tm="0">
                                          <p:val>
                                            <p:strVal val="ppt_x"/>
                                          </p:val>
                                        </p:tav>
                                        <p:tav tm="100000">
                                          <p:val>
                                            <p:strVal val="ppt_x"/>
                                          </p:val>
                                        </p:tav>
                                      </p:tavLst>
                                    </p:anim>
                                    <p:anim calcmode="lin" valueType="num">
                                      <p:cBhvr additive="base">
                                        <p:cTn id="35" dur="500"/>
                                        <p:tgtEl>
                                          <p:spTgt spid="151680"/>
                                        </p:tgtEl>
                                        <p:attrNameLst>
                                          <p:attrName>ppt_y</p:attrName>
                                        </p:attrNameLst>
                                      </p:cBhvr>
                                      <p:tavLst>
                                        <p:tav tm="0">
                                          <p:val>
                                            <p:strVal val="ppt_y"/>
                                          </p:val>
                                        </p:tav>
                                        <p:tav tm="100000">
                                          <p:val>
                                            <p:strVal val="1+ppt_h/2"/>
                                          </p:val>
                                        </p:tav>
                                      </p:tavLst>
                                    </p:anim>
                                    <p:set>
                                      <p:cBhvr>
                                        <p:cTn id="36" dur="1" fill="hold">
                                          <p:stCondLst>
                                            <p:cond delay="499"/>
                                          </p:stCondLst>
                                        </p:cTn>
                                        <p:tgtEl>
                                          <p:spTgt spid="151680"/>
                                        </p:tgtEl>
                                        <p:attrNameLst>
                                          <p:attrName>style.visibility</p:attrName>
                                        </p:attrNameLst>
                                      </p:cBhvr>
                                      <p:to>
                                        <p:strVal val="hidden"/>
                                      </p:to>
                                    </p:set>
                                  </p:childTnLst>
                                </p:cTn>
                              </p:par>
                              <p:par>
                                <p:cTn id="37" presetID="2" presetClass="exit" presetSubtype="4" fill="hold" nodeType="withEffect">
                                  <p:stCondLst>
                                    <p:cond delay="0"/>
                                  </p:stCondLst>
                                  <p:childTnLst>
                                    <p:anim calcmode="lin" valueType="num">
                                      <p:cBhvr additive="base">
                                        <p:cTn id="38" dur="500"/>
                                        <p:tgtEl>
                                          <p:spTgt spid="151679"/>
                                        </p:tgtEl>
                                        <p:attrNameLst>
                                          <p:attrName>ppt_x</p:attrName>
                                        </p:attrNameLst>
                                      </p:cBhvr>
                                      <p:tavLst>
                                        <p:tav tm="0">
                                          <p:val>
                                            <p:strVal val="ppt_x"/>
                                          </p:val>
                                        </p:tav>
                                        <p:tav tm="100000">
                                          <p:val>
                                            <p:strVal val="ppt_x"/>
                                          </p:val>
                                        </p:tav>
                                      </p:tavLst>
                                    </p:anim>
                                    <p:anim calcmode="lin" valueType="num">
                                      <p:cBhvr additive="base">
                                        <p:cTn id="39" dur="500"/>
                                        <p:tgtEl>
                                          <p:spTgt spid="151679"/>
                                        </p:tgtEl>
                                        <p:attrNameLst>
                                          <p:attrName>ppt_y</p:attrName>
                                        </p:attrNameLst>
                                      </p:cBhvr>
                                      <p:tavLst>
                                        <p:tav tm="0">
                                          <p:val>
                                            <p:strVal val="ppt_y"/>
                                          </p:val>
                                        </p:tav>
                                        <p:tav tm="100000">
                                          <p:val>
                                            <p:strVal val="1+ppt_h/2"/>
                                          </p:val>
                                        </p:tav>
                                      </p:tavLst>
                                    </p:anim>
                                    <p:set>
                                      <p:cBhvr>
                                        <p:cTn id="40" dur="1" fill="hold">
                                          <p:stCondLst>
                                            <p:cond delay="499"/>
                                          </p:stCondLst>
                                        </p:cTn>
                                        <p:tgtEl>
                                          <p:spTgt spid="15167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4" presetClass="path" presetSubtype="0" accel="50000" decel="50000" fill="hold" nodeType="clickEffect">
                                  <p:stCondLst>
                                    <p:cond delay="0"/>
                                  </p:stCondLst>
                                  <p:childTnLst>
                                    <p:animMotion origin="layout" path="M 3.33333E-6 1.11111E-6 L -0.62084 -0.28611 " pathEditMode="relative" rAng="0" ptsTypes="AA">
                                      <p:cBhvr>
                                        <p:cTn id="44" dur="2000" fill="hold"/>
                                        <p:tgtEl>
                                          <p:spTgt spid="151663"/>
                                        </p:tgtEl>
                                        <p:attrNameLst>
                                          <p:attrName>ppt_x</p:attrName>
                                          <p:attrName>ppt_y</p:attrName>
                                        </p:attrNameLst>
                                      </p:cBhvr>
                                      <p:rCtr x="-310" y="-143"/>
                                    </p:animMotion>
                                  </p:childTnLst>
                                </p:cTn>
                              </p:par>
                              <p:par>
                                <p:cTn id="45" presetID="64" presetClass="path" presetSubtype="0" accel="50000" decel="50000" fill="hold" grpId="0" nodeType="withEffect">
                                  <p:stCondLst>
                                    <p:cond delay="0"/>
                                  </p:stCondLst>
                                  <p:childTnLst>
                                    <p:animMotion origin="layout" path="M 0 -2.59259E-6 L -0.61667 -0.64884 " pathEditMode="relative" rAng="0" ptsTypes="AA">
                                      <p:cBhvr>
                                        <p:cTn id="46" dur="2000" fill="hold"/>
                                        <p:tgtEl>
                                          <p:spTgt spid="151664"/>
                                        </p:tgtEl>
                                        <p:attrNameLst>
                                          <p:attrName>ppt_x</p:attrName>
                                          <p:attrName>ppt_y</p:attrName>
                                        </p:attrNameLst>
                                      </p:cBhvr>
                                      <p:rCtr x="-308" y="-325"/>
                                    </p:animMotion>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151685"/>
                                        </p:tgtEl>
                                        <p:attrNameLst>
                                          <p:attrName>style.visibility</p:attrName>
                                        </p:attrNameLst>
                                      </p:cBhvr>
                                      <p:to>
                                        <p:strVal val="visible"/>
                                      </p:to>
                                    </p:set>
                                    <p:animEffect transition="in" filter="slide(fromBottom)">
                                      <p:cBhvr>
                                        <p:cTn id="51" dur="500"/>
                                        <p:tgtEl>
                                          <p:spTgt spid="151685"/>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grpId="0" nodeType="clickEffect">
                                  <p:stCondLst>
                                    <p:cond delay="0"/>
                                  </p:stCondLst>
                                  <p:childTnLst>
                                    <p:set>
                                      <p:cBhvr>
                                        <p:cTn id="55" dur="1" fill="hold">
                                          <p:stCondLst>
                                            <p:cond delay="0"/>
                                          </p:stCondLst>
                                        </p:cTn>
                                        <p:tgtEl>
                                          <p:spTgt spid="151686"/>
                                        </p:tgtEl>
                                        <p:attrNameLst>
                                          <p:attrName>style.visibility</p:attrName>
                                        </p:attrNameLst>
                                      </p:cBhvr>
                                      <p:to>
                                        <p:strVal val="visible"/>
                                      </p:to>
                                    </p:set>
                                    <p:anim calcmode="lin" valueType="num">
                                      <p:cBhvr>
                                        <p:cTn id="56" dur="1000" fill="hold"/>
                                        <p:tgtEl>
                                          <p:spTgt spid="151686"/>
                                        </p:tgtEl>
                                        <p:attrNameLst>
                                          <p:attrName>ppt_x</p:attrName>
                                        </p:attrNameLst>
                                      </p:cBhvr>
                                      <p:tavLst>
                                        <p:tav tm="0">
                                          <p:val>
                                            <p:strVal val="#ppt_x-.2"/>
                                          </p:val>
                                        </p:tav>
                                        <p:tav tm="100000">
                                          <p:val>
                                            <p:strVal val="#ppt_x"/>
                                          </p:val>
                                        </p:tav>
                                      </p:tavLst>
                                    </p:anim>
                                    <p:anim calcmode="lin" valueType="num">
                                      <p:cBhvr>
                                        <p:cTn id="57" dur="1000" fill="hold"/>
                                        <p:tgtEl>
                                          <p:spTgt spid="151686"/>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51686"/>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151685"/>
                                        </p:tgtEl>
                                        <p:attrNameLst>
                                          <p:attrName>ppt_x</p:attrName>
                                        </p:attrNameLst>
                                      </p:cBhvr>
                                      <p:tavLst>
                                        <p:tav tm="0">
                                          <p:val>
                                            <p:strVal val="ppt_x"/>
                                          </p:val>
                                        </p:tav>
                                        <p:tav tm="100000">
                                          <p:val>
                                            <p:strVal val="ppt_x"/>
                                          </p:val>
                                        </p:tav>
                                      </p:tavLst>
                                    </p:anim>
                                    <p:anim calcmode="lin" valueType="num">
                                      <p:cBhvr additive="base">
                                        <p:cTn id="63" dur="500"/>
                                        <p:tgtEl>
                                          <p:spTgt spid="151685"/>
                                        </p:tgtEl>
                                        <p:attrNameLst>
                                          <p:attrName>ppt_y</p:attrName>
                                        </p:attrNameLst>
                                      </p:cBhvr>
                                      <p:tavLst>
                                        <p:tav tm="0">
                                          <p:val>
                                            <p:strVal val="ppt_y"/>
                                          </p:val>
                                        </p:tav>
                                        <p:tav tm="100000">
                                          <p:val>
                                            <p:strVal val="1+ppt_h/2"/>
                                          </p:val>
                                        </p:tav>
                                      </p:tavLst>
                                    </p:anim>
                                    <p:set>
                                      <p:cBhvr>
                                        <p:cTn id="64" dur="1" fill="hold">
                                          <p:stCondLst>
                                            <p:cond delay="499"/>
                                          </p:stCondLst>
                                        </p:cTn>
                                        <p:tgtEl>
                                          <p:spTgt spid="151685"/>
                                        </p:tgtEl>
                                        <p:attrNameLst>
                                          <p:attrName>style.visibility</p:attrName>
                                        </p:attrNameLst>
                                      </p:cBhvr>
                                      <p:to>
                                        <p:strVal val="hidden"/>
                                      </p:to>
                                    </p:set>
                                  </p:childTnLst>
                                </p:cTn>
                              </p:par>
                              <p:par>
                                <p:cTn id="65" presetID="2" presetClass="exit" presetSubtype="4" fill="hold" grpId="1" nodeType="withEffect">
                                  <p:stCondLst>
                                    <p:cond delay="0"/>
                                  </p:stCondLst>
                                  <p:childTnLst>
                                    <p:anim calcmode="lin" valueType="num">
                                      <p:cBhvr additive="base">
                                        <p:cTn id="66" dur="500"/>
                                        <p:tgtEl>
                                          <p:spTgt spid="151686"/>
                                        </p:tgtEl>
                                        <p:attrNameLst>
                                          <p:attrName>ppt_x</p:attrName>
                                        </p:attrNameLst>
                                      </p:cBhvr>
                                      <p:tavLst>
                                        <p:tav tm="0">
                                          <p:val>
                                            <p:strVal val="ppt_x"/>
                                          </p:val>
                                        </p:tav>
                                        <p:tav tm="100000">
                                          <p:val>
                                            <p:strVal val="ppt_x"/>
                                          </p:val>
                                        </p:tav>
                                      </p:tavLst>
                                    </p:anim>
                                    <p:anim calcmode="lin" valueType="num">
                                      <p:cBhvr additive="base">
                                        <p:cTn id="67" dur="500"/>
                                        <p:tgtEl>
                                          <p:spTgt spid="151686"/>
                                        </p:tgtEl>
                                        <p:attrNameLst>
                                          <p:attrName>ppt_y</p:attrName>
                                        </p:attrNameLst>
                                      </p:cBhvr>
                                      <p:tavLst>
                                        <p:tav tm="0">
                                          <p:val>
                                            <p:strVal val="ppt_y"/>
                                          </p:val>
                                        </p:tav>
                                        <p:tav tm="100000">
                                          <p:val>
                                            <p:strVal val="1+ppt_h/2"/>
                                          </p:val>
                                        </p:tav>
                                      </p:tavLst>
                                    </p:anim>
                                    <p:set>
                                      <p:cBhvr>
                                        <p:cTn id="68" dur="1" fill="hold">
                                          <p:stCondLst>
                                            <p:cond delay="499"/>
                                          </p:stCondLst>
                                        </p:cTn>
                                        <p:tgtEl>
                                          <p:spTgt spid="1516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9" grpId="0"/>
      <p:bldP spid="151664" grpId="0" animBg="1"/>
      <p:bldP spid="151680" grpId="0" animBg="1"/>
      <p:bldP spid="151681" grpId="0" animBg="1"/>
      <p:bldP spid="151683" grpId="0" animBg="1"/>
      <p:bldP spid="151685" grpId="0"/>
      <p:bldP spid="151685" grpId="1"/>
      <p:bldP spid="151686" grpId="0"/>
      <p:bldP spid="15168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1267"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1268"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1269" name="AutoShape 6"/>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55660" name="Text Box 12"/>
          <p:cNvSpPr txBox="1">
            <a:spLocks noChangeArrowheads="1"/>
          </p:cNvSpPr>
          <p:nvPr/>
        </p:nvSpPr>
        <p:spPr bwMode="auto">
          <a:xfrm>
            <a:off x="0" y="457200"/>
            <a:ext cx="9129932" cy="1077218"/>
          </a:xfrm>
          <a:prstGeom prst="rect">
            <a:avLst/>
          </a:prstGeom>
          <a:noFill/>
          <a:ln w="9525">
            <a:noFill/>
            <a:miter lim="800000"/>
            <a:headEnd/>
            <a:tailEnd/>
          </a:ln>
        </p:spPr>
        <p:txBody>
          <a:bodyPr wrap="square">
            <a:spAutoFit/>
          </a:bodyPr>
          <a:lstStyle/>
          <a:p>
            <a:pPr algn="l">
              <a:spcBef>
                <a:spcPct val="50000"/>
              </a:spcBef>
            </a:pP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Dòng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cung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cấp</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nhiệt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lượng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trong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hoạt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động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của</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các</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dụng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cụ</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và</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thiết</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bị</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nào</a:t>
            </a:r>
            <a:r>
              <a:rPr lang="en-US" sz="3200" b="1" dirty="0">
                <a:solidFill>
                  <a:srgbClr val="CC3300"/>
                </a:solidFill>
                <a:latin typeface="Times New Roman" pitchFamily="18" charset="0"/>
                <a:cs typeface="Times New Roman" pitchFamily="18" charset="0"/>
              </a:rPr>
              <a:t>?</a:t>
            </a:r>
            <a:r>
              <a:rPr lang="en-US" sz="3200" dirty="0">
                <a:latin typeface="Times New Roman" pitchFamily="18" charset="0"/>
                <a:cs typeface="Times New Roman" pitchFamily="18" charset="0"/>
              </a:rPr>
              <a:t> </a:t>
            </a:r>
          </a:p>
        </p:txBody>
      </p:sp>
      <p:sp>
        <p:nvSpPr>
          <p:cNvPr id="11271" name="Text Box 21" descr="Papyrus"/>
          <p:cNvSpPr txBox="1">
            <a:spLocks noChangeArrowheads="1"/>
          </p:cNvSpPr>
          <p:nvPr/>
        </p:nvSpPr>
        <p:spPr bwMode="auto">
          <a:xfrm>
            <a:off x="838200" y="1752600"/>
            <a:ext cx="19812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lgn="l">
              <a:spcBef>
                <a:spcPct val="50000"/>
              </a:spcBef>
            </a:pPr>
            <a:r>
              <a:rPr lang="en-US" sz="2400">
                <a:latin typeface="Times New Roman" pitchFamily="18" charset="0"/>
                <a:cs typeface="Times New Roman" pitchFamily="18" charset="0"/>
              </a:rPr>
              <a:t>Nồi cơm điện</a:t>
            </a:r>
          </a:p>
        </p:txBody>
      </p:sp>
      <p:pic>
        <p:nvPicPr>
          <p:cNvPr id="11272" name="Picture 22"/>
          <p:cNvPicPr>
            <a:picLocks noChangeAspect="1" noChangeArrowheads="1"/>
          </p:cNvPicPr>
          <p:nvPr/>
        </p:nvPicPr>
        <p:blipFill>
          <a:blip r:embed="rId3"/>
          <a:srcRect/>
          <a:stretch>
            <a:fillRect/>
          </a:stretch>
        </p:blipFill>
        <p:spPr bwMode="auto">
          <a:xfrm>
            <a:off x="381000" y="2667000"/>
            <a:ext cx="2133600" cy="1905000"/>
          </a:xfrm>
          <a:prstGeom prst="rect">
            <a:avLst/>
          </a:prstGeom>
          <a:noFill/>
          <a:ln w="9525">
            <a:noFill/>
            <a:miter lim="800000"/>
            <a:headEnd/>
            <a:tailEnd/>
          </a:ln>
        </p:spPr>
      </p:pic>
      <p:sp>
        <p:nvSpPr>
          <p:cNvPr id="155706" name="Text Box 58" descr="Papyrus"/>
          <p:cNvSpPr txBox="1">
            <a:spLocks noChangeArrowheads="1"/>
          </p:cNvSpPr>
          <p:nvPr/>
        </p:nvSpPr>
        <p:spPr bwMode="auto">
          <a:xfrm>
            <a:off x="7010400" y="6096000"/>
            <a:ext cx="16764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Quạt điện</a:t>
            </a:r>
          </a:p>
        </p:txBody>
      </p:sp>
      <p:pic>
        <p:nvPicPr>
          <p:cNvPr id="155707" name="Picture 59"/>
          <p:cNvPicPr>
            <a:picLocks noChangeAspect="1" noChangeArrowheads="1"/>
          </p:cNvPicPr>
          <p:nvPr/>
        </p:nvPicPr>
        <p:blipFill>
          <a:blip r:embed="rId4"/>
          <a:srcRect/>
          <a:stretch>
            <a:fillRect/>
          </a:stretch>
        </p:blipFill>
        <p:spPr bwMode="auto">
          <a:xfrm>
            <a:off x="6172200" y="4114800"/>
            <a:ext cx="2362200" cy="1638300"/>
          </a:xfrm>
          <a:prstGeom prst="rect">
            <a:avLst/>
          </a:prstGeom>
          <a:noFill/>
          <a:ln w="9525">
            <a:noFill/>
            <a:miter lim="800000"/>
            <a:headEnd/>
            <a:tailEnd/>
          </a:ln>
        </p:spPr>
      </p:pic>
      <p:pic>
        <p:nvPicPr>
          <p:cNvPr id="155708" name="Picture 60"/>
          <p:cNvPicPr>
            <a:picLocks noChangeAspect="1" noChangeArrowheads="1"/>
          </p:cNvPicPr>
          <p:nvPr/>
        </p:nvPicPr>
        <p:blipFill>
          <a:blip r:embed="rId5"/>
          <a:srcRect/>
          <a:stretch>
            <a:fillRect/>
          </a:stretch>
        </p:blipFill>
        <p:spPr bwMode="auto">
          <a:xfrm>
            <a:off x="6400800" y="2057400"/>
            <a:ext cx="2276475" cy="2009775"/>
          </a:xfrm>
          <a:prstGeom prst="rect">
            <a:avLst/>
          </a:prstGeom>
          <a:noFill/>
          <a:ln w="9525">
            <a:noFill/>
            <a:miter lim="800000"/>
            <a:headEnd/>
            <a:tailEnd/>
          </a:ln>
        </p:spPr>
      </p:pic>
      <p:sp>
        <p:nvSpPr>
          <p:cNvPr id="155709" name="Text Box 61" descr="Papyrus"/>
          <p:cNvSpPr txBox="1">
            <a:spLocks noChangeArrowheads="1"/>
          </p:cNvSpPr>
          <p:nvPr/>
        </p:nvSpPr>
        <p:spPr bwMode="auto">
          <a:xfrm>
            <a:off x="6400800" y="1524000"/>
            <a:ext cx="21336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Máy bơm nước</a:t>
            </a:r>
          </a:p>
        </p:txBody>
      </p:sp>
      <p:sp>
        <p:nvSpPr>
          <p:cNvPr id="155710" name="Text Box 62" descr="Papyrus"/>
          <p:cNvSpPr txBox="1">
            <a:spLocks noChangeArrowheads="1"/>
          </p:cNvSpPr>
          <p:nvPr/>
        </p:nvSpPr>
        <p:spPr bwMode="auto">
          <a:xfrm>
            <a:off x="3657600" y="1752600"/>
            <a:ext cx="16764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Máy khoan</a:t>
            </a:r>
          </a:p>
        </p:txBody>
      </p:sp>
      <p:pic>
        <p:nvPicPr>
          <p:cNvPr id="155711" name="Picture 63"/>
          <p:cNvPicPr>
            <a:picLocks noChangeAspect="1" noChangeArrowheads="1"/>
          </p:cNvPicPr>
          <p:nvPr/>
        </p:nvPicPr>
        <p:blipFill>
          <a:blip r:embed="rId6"/>
          <a:srcRect/>
          <a:stretch>
            <a:fillRect/>
          </a:stretch>
        </p:blipFill>
        <p:spPr bwMode="auto">
          <a:xfrm>
            <a:off x="3429000" y="2362200"/>
            <a:ext cx="2133600" cy="2133600"/>
          </a:xfrm>
          <a:prstGeom prst="rect">
            <a:avLst/>
          </a:prstGeom>
          <a:noFill/>
          <a:ln w="9525">
            <a:noFill/>
            <a:miter lim="800000"/>
            <a:headEnd/>
            <a:tailEnd/>
          </a:ln>
        </p:spPr>
      </p:pic>
      <p:sp>
        <p:nvSpPr>
          <p:cNvPr id="155717" name="Text Box 69" descr="Papyrus"/>
          <p:cNvSpPr txBox="1">
            <a:spLocks noChangeArrowheads="1"/>
          </p:cNvSpPr>
          <p:nvPr/>
        </p:nvSpPr>
        <p:spPr bwMode="auto">
          <a:xfrm>
            <a:off x="3352800" y="6324600"/>
            <a:ext cx="16764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Mỏ hàn</a:t>
            </a:r>
          </a:p>
        </p:txBody>
      </p:sp>
      <p:pic>
        <p:nvPicPr>
          <p:cNvPr id="155718" name="Picture 70"/>
          <p:cNvPicPr>
            <a:picLocks noChangeAspect="1" noChangeArrowheads="1"/>
          </p:cNvPicPr>
          <p:nvPr/>
        </p:nvPicPr>
        <p:blipFill>
          <a:blip r:embed="rId7"/>
          <a:srcRect/>
          <a:stretch>
            <a:fillRect/>
          </a:stretch>
        </p:blipFill>
        <p:spPr bwMode="auto">
          <a:xfrm>
            <a:off x="3124200" y="4114800"/>
            <a:ext cx="2143125" cy="2143125"/>
          </a:xfrm>
          <a:prstGeom prst="rect">
            <a:avLst/>
          </a:prstGeom>
          <a:noFill/>
          <a:ln w="9525">
            <a:noFill/>
            <a:miter lim="800000"/>
            <a:headEnd/>
            <a:tailEnd/>
          </a:ln>
        </p:spPr>
      </p:pic>
      <p:sp>
        <p:nvSpPr>
          <p:cNvPr id="155719" name="Text Box 71" descr="Papyrus"/>
          <p:cNvSpPr txBox="1">
            <a:spLocks noChangeArrowheads="1"/>
          </p:cNvSpPr>
          <p:nvPr/>
        </p:nvSpPr>
        <p:spPr bwMode="auto">
          <a:xfrm>
            <a:off x="457200" y="6248400"/>
            <a:ext cx="1676400" cy="461963"/>
          </a:xfrm>
          <a:prstGeom prst="rect">
            <a:avLst/>
          </a:prstGeom>
          <a:blipFill dpi="0" rotWithShape="1">
            <a:blip r:embed="rId2"/>
            <a:srcRect/>
            <a:tile tx="0" ty="0" sx="100000" sy="100000" flip="none" algn="tl"/>
          </a:blipFill>
          <a:ln w="9525">
            <a:noFill/>
            <a:miter lim="800000"/>
            <a:headEnd/>
            <a:tailEnd/>
          </a:ln>
        </p:spPr>
        <p:txBody>
          <a:bodyPr>
            <a:spAutoFit/>
          </a:bodyPr>
          <a:lstStyle/>
          <a:p>
            <a:pPr>
              <a:spcBef>
                <a:spcPct val="50000"/>
              </a:spcBef>
            </a:pPr>
            <a:r>
              <a:rPr lang="en-US" sz="2400">
                <a:latin typeface="Times New Roman" pitchFamily="18" charset="0"/>
                <a:cs typeface="Times New Roman" pitchFamily="18" charset="0"/>
              </a:rPr>
              <a:t>Bàn là điện</a:t>
            </a:r>
          </a:p>
        </p:txBody>
      </p:sp>
      <p:pic>
        <p:nvPicPr>
          <p:cNvPr id="155720" name="Picture 72"/>
          <p:cNvPicPr>
            <a:picLocks noChangeAspect="1" noChangeArrowheads="1"/>
          </p:cNvPicPr>
          <p:nvPr/>
        </p:nvPicPr>
        <p:blipFill>
          <a:blip r:embed="rId8"/>
          <a:srcRect/>
          <a:stretch>
            <a:fillRect/>
          </a:stretch>
        </p:blipFill>
        <p:spPr bwMode="auto">
          <a:xfrm>
            <a:off x="457200" y="4648200"/>
            <a:ext cx="1828800" cy="1447800"/>
          </a:xfrm>
          <a:prstGeom prst="rect">
            <a:avLst/>
          </a:prstGeom>
          <a:noFill/>
          <a:ln w="9525">
            <a:noFill/>
            <a:miter lim="800000"/>
            <a:headEnd/>
            <a:tailEnd/>
          </a:ln>
        </p:spPr>
      </p:pic>
      <p:sp>
        <p:nvSpPr>
          <p:cNvPr id="155721" name="Text Box 73"/>
          <p:cNvSpPr txBox="1">
            <a:spLocks noChangeArrowheads="1"/>
          </p:cNvSpPr>
          <p:nvPr/>
        </p:nvSpPr>
        <p:spPr bwMode="auto">
          <a:xfrm>
            <a:off x="0" y="4572000"/>
            <a:ext cx="9144000" cy="1077218"/>
          </a:xfrm>
          <a:prstGeom prst="rect">
            <a:avLst/>
          </a:prstGeom>
          <a:noFill/>
          <a:ln w="9525">
            <a:noFill/>
            <a:miter lim="800000"/>
            <a:headEnd/>
            <a:tailEnd/>
          </a:ln>
        </p:spPr>
        <p:txBody>
          <a:bodyPr wrap="square">
            <a:spAutoFit/>
          </a:bodyPr>
          <a:lstStyle/>
          <a:p>
            <a:r>
              <a:rPr lang="en-US" sz="3200" b="1" dirty="0" smtClean="0">
                <a:solidFill>
                  <a:srgbClr val="6600FF"/>
                </a:solidFill>
                <a:latin typeface="Times New Roman" pitchFamily="18" charset="0"/>
                <a:cs typeface="Times New Roman" pitchFamily="18" charset="0"/>
              </a:rPr>
              <a:t>?</a:t>
            </a:r>
            <a:r>
              <a:rPr lang="en-US" sz="3200" b="1" dirty="0" err="1" smtClean="0">
                <a:solidFill>
                  <a:srgbClr val="6600FF"/>
                </a:solidFill>
                <a:latin typeface="Times New Roman" pitchFamily="18" charset="0"/>
                <a:cs typeface="Times New Roman" pitchFamily="18" charset="0"/>
              </a:rPr>
              <a:t>Điều</a:t>
            </a:r>
            <a:r>
              <a:rPr lang="en-US" sz="3200" b="1" dirty="0" smtClean="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gì</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chứng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tỏ</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nhiệt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lượng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được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cung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cấp</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trong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hoạt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động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của</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các</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dụng</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cụ</a:t>
            </a:r>
            <a:r>
              <a:rPr lang="en-US" sz="3200" b="1" dirty="0">
                <a:solidFill>
                  <a:srgbClr val="6600FF"/>
                </a:solidFill>
                <a:latin typeface="Times New Roman" pitchFamily="18" charset="0"/>
                <a:cs typeface="Times New Roman" pitchFamily="18" charset="0"/>
              </a:rPr>
              <a:t> hay </a:t>
            </a:r>
            <a:r>
              <a:rPr lang="en-US" sz="3200" b="1" dirty="0" err="1">
                <a:solidFill>
                  <a:srgbClr val="6600FF"/>
                </a:solidFill>
                <a:latin typeface="Times New Roman" pitchFamily="18" charset="0"/>
                <a:cs typeface="Times New Roman" pitchFamily="18" charset="0"/>
              </a:rPr>
              <a:t>thiết</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bị</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điện</a:t>
            </a:r>
            <a:r>
              <a:rPr lang="en-US" sz="3200" b="1" dirty="0">
                <a:solidFill>
                  <a:srgbClr val="6600FF"/>
                </a:solidFill>
                <a:latin typeface="Times New Roman" pitchFamily="18" charset="0"/>
                <a:cs typeface="Times New Roman" pitchFamily="18" charset="0"/>
              </a:rPr>
              <a:t> </a:t>
            </a:r>
            <a:r>
              <a:rPr lang="en-US" sz="3200" b="1" dirty="0" err="1">
                <a:solidFill>
                  <a:srgbClr val="6600FF"/>
                </a:solidFill>
                <a:latin typeface="Times New Roman" pitchFamily="18" charset="0"/>
                <a:cs typeface="Times New Roman" pitchFamily="18" charset="0"/>
              </a:rPr>
              <a:t>này</a:t>
            </a:r>
            <a:r>
              <a:rPr lang="en-US" sz="3200" b="1" dirty="0">
                <a:solidFill>
                  <a:srgbClr val="6600FF"/>
                </a:solidFill>
                <a:latin typeface="Times New Roman" pitchFamily="18" charset="0"/>
                <a:cs typeface="Times New Roman" pitchFamily="18" charset="0"/>
              </a:rPr>
              <a:t>?</a:t>
            </a:r>
          </a:p>
        </p:txBody>
      </p:sp>
      <p:sp>
        <p:nvSpPr>
          <p:cNvPr id="155722" name="Text Box 74"/>
          <p:cNvSpPr txBox="1">
            <a:spLocks noChangeArrowheads="1"/>
          </p:cNvSpPr>
          <p:nvPr/>
        </p:nvSpPr>
        <p:spPr bwMode="auto">
          <a:xfrm>
            <a:off x="228600" y="5791200"/>
            <a:ext cx="8686800" cy="1077218"/>
          </a:xfrm>
          <a:prstGeom prst="rect">
            <a:avLst/>
          </a:prstGeom>
          <a:noFill/>
          <a:ln w="9525">
            <a:noFill/>
            <a:miter lim="800000"/>
            <a:headEnd/>
            <a:tailEnd/>
          </a:ln>
        </p:spPr>
        <p:txBody>
          <a:bodyPr wrap="square">
            <a:spAutoFit/>
          </a:bodyPr>
          <a:lstStyle/>
          <a:p>
            <a:pPr algn="l">
              <a:spcBef>
                <a:spcPct val="50000"/>
              </a:spcBef>
            </a:pPr>
            <a:r>
              <a:rPr lang="en-US" sz="3200" b="1" i="1" dirty="0">
                <a:latin typeface="Times New Roman" pitchFamily="18" charset="0"/>
                <a:cs typeface="Times New Roman" pitchFamily="18" charset="0"/>
              </a:rPr>
              <a:t>=&gt; </a:t>
            </a:r>
            <a:r>
              <a:rPr lang="en-US" sz="3200" b="1" i="1" dirty="0" err="1">
                <a:latin typeface="Times New Roman" pitchFamily="18" charset="0"/>
                <a:cs typeface="Times New Roman" pitchFamily="18" charset="0"/>
              </a:rPr>
              <a:t>Dòng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điện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chạy</a:t>
            </a:r>
            <a:r>
              <a:rPr lang="en-US" sz="3200" b="1" i="1" dirty="0">
                <a:latin typeface="Times New Roman" pitchFamily="18" charset="0"/>
                <a:cs typeface="Times New Roman" pitchFamily="18" charset="0"/>
              </a:rPr>
              <a:t> qua </a:t>
            </a:r>
            <a:r>
              <a:rPr lang="en-US" sz="3200" b="1" i="1" dirty="0" err="1">
                <a:latin typeface="Times New Roman" pitchFamily="18" charset="0"/>
                <a:cs typeface="Times New Roman" pitchFamily="18" charset="0"/>
              </a:rPr>
              <a:t>làm</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nóng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dụng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cụ</a:t>
            </a:r>
            <a:r>
              <a:rPr lang="en-US" sz="3200" b="1" i="1" dirty="0">
                <a:latin typeface="Times New Roman" pitchFamily="18" charset="0"/>
                <a:cs typeface="Times New Roman" pitchFamily="18" charset="0"/>
              </a:rPr>
              <a:t> hay </a:t>
            </a:r>
            <a:r>
              <a:rPr lang="en-US" sz="3200" b="1" i="1" dirty="0" err="1">
                <a:latin typeface="Times New Roman" pitchFamily="18" charset="0"/>
                <a:cs typeface="Times New Roman" pitchFamily="18" charset="0"/>
              </a:rPr>
              <a:t>thiết</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bị</a:t>
            </a:r>
            <a:endParaRPr lang="en-US" sz="3200" b="1"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55660"/>
                                        </p:tgtEl>
                                        <p:attrNameLst>
                                          <p:attrName>style.visibility</p:attrName>
                                        </p:attrNameLst>
                                      </p:cBhvr>
                                      <p:to>
                                        <p:strVal val="visible"/>
                                      </p:to>
                                    </p:set>
                                    <p:anim calcmode="lin" valueType="num">
                                      <p:cBhvr>
                                        <p:cTn id="7" dur="500" decel="50000" fill="hold">
                                          <p:stCondLst>
                                            <p:cond delay="0"/>
                                          </p:stCondLst>
                                        </p:cTn>
                                        <p:tgtEl>
                                          <p:spTgt spid="15566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566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5660"/>
                                        </p:tgtEl>
                                        <p:attrNameLst>
                                          <p:attrName>ppt_w</p:attrName>
                                        </p:attrNameLst>
                                      </p:cBhvr>
                                      <p:tavLst>
                                        <p:tav tm="0">
                                          <p:val>
                                            <p:strVal val="#ppt_w*.05"/>
                                          </p:val>
                                        </p:tav>
                                        <p:tav tm="100000">
                                          <p:val>
                                            <p:strVal val="#ppt_w"/>
                                          </p:val>
                                        </p:tav>
                                      </p:tavLst>
                                    </p:anim>
                                    <p:anim calcmode="lin" valueType="num">
                                      <p:cBhvr>
                                        <p:cTn id="10" dur="1000" fill="hold"/>
                                        <p:tgtEl>
                                          <p:spTgt spid="15566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566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566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566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5660"/>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xit" presetSubtype="0" fill="hold" nodeType="clickEffect">
                                  <p:stCondLst>
                                    <p:cond delay="0"/>
                                  </p:stCondLst>
                                  <p:childTnLst>
                                    <p:anim calcmode="lin" valueType="num">
                                      <p:cBhvr>
                                        <p:cTn id="18" dur="1000"/>
                                        <p:tgtEl>
                                          <p:spTgt spid="155711"/>
                                        </p:tgtEl>
                                        <p:attrNameLst>
                                          <p:attrName>ppt_x</p:attrName>
                                        </p:attrNameLst>
                                      </p:cBhvr>
                                      <p:tavLst>
                                        <p:tav tm="0">
                                          <p:val>
                                            <p:strVal val="ppt_x"/>
                                          </p:val>
                                        </p:tav>
                                        <p:tav tm="100000">
                                          <p:val>
                                            <p:strVal val="ppt_x-.2"/>
                                          </p:val>
                                        </p:tav>
                                      </p:tavLst>
                                    </p:anim>
                                    <p:anim calcmode="lin" valueType="num">
                                      <p:cBhvr>
                                        <p:cTn id="19" dur="1000"/>
                                        <p:tgtEl>
                                          <p:spTgt spid="155711"/>
                                        </p:tgtEl>
                                        <p:attrNameLst>
                                          <p:attrName>ppt_y</p:attrName>
                                        </p:attrNameLst>
                                      </p:cBhvr>
                                      <p:tavLst>
                                        <p:tav tm="0">
                                          <p:val>
                                            <p:strVal val="ppt_y"/>
                                          </p:val>
                                        </p:tav>
                                        <p:tav tm="100000">
                                          <p:val>
                                            <p:strVal val="ppt_y"/>
                                          </p:val>
                                        </p:tav>
                                      </p:tavLst>
                                    </p:anim>
                                    <p:animEffect transition="out" filter="fade">
                                      <p:cBhvr>
                                        <p:cTn id="20" dur="1000"/>
                                        <p:tgtEl>
                                          <p:spTgt spid="155711"/>
                                        </p:tgtEl>
                                      </p:cBhvr>
                                    </p:animEffect>
                                    <p:set>
                                      <p:cBhvr>
                                        <p:cTn id="21" dur="1" fill="hold">
                                          <p:stCondLst>
                                            <p:cond delay="999"/>
                                          </p:stCondLst>
                                        </p:cTn>
                                        <p:tgtEl>
                                          <p:spTgt spid="155711"/>
                                        </p:tgtEl>
                                        <p:attrNameLst>
                                          <p:attrName>style.visibility</p:attrName>
                                        </p:attrNameLst>
                                      </p:cBhvr>
                                      <p:to>
                                        <p:strVal val="hidden"/>
                                      </p:to>
                                    </p:set>
                                  </p:childTnLst>
                                </p:cTn>
                              </p:par>
                              <p:par>
                                <p:cTn id="22" presetID="29" presetClass="exit" presetSubtype="0" fill="hold" grpId="0" nodeType="withEffect">
                                  <p:stCondLst>
                                    <p:cond delay="0"/>
                                  </p:stCondLst>
                                  <p:childTnLst>
                                    <p:anim calcmode="lin" valueType="num">
                                      <p:cBhvr>
                                        <p:cTn id="23" dur="1000"/>
                                        <p:tgtEl>
                                          <p:spTgt spid="155710"/>
                                        </p:tgtEl>
                                        <p:attrNameLst>
                                          <p:attrName>ppt_x</p:attrName>
                                        </p:attrNameLst>
                                      </p:cBhvr>
                                      <p:tavLst>
                                        <p:tav tm="0">
                                          <p:val>
                                            <p:strVal val="ppt_x"/>
                                          </p:val>
                                        </p:tav>
                                        <p:tav tm="100000">
                                          <p:val>
                                            <p:strVal val="ppt_x-.2"/>
                                          </p:val>
                                        </p:tav>
                                      </p:tavLst>
                                    </p:anim>
                                    <p:anim calcmode="lin" valueType="num">
                                      <p:cBhvr>
                                        <p:cTn id="24" dur="1000"/>
                                        <p:tgtEl>
                                          <p:spTgt spid="155710"/>
                                        </p:tgtEl>
                                        <p:attrNameLst>
                                          <p:attrName>ppt_y</p:attrName>
                                        </p:attrNameLst>
                                      </p:cBhvr>
                                      <p:tavLst>
                                        <p:tav tm="0">
                                          <p:val>
                                            <p:strVal val="ppt_y"/>
                                          </p:val>
                                        </p:tav>
                                        <p:tav tm="100000">
                                          <p:val>
                                            <p:strVal val="ppt_y"/>
                                          </p:val>
                                        </p:tav>
                                      </p:tavLst>
                                    </p:anim>
                                    <p:animEffect transition="out" filter="fade">
                                      <p:cBhvr>
                                        <p:cTn id="25" dur="1000"/>
                                        <p:tgtEl>
                                          <p:spTgt spid="155710"/>
                                        </p:tgtEl>
                                      </p:cBhvr>
                                    </p:animEffect>
                                    <p:set>
                                      <p:cBhvr>
                                        <p:cTn id="26" dur="1" fill="hold">
                                          <p:stCondLst>
                                            <p:cond delay="999"/>
                                          </p:stCondLst>
                                        </p:cTn>
                                        <p:tgtEl>
                                          <p:spTgt spid="155710"/>
                                        </p:tgtEl>
                                        <p:attrNameLst>
                                          <p:attrName>style.visibility</p:attrName>
                                        </p:attrNameLst>
                                      </p:cBhvr>
                                      <p:to>
                                        <p:strVal val="hidden"/>
                                      </p:to>
                                    </p:set>
                                  </p:childTnLst>
                                </p:cTn>
                              </p:par>
                              <p:par>
                                <p:cTn id="27" presetID="29" presetClass="exit" presetSubtype="0" fill="hold" grpId="0" nodeType="withEffect">
                                  <p:stCondLst>
                                    <p:cond delay="0"/>
                                  </p:stCondLst>
                                  <p:childTnLst>
                                    <p:anim calcmode="lin" valueType="num">
                                      <p:cBhvr>
                                        <p:cTn id="28" dur="1000"/>
                                        <p:tgtEl>
                                          <p:spTgt spid="155709"/>
                                        </p:tgtEl>
                                        <p:attrNameLst>
                                          <p:attrName>ppt_x</p:attrName>
                                        </p:attrNameLst>
                                      </p:cBhvr>
                                      <p:tavLst>
                                        <p:tav tm="0">
                                          <p:val>
                                            <p:strVal val="ppt_x"/>
                                          </p:val>
                                        </p:tav>
                                        <p:tav tm="100000">
                                          <p:val>
                                            <p:strVal val="ppt_x-.2"/>
                                          </p:val>
                                        </p:tav>
                                      </p:tavLst>
                                    </p:anim>
                                    <p:anim calcmode="lin" valueType="num">
                                      <p:cBhvr>
                                        <p:cTn id="29" dur="1000"/>
                                        <p:tgtEl>
                                          <p:spTgt spid="155709"/>
                                        </p:tgtEl>
                                        <p:attrNameLst>
                                          <p:attrName>ppt_y</p:attrName>
                                        </p:attrNameLst>
                                      </p:cBhvr>
                                      <p:tavLst>
                                        <p:tav tm="0">
                                          <p:val>
                                            <p:strVal val="ppt_y"/>
                                          </p:val>
                                        </p:tav>
                                        <p:tav tm="100000">
                                          <p:val>
                                            <p:strVal val="ppt_y"/>
                                          </p:val>
                                        </p:tav>
                                      </p:tavLst>
                                    </p:anim>
                                    <p:animEffect transition="out" filter="fade">
                                      <p:cBhvr>
                                        <p:cTn id="30" dur="1000"/>
                                        <p:tgtEl>
                                          <p:spTgt spid="155709"/>
                                        </p:tgtEl>
                                      </p:cBhvr>
                                    </p:animEffect>
                                    <p:set>
                                      <p:cBhvr>
                                        <p:cTn id="31" dur="1" fill="hold">
                                          <p:stCondLst>
                                            <p:cond delay="999"/>
                                          </p:stCondLst>
                                        </p:cTn>
                                        <p:tgtEl>
                                          <p:spTgt spid="155709"/>
                                        </p:tgtEl>
                                        <p:attrNameLst>
                                          <p:attrName>style.visibility</p:attrName>
                                        </p:attrNameLst>
                                      </p:cBhvr>
                                      <p:to>
                                        <p:strVal val="hidden"/>
                                      </p:to>
                                    </p:set>
                                  </p:childTnLst>
                                </p:cTn>
                              </p:par>
                              <p:par>
                                <p:cTn id="32" presetID="29" presetClass="exit" presetSubtype="0" fill="hold" nodeType="withEffect">
                                  <p:stCondLst>
                                    <p:cond delay="0"/>
                                  </p:stCondLst>
                                  <p:childTnLst>
                                    <p:anim calcmode="lin" valueType="num">
                                      <p:cBhvr>
                                        <p:cTn id="33" dur="1000"/>
                                        <p:tgtEl>
                                          <p:spTgt spid="155708"/>
                                        </p:tgtEl>
                                        <p:attrNameLst>
                                          <p:attrName>ppt_x</p:attrName>
                                        </p:attrNameLst>
                                      </p:cBhvr>
                                      <p:tavLst>
                                        <p:tav tm="0">
                                          <p:val>
                                            <p:strVal val="ppt_x"/>
                                          </p:val>
                                        </p:tav>
                                        <p:tav tm="100000">
                                          <p:val>
                                            <p:strVal val="ppt_x-.2"/>
                                          </p:val>
                                        </p:tav>
                                      </p:tavLst>
                                    </p:anim>
                                    <p:anim calcmode="lin" valueType="num">
                                      <p:cBhvr>
                                        <p:cTn id="34" dur="1000"/>
                                        <p:tgtEl>
                                          <p:spTgt spid="155708"/>
                                        </p:tgtEl>
                                        <p:attrNameLst>
                                          <p:attrName>ppt_y</p:attrName>
                                        </p:attrNameLst>
                                      </p:cBhvr>
                                      <p:tavLst>
                                        <p:tav tm="0">
                                          <p:val>
                                            <p:strVal val="ppt_y"/>
                                          </p:val>
                                        </p:tav>
                                        <p:tav tm="100000">
                                          <p:val>
                                            <p:strVal val="ppt_y"/>
                                          </p:val>
                                        </p:tav>
                                      </p:tavLst>
                                    </p:anim>
                                    <p:animEffect transition="out" filter="fade">
                                      <p:cBhvr>
                                        <p:cTn id="35" dur="1000"/>
                                        <p:tgtEl>
                                          <p:spTgt spid="155708"/>
                                        </p:tgtEl>
                                      </p:cBhvr>
                                    </p:animEffect>
                                    <p:set>
                                      <p:cBhvr>
                                        <p:cTn id="36" dur="1" fill="hold">
                                          <p:stCondLst>
                                            <p:cond delay="999"/>
                                          </p:stCondLst>
                                        </p:cTn>
                                        <p:tgtEl>
                                          <p:spTgt spid="155708"/>
                                        </p:tgtEl>
                                        <p:attrNameLst>
                                          <p:attrName>style.visibility</p:attrName>
                                        </p:attrNameLst>
                                      </p:cBhvr>
                                      <p:to>
                                        <p:strVal val="hidden"/>
                                      </p:to>
                                    </p:set>
                                  </p:childTnLst>
                                </p:cTn>
                              </p:par>
                              <p:par>
                                <p:cTn id="37" presetID="29" presetClass="exit" presetSubtype="0" fill="hold" nodeType="withEffect">
                                  <p:stCondLst>
                                    <p:cond delay="0"/>
                                  </p:stCondLst>
                                  <p:childTnLst>
                                    <p:anim calcmode="lin" valueType="num">
                                      <p:cBhvr>
                                        <p:cTn id="38" dur="1000"/>
                                        <p:tgtEl>
                                          <p:spTgt spid="155707"/>
                                        </p:tgtEl>
                                        <p:attrNameLst>
                                          <p:attrName>ppt_x</p:attrName>
                                        </p:attrNameLst>
                                      </p:cBhvr>
                                      <p:tavLst>
                                        <p:tav tm="0">
                                          <p:val>
                                            <p:strVal val="ppt_x"/>
                                          </p:val>
                                        </p:tav>
                                        <p:tav tm="100000">
                                          <p:val>
                                            <p:strVal val="ppt_x-.2"/>
                                          </p:val>
                                        </p:tav>
                                      </p:tavLst>
                                    </p:anim>
                                    <p:anim calcmode="lin" valueType="num">
                                      <p:cBhvr>
                                        <p:cTn id="39" dur="1000"/>
                                        <p:tgtEl>
                                          <p:spTgt spid="155707"/>
                                        </p:tgtEl>
                                        <p:attrNameLst>
                                          <p:attrName>ppt_y</p:attrName>
                                        </p:attrNameLst>
                                      </p:cBhvr>
                                      <p:tavLst>
                                        <p:tav tm="0">
                                          <p:val>
                                            <p:strVal val="ppt_y"/>
                                          </p:val>
                                        </p:tav>
                                        <p:tav tm="100000">
                                          <p:val>
                                            <p:strVal val="ppt_y"/>
                                          </p:val>
                                        </p:tav>
                                      </p:tavLst>
                                    </p:anim>
                                    <p:animEffect transition="out" filter="fade">
                                      <p:cBhvr>
                                        <p:cTn id="40" dur="1000"/>
                                        <p:tgtEl>
                                          <p:spTgt spid="155707"/>
                                        </p:tgtEl>
                                      </p:cBhvr>
                                    </p:animEffect>
                                    <p:set>
                                      <p:cBhvr>
                                        <p:cTn id="41" dur="1" fill="hold">
                                          <p:stCondLst>
                                            <p:cond delay="999"/>
                                          </p:stCondLst>
                                        </p:cTn>
                                        <p:tgtEl>
                                          <p:spTgt spid="155707"/>
                                        </p:tgtEl>
                                        <p:attrNameLst>
                                          <p:attrName>style.visibility</p:attrName>
                                        </p:attrNameLst>
                                      </p:cBhvr>
                                      <p:to>
                                        <p:strVal val="hidden"/>
                                      </p:to>
                                    </p:set>
                                  </p:childTnLst>
                                </p:cTn>
                              </p:par>
                              <p:par>
                                <p:cTn id="42" presetID="29" presetClass="exit" presetSubtype="0" fill="hold" grpId="0" nodeType="withEffect">
                                  <p:stCondLst>
                                    <p:cond delay="0"/>
                                  </p:stCondLst>
                                  <p:childTnLst>
                                    <p:anim calcmode="lin" valueType="num">
                                      <p:cBhvr>
                                        <p:cTn id="43" dur="1000"/>
                                        <p:tgtEl>
                                          <p:spTgt spid="155706"/>
                                        </p:tgtEl>
                                        <p:attrNameLst>
                                          <p:attrName>ppt_x</p:attrName>
                                        </p:attrNameLst>
                                      </p:cBhvr>
                                      <p:tavLst>
                                        <p:tav tm="0">
                                          <p:val>
                                            <p:strVal val="ppt_x"/>
                                          </p:val>
                                        </p:tav>
                                        <p:tav tm="100000">
                                          <p:val>
                                            <p:strVal val="ppt_x-.2"/>
                                          </p:val>
                                        </p:tav>
                                      </p:tavLst>
                                    </p:anim>
                                    <p:anim calcmode="lin" valueType="num">
                                      <p:cBhvr>
                                        <p:cTn id="44" dur="1000"/>
                                        <p:tgtEl>
                                          <p:spTgt spid="155706"/>
                                        </p:tgtEl>
                                        <p:attrNameLst>
                                          <p:attrName>ppt_y</p:attrName>
                                        </p:attrNameLst>
                                      </p:cBhvr>
                                      <p:tavLst>
                                        <p:tav tm="0">
                                          <p:val>
                                            <p:strVal val="ppt_y"/>
                                          </p:val>
                                        </p:tav>
                                        <p:tav tm="100000">
                                          <p:val>
                                            <p:strVal val="ppt_y"/>
                                          </p:val>
                                        </p:tav>
                                      </p:tavLst>
                                    </p:anim>
                                    <p:animEffect transition="out" filter="fade">
                                      <p:cBhvr>
                                        <p:cTn id="45" dur="1000"/>
                                        <p:tgtEl>
                                          <p:spTgt spid="155706"/>
                                        </p:tgtEl>
                                      </p:cBhvr>
                                    </p:animEffect>
                                    <p:set>
                                      <p:cBhvr>
                                        <p:cTn id="46" dur="1" fill="hold">
                                          <p:stCondLst>
                                            <p:cond delay="999"/>
                                          </p:stCondLst>
                                        </p:cTn>
                                        <p:tgtEl>
                                          <p:spTgt spid="15570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56" presetClass="path" presetSubtype="0" accel="50000" decel="50000" fill="hold" nodeType="clickEffect">
                                  <p:stCondLst>
                                    <p:cond delay="0"/>
                                  </p:stCondLst>
                                  <p:childTnLst>
                                    <p:animMotion origin="layout" path="M -3.33333E-6 -1.11111E-6 L 0.325 -0.31667 " pathEditMode="relative" rAng="0" ptsTypes="AA">
                                      <p:cBhvr>
                                        <p:cTn id="50" dur="2000" fill="hold"/>
                                        <p:tgtEl>
                                          <p:spTgt spid="155720"/>
                                        </p:tgtEl>
                                        <p:attrNameLst>
                                          <p:attrName>ppt_x</p:attrName>
                                          <p:attrName>ppt_y</p:attrName>
                                        </p:attrNameLst>
                                      </p:cBhvr>
                                      <p:rCtr x="162" y="-158"/>
                                    </p:animMotion>
                                  </p:childTnLst>
                                </p:cTn>
                              </p:par>
                              <p:par>
                                <p:cTn id="51" presetID="56" presetClass="path" presetSubtype="0" accel="50000" decel="50000" fill="hold" grpId="0" nodeType="withEffect">
                                  <p:stCondLst>
                                    <p:cond delay="0"/>
                                  </p:stCondLst>
                                  <p:childTnLst>
                                    <p:animMotion origin="layout" path="M 2.77556E-17 -1.48148E-6 L 0.34167 -0.63773 " pathEditMode="relative" rAng="0" ptsTypes="AA">
                                      <p:cBhvr>
                                        <p:cTn id="52" dur="2000" fill="hold"/>
                                        <p:tgtEl>
                                          <p:spTgt spid="155719"/>
                                        </p:tgtEl>
                                        <p:attrNameLst>
                                          <p:attrName>ppt_x</p:attrName>
                                          <p:attrName>ppt_y</p:attrName>
                                        </p:attrNameLst>
                                      </p:cBhvr>
                                      <p:rCtr x="171" y="-319"/>
                                    </p:animMotion>
                                  </p:childTnLst>
                                </p:cTn>
                              </p:par>
                              <p:par>
                                <p:cTn id="53" presetID="56" presetClass="path" presetSubtype="0" accel="50000" decel="50000" fill="hold" nodeType="withEffect">
                                  <p:stCondLst>
                                    <p:cond delay="0"/>
                                  </p:stCondLst>
                                  <p:childTnLst>
                                    <p:animMotion origin="layout" path="M -4.16667E-6 1.11022E-16 L 0.37448 -0.30069 " pathEditMode="relative" rAng="0" ptsTypes="AA">
                                      <p:cBhvr>
                                        <p:cTn id="54" dur="2000" fill="hold"/>
                                        <p:tgtEl>
                                          <p:spTgt spid="155718"/>
                                        </p:tgtEl>
                                        <p:attrNameLst>
                                          <p:attrName>ppt_x</p:attrName>
                                          <p:attrName>ppt_y</p:attrName>
                                        </p:attrNameLst>
                                      </p:cBhvr>
                                      <p:rCtr x="187" y="-150"/>
                                    </p:animMotion>
                                  </p:childTnLst>
                                </p:cTn>
                              </p:par>
                              <p:par>
                                <p:cTn id="55" presetID="56" presetClass="path" presetSubtype="0" accel="50000" decel="50000" fill="hold" grpId="0" nodeType="withEffect">
                                  <p:stCondLst>
                                    <p:cond delay="0"/>
                                  </p:stCondLst>
                                  <p:childTnLst>
                                    <p:animMotion origin="layout" path="M -3.33333E-6 -2.59259E-6 L 0.375 -0.68217 " pathEditMode="relative" rAng="0" ptsTypes="AA">
                                      <p:cBhvr>
                                        <p:cTn id="56" dur="2000" fill="hold"/>
                                        <p:tgtEl>
                                          <p:spTgt spid="155717"/>
                                        </p:tgtEl>
                                        <p:attrNameLst>
                                          <p:attrName>ppt_x</p:attrName>
                                          <p:attrName>ppt_y</p:attrName>
                                        </p:attrNameLst>
                                      </p:cBhvr>
                                      <p:rCtr x="188" y="-341"/>
                                    </p:animMotion>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5721"/>
                                        </p:tgtEl>
                                        <p:attrNameLst>
                                          <p:attrName>style.visibility</p:attrName>
                                        </p:attrNameLst>
                                      </p:cBhvr>
                                      <p:to>
                                        <p:strVal val="visible"/>
                                      </p:to>
                                    </p:set>
                                    <p:anim calcmode="lin" valueType="num">
                                      <p:cBhvr additive="base">
                                        <p:cTn id="61" dur="500" fill="hold"/>
                                        <p:tgtEl>
                                          <p:spTgt spid="155721"/>
                                        </p:tgtEl>
                                        <p:attrNameLst>
                                          <p:attrName>ppt_x</p:attrName>
                                        </p:attrNameLst>
                                      </p:cBhvr>
                                      <p:tavLst>
                                        <p:tav tm="0">
                                          <p:val>
                                            <p:strVal val="#ppt_x"/>
                                          </p:val>
                                        </p:tav>
                                        <p:tav tm="100000">
                                          <p:val>
                                            <p:strVal val="#ppt_x"/>
                                          </p:val>
                                        </p:tav>
                                      </p:tavLst>
                                    </p:anim>
                                    <p:anim calcmode="lin" valueType="num">
                                      <p:cBhvr additive="base">
                                        <p:cTn id="62" dur="500" fill="hold"/>
                                        <p:tgtEl>
                                          <p:spTgt spid="15572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155722"/>
                                        </p:tgtEl>
                                        <p:attrNameLst>
                                          <p:attrName>style.visibility</p:attrName>
                                        </p:attrNameLst>
                                      </p:cBhvr>
                                      <p:to>
                                        <p:strVal val="visible"/>
                                      </p:to>
                                    </p:set>
                                    <p:animEffect transition="in" filter="fade">
                                      <p:cBhvr>
                                        <p:cTn id="67" dur="1000"/>
                                        <p:tgtEl>
                                          <p:spTgt spid="155722"/>
                                        </p:tgtEl>
                                      </p:cBhvr>
                                    </p:animEffect>
                                    <p:anim calcmode="lin" valueType="num">
                                      <p:cBhvr>
                                        <p:cTn id="68" dur="1000" fill="hold"/>
                                        <p:tgtEl>
                                          <p:spTgt spid="155722"/>
                                        </p:tgtEl>
                                        <p:attrNameLst>
                                          <p:attrName>ppt_x</p:attrName>
                                        </p:attrNameLst>
                                      </p:cBhvr>
                                      <p:tavLst>
                                        <p:tav tm="0">
                                          <p:val>
                                            <p:strVal val="#ppt_x"/>
                                          </p:val>
                                        </p:tav>
                                        <p:tav tm="100000">
                                          <p:val>
                                            <p:strVal val="#ppt_x"/>
                                          </p:val>
                                        </p:tav>
                                      </p:tavLst>
                                    </p:anim>
                                    <p:anim calcmode="lin" valueType="num">
                                      <p:cBhvr>
                                        <p:cTn id="69" dur="1000" fill="hold"/>
                                        <p:tgtEl>
                                          <p:spTgt spid="15572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9" presetClass="exit" presetSubtype="0" decel="100000" fill="hold" grpId="1" nodeType="clickEffect">
                                  <p:stCondLst>
                                    <p:cond delay="0"/>
                                  </p:stCondLst>
                                  <p:childTnLst>
                                    <p:anim calcmode="lin" valueType="num">
                                      <p:cBhvr>
                                        <p:cTn id="73" dur="500"/>
                                        <p:tgtEl>
                                          <p:spTgt spid="155721"/>
                                        </p:tgtEl>
                                        <p:attrNameLst>
                                          <p:attrName>ppt_h</p:attrName>
                                        </p:attrNameLst>
                                      </p:cBhvr>
                                      <p:tavLst>
                                        <p:tav tm="0">
                                          <p:val>
                                            <p:strVal val="ppt_h"/>
                                          </p:val>
                                        </p:tav>
                                        <p:tav tm="50000">
                                          <p:val>
                                            <p:strVal val="ppt_h/20"/>
                                          </p:val>
                                        </p:tav>
                                        <p:tav tm="100000">
                                          <p:val>
                                            <p:strVal val="ppt_h/20"/>
                                          </p:val>
                                        </p:tav>
                                      </p:tavLst>
                                    </p:anim>
                                    <p:anim calcmode="lin" valueType="num">
                                      <p:cBhvr>
                                        <p:cTn id="74" dur="500"/>
                                        <p:tgtEl>
                                          <p:spTgt spid="155721"/>
                                        </p:tgtEl>
                                        <p:attrNameLst>
                                          <p:attrName>ppt_w</p:attrName>
                                        </p:attrNameLst>
                                      </p:cBhvr>
                                      <p:tavLst>
                                        <p:tav tm="0">
                                          <p:val>
                                            <p:strVal val="ppt_w"/>
                                          </p:val>
                                        </p:tav>
                                        <p:tav tm="50000">
                                          <p:val>
                                            <p:strVal val="ppt_w+.3"/>
                                          </p:val>
                                        </p:tav>
                                        <p:tav tm="100000">
                                          <p:val>
                                            <p:strVal val="ppt_w+.3"/>
                                          </p:val>
                                        </p:tav>
                                      </p:tavLst>
                                    </p:anim>
                                    <p:anim calcmode="lin" valueType="num">
                                      <p:cBhvr>
                                        <p:cTn id="75" dur="500"/>
                                        <p:tgtEl>
                                          <p:spTgt spid="155721"/>
                                        </p:tgtEl>
                                        <p:attrNameLst>
                                          <p:attrName>ppt_x</p:attrName>
                                        </p:attrNameLst>
                                      </p:cBhvr>
                                      <p:tavLst>
                                        <p:tav tm="0">
                                          <p:val>
                                            <p:strVal val="ppt_x"/>
                                          </p:val>
                                        </p:tav>
                                        <p:tav tm="50000">
                                          <p:val>
                                            <p:strVal val="ppt_x"/>
                                          </p:val>
                                        </p:tav>
                                        <p:tav tm="100000">
                                          <p:val>
                                            <p:strVal val="ppt_x-.3"/>
                                          </p:val>
                                        </p:tav>
                                      </p:tavLst>
                                    </p:anim>
                                    <p:anim calcmode="lin" valueType="num">
                                      <p:cBhvr>
                                        <p:cTn id="76" dur="500"/>
                                        <p:tgtEl>
                                          <p:spTgt spid="155721"/>
                                        </p:tgtEl>
                                        <p:attrNameLst>
                                          <p:attrName>ppt_y</p:attrName>
                                        </p:attrNameLst>
                                      </p:cBhvr>
                                      <p:tavLst>
                                        <p:tav tm="0">
                                          <p:val>
                                            <p:strVal val="ppt_y"/>
                                          </p:val>
                                        </p:tav>
                                        <p:tav tm="100000">
                                          <p:val>
                                            <p:strVal val="ppt_y"/>
                                          </p:val>
                                        </p:tav>
                                      </p:tavLst>
                                    </p:anim>
                                    <p:set>
                                      <p:cBhvr>
                                        <p:cTn id="77" dur="1" fill="hold">
                                          <p:stCondLst>
                                            <p:cond delay="499"/>
                                          </p:stCondLst>
                                        </p:cTn>
                                        <p:tgtEl>
                                          <p:spTgt spid="155721"/>
                                        </p:tgtEl>
                                        <p:attrNameLst>
                                          <p:attrName>style.visibility</p:attrName>
                                        </p:attrNameLst>
                                      </p:cBhvr>
                                      <p:to>
                                        <p:strVal val="hidden"/>
                                      </p:to>
                                    </p:set>
                                  </p:childTnLst>
                                </p:cTn>
                              </p:par>
                              <p:par>
                                <p:cTn id="78" presetID="39" presetClass="exit" presetSubtype="0" decel="100000" fill="hold" grpId="1" nodeType="withEffect">
                                  <p:stCondLst>
                                    <p:cond delay="0"/>
                                  </p:stCondLst>
                                  <p:childTnLst>
                                    <p:anim calcmode="lin" valueType="num">
                                      <p:cBhvr>
                                        <p:cTn id="79" dur="500"/>
                                        <p:tgtEl>
                                          <p:spTgt spid="155722"/>
                                        </p:tgtEl>
                                        <p:attrNameLst>
                                          <p:attrName>ppt_h</p:attrName>
                                        </p:attrNameLst>
                                      </p:cBhvr>
                                      <p:tavLst>
                                        <p:tav tm="0">
                                          <p:val>
                                            <p:strVal val="ppt_h"/>
                                          </p:val>
                                        </p:tav>
                                        <p:tav tm="50000">
                                          <p:val>
                                            <p:strVal val="ppt_h/20"/>
                                          </p:val>
                                        </p:tav>
                                        <p:tav tm="100000">
                                          <p:val>
                                            <p:strVal val="ppt_h/20"/>
                                          </p:val>
                                        </p:tav>
                                      </p:tavLst>
                                    </p:anim>
                                    <p:anim calcmode="lin" valueType="num">
                                      <p:cBhvr>
                                        <p:cTn id="80" dur="500"/>
                                        <p:tgtEl>
                                          <p:spTgt spid="155722"/>
                                        </p:tgtEl>
                                        <p:attrNameLst>
                                          <p:attrName>ppt_w</p:attrName>
                                        </p:attrNameLst>
                                      </p:cBhvr>
                                      <p:tavLst>
                                        <p:tav tm="0">
                                          <p:val>
                                            <p:strVal val="ppt_w"/>
                                          </p:val>
                                        </p:tav>
                                        <p:tav tm="50000">
                                          <p:val>
                                            <p:strVal val="ppt_w+.3"/>
                                          </p:val>
                                        </p:tav>
                                        <p:tav tm="100000">
                                          <p:val>
                                            <p:strVal val="ppt_w+.3"/>
                                          </p:val>
                                        </p:tav>
                                      </p:tavLst>
                                    </p:anim>
                                    <p:anim calcmode="lin" valueType="num">
                                      <p:cBhvr>
                                        <p:cTn id="81" dur="500"/>
                                        <p:tgtEl>
                                          <p:spTgt spid="155722"/>
                                        </p:tgtEl>
                                        <p:attrNameLst>
                                          <p:attrName>ppt_x</p:attrName>
                                        </p:attrNameLst>
                                      </p:cBhvr>
                                      <p:tavLst>
                                        <p:tav tm="0">
                                          <p:val>
                                            <p:strVal val="ppt_x"/>
                                          </p:val>
                                        </p:tav>
                                        <p:tav tm="50000">
                                          <p:val>
                                            <p:strVal val="ppt_x"/>
                                          </p:val>
                                        </p:tav>
                                        <p:tav tm="100000">
                                          <p:val>
                                            <p:strVal val="ppt_x-.3"/>
                                          </p:val>
                                        </p:tav>
                                      </p:tavLst>
                                    </p:anim>
                                    <p:anim calcmode="lin" valueType="num">
                                      <p:cBhvr>
                                        <p:cTn id="82" dur="500"/>
                                        <p:tgtEl>
                                          <p:spTgt spid="155722"/>
                                        </p:tgtEl>
                                        <p:attrNameLst>
                                          <p:attrName>ppt_y</p:attrName>
                                        </p:attrNameLst>
                                      </p:cBhvr>
                                      <p:tavLst>
                                        <p:tav tm="0">
                                          <p:val>
                                            <p:strVal val="ppt_y"/>
                                          </p:val>
                                        </p:tav>
                                        <p:tav tm="100000">
                                          <p:val>
                                            <p:strVal val="ppt_y"/>
                                          </p:val>
                                        </p:tav>
                                      </p:tavLst>
                                    </p:anim>
                                    <p:set>
                                      <p:cBhvr>
                                        <p:cTn id="83" dur="1" fill="hold">
                                          <p:stCondLst>
                                            <p:cond delay="499"/>
                                          </p:stCondLst>
                                        </p:cTn>
                                        <p:tgtEl>
                                          <p:spTgt spid="1557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60" grpId="0"/>
      <p:bldP spid="155706" grpId="0" animBg="1"/>
      <p:bldP spid="155709" grpId="0" animBg="1"/>
      <p:bldP spid="155710" grpId="0" animBg="1"/>
      <p:bldP spid="155717" grpId="0" animBg="1"/>
      <p:bldP spid="155719" grpId="0" animBg="1"/>
      <p:bldP spid="155721" grpId="0"/>
      <p:bldP spid="155721" grpId="1"/>
      <p:bldP spid="155722" grpId="0"/>
      <p:bldP spid="15572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2291" name="AutoShape 4"/>
          <p:cNvSpPr>
            <a:spLocks noChangeArrowheads="1"/>
          </p:cNvSpPr>
          <p:nvPr/>
        </p:nvSpPr>
        <p:spPr bwMode="blackWhite">
          <a:xfrm>
            <a:off x="6248400" y="0"/>
            <a:ext cx="1447800" cy="533400"/>
          </a:xfrm>
          <a:prstGeom prst="roundRect">
            <a:avLst>
              <a:gd name="adj" fmla="val 9106"/>
            </a:avLst>
          </a:prstGeom>
          <a:gradFill rotWithShape="1">
            <a:gsLst>
              <a:gs pos="0">
                <a:srgbClr val="00CC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CC00"/>
            </a:extrusionClr>
          </a:sp3d>
        </p:spPr>
        <p:txBody>
          <a:bodyPr wrap="none" anchor="ctr">
            <a:flatTx/>
          </a:bodyPr>
          <a:lstStyle/>
          <a:p>
            <a:pPr eaLnBrk="0" hangingPunct="0"/>
            <a:endParaRPr lang="en-US" sz="2200"/>
          </a:p>
          <a:p>
            <a:pPr eaLnBrk="0" hangingPunct="0"/>
            <a:endParaRPr lang="en-US" sz="2200"/>
          </a:p>
        </p:txBody>
      </p:sp>
      <p:sp>
        <p:nvSpPr>
          <p:cNvPr id="12292" name="AutoShape 5"/>
          <p:cNvSpPr>
            <a:spLocks noChangeArrowheads="1"/>
          </p:cNvSpPr>
          <p:nvPr/>
        </p:nvSpPr>
        <p:spPr bwMode="blackWhite">
          <a:xfrm>
            <a:off x="7696200" y="0"/>
            <a:ext cx="1447800" cy="533400"/>
          </a:xfrm>
          <a:prstGeom prst="roundRect">
            <a:avLst>
              <a:gd name="adj" fmla="val 9106"/>
            </a:avLst>
          </a:prstGeom>
          <a:gradFill rotWithShape="1">
            <a:gsLst>
              <a:gs pos="0">
                <a:srgbClr val="FF9900"/>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FF9900"/>
            </a:extrusionClr>
          </a:sp3d>
        </p:spPr>
        <p:txBody>
          <a:bodyPr wrap="none" anchor="ctr">
            <a:flatTx/>
          </a:bodyPr>
          <a:lstStyle/>
          <a:p>
            <a:pPr eaLnBrk="0" hangingPunct="0"/>
            <a:endParaRPr lang="en-US" sz="2400"/>
          </a:p>
        </p:txBody>
      </p:sp>
      <p:sp>
        <p:nvSpPr>
          <p:cNvPr id="12293" name="AutoShape 8"/>
          <p:cNvSpPr>
            <a:spLocks noChangeArrowheads="1"/>
          </p:cNvSpPr>
          <p:nvPr/>
        </p:nvSpPr>
        <p:spPr bwMode="blackWhite">
          <a:xfrm>
            <a:off x="4800600" y="304800"/>
            <a:ext cx="1447800" cy="533400"/>
          </a:xfrm>
          <a:prstGeom prst="roundRect">
            <a:avLst>
              <a:gd name="adj" fmla="val 9106"/>
            </a:avLst>
          </a:prstGeom>
          <a:gradFill rotWithShape="1">
            <a:gsLst>
              <a:gs pos="0">
                <a:srgbClr val="0066FF"/>
              </a:gs>
              <a:gs pos="100000">
                <a:schemeClr val="bg1"/>
              </a:gs>
            </a:gsLst>
            <a:lin ang="5400000" scaled="1"/>
          </a:gradFill>
          <a:ln w="9525">
            <a:round/>
            <a:headEnd/>
            <a:tailEnd/>
          </a:ln>
          <a:scene3d>
            <a:camera prst="legacyObliqueTopRight"/>
            <a:lightRig rig="legacyFlat3" dir="b"/>
          </a:scene3d>
          <a:sp3d extrusionH="290500" prstMaterial="legacyMatte">
            <a:bevelT w="13500" h="13500" prst="angle"/>
            <a:bevelB w="13500" h="13500" prst="angle"/>
            <a:extrusionClr>
              <a:srgbClr val="0066FF"/>
            </a:extrusionClr>
          </a:sp3d>
        </p:spPr>
        <p:txBody>
          <a:bodyPr wrap="none" anchor="ctr">
            <a:flatTx/>
          </a:bodyPr>
          <a:lstStyle/>
          <a:p>
            <a:pPr eaLnBrk="0" hangingPunct="0"/>
            <a:endParaRPr lang="en-US" sz="2400"/>
          </a:p>
        </p:txBody>
      </p:sp>
      <p:sp>
        <p:nvSpPr>
          <p:cNvPr id="153614" name="AutoShape 14"/>
          <p:cNvSpPr>
            <a:spLocks noChangeArrowheads="1"/>
          </p:cNvSpPr>
          <p:nvPr/>
        </p:nvSpPr>
        <p:spPr bwMode="auto">
          <a:xfrm>
            <a:off x="304800" y="2133600"/>
            <a:ext cx="5638800" cy="1981200"/>
          </a:xfrm>
          <a:prstGeom prst="wedgeEllipseCallout">
            <a:avLst>
              <a:gd name="adj1" fmla="val -36769"/>
              <a:gd name="adj2" fmla="val 85028"/>
            </a:avLst>
          </a:prstGeom>
          <a:solidFill>
            <a:schemeClr val="accent1"/>
          </a:solidFill>
          <a:ln w="9525">
            <a:solidFill>
              <a:schemeClr val="tx1"/>
            </a:solidFill>
            <a:miter lim="800000"/>
            <a:headEnd/>
            <a:tailEnd/>
          </a:ln>
        </p:spPr>
        <p:txBody>
          <a:bodyPr/>
          <a:lstStyle/>
          <a:p>
            <a:pPr algn="l">
              <a:spcBef>
                <a:spcPct val="50000"/>
              </a:spcBef>
            </a:pPr>
            <a:r>
              <a:rPr lang="en-US" sz="3200" b="1" dirty="0" err="1">
                <a:solidFill>
                  <a:srgbClr val="CC3300"/>
                </a:solidFill>
                <a:latin typeface="Times New Roman" pitchFamily="18" charset="0"/>
                <a:cs typeface="Times New Roman" pitchFamily="18" charset="0"/>
              </a:rPr>
              <a:t>Vì</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sao</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nói</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dòng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điện</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có</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mang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năng</a:t>
            </a:r>
            <a:r>
              <a:rPr lang="en-US" sz="3200" b="1" dirty="0">
                <a:solidFill>
                  <a:srgbClr val="CC3300"/>
                </a:solidFill>
                <a:latin typeface="Times New Roman" pitchFamily="18" charset="0"/>
                <a:cs typeface="Times New Roman" pitchFamily="18" charset="0"/>
              </a:rPr>
              <a:t> </a:t>
            </a:r>
            <a:r>
              <a:rPr lang="en-US" sz="3200" b="1" dirty="0" err="1">
                <a:solidFill>
                  <a:srgbClr val="CC3300"/>
                </a:solidFill>
                <a:latin typeface="Times New Roman" pitchFamily="18" charset="0"/>
                <a:cs typeface="Times New Roman" pitchFamily="18" charset="0"/>
              </a:rPr>
              <a:t>lượng</a:t>
            </a:r>
            <a:r>
              <a:rPr lang="en-US" sz="3200" b="1" dirty="0">
                <a:solidFill>
                  <a:srgbClr val="CC3300"/>
                </a:solidFill>
                <a:latin typeface="Times New Roman" pitchFamily="18" charset="0"/>
                <a:cs typeface="Times New Roman" pitchFamily="18" charset="0"/>
              </a:rPr>
              <a:t>?</a:t>
            </a:r>
          </a:p>
          <a:p>
            <a:endParaRPr lang="en-US" sz="2000" dirty="0"/>
          </a:p>
        </p:txBody>
      </p:sp>
      <p:sp>
        <p:nvSpPr>
          <p:cNvPr id="153615" name="Text Box 15"/>
          <p:cNvSpPr txBox="1">
            <a:spLocks noChangeArrowheads="1"/>
          </p:cNvSpPr>
          <p:nvPr/>
        </p:nvSpPr>
        <p:spPr bwMode="auto">
          <a:xfrm>
            <a:off x="0" y="533400"/>
            <a:ext cx="8915400" cy="1569660"/>
          </a:xfrm>
          <a:prstGeom prst="rect">
            <a:avLst/>
          </a:prstGeom>
          <a:noFill/>
          <a:ln w="9525">
            <a:noFill/>
            <a:miter lim="800000"/>
            <a:headEnd/>
            <a:tailEnd/>
          </a:ln>
        </p:spPr>
        <p:txBody>
          <a:bodyPr>
            <a:spAutoFit/>
          </a:bodyPr>
          <a:lstStyle/>
          <a:p>
            <a:pPr algn="l">
              <a:spcBef>
                <a:spcPct val="50000"/>
              </a:spcBef>
              <a:buFontTx/>
              <a:buChar char="-"/>
            </a:pPr>
            <a:r>
              <a:rPr lang="en-US" b="1" dirty="0">
                <a:solidFill>
                  <a:srgbClr val="3333FF"/>
                </a:solidFill>
              </a:rPr>
              <a:t> </a:t>
            </a:r>
            <a:r>
              <a:rPr lang="en-US" sz="3200" b="1" dirty="0" err="1">
                <a:solidFill>
                  <a:srgbClr val="3333FF"/>
                </a:solidFill>
                <a:latin typeface="Times New Roman" pitchFamily="18" charset="0"/>
                <a:cs typeface="Times New Roman" pitchFamily="18" charset="0"/>
              </a:rPr>
              <a:t>Dòng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điện</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có</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mang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năng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lượng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vì</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nó</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có</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khả</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năng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thực</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hiện</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công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và</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cung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cấp</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nhiệt</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lượng</a:t>
            </a:r>
            <a:r>
              <a:rPr lang="en-US" sz="3200" b="1" dirty="0">
                <a:solidFill>
                  <a:srgbClr val="3333FF"/>
                </a:solidFill>
                <a:latin typeface="Times New Roman" pitchFamily="18" charset="0"/>
                <a:cs typeface="Times New Roman" pitchFamily="18" charset="0"/>
              </a:rPr>
              <a:t> </a:t>
            </a:r>
            <a:r>
              <a:rPr lang="en-US" sz="3200" b="1" dirty="0" smtClean="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Thay</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đổi</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nhiệt</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năng</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của</a:t>
            </a:r>
            <a:r>
              <a:rPr lang="en-US" sz="3200" b="1" dirty="0">
                <a:solidFill>
                  <a:srgbClr val="3333FF"/>
                </a:solidFill>
                <a:latin typeface="Times New Roman" pitchFamily="18" charset="0"/>
                <a:cs typeface="Times New Roman" pitchFamily="18" charset="0"/>
              </a:rPr>
              <a:t> </a:t>
            </a:r>
            <a:r>
              <a:rPr lang="en-US" sz="3200" b="1" dirty="0" err="1">
                <a:solidFill>
                  <a:srgbClr val="3333FF"/>
                </a:solidFill>
                <a:latin typeface="Times New Roman" pitchFamily="18" charset="0"/>
                <a:cs typeface="Times New Roman" pitchFamily="18" charset="0"/>
              </a:rPr>
              <a:t>vật</a:t>
            </a:r>
            <a:r>
              <a:rPr lang="en-US" sz="3200" b="1" dirty="0">
                <a:solidFill>
                  <a:srgbClr val="3333FF"/>
                </a:solidFill>
                <a:latin typeface="Times New Roman" pitchFamily="18" charset="0"/>
                <a:cs typeface="Times New Roman" pitchFamily="18" charset="0"/>
              </a:rPr>
              <a:t> </a:t>
            </a:r>
            <a:r>
              <a:rPr lang="en-US" sz="3200" b="1" dirty="0" smtClean="0">
                <a:solidFill>
                  <a:srgbClr val="3333FF"/>
                </a:solidFill>
                <a:latin typeface="Times New Roman" pitchFamily="18" charset="0"/>
                <a:cs typeface="Times New Roman" pitchFamily="18" charset="0"/>
              </a:rPr>
              <a:t>)</a:t>
            </a:r>
            <a:endParaRPr lang="en-US" sz="3200" b="1" dirty="0">
              <a:solidFill>
                <a:srgbClr val="3333FF"/>
              </a:solidFill>
              <a:latin typeface="Times New Roman" pitchFamily="18" charset="0"/>
              <a:cs typeface="Times New Roman" pitchFamily="18" charset="0"/>
            </a:endParaRPr>
          </a:p>
        </p:txBody>
      </p:sp>
      <p:sp>
        <p:nvSpPr>
          <p:cNvPr id="153618" name="AutoShape 18"/>
          <p:cNvSpPr>
            <a:spLocks noChangeArrowheads="1"/>
          </p:cNvSpPr>
          <p:nvPr/>
        </p:nvSpPr>
        <p:spPr bwMode="auto">
          <a:xfrm>
            <a:off x="228600" y="2209800"/>
            <a:ext cx="6096000" cy="1905000"/>
          </a:xfrm>
          <a:prstGeom prst="wedgeEllipseCallout">
            <a:avLst>
              <a:gd name="adj1" fmla="val -42153"/>
              <a:gd name="adj2" fmla="val 76301"/>
            </a:avLst>
          </a:prstGeom>
          <a:solidFill>
            <a:schemeClr val="accent1"/>
          </a:solidFill>
          <a:ln w="9525">
            <a:solidFill>
              <a:schemeClr val="tx1"/>
            </a:solidFill>
            <a:miter lim="800000"/>
            <a:headEnd/>
            <a:tailEnd/>
          </a:ln>
        </p:spPr>
        <p:txBody>
          <a:bodyPr/>
          <a:lstStyle/>
          <a:p>
            <a:r>
              <a:rPr lang="en-US" sz="3600" b="1" dirty="0" err="1">
                <a:solidFill>
                  <a:srgbClr val="FF3300"/>
                </a:solidFill>
                <a:latin typeface="Times New Roman" pitchFamily="18" charset="0"/>
                <a:cs typeface="Times New Roman" pitchFamily="18" charset="0"/>
              </a:rPr>
              <a:t>Năng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lượng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của</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dòng</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điện</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được</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gọi</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là</a:t>
            </a:r>
            <a:r>
              <a:rPr lang="en-US" sz="3600" b="1" dirty="0">
                <a:solidFill>
                  <a:srgbClr val="FF3300"/>
                </a:solidFill>
                <a:latin typeface="Times New Roman" pitchFamily="18" charset="0"/>
                <a:cs typeface="Times New Roman" pitchFamily="18" charset="0"/>
              </a:rPr>
              <a:t> </a:t>
            </a:r>
            <a:r>
              <a:rPr lang="en-US" sz="3600" b="1" dirty="0" err="1">
                <a:solidFill>
                  <a:srgbClr val="FF3300"/>
                </a:solidFill>
                <a:latin typeface="Times New Roman" pitchFamily="18" charset="0"/>
                <a:cs typeface="Times New Roman" pitchFamily="18" charset="0"/>
              </a:rPr>
              <a:t>gì</a:t>
            </a:r>
            <a:r>
              <a:rPr lang="en-US" sz="3600" b="1" dirty="0">
                <a:solidFill>
                  <a:srgbClr val="FF3300"/>
                </a:solidFill>
                <a:latin typeface="Times New Roman" pitchFamily="18" charset="0"/>
                <a:cs typeface="Times New Roman" pitchFamily="18" charset="0"/>
              </a:rPr>
              <a:t>?</a:t>
            </a:r>
          </a:p>
          <a:p>
            <a:endParaRPr lang="en-US" sz="2000" b="1" dirty="0">
              <a:solidFill>
                <a:srgbClr val="FF3300"/>
              </a:solidFill>
            </a:endParaRPr>
          </a:p>
        </p:txBody>
      </p:sp>
      <p:sp>
        <p:nvSpPr>
          <p:cNvPr id="153619" name="Text Box 19"/>
          <p:cNvSpPr txBox="1">
            <a:spLocks noChangeArrowheads="1"/>
          </p:cNvSpPr>
          <p:nvPr/>
        </p:nvSpPr>
        <p:spPr bwMode="auto">
          <a:xfrm>
            <a:off x="0" y="3733800"/>
            <a:ext cx="9144000" cy="1200329"/>
          </a:xfrm>
          <a:prstGeom prst="rect">
            <a:avLst/>
          </a:prstGeom>
          <a:noFill/>
          <a:ln w="9525">
            <a:noFill/>
            <a:miter lim="800000"/>
            <a:headEnd/>
            <a:tailEnd/>
          </a:ln>
        </p:spPr>
        <p:txBody>
          <a:bodyPr wrap="square">
            <a:spAutoFit/>
          </a:bodyPr>
          <a:lstStyle/>
          <a:p>
            <a:pPr algn="l">
              <a:spcBef>
                <a:spcPct val="50000"/>
              </a:spcBef>
            </a:pPr>
            <a:r>
              <a:rPr lang="en-US" sz="3600" b="1" dirty="0">
                <a:latin typeface="Times New Roman" pitchFamily="18" charset="0"/>
                <a:cs typeface="Times New Roman" pitchFamily="18" charset="0"/>
              </a:rPr>
              <a:t>2. </a:t>
            </a:r>
            <a:r>
              <a:rPr lang="en-US" sz="3600" b="1" dirty="0" err="1">
                <a:latin typeface="Times New Roman" pitchFamily="18" charset="0"/>
                <a:cs typeface="Times New Roman" pitchFamily="18" charset="0"/>
              </a:rPr>
              <a:t>Sự</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chuyển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hóa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điện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dạng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khác</a:t>
            </a:r>
            <a:r>
              <a:rPr lang="en-US" sz="3600" b="1" dirty="0">
                <a:latin typeface="Times New Roman" pitchFamily="18" charset="0"/>
                <a:cs typeface="Times New Roman" pitchFamily="18" charset="0"/>
              </a:rPr>
              <a:t>:</a:t>
            </a:r>
          </a:p>
        </p:txBody>
      </p:sp>
      <p:pic>
        <p:nvPicPr>
          <p:cNvPr id="153620" name="Picture 20" descr="AG00317_">
            <a:hlinkClick r:id="rId2" action="ppaction://hlinksldjump"/>
          </p:cNvPr>
          <p:cNvPicPr>
            <a:picLocks noChangeAspect="1" noChangeArrowheads="1" noCrop="1"/>
          </p:cNvPicPr>
          <p:nvPr/>
        </p:nvPicPr>
        <p:blipFill>
          <a:blip r:embed="rId3"/>
          <a:srcRect/>
          <a:stretch>
            <a:fillRect/>
          </a:stretch>
        </p:blipFill>
        <p:spPr bwMode="auto">
          <a:xfrm>
            <a:off x="0" y="4267200"/>
            <a:ext cx="1600200" cy="1447800"/>
          </a:xfrm>
          <a:prstGeom prst="rect">
            <a:avLst/>
          </a:prstGeom>
          <a:noFill/>
          <a:ln w="9525">
            <a:noFill/>
            <a:miter lim="800000"/>
            <a:headEnd/>
            <a:tailEnd/>
          </a:ln>
        </p:spPr>
      </p:pic>
      <p:sp>
        <p:nvSpPr>
          <p:cNvPr id="153621" name="Text Box 21"/>
          <p:cNvSpPr txBox="1">
            <a:spLocks noChangeArrowheads="1"/>
          </p:cNvSpPr>
          <p:nvPr/>
        </p:nvSpPr>
        <p:spPr bwMode="auto">
          <a:xfrm>
            <a:off x="1219200" y="4876800"/>
            <a:ext cx="7315200" cy="1569660"/>
          </a:xfrm>
          <a:prstGeom prst="rect">
            <a:avLst/>
          </a:prstGeom>
          <a:noFill/>
          <a:ln w="9525">
            <a:noFill/>
            <a:miter lim="800000"/>
            <a:headEnd/>
            <a:tailEnd/>
          </a:ln>
        </p:spPr>
        <p:txBody>
          <a:bodyPr>
            <a:spAutoFit/>
          </a:bodyPr>
          <a:lstStyle/>
          <a:p>
            <a:pPr algn="l">
              <a:spcBef>
                <a:spcPct val="50000"/>
              </a:spcBef>
            </a:pPr>
            <a:r>
              <a:rPr lang="en-US" sz="3200" b="1" dirty="0" err="1">
                <a:solidFill>
                  <a:srgbClr val="FF3300"/>
                </a:solidFill>
                <a:latin typeface="Times New Roman" pitchFamily="18" charset="0"/>
                <a:cs typeface="Times New Roman" pitchFamily="18" charset="0"/>
              </a:rPr>
              <a:t>Khi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dụng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cụ</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hoạt</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động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thì</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điện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đã</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được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biến</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đổi</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thành</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các</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dạng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năng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lượng</a:t>
            </a:r>
            <a:r>
              <a:rPr lang="en-US" sz="3200" b="1" dirty="0">
                <a:solidFill>
                  <a:srgbClr val="FF3300"/>
                </a:solidFill>
                <a:latin typeface="Times New Roman" pitchFamily="18" charset="0"/>
                <a:cs typeface="Times New Roman" pitchFamily="18" charset="0"/>
              </a:rPr>
              <a:t> </a:t>
            </a:r>
            <a:r>
              <a:rPr lang="en-US" sz="3200" b="1" dirty="0" err="1">
                <a:solidFill>
                  <a:srgbClr val="FF3300"/>
                </a:solidFill>
                <a:latin typeface="Times New Roman" pitchFamily="18" charset="0"/>
                <a:cs typeface="Times New Roman" pitchFamily="18" charset="0"/>
              </a:rPr>
              <a:t>nào</a:t>
            </a:r>
            <a:r>
              <a:rPr lang="en-US" sz="3200" b="1" dirty="0">
                <a:solidFill>
                  <a:srgbClr val="FF3300"/>
                </a:solidFill>
                <a:latin typeface="Times New Roman" pitchFamily="18" charset="0"/>
                <a:cs typeface="Times New Roman" pitchFamily="18" charset="0"/>
              </a:rPr>
              <a:t>?</a:t>
            </a:r>
          </a:p>
        </p:txBody>
      </p:sp>
      <p:sp>
        <p:nvSpPr>
          <p:cNvPr id="13" name="Rectangle 12"/>
          <p:cNvSpPr/>
          <p:nvPr/>
        </p:nvSpPr>
        <p:spPr>
          <a:xfrm>
            <a:off x="0" y="1981200"/>
            <a:ext cx="9144000" cy="1200329"/>
          </a:xfrm>
          <a:prstGeom prst="rect">
            <a:avLst/>
          </a:prstGeom>
        </p:spPr>
        <p:txBody>
          <a:bodyPr wrap="square">
            <a:spAutoFit/>
          </a:bodyPr>
          <a:lstStyle/>
          <a:p>
            <a:pPr>
              <a:spcBef>
                <a:spcPct val="50000"/>
              </a:spcBef>
              <a:buFontTx/>
              <a:buChar char="-"/>
            </a:pPr>
            <a:r>
              <a:rPr lang="en-US" sz="3600" b="1" dirty="0" err="1" smtClean="0">
                <a:solidFill>
                  <a:srgbClr val="3333FF"/>
                </a:solidFill>
                <a:latin typeface="Times New Roman" pitchFamily="18" charset="0"/>
                <a:cs typeface="Times New Roman" pitchFamily="18" charset="0"/>
              </a:rPr>
              <a:t>Năng</a:t>
            </a:r>
            <a:r>
              <a:rPr lang="en-US" sz="3600" b="1" dirty="0" smtClean="0">
                <a:solidFill>
                  <a:srgbClr val="3333FF"/>
                </a:solidFill>
                <a:latin typeface="Times New Roman" pitchFamily="18" charset="0"/>
                <a:cs typeface="Times New Roman" pitchFamily="18" charset="0"/>
              </a:rPr>
              <a:t> </a:t>
            </a:r>
            <a:r>
              <a:rPr lang="en-US" sz="3600" b="1" dirty="0" err="1" smtClean="0">
                <a:solidFill>
                  <a:srgbClr val="3333FF"/>
                </a:solidFill>
                <a:latin typeface="Times New Roman" pitchFamily="18" charset="0"/>
                <a:cs typeface="Times New Roman" pitchFamily="18" charset="0"/>
              </a:rPr>
              <a:t>lượng</a:t>
            </a:r>
            <a:r>
              <a:rPr lang="en-US" sz="3600" b="1" dirty="0" smtClean="0">
                <a:solidFill>
                  <a:srgbClr val="3333FF"/>
                </a:solidFill>
                <a:latin typeface="Times New Roman" pitchFamily="18" charset="0"/>
                <a:cs typeface="Times New Roman" pitchFamily="18" charset="0"/>
              </a:rPr>
              <a:t> </a:t>
            </a:r>
            <a:r>
              <a:rPr lang="en-US" sz="3600" b="1" dirty="0" err="1" smtClean="0">
                <a:solidFill>
                  <a:srgbClr val="3333FF"/>
                </a:solidFill>
                <a:latin typeface="Times New Roman" pitchFamily="18" charset="0"/>
                <a:cs typeface="Times New Roman" pitchFamily="18" charset="0"/>
              </a:rPr>
              <a:t>của</a:t>
            </a:r>
            <a:r>
              <a:rPr lang="en-US" sz="3600" b="1" dirty="0" smtClean="0">
                <a:solidFill>
                  <a:srgbClr val="3333FF"/>
                </a:solidFill>
                <a:latin typeface="Times New Roman" pitchFamily="18" charset="0"/>
                <a:cs typeface="Times New Roman" pitchFamily="18" charset="0"/>
              </a:rPr>
              <a:t> </a:t>
            </a:r>
            <a:r>
              <a:rPr lang="en-US" sz="3600" b="1" dirty="0" err="1" smtClean="0">
                <a:solidFill>
                  <a:srgbClr val="3333FF"/>
                </a:solidFill>
                <a:latin typeface="Times New Roman" pitchFamily="18" charset="0"/>
                <a:cs typeface="Times New Roman" pitchFamily="18" charset="0"/>
              </a:rPr>
              <a:t>dòng</a:t>
            </a:r>
            <a:r>
              <a:rPr lang="en-US" sz="3600" b="1" dirty="0" smtClean="0">
                <a:solidFill>
                  <a:srgbClr val="3333FF"/>
                </a:solidFill>
                <a:latin typeface="Times New Roman" pitchFamily="18" charset="0"/>
                <a:cs typeface="Times New Roman" pitchFamily="18" charset="0"/>
              </a:rPr>
              <a:t> </a:t>
            </a:r>
            <a:r>
              <a:rPr lang="en-US" sz="3600" b="1" dirty="0" err="1" smtClean="0">
                <a:solidFill>
                  <a:srgbClr val="3333FF"/>
                </a:solidFill>
                <a:latin typeface="Times New Roman" pitchFamily="18" charset="0"/>
                <a:cs typeface="Times New Roman" pitchFamily="18" charset="0"/>
              </a:rPr>
              <a:t>điện</a:t>
            </a:r>
            <a:r>
              <a:rPr lang="en-US" sz="3600" b="1" dirty="0" smtClean="0">
                <a:solidFill>
                  <a:srgbClr val="3333FF"/>
                </a:solidFill>
                <a:latin typeface="Times New Roman" pitchFamily="18" charset="0"/>
                <a:cs typeface="Times New Roman" pitchFamily="18" charset="0"/>
              </a:rPr>
              <a:t> </a:t>
            </a:r>
            <a:r>
              <a:rPr lang="en-US" sz="3600" b="1" dirty="0" err="1" smtClean="0">
                <a:solidFill>
                  <a:srgbClr val="3333FF"/>
                </a:solidFill>
                <a:latin typeface="Times New Roman" pitchFamily="18" charset="0"/>
                <a:cs typeface="Times New Roman" pitchFamily="18" charset="0"/>
              </a:rPr>
              <a:t>được</a:t>
            </a:r>
            <a:r>
              <a:rPr lang="en-US" sz="3600" b="1" dirty="0" smtClean="0">
                <a:solidFill>
                  <a:srgbClr val="3333FF"/>
                </a:solidFill>
                <a:latin typeface="Times New Roman" pitchFamily="18" charset="0"/>
                <a:cs typeface="Times New Roman" pitchFamily="18" charset="0"/>
              </a:rPr>
              <a:t> </a:t>
            </a:r>
            <a:r>
              <a:rPr lang="en-US" sz="3600" b="1" dirty="0" err="1" smtClean="0">
                <a:solidFill>
                  <a:srgbClr val="3333FF"/>
                </a:solidFill>
                <a:latin typeface="Times New Roman" pitchFamily="18" charset="0"/>
                <a:cs typeface="Times New Roman" pitchFamily="18" charset="0"/>
              </a:rPr>
              <a:t>gọi</a:t>
            </a:r>
            <a:r>
              <a:rPr lang="en-US" sz="3600" b="1" dirty="0" smtClean="0">
                <a:solidFill>
                  <a:srgbClr val="3333FF"/>
                </a:solidFill>
                <a:latin typeface="Times New Roman" pitchFamily="18" charset="0"/>
                <a:cs typeface="Times New Roman" pitchFamily="18" charset="0"/>
              </a:rPr>
              <a:t> </a:t>
            </a:r>
            <a:r>
              <a:rPr lang="en-US" sz="3600" b="1" dirty="0" err="1" smtClean="0">
                <a:solidFill>
                  <a:srgbClr val="3333FF"/>
                </a:solidFill>
                <a:latin typeface="Times New Roman" pitchFamily="18" charset="0"/>
                <a:cs typeface="Times New Roman" pitchFamily="18" charset="0"/>
              </a:rPr>
              <a:t>là</a:t>
            </a:r>
            <a:r>
              <a:rPr lang="en-US" sz="3600" b="1" dirty="0" smtClean="0">
                <a:solidFill>
                  <a:srgbClr val="3333FF"/>
                </a:solidFill>
                <a:latin typeface="Times New Roman" pitchFamily="18" charset="0"/>
                <a:cs typeface="Times New Roman" pitchFamily="18" charset="0"/>
              </a:rPr>
              <a:t> </a:t>
            </a:r>
            <a:r>
              <a:rPr lang="en-US" sz="3600" b="1" dirty="0" err="1" smtClean="0">
                <a:solidFill>
                  <a:srgbClr val="3333FF"/>
                </a:solidFill>
                <a:latin typeface="Times New Roman" pitchFamily="18" charset="0"/>
                <a:cs typeface="Times New Roman" pitchFamily="18" charset="0"/>
              </a:rPr>
              <a:t>điện</a:t>
            </a:r>
            <a:r>
              <a:rPr lang="en-US" sz="3600" b="1" dirty="0" smtClean="0">
                <a:solidFill>
                  <a:srgbClr val="3333FF"/>
                </a:solidFill>
                <a:latin typeface="Times New Roman" pitchFamily="18" charset="0"/>
                <a:cs typeface="Times New Roman" pitchFamily="18" charset="0"/>
              </a:rPr>
              <a:t> </a:t>
            </a:r>
            <a:r>
              <a:rPr lang="en-US" sz="3600" b="1" dirty="0" err="1" smtClean="0">
                <a:solidFill>
                  <a:srgbClr val="3333FF"/>
                </a:solidFill>
                <a:latin typeface="Times New Roman" pitchFamily="18" charset="0"/>
                <a:cs typeface="Times New Roman" pitchFamily="18" charset="0"/>
              </a:rPr>
              <a:t>năng</a:t>
            </a:r>
            <a:r>
              <a:rPr lang="en-US" sz="3600" b="1" dirty="0" smtClean="0">
                <a:solidFill>
                  <a:srgbClr val="3333FF"/>
                </a:solidFill>
                <a:latin typeface="Times New Roman" pitchFamily="18" charset="0"/>
                <a:cs typeface="Times New Roman" pitchFamily="18" charset="0"/>
              </a:rPr>
              <a:t>.</a:t>
            </a:r>
            <a:endParaRPr lang="en-US" sz="3600" b="1" dirty="0">
              <a:solidFill>
                <a:srgbClr val="3333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14"/>
                                        </p:tgtEl>
                                        <p:attrNameLst>
                                          <p:attrName>style.visibility</p:attrName>
                                        </p:attrNameLst>
                                      </p:cBhvr>
                                      <p:to>
                                        <p:strVal val="visible"/>
                                      </p:to>
                                    </p:set>
                                    <p:anim calcmode="lin" valueType="num">
                                      <p:cBhvr additive="base">
                                        <p:cTn id="7" dur="500" fill="hold"/>
                                        <p:tgtEl>
                                          <p:spTgt spid="153614"/>
                                        </p:tgtEl>
                                        <p:attrNameLst>
                                          <p:attrName>ppt_x</p:attrName>
                                        </p:attrNameLst>
                                      </p:cBhvr>
                                      <p:tavLst>
                                        <p:tav tm="0">
                                          <p:val>
                                            <p:strVal val="#ppt_x"/>
                                          </p:val>
                                        </p:tav>
                                        <p:tav tm="100000">
                                          <p:val>
                                            <p:strVal val="#ppt_x"/>
                                          </p:val>
                                        </p:tav>
                                      </p:tavLst>
                                    </p:anim>
                                    <p:anim calcmode="lin" valueType="num">
                                      <p:cBhvr additive="base">
                                        <p:cTn id="8" dur="500" fill="hold"/>
                                        <p:tgtEl>
                                          <p:spTgt spid="1536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9" presetClass="exit" presetSubtype="0" fill="hold" grpId="1" nodeType="clickEffect">
                                  <p:stCondLst>
                                    <p:cond delay="0"/>
                                  </p:stCondLst>
                                  <p:childTnLst>
                                    <p:anim calcmode="lin" valueType="num">
                                      <p:cBhvr>
                                        <p:cTn id="12" dur="1000"/>
                                        <p:tgtEl>
                                          <p:spTgt spid="153614"/>
                                        </p:tgtEl>
                                        <p:attrNameLst>
                                          <p:attrName>ppt_x</p:attrName>
                                        </p:attrNameLst>
                                      </p:cBhvr>
                                      <p:tavLst>
                                        <p:tav tm="0">
                                          <p:val>
                                            <p:strVal val="ppt_x"/>
                                          </p:val>
                                        </p:tav>
                                        <p:tav tm="100000">
                                          <p:val>
                                            <p:strVal val="ppt_x-.2"/>
                                          </p:val>
                                        </p:tav>
                                      </p:tavLst>
                                    </p:anim>
                                    <p:anim calcmode="lin" valueType="num">
                                      <p:cBhvr>
                                        <p:cTn id="13" dur="1000"/>
                                        <p:tgtEl>
                                          <p:spTgt spid="153614"/>
                                        </p:tgtEl>
                                        <p:attrNameLst>
                                          <p:attrName>ppt_y</p:attrName>
                                        </p:attrNameLst>
                                      </p:cBhvr>
                                      <p:tavLst>
                                        <p:tav tm="0">
                                          <p:val>
                                            <p:strVal val="ppt_y"/>
                                          </p:val>
                                        </p:tav>
                                        <p:tav tm="100000">
                                          <p:val>
                                            <p:strVal val="ppt_y"/>
                                          </p:val>
                                        </p:tav>
                                      </p:tavLst>
                                    </p:anim>
                                    <p:animEffect transition="out" filter="fade">
                                      <p:cBhvr>
                                        <p:cTn id="14" dur="1000"/>
                                        <p:tgtEl>
                                          <p:spTgt spid="153614"/>
                                        </p:tgtEl>
                                      </p:cBhvr>
                                    </p:animEffect>
                                    <p:set>
                                      <p:cBhvr>
                                        <p:cTn id="15" dur="1" fill="hold">
                                          <p:stCondLst>
                                            <p:cond delay="999"/>
                                          </p:stCondLst>
                                        </p:cTn>
                                        <p:tgtEl>
                                          <p:spTgt spid="15361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3" presetClass="entr" presetSubtype="0" fill="hold" nodeType="clickEffect">
                                  <p:stCondLst>
                                    <p:cond delay="0"/>
                                  </p:stCondLst>
                                  <p:childTnLst>
                                    <p:set>
                                      <p:cBhvr>
                                        <p:cTn id="19" dur="1" fill="hold">
                                          <p:stCondLst>
                                            <p:cond delay="0"/>
                                          </p:stCondLst>
                                        </p:cTn>
                                        <p:tgtEl>
                                          <p:spTgt spid="153615">
                                            <p:txEl>
                                              <p:pRg st="0" end="0"/>
                                            </p:txEl>
                                          </p:spTgt>
                                        </p:tgtEl>
                                        <p:attrNameLst>
                                          <p:attrName>style.visibility</p:attrName>
                                        </p:attrNameLst>
                                      </p:cBhvr>
                                      <p:to>
                                        <p:strVal val="visible"/>
                                      </p:to>
                                    </p:set>
                                    <p:animEffect transition="in" filter="fade">
                                      <p:cBhvr>
                                        <p:cTn id="20" dur="100"/>
                                        <p:tgtEl>
                                          <p:spTgt spid="153615">
                                            <p:txEl>
                                              <p:pRg st="0" end="0"/>
                                            </p:txEl>
                                          </p:spTgt>
                                        </p:tgtEl>
                                      </p:cBhvr>
                                    </p:animEffect>
                                    <p:anim calcmode="lin" valueType="num">
                                      <p:cBhvr>
                                        <p:cTn id="21" dur="400" fill="hold"/>
                                        <p:tgtEl>
                                          <p:spTgt spid="153615">
                                            <p:txEl>
                                              <p:pRg st="0" end="0"/>
                                            </p:txEl>
                                          </p:spTgt>
                                        </p:tgtEl>
                                        <p:attrNameLst>
                                          <p:attrName>ppt_x</p:attrName>
                                        </p:attrNameLst>
                                      </p:cBhvr>
                                      <p:tavLst>
                                        <p:tav tm="0">
                                          <p:val>
                                            <p:strVal val="#ppt_x"/>
                                          </p:val>
                                        </p:tav>
                                        <p:tav tm="100000">
                                          <p:val>
                                            <p:strVal val="#ppt_x"/>
                                          </p:val>
                                        </p:tav>
                                      </p:tavLst>
                                    </p:anim>
                                    <p:anim calcmode="lin" valueType="num">
                                      <p:cBhvr>
                                        <p:cTn id="22" dur="400" fill="hold"/>
                                        <p:tgtEl>
                                          <p:spTgt spid="153615">
                                            <p:txEl>
                                              <p:pRg st="0" end="0"/>
                                            </p:txEl>
                                          </p:spTgt>
                                        </p:tgtEl>
                                        <p:attrNameLst>
                                          <p:attrName>ppt_y</p:attrName>
                                        </p:attrNameLst>
                                      </p:cBhvr>
                                      <p:tavLst>
                                        <p:tav tm="0">
                                          <p:val>
                                            <p:strVal val="#ppt_y+0.31"/>
                                          </p:val>
                                        </p:tav>
                                        <p:tav tm="100000">
                                          <p:val>
                                            <p:strVal val="#ppt_y+0.31"/>
                                          </p:val>
                                        </p:tav>
                                      </p:tavLst>
                                    </p:anim>
                                    <p:anim calcmode="lin" valueType="num">
                                      <p:cBhvr>
                                        <p:cTn id="23" dur="600" decel="50000" fill="hold">
                                          <p:stCondLst>
                                            <p:cond delay="400"/>
                                          </p:stCondLst>
                                        </p:cTn>
                                        <p:tgtEl>
                                          <p:spTgt spid="15361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600" decel="50000" fill="hold">
                                          <p:stCondLst>
                                            <p:cond delay="400"/>
                                          </p:stCondLst>
                                        </p:cTn>
                                        <p:tgtEl>
                                          <p:spTgt spid="15361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2" presetClass="entr" presetSubtype="0" fill="hold" grpId="0" nodeType="clickEffect">
                                  <p:stCondLst>
                                    <p:cond delay="0"/>
                                  </p:stCondLst>
                                  <p:childTnLst>
                                    <p:set>
                                      <p:cBhvr>
                                        <p:cTn id="28" dur="1" fill="hold">
                                          <p:stCondLst>
                                            <p:cond delay="0"/>
                                          </p:stCondLst>
                                        </p:cTn>
                                        <p:tgtEl>
                                          <p:spTgt spid="153618"/>
                                        </p:tgtEl>
                                        <p:attrNameLst>
                                          <p:attrName>style.visibility</p:attrName>
                                        </p:attrNameLst>
                                      </p:cBhvr>
                                      <p:to>
                                        <p:strVal val="visible"/>
                                      </p:to>
                                    </p:set>
                                    <p:animScale>
                                      <p:cBhvr>
                                        <p:cTn id="29" dur="1000" decel="50000" fill="hold">
                                          <p:stCondLst>
                                            <p:cond delay="0"/>
                                          </p:stCondLst>
                                        </p:cTn>
                                        <p:tgtEl>
                                          <p:spTgt spid="1536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0" dur="1000" decel="50000" fill="hold">
                                          <p:stCondLst>
                                            <p:cond delay="0"/>
                                          </p:stCondLst>
                                        </p:cTn>
                                        <p:tgtEl>
                                          <p:spTgt spid="153618"/>
                                        </p:tgtEl>
                                        <p:attrNameLst>
                                          <p:attrName>ppt_x</p:attrName>
                                          <p:attrName>ppt_y</p:attrName>
                                        </p:attrNameLst>
                                      </p:cBhvr>
                                    </p:animMotion>
                                    <p:animEffect transition="in" filter="fade">
                                      <p:cBhvr>
                                        <p:cTn id="31" dur="1000"/>
                                        <p:tgtEl>
                                          <p:spTgt spid="153618"/>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xit" presetSubtype="0" fill="hold" grpId="1" nodeType="clickEffect">
                                  <p:stCondLst>
                                    <p:cond delay="0"/>
                                  </p:stCondLst>
                                  <p:childTnLst>
                                    <p:animScale>
                                      <p:cBhvr>
                                        <p:cTn id="35" dur="1000" accel="50000">
                                          <p:stCondLst>
                                            <p:cond delay="0"/>
                                          </p:stCondLst>
                                        </p:cTn>
                                        <p:tgtEl>
                                          <p:spTgt spid="1536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36" dur="1000" accel="50000">
                                          <p:stCondLst>
                                            <p:cond delay="0"/>
                                          </p:stCondLst>
                                        </p:cTn>
                                        <p:tgtEl>
                                          <p:spTgt spid="153618"/>
                                        </p:tgtEl>
                                        <p:attrNameLst>
                                          <p:attrName>ppt_x</p:attrName>
                                          <p:attrName>ppt_y</p:attrName>
                                        </p:attrNameLst>
                                      </p:cBhvr>
                                    </p:animMotion>
                                    <p:animEffect transition="out" filter="fade">
                                      <p:cBhvr>
                                        <p:cTn id="37" dur="1000"/>
                                        <p:tgtEl>
                                          <p:spTgt spid="153618"/>
                                        </p:tgtEl>
                                      </p:cBhvr>
                                    </p:animEffect>
                                    <p:set>
                                      <p:cBhvr>
                                        <p:cTn id="38" dur="1" fill="hold">
                                          <p:stCondLst>
                                            <p:cond delay="999"/>
                                          </p:stCondLst>
                                        </p:cTn>
                                        <p:tgtEl>
                                          <p:spTgt spid="15361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0" fill="hold"/>
                                        <p:tgtEl>
                                          <p:spTgt spid="13"/>
                                        </p:tgtEl>
                                        <p:attrNameLst>
                                          <p:attrName>ppt_x</p:attrName>
                                        </p:attrNameLst>
                                      </p:cBhvr>
                                      <p:tavLst>
                                        <p:tav tm="0">
                                          <p:val>
                                            <p:strVal val="#ppt_x"/>
                                          </p:val>
                                        </p:tav>
                                        <p:tav tm="100000">
                                          <p:val>
                                            <p:strVal val="#ppt_x"/>
                                          </p:val>
                                        </p:tav>
                                      </p:tavLst>
                                    </p:anim>
                                    <p:anim calcmode="lin" valueType="num">
                                      <p:cBhvr additive="base">
                                        <p:cTn id="44" dur="5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153620"/>
                                        </p:tgtEl>
                                        <p:attrNameLst>
                                          <p:attrName>style.visibility</p:attrName>
                                        </p:attrNameLst>
                                      </p:cBhvr>
                                      <p:to>
                                        <p:strVal val="visible"/>
                                      </p:to>
                                    </p:set>
                                    <p:anim calcmode="lin" valueType="num">
                                      <p:cBhvr>
                                        <p:cTn id="49" dur="500" fill="hold"/>
                                        <p:tgtEl>
                                          <p:spTgt spid="153620"/>
                                        </p:tgtEl>
                                        <p:attrNameLst>
                                          <p:attrName>ppt_w</p:attrName>
                                        </p:attrNameLst>
                                      </p:cBhvr>
                                      <p:tavLst>
                                        <p:tav tm="0">
                                          <p:val>
                                            <p:fltVal val="0"/>
                                          </p:val>
                                        </p:tav>
                                        <p:tav tm="100000">
                                          <p:val>
                                            <p:strVal val="#ppt_w"/>
                                          </p:val>
                                        </p:tav>
                                      </p:tavLst>
                                    </p:anim>
                                    <p:anim calcmode="lin" valueType="num">
                                      <p:cBhvr>
                                        <p:cTn id="50" dur="500" fill="hold"/>
                                        <p:tgtEl>
                                          <p:spTgt spid="153620"/>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53621"/>
                                        </p:tgtEl>
                                        <p:attrNameLst>
                                          <p:attrName>style.visibility</p:attrName>
                                        </p:attrNameLst>
                                      </p:cBhvr>
                                      <p:to>
                                        <p:strVal val="visible"/>
                                      </p:to>
                                    </p:set>
                                    <p:animEffect transition="in" filter="fade">
                                      <p:cBhvr>
                                        <p:cTn id="55" dur="1000"/>
                                        <p:tgtEl>
                                          <p:spTgt spid="153621"/>
                                        </p:tgtEl>
                                      </p:cBhvr>
                                    </p:animEffect>
                                    <p:anim calcmode="lin" valueType="num">
                                      <p:cBhvr>
                                        <p:cTn id="56" dur="1000" fill="hold"/>
                                        <p:tgtEl>
                                          <p:spTgt spid="153621"/>
                                        </p:tgtEl>
                                        <p:attrNameLst>
                                          <p:attrName>ppt_x</p:attrName>
                                        </p:attrNameLst>
                                      </p:cBhvr>
                                      <p:tavLst>
                                        <p:tav tm="0">
                                          <p:val>
                                            <p:strVal val="#ppt_x"/>
                                          </p:val>
                                        </p:tav>
                                        <p:tav tm="100000">
                                          <p:val>
                                            <p:strVal val="#ppt_x"/>
                                          </p:val>
                                        </p:tav>
                                      </p:tavLst>
                                    </p:anim>
                                    <p:anim calcmode="lin" valueType="num">
                                      <p:cBhvr>
                                        <p:cTn id="57" dur="1000" fill="hold"/>
                                        <p:tgtEl>
                                          <p:spTgt spid="15362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3" presetClass="exit" presetSubtype="32" fill="hold" nodeType="clickEffect">
                                  <p:stCondLst>
                                    <p:cond delay="0"/>
                                  </p:stCondLst>
                                  <p:childTnLst>
                                    <p:anim calcmode="lin" valueType="num">
                                      <p:cBhvr>
                                        <p:cTn id="61" dur="500"/>
                                        <p:tgtEl>
                                          <p:spTgt spid="153620"/>
                                        </p:tgtEl>
                                        <p:attrNameLst>
                                          <p:attrName>ppt_w</p:attrName>
                                        </p:attrNameLst>
                                      </p:cBhvr>
                                      <p:tavLst>
                                        <p:tav tm="0">
                                          <p:val>
                                            <p:strVal val="ppt_w"/>
                                          </p:val>
                                        </p:tav>
                                        <p:tav tm="100000">
                                          <p:val>
                                            <p:fltVal val="0"/>
                                          </p:val>
                                        </p:tav>
                                      </p:tavLst>
                                    </p:anim>
                                    <p:anim calcmode="lin" valueType="num">
                                      <p:cBhvr>
                                        <p:cTn id="62" dur="500"/>
                                        <p:tgtEl>
                                          <p:spTgt spid="153620"/>
                                        </p:tgtEl>
                                        <p:attrNameLst>
                                          <p:attrName>ppt_h</p:attrName>
                                        </p:attrNameLst>
                                      </p:cBhvr>
                                      <p:tavLst>
                                        <p:tav tm="0">
                                          <p:val>
                                            <p:strVal val="ppt_h"/>
                                          </p:val>
                                        </p:tav>
                                        <p:tav tm="100000">
                                          <p:val>
                                            <p:fltVal val="0"/>
                                          </p:val>
                                        </p:tav>
                                      </p:tavLst>
                                    </p:anim>
                                    <p:set>
                                      <p:cBhvr>
                                        <p:cTn id="63" dur="1" fill="hold">
                                          <p:stCondLst>
                                            <p:cond delay="499"/>
                                          </p:stCondLst>
                                        </p:cTn>
                                        <p:tgtEl>
                                          <p:spTgt spid="153620"/>
                                        </p:tgtEl>
                                        <p:attrNameLst>
                                          <p:attrName>style.visibility</p:attrName>
                                        </p:attrNameLst>
                                      </p:cBhvr>
                                      <p:to>
                                        <p:strVal val="hidden"/>
                                      </p:to>
                                    </p:set>
                                  </p:childTnLst>
                                </p:cTn>
                              </p:par>
                              <p:par>
                                <p:cTn id="64" presetID="23" presetClass="exit" presetSubtype="32" fill="hold" grpId="1" nodeType="withEffect">
                                  <p:stCondLst>
                                    <p:cond delay="0"/>
                                  </p:stCondLst>
                                  <p:childTnLst>
                                    <p:anim calcmode="lin" valueType="num">
                                      <p:cBhvr>
                                        <p:cTn id="65" dur="500"/>
                                        <p:tgtEl>
                                          <p:spTgt spid="153621"/>
                                        </p:tgtEl>
                                        <p:attrNameLst>
                                          <p:attrName>ppt_w</p:attrName>
                                        </p:attrNameLst>
                                      </p:cBhvr>
                                      <p:tavLst>
                                        <p:tav tm="0">
                                          <p:val>
                                            <p:strVal val="ppt_w"/>
                                          </p:val>
                                        </p:tav>
                                        <p:tav tm="100000">
                                          <p:val>
                                            <p:fltVal val="0"/>
                                          </p:val>
                                        </p:tav>
                                      </p:tavLst>
                                    </p:anim>
                                    <p:anim calcmode="lin" valueType="num">
                                      <p:cBhvr>
                                        <p:cTn id="66" dur="500"/>
                                        <p:tgtEl>
                                          <p:spTgt spid="153621"/>
                                        </p:tgtEl>
                                        <p:attrNameLst>
                                          <p:attrName>ppt_h</p:attrName>
                                        </p:attrNameLst>
                                      </p:cBhvr>
                                      <p:tavLst>
                                        <p:tav tm="0">
                                          <p:val>
                                            <p:strVal val="ppt_h"/>
                                          </p:val>
                                        </p:tav>
                                        <p:tav tm="100000">
                                          <p:val>
                                            <p:fltVal val="0"/>
                                          </p:val>
                                        </p:tav>
                                      </p:tavLst>
                                    </p:anim>
                                    <p:set>
                                      <p:cBhvr>
                                        <p:cTn id="67" dur="1" fill="hold">
                                          <p:stCondLst>
                                            <p:cond delay="499"/>
                                          </p:stCondLst>
                                        </p:cTn>
                                        <p:tgtEl>
                                          <p:spTgt spid="1536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153619"/>
                                        </p:tgtEl>
                                        <p:attrNameLst>
                                          <p:attrName>style.visibility</p:attrName>
                                        </p:attrNameLst>
                                      </p:cBhvr>
                                      <p:to>
                                        <p:strVal val="visible"/>
                                      </p:to>
                                    </p:set>
                                    <p:animEffect transition="in" filter="fade">
                                      <p:cBhvr>
                                        <p:cTn id="72" dur="1000"/>
                                        <p:tgtEl>
                                          <p:spTgt spid="153619"/>
                                        </p:tgtEl>
                                      </p:cBhvr>
                                    </p:animEffect>
                                    <p:anim calcmode="lin" valueType="num">
                                      <p:cBhvr>
                                        <p:cTn id="73" dur="1000" fill="hold"/>
                                        <p:tgtEl>
                                          <p:spTgt spid="153619"/>
                                        </p:tgtEl>
                                        <p:attrNameLst>
                                          <p:attrName>ppt_x</p:attrName>
                                        </p:attrNameLst>
                                      </p:cBhvr>
                                      <p:tavLst>
                                        <p:tav tm="0">
                                          <p:val>
                                            <p:strVal val="#ppt_x"/>
                                          </p:val>
                                        </p:tav>
                                        <p:tav tm="100000">
                                          <p:val>
                                            <p:strVal val="#ppt_x"/>
                                          </p:val>
                                        </p:tav>
                                      </p:tavLst>
                                    </p:anim>
                                    <p:anim calcmode="lin" valueType="num">
                                      <p:cBhvr>
                                        <p:cTn id="74" dur="1000" fill="hold"/>
                                        <p:tgtEl>
                                          <p:spTgt spid="1536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4" grpId="0" animBg="1"/>
      <p:bldP spid="153614" grpId="1" animBg="1"/>
      <p:bldP spid="153618" grpId="0" animBg="1"/>
      <p:bldP spid="153618" grpId="1" animBg="1"/>
      <p:bldP spid="153619" grpId="0"/>
      <p:bldP spid="153621" grpId="0"/>
      <p:bldP spid="153621" grpId="1"/>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2091</Words>
  <Application>Microsoft Office PowerPoint</Application>
  <PresentationFormat>On-screen Show (4:3)</PresentationFormat>
  <Paragraphs>251</Paragraphs>
  <Slides>32</Slides>
  <Notes>0</Notes>
  <HiddenSlides>0</HiddenSlides>
  <MMClips>3</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25</cp:revision>
  <dcterms:created xsi:type="dcterms:W3CDTF">2022-07-17T04:12:13Z</dcterms:created>
  <dcterms:modified xsi:type="dcterms:W3CDTF">2022-10-05T02:33:00Z</dcterms:modified>
</cp:coreProperties>
</file>