
<file path=[Content_Types].xml><?xml version="1.0" encoding="utf-8"?>
<Types xmlns="http://schemas.openxmlformats.org/package/2006/content-types">
  <Default Extension="bin" ContentType="audio/unknown"/>
  <Default Extension="gif" ContentType="image/gi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embeddings/oleObject1.bin" ContentType="application/vnd.openxmlformats-officedocument.oleObject"/>
  <Override PartName="/ppt/embeddings/oleObject2.bin" ContentType="application/vnd.openxmlformats-officedocument.oleObject"/>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2" r:id="rId3"/>
    <p:sldId id="280" r:id="rId4"/>
    <p:sldId id="281" r:id="rId5"/>
    <p:sldId id="282" r:id="rId6"/>
    <p:sldId id="257" r:id="rId7"/>
    <p:sldId id="273" r:id="rId8"/>
    <p:sldId id="258" r:id="rId9"/>
    <p:sldId id="259" r:id="rId10"/>
    <p:sldId id="274" r:id="rId11"/>
    <p:sldId id="275" r:id="rId12"/>
    <p:sldId id="260" r:id="rId13"/>
    <p:sldId id="261" r:id="rId14"/>
    <p:sldId id="262" r:id="rId15"/>
    <p:sldId id="276" r:id="rId16"/>
    <p:sldId id="277" r:id="rId17"/>
    <p:sldId id="278" r:id="rId18"/>
    <p:sldId id="283" r:id="rId19"/>
    <p:sldId id="284" r:id="rId20"/>
    <p:sldId id="279" r:id="rId21"/>
    <p:sldId id="271"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31A9B2EB-E056-41F1-9262-1F744A3CF3D7}" type="datetimeFigureOut">
              <a:rPr lang="en-US" smtClean="0"/>
              <a:pPr/>
              <a:t>11/14/2023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1ADB00-068A-4DE5-85C8-92A3023380E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1A9B2EB-E056-41F1-9262-1F744A3CF3D7}" type="datetimeFigureOut">
              <a:rPr lang="en-US" smtClean="0"/>
              <a:pPr/>
              <a:t>11/14/2023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1ADB00-068A-4DE5-85C8-92A3023380E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1A9B2EB-E056-41F1-9262-1F744A3CF3D7}" type="datetimeFigureOut">
              <a:rPr lang="en-US" smtClean="0"/>
              <a:pPr/>
              <a:t>11/14/2023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1ADB00-068A-4DE5-85C8-92A3023380E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1A9B2EB-E056-41F1-9262-1F744A3CF3D7}" type="datetimeFigureOut">
              <a:rPr lang="en-US" smtClean="0"/>
              <a:pPr/>
              <a:t>11/14/2023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1ADB00-068A-4DE5-85C8-92A3023380E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1A9B2EB-E056-41F1-9262-1F744A3CF3D7}" type="datetimeFigureOut">
              <a:rPr lang="en-US" smtClean="0"/>
              <a:pPr/>
              <a:t>11/14/2023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1ADB00-068A-4DE5-85C8-92A3023380E6}"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1A9B2EB-E056-41F1-9262-1F744A3CF3D7}" type="datetimeFigureOut">
              <a:rPr lang="en-US" smtClean="0"/>
              <a:pPr/>
              <a:t>11/14/2023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F1ADB00-068A-4DE5-85C8-92A3023380E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1A9B2EB-E056-41F1-9262-1F744A3CF3D7}" type="datetimeFigureOut">
              <a:rPr lang="en-US" smtClean="0"/>
              <a:pPr/>
              <a:t>11/14/2023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F1ADB00-068A-4DE5-85C8-92A3023380E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1A9B2EB-E056-41F1-9262-1F744A3CF3D7}" type="datetimeFigureOut">
              <a:rPr lang="en-US" smtClean="0"/>
              <a:pPr/>
              <a:t>11/14/2023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F1ADB00-068A-4DE5-85C8-92A3023380E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A9B2EB-E056-41F1-9262-1F744A3CF3D7}" type="datetimeFigureOut">
              <a:rPr lang="en-US" smtClean="0"/>
              <a:pPr/>
              <a:t>11/14/2023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F1ADB00-068A-4DE5-85C8-92A3023380E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1A9B2EB-E056-41F1-9262-1F744A3CF3D7}" type="datetimeFigureOut">
              <a:rPr lang="en-US" smtClean="0"/>
              <a:pPr/>
              <a:t>11/14/2023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F1ADB00-068A-4DE5-85C8-92A3023380E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1A9B2EB-E056-41F1-9262-1F744A3CF3D7}" type="datetimeFigureOut">
              <a:rPr lang="en-US" smtClean="0"/>
              <a:pPr/>
              <a:t>11/14/2023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F1ADB00-068A-4DE5-85C8-92A3023380E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A9B2EB-E056-41F1-9262-1F744A3CF3D7}" type="datetimeFigureOut">
              <a:rPr lang="en-US" smtClean="0"/>
              <a:pPr/>
              <a:t>11/14/2023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1ADB00-068A-4DE5-85C8-92A3023380E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oleObject" Target="../embeddings/oleObject1.bin"/><Relationship Id="rId1" Type="http://schemas.openxmlformats.org/officeDocument/2006/relationships/slideLayout" Target="../slideLayouts/slideLayout7.xml"/><Relationship Id="rId5" Type="http://schemas.openxmlformats.org/officeDocument/2006/relationships/image" Target="../media/image11.wmf"/><Relationship Id="rId4" Type="http://schemas.openxmlformats.org/officeDocument/2006/relationships/oleObject" Target="../embeddings/oleObject2.bin"/></Relationships>
</file>

<file path=ppt/slides/_rels/slide12.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slide" Target="slide14.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slide" Target="slide13.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7.xml"/><Relationship Id="rId5" Type="http://schemas.openxmlformats.org/officeDocument/2006/relationships/image" Target="../media/image20.png"/><Relationship Id="rId4" Type="http://schemas.openxmlformats.org/officeDocument/2006/relationships/image" Target="../media/image19.png"/></Relationships>
</file>

<file path=ppt/slides/_rels/slide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audio" Target="../media/audio1.bin"/><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TRANH SPA"/>
          <p:cNvPicPr>
            <a:picLocks noChangeAspect="1" noChangeArrowheads="1"/>
          </p:cNvPicPr>
          <p:nvPr/>
        </p:nvPicPr>
        <p:blipFill>
          <a:blip r:embed="rId2"/>
          <a:srcRect/>
          <a:stretch>
            <a:fillRect/>
          </a:stretch>
        </p:blipFill>
        <p:spPr bwMode="auto">
          <a:xfrm>
            <a:off x="-1" y="0"/>
            <a:ext cx="9211733" cy="6858000"/>
          </a:xfrm>
          <a:prstGeom prst="rect">
            <a:avLst/>
          </a:prstGeom>
          <a:noFill/>
        </p:spPr>
      </p:pic>
      <p:sp>
        <p:nvSpPr>
          <p:cNvPr id="5" name="WordArt 5"/>
          <p:cNvSpPr>
            <a:spLocks noChangeArrowheads="1" noChangeShapeType="1" noTextEdit="1"/>
          </p:cNvSpPr>
          <p:nvPr/>
        </p:nvSpPr>
        <p:spPr bwMode="auto">
          <a:xfrm>
            <a:off x="228600" y="609600"/>
            <a:ext cx="8915400" cy="2743200"/>
          </a:xfrm>
          <a:prstGeom prst="rect">
            <a:avLst/>
          </a:prstGeom>
        </p:spPr>
        <p:txBody>
          <a:bodyPr wrap="none" fromWordArt="1">
            <a:prstTxWarp prst="textPlain">
              <a:avLst>
                <a:gd name="adj" fmla="val 50000"/>
              </a:avLst>
            </a:prstTxWarp>
          </a:bodyPr>
          <a:lstStyle/>
          <a:p>
            <a:pPr algn="ctr"/>
            <a:r>
              <a:rPr lang="en-US" b="1" kern="10" dirty="0">
                <a:ln w="12700">
                  <a:solidFill>
                    <a:srgbClr val="000000"/>
                  </a:solidFill>
                  <a:round/>
                  <a:headEnd/>
                  <a:tailEnd/>
                </a:ln>
                <a:solidFill>
                  <a:srgbClr val="7030A0"/>
                </a:solidFill>
                <a:effectLst>
                  <a:outerShdw dist="35921" dir="2700000" sy="50000" kx="2115830" algn="bl" rotWithShape="0">
                    <a:srgbClr val="C0C0C0">
                      <a:alpha val="79999"/>
                    </a:srgbClr>
                  </a:outerShdw>
                </a:effectLst>
                <a:latin typeface="Times New Roman"/>
                <a:cs typeface="Times New Roman"/>
              </a:rPr>
              <a:t>NHIỆT LIỆT CHÀO MỪNG QUÝ THẦY CÔ</a:t>
            </a:r>
          </a:p>
          <a:p>
            <a:pPr algn="ctr"/>
            <a:r>
              <a:rPr lang="en-US" b="1" kern="10" dirty="0">
                <a:ln w="12700">
                  <a:solidFill>
                    <a:srgbClr val="000000"/>
                  </a:solidFill>
                  <a:round/>
                  <a:headEnd/>
                  <a:tailEnd/>
                </a:ln>
                <a:solidFill>
                  <a:srgbClr val="7030A0"/>
                </a:solidFill>
                <a:effectLst>
                  <a:outerShdw dist="35921" dir="2700000" sy="50000" kx="2115830" algn="bl" rotWithShape="0">
                    <a:srgbClr val="C0C0C0">
                      <a:alpha val="79999"/>
                    </a:srgbClr>
                  </a:outerShdw>
                </a:effectLst>
                <a:latin typeface="Times New Roman"/>
                <a:cs typeface="Times New Roman"/>
              </a:rPr>
              <a:t> VỀ DỰ GIỜ THĂM LỚ</a:t>
            </a:r>
            <a:r>
              <a:rPr lang="en-US" b="1" kern="10" dirty="0">
                <a:ln w="12700">
                  <a:solidFill>
                    <a:srgbClr val="000000"/>
                  </a:solidFill>
                  <a:round/>
                  <a:headEnd/>
                  <a:tailEnd/>
                </a:ln>
                <a:solidFill>
                  <a:srgbClr val="FF00FF"/>
                </a:solidFill>
                <a:effectLst>
                  <a:outerShdw dist="35921" dir="2700000" sy="50000" kx="2115830" algn="bl" rotWithShape="0">
                    <a:srgbClr val="C0C0C0">
                      <a:alpha val="79999"/>
                    </a:srgbClr>
                  </a:outerShdw>
                </a:effectLst>
                <a:latin typeface="Times New Roman"/>
                <a:cs typeface="Times New Roman"/>
              </a:rPr>
              <a:t>P </a:t>
            </a:r>
          </a:p>
        </p:txBody>
      </p:sp>
      <p:sp>
        <p:nvSpPr>
          <p:cNvPr id="6" name="Rectangle 5"/>
          <p:cNvSpPr/>
          <p:nvPr/>
        </p:nvSpPr>
        <p:spPr>
          <a:xfrm>
            <a:off x="1600200" y="3962400"/>
            <a:ext cx="6324600" cy="1015663"/>
          </a:xfrm>
          <a:prstGeom prst="rect">
            <a:avLst/>
          </a:prstGeom>
        </p:spPr>
        <p:txBody>
          <a:bodyPr wrap="square">
            <a:spAutoFit/>
          </a:bodyPr>
          <a:lstStyle/>
          <a:p>
            <a:pPr>
              <a:defRPr/>
            </a:pPr>
            <a:r>
              <a:rPr lang="vi-VN" sz="6000" b="1" kern="10" dirty="0">
                <a:ln w="19050">
                  <a:solidFill>
                    <a:srgbClr val="A50021"/>
                  </a:solidFill>
                  <a:round/>
                  <a:headEnd/>
                  <a:tailEnd/>
                </a:ln>
                <a:solidFill>
                  <a:srgbClr val="FF0000"/>
                </a:solidFill>
                <a:latin typeface="Times New Roman" pitchFamily="18" charset="0"/>
                <a:cs typeface="Times New Roman" pitchFamily="18" charset="0"/>
              </a:rPr>
              <a:t>MÔN VẬT LÝ 9</a:t>
            </a:r>
            <a:endParaRPr lang="en-US" sz="6000" b="1" kern="10" dirty="0">
              <a:ln w="19050">
                <a:solidFill>
                  <a:srgbClr val="A50021"/>
                </a:solidFill>
                <a:round/>
                <a:headEnd/>
                <a:tailEnd/>
              </a:ln>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edge">
                                      <p:cBhvr>
                                        <p:cTn id="7" dur="2000"/>
                                        <p:tgtEl>
                                          <p:spTgt spid="5"/>
                                        </p:tgtEl>
                                      </p:cBhvr>
                                    </p:animEffect>
                                  </p:childTnLst>
                                </p:cTn>
                              </p:par>
                            </p:childTnLst>
                          </p:cTn>
                        </p:par>
                        <p:par>
                          <p:cTn id="8" fill="hold">
                            <p:stCondLst>
                              <p:cond delay="2000"/>
                            </p:stCondLst>
                            <p:childTnLst>
                              <p:par>
                                <p:cTn id="9" presetID="5" presetClass="entr" presetSubtype="10" fill="hold" grpId="1"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checkerboard(across)">
                                      <p:cBhvr>
                                        <p:cTn id="11" dur="500"/>
                                        <p:tgtEl>
                                          <p:spTgt spid="5"/>
                                        </p:tgtEl>
                                      </p:cBhvr>
                                    </p:animEffect>
                                  </p:childTnLst>
                                </p:cTn>
                              </p:par>
                            </p:childTnLst>
                          </p:cTn>
                        </p:par>
                        <p:par>
                          <p:cTn id="12" fill="hold">
                            <p:stCondLst>
                              <p:cond delay="2500"/>
                            </p:stCondLst>
                            <p:childTnLst>
                              <p:par>
                                <p:cTn id="13" presetID="20" presetClass="entr" presetSubtype="0" fill="hold" grpId="2" nodeType="after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wedge">
                                      <p:cBhvr>
                                        <p:cTn id="15" dur="2000"/>
                                        <p:tgtEl>
                                          <p:spTgt spid="5"/>
                                        </p:tgtEl>
                                      </p:cBhvr>
                                    </p:animEffect>
                                  </p:childTnLst>
                                </p:cTn>
                              </p:par>
                            </p:childTnLst>
                          </p:cTn>
                        </p:par>
                        <p:par>
                          <p:cTn id="16" fill="hold">
                            <p:stCondLst>
                              <p:cond delay="4500"/>
                            </p:stCondLst>
                            <p:childTnLst>
                              <p:par>
                                <p:cTn id="17" presetID="24" presetClass="entr" presetSubtype="0" fill="hold" grpId="3" nodeType="afterEffect">
                                  <p:stCondLst>
                                    <p:cond delay="0"/>
                                  </p:stCondLst>
                                  <p:childTnLst>
                                    <p:set>
                                      <p:cBhvr>
                                        <p:cTn id="18" dur="1" fill="hold">
                                          <p:stCondLst>
                                            <p:cond delay="0"/>
                                          </p:stCondLst>
                                        </p:cTn>
                                        <p:tgtEl>
                                          <p:spTgt spid="5"/>
                                        </p:tgtEl>
                                        <p:attrNameLst>
                                          <p:attrName>style.visibility</p:attrName>
                                        </p:attrNameLst>
                                      </p:cBhvr>
                                      <p:to>
                                        <p:strVal val="visible"/>
                                      </p:to>
                                    </p:set>
                                    <p:anim to="" calcmode="lin" valueType="num">
                                      <p:cBhvr>
                                        <p:cTn id="19" dur="1" fill="hold"/>
                                        <p:tgtEl>
                                          <p:spTgt spid="5"/>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5" grpId="1" animBg="1"/>
      <p:bldP spid="5" grpId="2" animBg="1"/>
      <p:bldP spid="5" grpId="3"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0"/>
          <p:cNvGrpSpPr>
            <a:grpSpLocks/>
          </p:cNvGrpSpPr>
          <p:nvPr/>
        </p:nvGrpSpPr>
        <p:grpSpPr bwMode="auto">
          <a:xfrm>
            <a:off x="5410200" y="228600"/>
            <a:ext cx="3200400" cy="1524000"/>
            <a:chOff x="3200400" y="990600"/>
            <a:chExt cx="3200400" cy="1524000"/>
          </a:xfrm>
        </p:grpSpPr>
        <p:grpSp>
          <p:nvGrpSpPr>
            <p:cNvPr id="3" name="Group 26"/>
            <p:cNvGrpSpPr>
              <a:grpSpLocks/>
            </p:cNvGrpSpPr>
            <p:nvPr/>
          </p:nvGrpSpPr>
          <p:grpSpPr bwMode="auto">
            <a:xfrm>
              <a:off x="3200400" y="990600"/>
              <a:ext cx="3200400" cy="1524000"/>
              <a:chOff x="2784" y="864"/>
              <a:chExt cx="2448" cy="1296"/>
            </a:xfrm>
          </p:grpSpPr>
          <p:sp>
            <p:nvSpPr>
              <p:cNvPr id="10292" name="Rectangle 6"/>
              <p:cNvSpPr>
                <a:spLocks noChangeArrowheads="1"/>
              </p:cNvSpPr>
              <p:nvPr/>
            </p:nvSpPr>
            <p:spPr bwMode="auto">
              <a:xfrm>
                <a:off x="2784" y="1056"/>
                <a:ext cx="2448" cy="960"/>
              </a:xfrm>
              <a:prstGeom prst="rect">
                <a:avLst/>
              </a:prstGeom>
              <a:noFill/>
              <a:ln w="38100">
                <a:solidFill>
                  <a:schemeClr val="tx1"/>
                </a:solidFill>
                <a:miter lim="800000"/>
                <a:headEnd/>
                <a:tailEnd/>
              </a:ln>
            </p:spPr>
            <p:txBody>
              <a:bodyPr wrap="none" anchor="ctr"/>
              <a:lstStyle/>
              <a:p>
                <a:endParaRPr lang="en-US">
                  <a:latin typeface="Times New Roman" pitchFamily="18" charset="0"/>
                  <a:cs typeface="Times New Roman" pitchFamily="18" charset="0"/>
                </a:endParaRPr>
              </a:p>
            </p:txBody>
          </p:sp>
          <p:sp>
            <p:nvSpPr>
              <p:cNvPr id="10293" name="Rectangle 7"/>
              <p:cNvSpPr>
                <a:spLocks noChangeArrowheads="1"/>
              </p:cNvSpPr>
              <p:nvPr/>
            </p:nvSpPr>
            <p:spPr bwMode="auto">
              <a:xfrm>
                <a:off x="3744" y="960"/>
                <a:ext cx="480" cy="192"/>
              </a:xfrm>
              <a:prstGeom prst="rect">
                <a:avLst/>
              </a:prstGeom>
              <a:solidFill>
                <a:schemeClr val="bg1"/>
              </a:solidFill>
              <a:ln w="9525">
                <a:noFill/>
                <a:miter lim="800000"/>
                <a:headEnd/>
                <a:tailEnd/>
              </a:ln>
            </p:spPr>
            <p:txBody>
              <a:bodyPr wrap="none" anchor="ctr"/>
              <a:lstStyle/>
              <a:p>
                <a:endParaRPr lang="en-US">
                  <a:latin typeface="Times New Roman" pitchFamily="18" charset="0"/>
                  <a:cs typeface="Times New Roman" pitchFamily="18" charset="0"/>
                </a:endParaRPr>
              </a:p>
            </p:txBody>
          </p:sp>
          <p:sp>
            <p:nvSpPr>
              <p:cNvPr id="10294" name="Oval 8"/>
              <p:cNvSpPr>
                <a:spLocks noChangeArrowheads="1"/>
              </p:cNvSpPr>
              <p:nvPr/>
            </p:nvSpPr>
            <p:spPr bwMode="auto">
              <a:xfrm>
                <a:off x="3696" y="1008"/>
                <a:ext cx="96" cy="96"/>
              </a:xfrm>
              <a:prstGeom prst="ellipse">
                <a:avLst/>
              </a:prstGeom>
              <a:solidFill>
                <a:schemeClr val="accent1"/>
              </a:solidFill>
              <a:ln w="9525">
                <a:solidFill>
                  <a:schemeClr val="tx1"/>
                </a:solidFill>
                <a:round/>
                <a:headEnd/>
                <a:tailEnd/>
              </a:ln>
            </p:spPr>
            <p:txBody>
              <a:bodyPr wrap="none" anchor="ctr"/>
              <a:lstStyle/>
              <a:p>
                <a:endParaRPr lang="en-US">
                  <a:latin typeface="Times New Roman" pitchFamily="18" charset="0"/>
                  <a:cs typeface="Times New Roman" pitchFamily="18" charset="0"/>
                </a:endParaRPr>
              </a:p>
            </p:txBody>
          </p:sp>
          <p:sp>
            <p:nvSpPr>
              <p:cNvPr id="10295" name="Oval 9"/>
              <p:cNvSpPr>
                <a:spLocks noChangeArrowheads="1"/>
              </p:cNvSpPr>
              <p:nvPr/>
            </p:nvSpPr>
            <p:spPr bwMode="auto">
              <a:xfrm>
                <a:off x="4176" y="1008"/>
                <a:ext cx="96" cy="96"/>
              </a:xfrm>
              <a:prstGeom prst="ellipse">
                <a:avLst/>
              </a:prstGeom>
              <a:solidFill>
                <a:schemeClr val="accent1"/>
              </a:solidFill>
              <a:ln w="9525">
                <a:solidFill>
                  <a:schemeClr val="tx1"/>
                </a:solidFill>
                <a:round/>
                <a:headEnd/>
                <a:tailEnd/>
              </a:ln>
            </p:spPr>
            <p:txBody>
              <a:bodyPr wrap="none" anchor="ctr"/>
              <a:lstStyle/>
              <a:p>
                <a:endParaRPr lang="en-US">
                  <a:latin typeface="Times New Roman" pitchFamily="18" charset="0"/>
                  <a:cs typeface="Times New Roman" pitchFamily="18" charset="0"/>
                </a:endParaRPr>
              </a:p>
            </p:txBody>
          </p:sp>
          <p:sp>
            <p:nvSpPr>
              <p:cNvPr id="10296" name="Line 10"/>
              <p:cNvSpPr>
                <a:spLocks noChangeShapeType="1"/>
              </p:cNvSpPr>
              <p:nvPr/>
            </p:nvSpPr>
            <p:spPr bwMode="auto">
              <a:xfrm flipH="1">
                <a:off x="3648" y="912"/>
                <a:ext cx="192" cy="288"/>
              </a:xfrm>
              <a:prstGeom prst="line">
                <a:avLst/>
              </a:prstGeom>
              <a:noFill/>
              <a:ln w="38100">
                <a:solidFill>
                  <a:schemeClr val="tx1"/>
                </a:solidFill>
                <a:round/>
                <a:headEnd/>
                <a:tailEnd/>
              </a:ln>
            </p:spPr>
            <p:txBody>
              <a:bodyPr/>
              <a:lstStyle/>
              <a:p>
                <a:endParaRPr lang="en-US"/>
              </a:p>
            </p:txBody>
          </p:sp>
          <p:sp>
            <p:nvSpPr>
              <p:cNvPr id="10297" name="Line 11"/>
              <p:cNvSpPr>
                <a:spLocks noChangeShapeType="1"/>
              </p:cNvSpPr>
              <p:nvPr/>
            </p:nvSpPr>
            <p:spPr bwMode="auto">
              <a:xfrm flipH="1">
                <a:off x="4128" y="912"/>
                <a:ext cx="192" cy="288"/>
              </a:xfrm>
              <a:prstGeom prst="line">
                <a:avLst/>
              </a:prstGeom>
              <a:noFill/>
              <a:ln w="38100">
                <a:solidFill>
                  <a:schemeClr val="tx1"/>
                </a:solidFill>
                <a:round/>
                <a:headEnd/>
                <a:tailEnd/>
              </a:ln>
            </p:spPr>
            <p:txBody>
              <a:bodyPr/>
              <a:lstStyle/>
              <a:p>
                <a:endParaRPr lang="en-US"/>
              </a:p>
            </p:txBody>
          </p:sp>
          <p:sp>
            <p:nvSpPr>
              <p:cNvPr id="10298" name="Text Box 12"/>
              <p:cNvSpPr txBox="1">
                <a:spLocks noChangeArrowheads="1"/>
              </p:cNvSpPr>
              <p:nvPr/>
            </p:nvSpPr>
            <p:spPr bwMode="auto">
              <a:xfrm>
                <a:off x="3840" y="864"/>
                <a:ext cx="336" cy="340"/>
              </a:xfrm>
              <a:prstGeom prst="rect">
                <a:avLst/>
              </a:prstGeom>
              <a:noFill/>
              <a:ln w="9525">
                <a:noFill/>
                <a:miter lim="800000"/>
                <a:headEnd/>
                <a:tailEnd/>
              </a:ln>
            </p:spPr>
            <p:txBody>
              <a:bodyPr>
                <a:spAutoFit/>
              </a:bodyPr>
              <a:lstStyle/>
              <a:p>
                <a:pPr algn="ctr">
                  <a:spcBef>
                    <a:spcPct val="50000"/>
                  </a:spcBef>
                </a:pPr>
                <a:r>
                  <a:rPr lang="en-US" sz="2000" b="1">
                    <a:latin typeface="Times New Roman" pitchFamily="18" charset="0"/>
                    <a:cs typeface="Times New Roman" pitchFamily="18" charset="0"/>
                  </a:rPr>
                  <a:t>U</a:t>
                </a:r>
              </a:p>
            </p:txBody>
          </p:sp>
          <p:sp>
            <p:nvSpPr>
              <p:cNvPr id="10299" name="Text Box 13"/>
              <p:cNvSpPr txBox="1">
                <a:spLocks noChangeArrowheads="1"/>
              </p:cNvSpPr>
              <p:nvPr/>
            </p:nvSpPr>
            <p:spPr bwMode="auto">
              <a:xfrm>
                <a:off x="3408" y="1104"/>
                <a:ext cx="336" cy="340"/>
              </a:xfrm>
              <a:prstGeom prst="rect">
                <a:avLst/>
              </a:prstGeom>
              <a:noFill/>
              <a:ln w="9525">
                <a:noFill/>
                <a:miter lim="800000"/>
                <a:headEnd/>
                <a:tailEnd/>
              </a:ln>
            </p:spPr>
            <p:txBody>
              <a:bodyPr>
                <a:spAutoFit/>
              </a:bodyPr>
              <a:lstStyle/>
              <a:p>
                <a:pPr algn="ctr">
                  <a:spcBef>
                    <a:spcPct val="50000"/>
                  </a:spcBef>
                </a:pPr>
                <a:r>
                  <a:rPr lang="en-US" sz="2000" b="1">
                    <a:latin typeface="Times New Roman" pitchFamily="18" charset="0"/>
                    <a:cs typeface="Times New Roman" pitchFamily="18" charset="0"/>
                  </a:rPr>
                  <a:t>+</a:t>
                </a:r>
              </a:p>
            </p:txBody>
          </p:sp>
          <p:sp>
            <p:nvSpPr>
              <p:cNvPr id="10300" name="Text Box 14"/>
              <p:cNvSpPr txBox="1">
                <a:spLocks noChangeArrowheads="1"/>
              </p:cNvSpPr>
              <p:nvPr/>
            </p:nvSpPr>
            <p:spPr bwMode="auto">
              <a:xfrm>
                <a:off x="4176" y="1008"/>
                <a:ext cx="336" cy="340"/>
              </a:xfrm>
              <a:prstGeom prst="rect">
                <a:avLst/>
              </a:prstGeom>
              <a:noFill/>
              <a:ln w="9525">
                <a:noFill/>
                <a:miter lim="800000"/>
                <a:headEnd/>
                <a:tailEnd/>
              </a:ln>
            </p:spPr>
            <p:txBody>
              <a:bodyPr>
                <a:spAutoFit/>
              </a:bodyPr>
              <a:lstStyle/>
              <a:p>
                <a:pPr algn="ctr">
                  <a:spcBef>
                    <a:spcPct val="50000"/>
                  </a:spcBef>
                </a:pPr>
                <a:r>
                  <a:rPr lang="en-US" sz="2000" b="1">
                    <a:latin typeface="Times New Roman" pitchFamily="18" charset="0"/>
                    <a:cs typeface="Times New Roman" pitchFamily="18" charset="0"/>
                  </a:rPr>
                  <a:t>-</a:t>
                </a:r>
              </a:p>
            </p:txBody>
          </p:sp>
          <p:sp>
            <p:nvSpPr>
              <p:cNvPr id="10301" name="Rectangle 15"/>
              <p:cNvSpPr>
                <a:spLocks noChangeArrowheads="1"/>
              </p:cNvSpPr>
              <p:nvPr/>
            </p:nvSpPr>
            <p:spPr bwMode="auto">
              <a:xfrm>
                <a:off x="3264" y="1920"/>
                <a:ext cx="1008" cy="240"/>
              </a:xfrm>
              <a:prstGeom prst="rect">
                <a:avLst/>
              </a:prstGeom>
              <a:solidFill>
                <a:schemeClr val="bg1"/>
              </a:solidFill>
              <a:ln w="9525">
                <a:noFill/>
                <a:miter lim="800000"/>
                <a:headEnd/>
                <a:tailEnd/>
              </a:ln>
            </p:spPr>
            <p:txBody>
              <a:bodyPr wrap="none" anchor="ctr"/>
              <a:lstStyle/>
              <a:p>
                <a:endParaRPr lang="en-US">
                  <a:latin typeface="Times New Roman" pitchFamily="18" charset="0"/>
                  <a:cs typeface="Times New Roman" pitchFamily="18" charset="0"/>
                </a:endParaRPr>
              </a:p>
            </p:txBody>
          </p:sp>
          <p:sp>
            <p:nvSpPr>
              <p:cNvPr id="10302" name="Rectangle 16"/>
              <p:cNvSpPr>
                <a:spLocks noChangeArrowheads="1"/>
              </p:cNvSpPr>
              <p:nvPr/>
            </p:nvSpPr>
            <p:spPr bwMode="auto">
              <a:xfrm>
                <a:off x="3072" y="1928"/>
                <a:ext cx="720" cy="150"/>
              </a:xfrm>
              <a:prstGeom prst="rect">
                <a:avLst/>
              </a:prstGeom>
              <a:solidFill>
                <a:schemeClr val="accent1"/>
              </a:solidFill>
              <a:ln w="9525">
                <a:solidFill>
                  <a:schemeClr val="tx1"/>
                </a:solidFill>
                <a:miter lim="800000"/>
                <a:headEnd/>
                <a:tailEnd/>
              </a:ln>
            </p:spPr>
            <p:txBody>
              <a:bodyPr wrap="none" anchor="ctr"/>
              <a:lstStyle/>
              <a:p>
                <a:endParaRPr lang="en-US">
                  <a:latin typeface="Times New Roman" pitchFamily="18" charset="0"/>
                  <a:cs typeface="Times New Roman" pitchFamily="18" charset="0"/>
                </a:endParaRPr>
              </a:p>
            </p:txBody>
          </p:sp>
          <p:sp>
            <p:nvSpPr>
              <p:cNvPr id="10303" name="Line 17"/>
              <p:cNvSpPr>
                <a:spLocks noChangeShapeType="1"/>
              </p:cNvSpPr>
              <p:nvPr/>
            </p:nvSpPr>
            <p:spPr bwMode="auto">
              <a:xfrm>
                <a:off x="3504" y="1680"/>
                <a:ext cx="0" cy="240"/>
              </a:xfrm>
              <a:prstGeom prst="line">
                <a:avLst/>
              </a:prstGeom>
              <a:noFill/>
              <a:ln w="38100">
                <a:solidFill>
                  <a:schemeClr val="tx1"/>
                </a:solidFill>
                <a:round/>
                <a:headEnd/>
                <a:tailEnd type="triangle" w="med" len="med"/>
              </a:ln>
            </p:spPr>
            <p:txBody>
              <a:bodyPr/>
              <a:lstStyle/>
              <a:p>
                <a:endParaRPr lang="en-US"/>
              </a:p>
            </p:txBody>
          </p:sp>
          <p:sp>
            <p:nvSpPr>
              <p:cNvPr id="10304" name="Line 18"/>
              <p:cNvSpPr>
                <a:spLocks noChangeShapeType="1"/>
              </p:cNvSpPr>
              <p:nvPr/>
            </p:nvSpPr>
            <p:spPr bwMode="auto">
              <a:xfrm>
                <a:off x="3504" y="1680"/>
                <a:ext cx="768" cy="0"/>
              </a:xfrm>
              <a:prstGeom prst="line">
                <a:avLst/>
              </a:prstGeom>
              <a:noFill/>
              <a:ln w="38100">
                <a:solidFill>
                  <a:schemeClr val="tx1"/>
                </a:solidFill>
                <a:round/>
                <a:headEnd/>
                <a:tailEnd/>
              </a:ln>
            </p:spPr>
            <p:txBody>
              <a:bodyPr/>
              <a:lstStyle/>
              <a:p>
                <a:endParaRPr lang="en-US"/>
              </a:p>
            </p:txBody>
          </p:sp>
          <p:sp>
            <p:nvSpPr>
              <p:cNvPr id="10305" name="Line 19"/>
              <p:cNvSpPr>
                <a:spLocks noChangeShapeType="1"/>
              </p:cNvSpPr>
              <p:nvPr/>
            </p:nvSpPr>
            <p:spPr bwMode="auto">
              <a:xfrm>
                <a:off x="4272" y="1680"/>
                <a:ext cx="0" cy="336"/>
              </a:xfrm>
              <a:prstGeom prst="line">
                <a:avLst/>
              </a:prstGeom>
              <a:noFill/>
              <a:ln w="38100">
                <a:solidFill>
                  <a:schemeClr val="tx1"/>
                </a:solidFill>
                <a:round/>
                <a:headEnd/>
                <a:tailEnd/>
              </a:ln>
            </p:spPr>
            <p:txBody>
              <a:bodyPr/>
              <a:lstStyle/>
              <a:p>
                <a:endParaRPr lang="en-US"/>
              </a:p>
            </p:txBody>
          </p:sp>
          <p:sp>
            <p:nvSpPr>
              <p:cNvPr id="10306" name="AutoShape 20"/>
              <p:cNvSpPr>
                <a:spLocks noChangeArrowheads="1"/>
              </p:cNvSpPr>
              <p:nvPr/>
            </p:nvSpPr>
            <p:spPr bwMode="auto">
              <a:xfrm>
                <a:off x="4684" y="1892"/>
                <a:ext cx="240" cy="240"/>
              </a:xfrm>
              <a:prstGeom prst="flowChartSummingJunction">
                <a:avLst/>
              </a:prstGeom>
              <a:solidFill>
                <a:srgbClr val="FF6600"/>
              </a:solidFill>
              <a:ln w="9525">
                <a:solidFill>
                  <a:schemeClr val="tx1"/>
                </a:solidFill>
                <a:round/>
                <a:headEnd/>
                <a:tailEnd/>
              </a:ln>
            </p:spPr>
            <p:txBody>
              <a:bodyPr wrap="none" anchor="ctr"/>
              <a:lstStyle/>
              <a:p>
                <a:endParaRPr lang="en-US">
                  <a:latin typeface="Times New Roman" pitchFamily="18" charset="0"/>
                  <a:cs typeface="Times New Roman" pitchFamily="18" charset="0"/>
                </a:endParaRPr>
              </a:p>
            </p:txBody>
          </p:sp>
          <p:sp>
            <p:nvSpPr>
              <p:cNvPr id="10307" name="Text Box 21"/>
              <p:cNvSpPr txBox="1">
                <a:spLocks noChangeArrowheads="1"/>
              </p:cNvSpPr>
              <p:nvPr/>
            </p:nvSpPr>
            <p:spPr bwMode="auto">
              <a:xfrm>
                <a:off x="4560" y="1594"/>
                <a:ext cx="480" cy="393"/>
              </a:xfrm>
              <a:prstGeom prst="rect">
                <a:avLst/>
              </a:prstGeom>
              <a:noFill/>
              <a:ln w="9525">
                <a:noFill/>
                <a:miter lim="800000"/>
                <a:headEnd/>
                <a:tailEnd/>
              </a:ln>
            </p:spPr>
            <p:txBody>
              <a:bodyPr>
                <a:spAutoFit/>
              </a:bodyPr>
              <a:lstStyle/>
              <a:p>
                <a:pPr algn="ctr">
                  <a:spcBef>
                    <a:spcPct val="50000"/>
                  </a:spcBef>
                </a:pPr>
                <a:r>
                  <a:rPr lang="en-US" sz="2400">
                    <a:latin typeface="Times New Roman" pitchFamily="18" charset="0"/>
                    <a:cs typeface="Times New Roman" pitchFamily="18" charset="0"/>
                  </a:rPr>
                  <a:t>R</a:t>
                </a:r>
                <a:r>
                  <a:rPr lang="en-US" sz="2400" baseline="-25000">
                    <a:latin typeface="Times New Roman" pitchFamily="18" charset="0"/>
                    <a:cs typeface="Times New Roman" pitchFamily="18" charset="0"/>
                  </a:rPr>
                  <a:t>1</a:t>
                </a:r>
                <a:endParaRPr lang="en-US" sz="2400">
                  <a:latin typeface="Times New Roman" pitchFamily="18" charset="0"/>
                  <a:cs typeface="Times New Roman" pitchFamily="18" charset="0"/>
                </a:endParaRPr>
              </a:p>
            </p:txBody>
          </p:sp>
          <p:sp>
            <p:nvSpPr>
              <p:cNvPr id="10308" name="Text Box 22"/>
              <p:cNvSpPr txBox="1">
                <a:spLocks noChangeArrowheads="1"/>
              </p:cNvSpPr>
              <p:nvPr/>
            </p:nvSpPr>
            <p:spPr bwMode="auto">
              <a:xfrm>
                <a:off x="3040" y="1590"/>
                <a:ext cx="480" cy="393"/>
              </a:xfrm>
              <a:prstGeom prst="rect">
                <a:avLst/>
              </a:prstGeom>
              <a:noFill/>
              <a:ln w="9525">
                <a:noFill/>
                <a:miter lim="800000"/>
                <a:headEnd/>
                <a:tailEnd/>
              </a:ln>
            </p:spPr>
            <p:txBody>
              <a:bodyPr>
                <a:spAutoFit/>
              </a:bodyPr>
              <a:lstStyle/>
              <a:p>
                <a:pPr algn="ctr">
                  <a:spcBef>
                    <a:spcPct val="50000"/>
                  </a:spcBef>
                </a:pPr>
                <a:r>
                  <a:rPr lang="en-US" sz="2400">
                    <a:latin typeface="Times New Roman" pitchFamily="18" charset="0"/>
                    <a:cs typeface="Times New Roman" pitchFamily="18" charset="0"/>
                  </a:rPr>
                  <a:t>R</a:t>
                </a:r>
                <a:r>
                  <a:rPr lang="en-US" sz="2400" baseline="-25000">
                    <a:latin typeface="Times New Roman" pitchFamily="18" charset="0"/>
                    <a:cs typeface="Times New Roman" pitchFamily="18" charset="0"/>
                  </a:rPr>
                  <a:t>2</a:t>
                </a:r>
                <a:endParaRPr lang="en-US" sz="2400">
                  <a:latin typeface="Times New Roman" pitchFamily="18" charset="0"/>
                  <a:cs typeface="Times New Roman" pitchFamily="18" charset="0"/>
                </a:endParaRPr>
              </a:p>
            </p:txBody>
          </p:sp>
        </p:grpSp>
        <p:sp>
          <p:nvSpPr>
            <p:cNvPr id="10291" name="Rectangle 16"/>
            <p:cNvSpPr>
              <a:spLocks noChangeArrowheads="1"/>
            </p:cNvSpPr>
            <p:nvPr/>
          </p:nvSpPr>
          <p:spPr bwMode="auto">
            <a:xfrm>
              <a:off x="3564193" y="2254044"/>
              <a:ext cx="609600" cy="152400"/>
            </a:xfrm>
            <a:prstGeom prst="rect">
              <a:avLst/>
            </a:prstGeom>
            <a:solidFill>
              <a:srgbClr val="0000FF"/>
            </a:solidFill>
            <a:ln w="9525">
              <a:solidFill>
                <a:srgbClr val="0000FF"/>
              </a:solidFill>
              <a:miter lim="800000"/>
              <a:headEnd/>
              <a:tailEnd/>
            </a:ln>
          </p:spPr>
          <p:txBody>
            <a:bodyPr wrap="none" anchor="ctr"/>
            <a:lstStyle/>
            <a:p>
              <a:endParaRPr lang="en-US">
                <a:latin typeface="Times New Roman" pitchFamily="18" charset="0"/>
                <a:cs typeface="Times New Roman" pitchFamily="18" charset="0"/>
              </a:endParaRPr>
            </a:p>
          </p:txBody>
        </p:sp>
      </p:grpSp>
      <p:sp>
        <p:nvSpPr>
          <p:cNvPr id="53" name="TextBox 52"/>
          <p:cNvSpPr txBox="1">
            <a:spLocks noChangeArrowheads="1"/>
          </p:cNvSpPr>
          <p:nvPr/>
        </p:nvSpPr>
        <p:spPr bwMode="auto">
          <a:xfrm>
            <a:off x="457200" y="2514600"/>
            <a:ext cx="685800" cy="476250"/>
          </a:xfrm>
          <a:prstGeom prst="rect">
            <a:avLst/>
          </a:prstGeom>
          <a:noFill/>
          <a:ln w="9525">
            <a:noFill/>
            <a:miter lim="800000"/>
            <a:headEnd/>
            <a:tailEnd/>
          </a:ln>
        </p:spPr>
        <p:txBody>
          <a:bodyPr lIns="91409" tIns="45705" rIns="91409" bIns="45705">
            <a:spAutoFit/>
          </a:bodyPr>
          <a:lstStyle/>
          <a:p>
            <a:r>
              <a:rPr lang="en-US" sz="2500" b="1">
                <a:solidFill>
                  <a:srgbClr val="FF0000"/>
                </a:solidFill>
                <a:latin typeface="Times New Roman" pitchFamily="18" charset="0"/>
                <a:cs typeface="Times New Roman" pitchFamily="18" charset="0"/>
              </a:rPr>
              <a:t>R</a:t>
            </a:r>
            <a:r>
              <a:rPr lang="en-US" sz="2500" b="1" baseline="-25000">
                <a:solidFill>
                  <a:srgbClr val="FF0000"/>
                </a:solidFill>
                <a:latin typeface="Times New Roman" pitchFamily="18" charset="0"/>
                <a:cs typeface="Times New Roman" pitchFamily="18" charset="0"/>
              </a:rPr>
              <a:t>2</a:t>
            </a:r>
            <a:endParaRPr lang="en-US" sz="2500" b="1">
              <a:solidFill>
                <a:srgbClr val="FF0000"/>
              </a:solidFill>
              <a:latin typeface="Times New Roman" pitchFamily="18" charset="0"/>
              <a:cs typeface="Times New Roman" pitchFamily="18" charset="0"/>
            </a:endParaRPr>
          </a:p>
        </p:txBody>
      </p:sp>
      <p:grpSp>
        <p:nvGrpSpPr>
          <p:cNvPr id="4" name="Group 88"/>
          <p:cNvGrpSpPr>
            <a:grpSpLocks/>
          </p:cNvGrpSpPr>
          <p:nvPr/>
        </p:nvGrpSpPr>
        <p:grpSpPr bwMode="auto">
          <a:xfrm>
            <a:off x="914400" y="3886200"/>
            <a:ext cx="1352550" cy="1012825"/>
            <a:chOff x="3600450" y="5332413"/>
            <a:chExt cx="1352550" cy="1011672"/>
          </a:xfrm>
        </p:grpSpPr>
        <p:sp>
          <p:nvSpPr>
            <p:cNvPr id="10286" name="TextBox 57"/>
            <p:cNvSpPr txBox="1">
              <a:spLocks noChangeArrowheads="1"/>
            </p:cNvSpPr>
            <p:nvPr/>
          </p:nvSpPr>
          <p:spPr bwMode="auto">
            <a:xfrm>
              <a:off x="3600450" y="5648325"/>
              <a:ext cx="685800" cy="476685"/>
            </a:xfrm>
            <a:prstGeom prst="rect">
              <a:avLst/>
            </a:prstGeom>
            <a:noFill/>
            <a:ln w="9525">
              <a:noFill/>
              <a:miter lim="800000"/>
              <a:headEnd/>
              <a:tailEnd/>
            </a:ln>
          </p:spPr>
          <p:txBody>
            <a:bodyPr>
              <a:spAutoFit/>
            </a:bodyPr>
            <a:lstStyle/>
            <a:p>
              <a:r>
                <a:rPr lang="en-US" sz="2500">
                  <a:solidFill>
                    <a:srgbClr val="0000CC"/>
                  </a:solidFill>
                  <a:latin typeface="Times New Roman" pitchFamily="18" charset="0"/>
                  <a:cs typeface="Times New Roman" pitchFamily="18" charset="0"/>
                </a:rPr>
                <a:t>=</a:t>
              </a:r>
            </a:p>
          </p:txBody>
        </p:sp>
        <p:sp>
          <p:nvSpPr>
            <p:cNvPr id="10287" name="TextBox 58"/>
            <p:cNvSpPr txBox="1">
              <a:spLocks noChangeArrowheads="1"/>
            </p:cNvSpPr>
            <p:nvPr/>
          </p:nvSpPr>
          <p:spPr bwMode="auto">
            <a:xfrm>
              <a:off x="3962400" y="5332413"/>
              <a:ext cx="838200" cy="476685"/>
            </a:xfrm>
            <a:prstGeom prst="rect">
              <a:avLst/>
            </a:prstGeom>
            <a:noFill/>
            <a:ln w="9525">
              <a:noFill/>
              <a:miter lim="800000"/>
              <a:headEnd/>
              <a:tailEnd/>
            </a:ln>
          </p:spPr>
          <p:txBody>
            <a:bodyPr>
              <a:spAutoFit/>
            </a:bodyPr>
            <a:lstStyle/>
            <a:p>
              <a:r>
                <a:rPr lang="en-US" sz="2500">
                  <a:solidFill>
                    <a:srgbClr val="0000CC"/>
                  </a:solidFill>
                  <a:latin typeface="Times New Roman" pitchFamily="18" charset="0"/>
                  <a:cs typeface="Times New Roman" pitchFamily="18" charset="0"/>
                </a:rPr>
                <a:t>U</a:t>
              </a:r>
              <a:r>
                <a:rPr lang="en-US" sz="2500" baseline="-25000">
                  <a:solidFill>
                    <a:srgbClr val="0000CC"/>
                  </a:solidFill>
                  <a:latin typeface="Times New Roman" pitchFamily="18" charset="0"/>
                  <a:cs typeface="Times New Roman" pitchFamily="18" charset="0"/>
                </a:rPr>
                <a:t>2 </a:t>
              </a:r>
            </a:p>
          </p:txBody>
        </p:sp>
        <p:sp>
          <p:nvSpPr>
            <p:cNvPr id="10288" name="TextBox 59"/>
            <p:cNvSpPr txBox="1">
              <a:spLocks noChangeArrowheads="1"/>
            </p:cNvSpPr>
            <p:nvPr/>
          </p:nvSpPr>
          <p:spPr bwMode="auto">
            <a:xfrm>
              <a:off x="4114800" y="5867400"/>
              <a:ext cx="838200" cy="476685"/>
            </a:xfrm>
            <a:prstGeom prst="rect">
              <a:avLst/>
            </a:prstGeom>
            <a:noFill/>
            <a:ln w="9525">
              <a:noFill/>
              <a:miter lim="800000"/>
              <a:headEnd/>
              <a:tailEnd/>
            </a:ln>
          </p:spPr>
          <p:txBody>
            <a:bodyPr>
              <a:spAutoFit/>
            </a:bodyPr>
            <a:lstStyle/>
            <a:p>
              <a:r>
                <a:rPr lang="en-US" sz="2500">
                  <a:solidFill>
                    <a:srgbClr val="0000CC"/>
                  </a:solidFill>
                  <a:latin typeface="Times New Roman" pitchFamily="18" charset="0"/>
                  <a:cs typeface="Times New Roman" pitchFamily="18" charset="0"/>
                </a:rPr>
                <a:t>I</a:t>
              </a:r>
              <a:r>
                <a:rPr lang="en-US" sz="2500" baseline="-25000">
                  <a:solidFill>
                    <a:srgbClr val="0000CC"/>
                  </a:solidFill>
                  <a:latin typeface="Times New Roman" pitchFamily="18" charset="0"/>
                  <a:cs typeface="Times New Roman" pitchFamily="18" charset="0"/>
                </a:rPr>
                <a:t>2</a:t>
              </a:r>
              <a:endParaRPr lang="en-US" sz="2500">
                <a:solidFill>
                  <a:srgbClr val="0000CC"/>
                </a:solidFill>
                <a:latin typeface="Times New Roman" pitchFamily="18" charset="0"/>
                <a:cs typeface="Times New Roman" pitchFamily="18" charset="0"/>
              </a:endParaRPr>
            </a:p>
          </p:txBody>
        </p:sp>
        <p:cxnSp>
          <p:nvCxnSpPr>
            <p:cNvPr id="61" name="Straight Connector 60"/>
            <p:cNvCxnSpPr>
              <a:endCxn id="10288" idx="0"/>
            </p:cNvCxnSpPr>
            <p:nvPr/>
          </p:nvCxnSpPr>
          <p:spPr>
            <a:xfrm flipV="1">
              <a:off x="3981450" y="5866792"/>
              <a:ext cx="552450" cy="9514"/>
            </a:xfrm>
            <a:prstGeom prst="line">
              <a:avLst/>
            </a:prstGeom>
          </p:spPr>
          <p:style>
            <a:lnRef idx="1">
              <a:schemeClr val="dk1"/>
            </a:lnRef>
            <a:fillRef idx="0">
              <a:schemeClr val="dk1"/>
            </a:fillRef>
            <a:effectRef idx="0">
              <a:schemeClr val="dk1"/>
            </a:effectRef>
            <a:fontRef idx="minor">
              <a:schemeClr val="tx1"/>
            </a:fontRef>
          </p:style>
        </p:cxnSp>
      </p:grpSp>
      <p:cxnSp>
        <p:nvCxnSpPr>
          <p:cNvPr id="62" name="Straight Connector 61"/>
          <p:cNvCxnSpPr/>
          <p:nvPr/>
        </p:nvCxnSpPr>
        <p:spPr>
          <a:xfrm rot="5400000">
            <a:off x="2270918" y="2758282"/>
            <a:ext cx="1554163" cy="0"/>
          </a:xfrm>
          <a:prstGeom prst="line">
            <a:avLst/>
          </a:prstGeom>
          <a:ln w="28575"/>
        </p:spPr>
        <p:style>
          <a:lnRef idx="1">
            <a:schemeClr val="dk1"/>
          </a:lnRef>
          <a:fillRef idx="0">
            <a:schemeClr val="dk1"/>
          </a:fillRef>
          <a:effectRef idx="0">
            <a:schemeClr val="dk1"/>
          </a:effectRef>
          <a:fontRef idx="minor">
            <a:schemeClr val="tx1"/>
          </a:fontRef>
        </p:style>
      </p:cxnSp>
      <p:grpSp>
        <p:nvGrpSpPr>
          <p:cNvPr id="5" name="Group 81"/>
          <p:cNvGrpSpPr>
            <a:grpSpLocks/>
          </p:cNvGrpSpPr>
          <p:nvPr/>
        </p:nvGrpSpPr>
        <p:grpSpPr bwMode="auto">
          <a:xfrm>
            <a:off x="1143000" y="2514600"/>
            <a:ext cx="1984375" cy="539750"/>
            <a:chOff x="3502025" y="3581406"/>
            <a:chExt cx="1984375" cy="538269"/>
          </a:xfrm>
        </p:grpSpPr>
        <p:sp>
          <p:nvSpPr>
            <p:cNvPr id="10282" name="TextBox 53"/>
            <p:cNvSpPr txBox="1">
              <a:spLocks noChangeArrowheads="1"/>
            </p:cNvSpPr>
            <p:nvPr/>
          </p:nvSpPr>
          <p:spPr bwMode="auto">
            <a:xfrm>
              <a:off x="3502025" y="3643313"/>
              <a:ext cx="685800" cy="476362"/>
            </a:xfrm>
            <a:prstGeom prst="rect">
              <a:avLst/>
            </a:prstGeom>
            <a:noFill/>
            <a:ln w="9525">
              <a:noFill/>
              <a:miter lim="800000"/>
              <a:headEnd/>
              <a:tailEnd/>
            </a:ln>
          </p:spPr>
          <p:txBody>
            <a:bodyPr>
              <a:spAutoFit/>
            </a:bodyPr>
            <a:lstStyle/>
            <a:p>
              <a:r>
                <a:rPr lang="en-US" sz="2500">
                  <a:solidFill>
                    <a:srgbClr val="FF0000"/>
                  </a:solidFill>
                  <a:latin typeface="Times New Roman" pitchFamily="18" charset="0"/>
                  <a:cs typeface="Times New Roman" pitchFamily="18" charset="0"/>
                </a:rPr>
                <a:t>=</a:t>
              </a:r>
            </a:p>
          </p:txBody>
        </p:sp>
        <p:sp>
          <p:nvSpPr>
            <p:cNvPr id="10283" name="TextBox 54"/>
            <p:cNvSpPr txBox="1">
              <a:spLocks noChangeArrowheads="1"/>
            </p:cNvSpPr>
            <p:nvPr/>
          </p:nvSpPr>
          <p:spPr bwMode="auto">
            <a:xfrm>
              <a:off x="3962400" y="3581406"/>
              <a:ext cx="838200" cy="476362"/>
            </a:xfrm>
            <a:prstGeom prst="rect">
              <a:avLst/>
            </a:prstGeom>
            <a:noFill/>
            <a:ln w="9525">
              <a:noFill/>
              <a:miter lim="800000"/>
              <a:headEnd/>
              <a:tailEnd/>
            </a:ln>
          </p:spPr>
          <p:txBody>
            <a:bodyPr>
              <a:spAutoFit/>
            </a:bodyPr>
            <a:lstStyle/>
            <a:p>
              <a:r>
                <a:rPr lang="en-US" sz="2500">
                  <a:solidFill>
                    <a:srgbClr val="FF0000"/>
                  </a:solidFill>
                  <a:latin typeface="Times New Roman" pitchFamily="18" charset="0"/>
                  <a:cs typeface="Times New Roman" pitchFamily="18" charset="0"/>
                </a:rPr>
                <a:t>R</a:t>
              </a:r>
              <a:r>
                <a:rPr lang="en-US" sz="2500" baseline="-25000">
                  <a:solidFill>
                    <a:srgbClr val="FF0000"/>
                  </a:solidFill>
                  <a:latin typeface="Times New Roman" pitchFamily="18" charset="0"/>
                  <a:cs typeface="Times New Roman" pitchFamily="18" charset="0"/>
                </a:rPr>
                <a:t>TD</a:t>
              </a:r>
              <a:endParaRPr lang="en-US" sz="2500">
                <a:solidFill>
                  <a:srgbClr val="FF0000"/>
                </a:solidFill>
                <a:latin typeface="Times New Roman" pitchFamily="18" charset="0"/>
                <a:cs typeface="Times New Roman" pitchFamily="18" charset="0"/>
              </a:endParaRPr>
            </a:p>
          </p:txBody>
        </p:sp>
        <p:sp>
          <p:nvSpPr>
            <p:cNvPr id="10284" name="TextBox 55"/>
            <p:cNvSpPr txBox="1">
              <a:spLocks noChangeArrowheads="1"/>
            </p:cNvSpPr>
            <p:nvPr/>
          </p:nvSpPr>
          <p:spPr bwMode="auto">
            <a:xfrm>
              <a:off x="4572000" y="3581406"/>
              <a:ext cx="457200" cy="476362"/>
            </a:xfrm>
            <a:prstGeom prst="rect">
              <a:avLst/>
            </a:prstGeom>
            <a:noFill/>
            <a:ln w="9525">
              <a:noFill/>
              <a:miter lim="800000"/>
              <a:headEnd/>
              <a:tailEnd/>
            </a:ln>
          </p:spPr>
          <p:txBody>
            <a:bodyPr>
              <a:spAutoFit/>
            </a:bodyPr>
            <a:lstStyle/>
            <a:p>
              <a:r>
                <a:rPr lang="en-US" sz="2500">
                  <a:solidFill>
                    <a:srgbClr val="FF0000"/>
                  </a:solidFill>
                  <a:latin typeface="Times New Roman" pitchFamily="18" charset="0"/>
                  <a:cs typeface="Times New Roman" pitchFamily="18" charset="0"/>
                </a:rPr>
                <a:t>-</a:t>
              </a:r>
            </a:p>
          </p:txBody>
        </p:sp>
        <p:sp>
          <p:nvSpPr>
            <p:cNvPr id="10285" name="TextBox 63"/>
            <p:cNvSpPr txBox="1">
              <a:spLocks noChangeArrowheads="1"/>
            </p:cNvSpPr>
            <p:nvPr/>
          </p:nvSpPr>
          <p:spPr bwMode="auto">
            <a:xfrm>
              <a:off x="4852988" y="3643313"/>
              <a:ext cx="633412" cy="476362"/>
            </a:xfrm>
            <a:prstGeom prst="rect">
              <a:avLst/>
            </a:prstGeom>
            <a:noFill/>
            <a:ln w="9525">
              <a:noFill/>
              <a:miter lim="800000"/>
              <a:headEnd/>
              <a:tailEnd/>
            </a:ln>
          </p:spPr>
          <p:txBody>
            <a:bodyPr>
              <a:spAutoFit/>
            </a:bodyPr>
            <a:lstStyle/>
            <a:p>
              <a:r>
                <a:rPr lang="en-US" sz="2500">
                  <a:solidFill>
                    <a:srgbClr val="FF0000"/>
                  </a:solidFill>
                  <a:latin typeface="Times New Roman" pitchFamily="18" charset="0"/>
                  <a:cs typeface="Times New Roman" pitchFamily="18" charset="0"/>
                </a:rPr>
                <a:t>R</a:t>
              </a:r>
              <a:r>
                <a:rPr lang="en-US" sz="2500" baseline="-25000">
                  <a:solidFill>
                    <a:srgbClr val="FF0000"/>
                  </a:solidFill>
                  <a:latin typeface="Times New Roman" pitchFamily="18" charset="0"/>
                  <a:cs typeface="Times New Roman" pitchFamily="18" charset="0"/>
                </a:rPr>
                <a:t>1</a:t>
              </a:r>
              <a:endParaRPr lang="en-US" sz="2500">
                <a:solidFill>
                  <a:srgbClr val="FF0000"/>
                </a:solidFill>
                <a:latin typeface="Times New Roman" pitchFamily="18" charset="0"/>
                <a:cs typeface="Times New Roman" pitchFamily="18" charset="0"/>
              </a:endParaRPr>
            </a:p>
          </p:txBody>
        </p:sp>
      </p:grpSp>
      <p:grpSp>
        <p:nvGrpSpPr>
          <p:cNvPr id="6" name="Group 86"/>
          <p:cNvGrpSpPr>
            <a:grpSpLocks/>
          </p:cNvGrpSpPr>
          <p:nvPr/>
        </p:nvGrpSpPr>
        <p:grpSpPr bwMode="auto">
          <a:xfrm>
            <a:off x="3352800" y="2667000"/>
            <a:ext cx="1974850" cy="1060450"/>
            <a:chOff x="5505450" y="3733800"/>
            <a:chExt cx="1974850" cy="1059314"/>
          </a:xfrm>
        </p:grpSpPr>
        <p:sp>
          <p:nvSpPr>
            <p:cNvPr id="10277" name="TextBox 62"/>
            <p:cNvSpPr txBox="1">
              <a:spLocks noChangeArrowheads="1"/>
            </p:cNvSpPr>
            <p:nvPr/>
          </p:nvSpPr>
          <p:spPr bwMode="auto">
            <a:xfrm>
              <a:off x="5505450" y="3962400"/>
              <a:ext cx="838200" cy="476701"/>
            </a:xfrm>
            <a:prstGeom prst="rect">
              <a:avLst/>
            </a:prstGeom>
            <a:noFill/>
            <a:ln w="9525">
              <a:noFill/>
              <a:miter lim="800000"/>
              <a:headEnd/>
              <a:tailEnd/>
            </a:ln>
          </p:spPr>
          <p:txBody>
            <a:bodyPr>
              <a:spAutoFit/>
            </a:bodyPr>
            <a:lstStyle/>
            <a:p>
              <a:r>
                <a:rPr lang="en-US" sz="2500">
                  <a:solidFill>
                    <a:srgbClr val="FF0000"/>
                  </a:solidFill>
                  <a:latin typeface="Times New Roman" pitchFamily="18" charset="0"/>
                  <a:cs typeface="Times New Roman" pitchFamily="18" charset="0"/>
                </a:rPr>
                <a:t>R</a:t>
              </a:r>
              <a:r>
                <a:rPr lang="en-US" sz="2500" baseline="-25000">
                  <a:solidFill>
                    <a:srgbClr val="FF0000"/>
                  </a:solidFill>
                  <a:latin typeface="Times New Roman" pitchFamily="18" charset="0"/>
                  <a:cs typeface="Times New Roman" pitchFamily="18" charset="0"/>
                </a:rPr>
                <a:t>TD</a:t>
              </a:r>
              <a:endParaRPr lang="en-US" sz="2500">
                <a:solidFill>
                  <a:srgbClr val="FF0000"/>
                </a:solidFill>
                <a:latin typeface="Times New Roman" pitchFamily="18" charset="0"/>
                <a:cs typeface="Times New Roman" pitchFamily="18" charset="0"/>
              </a:endParaRPr>
            </a:p>
          </p:txBody>
        </p:sp>
        <p:sp>
          <p:nvSpPr>
            <p:cNvPr id="10278" name="TextBox 64"/>
            <p:cNvSpPr txBox="1">
              <a:spLocks noChangeArrowheads="1"/>
            </p:cNvSpPr>
            <p:nvPr/>
          </p:nvSpPr>
          <p:spPr bwMode="auto">
            <a:xfrm>
              <a:off x="6191250" y="3962400"/>
              <a:ext cx="685800" cy="476701"/>
            </a:xfrm>
            <a:prstGeom prst="rect">
              <a:avLst/>
            </a:prstGeom>
            <a:noFill/>
            <a:ln w="9525">
              <a:noFill/>
              <a:miter lim="800000"/>
              <a:headEnd/>
              <a:tailEnd/>
            </a:ln>
          </p:spPr>
          <p:txBody>
            <a:bodyPr>
              <a:spAutoFit/>
            </a:bodyPr>
            <a:lstStyle/>
            <a:p>
              <a:r>
                <a:rPr lang="en-US" sz="2500">
                  <a:solidFill>
                    <a:srgbClr val="FF0000"/>
                  </a:solidFill>
                  <a:latin typeface="Times New Roman" pitchFamily="18" charset="0"/>
                  <a:cs typeface="Times New Roman" pitchFamily="18" charset="0"/>
                </a:rPr>
                <a:t>=</a:t>
              </a:r>
            </a:p>
          </p:txBody>
        </p:sp>
        <p:sp>
          <p:nvSpPr>
            <p:cNvPr id="10279" name="TextBox 66"/>
            <p:cNvSpPr txBox="1">
              <a:spLocks noChangeArrowheads="1"/>
            </p:cNvSpPr>
            <p:nvPr/>
          </p:nvSpPr>
          <p:spPr bwMode="auto">
            <a:xfrm>
              <a:off x="6629400" y="3733800"/>
              <a:ext cx="838200" cy="476701"/>
            </a:xfrm>
            <a:prstGeom prst="rect">
              <a:avLst/>
            </a:prstGeom>
            <a:noFill/>
            <a:ln w="9525">
              <a:noFill/>
              <a:miter lim="800000"/>
              <a:headEnd/>
              <a:tailEnd/>
            </a:ln>
          </p:spPr>
          <p:txBody>
            <a:bodyPr>
              <a:spAutoFit/>
            </a:bodyPr>
            <a:lstStyle/>
            <a:p>
              <a:r>
                <a:rPr lang="en-US" sz="2500">
                  <a:solidFill>
                    <a:srgbClr val="FF0000"/>
                  </a:solidFill>
                  <a:latin typeface="Times New Roman" pitchFamily="18" charset="0"/>
                  <a:cs typeface="Times New Roman" pitchFamily="18" charset="0"/>
                </a:rPr>
                <a:t>U</a:t>
              </a:r>
            </a:p>
          </p:txBody>
        </p:sp>
        <p:sp>
          <p:nvSpPr>
            <p:cNvPr id="10280" name="TextBox 67"/>
            <p:cNvSpPr txBox="1">
              <a:spLocks noChangeArrowheads="1"/>
            </p:cNvSpPr>
            <p:nvPr/>
          </p:nvSpPr>
          <p:spPr bwMode="auto">
            <a:xfrm>
              <a:off x="6642100" y="4316413"/>
              <a:ext cx="838200" cy="476701"/>
            </a:xfrm>
            <a:prstGeom prst="rect">
              <a:avLst/>
            </a:prstGeom>
            <a:noFill/>
            <a:ln w="9525">
              <a:noFill/>
              <a:miter lim="800000"/>
              <a:headEnd/>
              <a:tailEnd/>
            </a:ln>
          </p:spPr>
          <p:txBody>
            <a:bodyPr>
              <a:spAutoFit/>
            </a:bodyPr>
            <a:lstStyle/>
            <a:p>
              <a:r>
                <a:rPr lang="en-US" sz="2500">
                  <a:solidFill>
                    <a:srgbClr val="FF0000"/>
                  </a:solidFill>
                  <a:latin typeface="Times New Roman" pitchFamily="18" charset="0"/>
                  <a:cs typeface="Times New Roman" pitchFamily="18" charset="0"/>
                </a:rPr>
                <a:t>I</a:t>
              </a:r>
            </a:p>
          </p:txBody>
        </p:sp>
        <p:cxnSp>
          <p:nvCxnSpPr>
            <p:cNvPr id="69" name="Straight Connector 68"/>
            <p:cNvCxnSpPr/>
            <p:nvPr/>
          </p:nvCxnSpPr>
          <p:spPr>
            <a:xfrm>
              <a:off x="6538913" y="4236499"/>
              <a:ext cx="612775" cy="0"/>
            </a:xfrm>
            <a:prstGeom prst="line">
              <a:avLst/>
            </a:prstGeom>
          </p:spPr>
          <p:style>
            <a:lnRef idx="1">
              <a:schemeClr val="dk1"/>
            </a:lnRef>
            <a:fillRef idx="0">
              <a:schemeClr val="dk1"/>
            </a:fillRef>
            <a:effectRef idx="0">
              <a:schemeClr val="dk1"/>
            </a:effectRef>
            <a:fontRef idx="minor">
              <a:schemeClr val="tx1"/>
            </a:fontRef>
          </p:style>
        </p:cxnSp>
      </p:grpSp>
      <p:cxnSp>
        <p:nvCxnSpPr>
          <p:cNvPr id="70" name="Straight Connector 69"/>
          <p:cNvCxnSpPr/>
          <p:nvPr/>
        </p:nvCxnSpPr>
        <p:spPr>
          <a:xfrm rot="5400000">
            <a:off x="1738312" y="4357688"/>
            <a:ext cx="1249363" cy="1588"/>
          </a:xfrm>
          <a:prstGeom prst="line">
            <a:avLst/>
          </a:prstGeom>
          <a:ln w="28575"/>
        </p:spPr>
        <p:style>
          <a:lnRef idx="1">
            <a:schemeClr val="dk1"/>
          </a:lnRef>
          <a:fillRef idx="0">
            <a:schemeClr val="dk1"/>
          </a:fillRef>
          <a:effectRef idx="0">
            <a:schemeClr val="dk1"/>
          </a:effectRef>
          <a:fontRef idx="minor">
            <a:schemeClr val="tx1"/>
          </a:fontRef>
        </p:style>
      </p:cxnSp>
      <p:grpSp>
        <p:nvGrpSpPr>
          <p:cNvPr id="7" name="Group 82"/>
          <p:cNvGrpSpPr>
            <a:grpSpLocks/>
          </p:cNvGrpSpPr>
          <p:nvPr/>
        </p:nvGrpSpPr>
        <p:grpSpPr bwMode="auto">
          <a:xfrm>
            <a:off x="3429000" y="2057400"/>
            <a:ext cx="1965325" cy="528638"/>
            <a:chOff x="5562600" y="3042292"/>
            <a:chExt cx="1965960" cy="527527"/>
          </a:xfrm>
        </p:grpSpPr>
        <p:sp>
          <p:nvSpPr>
            <p:cNvPr id="10274" name="TextBox 56"/>
            <p:cNvSpPr txBox="1">
              <a:spLocks noChangeArrowheads="1"/>
            </p:cNvSpPr>
            <p:nvPr/>
          </p:nvSpPr>
          <p:spPr bwMode="auto">
            <a:xfrm>
              <a:off x="5562600" y="3047990"/>
              <a:ext cx="838200" cy="475777"/>
            </a:xfrm>
            <a:prstGeom prst="rect">
              <a:avLst/>
            </a:prstGeom>
            <a:noFill/>
            <a:ln w="9525">
              <a:noFill/>
              <a:miter lim="800000"/>
              <a:headEnd/>
              <a:tailEnd/>
            </a:ln>
          </p:spPr>
          <p:txBody>
            <a:bodyPr>
              <a:spAutoFit/>
            </a:bodyPr>
            <a:lstStyle/>
            <a:p>
              <a:r>
                <a:rPr lang="en-US" sz="2500">
                  <a:solidFill>
                    <a:srgbClr val="FF0000"/>
                  </a:solidFill>
                  <a:latin typeface="Times New Roman" pitchFamily="18" charset="0"/>
                  <a:cs typeface="Times New Roman" pitchFamily="18" charset="0"/>
                </a:rPr>
                <a:t>R</a:t>
              </a:r>
              <a:r>
                <a:rPr lang="en-US" sz="2500" baseline="-25000">
                  <a:solidFill>
                    <a:srgbClr val="FF0000"/>
                  </a:solidFill>
                  <a:latin typeface="Times New Roman" pitchFamily="18" charset="0"/>
                  <a:cs typeface="Times New Roman" pitchFamily="18" charset="0"/>
                </a:rPr>
                <a:t>1</a:t>
              </a:r>
              <a:endParaRPr lang="en-US" sz="2500">
                <a:solidFill>
                  <a:srgbClr val="FF0000"/>
                </a:solidFill>
                <a:latin typeface="Times New Roman" pitchFamily="18" charset="0"/>
                <a:cs typeface="Times New Roman" pitchFamily="18" charset="0"/>
              </a:endParaRPr>
            </a:p>
          </p:txBody>
        </p:sp>
        <p:sp>
          <p:nvSpPr>
            <p:cNvPr id="10275" name="TextBox 65"/>
            <p:cNvSpPr txBox="1">
              <a:spLocks noChangeArrowheads="1"/>
            </p:cNvSpPr>
            <p:nvPr/>
          </p:nvSpPr>
          <p:spPr bwMode="auto">
            <a:xfrm>
              <a:off x="6069013" y="3094041"/>
              <a:ext cx="685800" cy="475778"/>
            </a:xfrm>
            <a:prstGeom prst="rect">
              <a:avLst/>
            </a:prstGeom>
            <a:noFill/>
            <a:ln w="9525">
              <a:noFill/>
              <a:miter lim="800000"/>
              <a:headEnd/>
              <a:tailEnd/>
            </a:ln>
          </p:spPr>
          <p:txBody>
            <a:bodyPr>
              <a:spAutoFit/>
            </a:bodyPr>
            <a:lstStyle/>
            <a:p>
              <a:r>
                <a:rPr lang="en-US" sz="2500">
                  <a:solidFill>
                    <a:srgbClr val="FF0000"/>
                  </a:solidFill>
                  <a:latin typeface="Times New Roman" pitchFamily="18" charset="0"/>
                  <a:cs typeface="Times New Roman" pitchFamily="18" charset="0"/>
                </a:rPr>
                <a:t>=</a:t>
              </a:r>
            </a:p>
          </p:txBody>
        </p:sp>
        <p:sp>
          <p:nvSpPr>
            <p:cNvPr id="10276" name="TextBox 70"/>
            <p:cNvSpPr txBox="1">
              <a:spLocks noChangeArrowheads="1"/>
            </p:cNvSpPr>
            <p:nvPr/>
          </p:nvSpPr>
          <p:spPr bwMode="auto">
            <a:xfrm>
              <a:off x="6461760" y="3042292"/>
              <a:ext cx="1066800" cy="475778"/>
            </a:xfrm>
            <a:prstGeom prst="rect">
              <a:avLst/>
            </a:prstGeom>
            <a:noFill/>
            <a:ln w="9525">
              <a:noFill/>
              <a:miter lim="800000"/>
              <a:headEnd/>
              <a:tailEnd/>
            </a:ln>
          </p:spPr>
          <p:txBody>
            <a:bodyPr>
              <a:spAutoFit/>
            </a:bodyPr>
            <a:lstStyle/>
            <a:p>
              <a:r>
                <a:rPr lang="en-US" sz="2500">
                  <a:solidFill>
                    <a:srgbClr val="FF0000"/>
                  </a:solidFill>
                  <a:latin typeface="Times New Roman" pitchFamily="18" charset="0"/>
                  <a:cs typeface="Times New Roman" pitchFamily="18" charset="0"/>
                </a:rPr>
                <a:t>7,5</a:t>
              </a:r>
              <a:r>
                <a:rPr lang="el-GR" sz="2500">
                  <a:solidFill>
                    <a:srgbClr val="FF0000"/>
                  </a:solidFill>
                  <a:latin typeface="Times New Roman" pitchFamily="18" charset="0"/>
                  <a:cs typeface="Times New Roman" pitchFamily="18" charset="0"/>
                </a:rPr>
                <a:t>Ω</a:t>
              </a:r>
              <a:endParaRPr lang="en-US" sz="2500">
                <a:solidFill>
                  <a:srgbClr val="FF0000"/>
                </a:solidFill>
                <a:latin typeface="Times New Roman" pitchFamily="18" charset="0"/>
                <a:cs typeface="Times New Roman" pitchFamily="18" charset="0"/>
              </a:endParaRPr>
            </a:p>
          </p:txBody>
        </p:sp>
      </p:grpSp>
      <p:cxnSp>
        <p:nvCxnSpPr>
          <p:cNvPr id="72" name="Straight Connector 71"/>
          <p:cNvCxnSpPr/>
          <p:nvPr/>
        </p:nvCxnSpPr>
        <p:spPr>
          <a:xfrm rot="5400000">
            <a:off x="5068094" y="2780506"/>
            <a:ext cx="990600" cy="1588"/>
          </a:xfrm>
          <a:prstGeom prst="line">
            <a:avLst/>
          </a:prstGeom>
          <a:ln w="28575"/>
        </p:spPr>
        <p:style>
          <a:lnRef idx="1">
            <a:schemeClr val="dk1"/>
          </a:lnRef>
          <a:fillRef idx="0">
            <a:schemeClr val="dk1"/>
          </a:fillRef>
          <a:effectRef idx="0">
            <a:schemeClr val="dk1"/>
          </a:effectRef>
          <a:fontRef idx="minor">
            <a:schemeClr val="tx1"/>
          </a:fontRef>
        </p:style>
      </p:cxnSp>
      <p:grpSp>
        <p:nvGrpSpPr>
          <p:cNvPr id="8" name="Group 87"/>
          <p:cNvGrpSpPr>
            <a:grpSpLocks/>
          </p:cNvGrpSpPr>
          <p:nvPr/>
        </p:nvGrpSpPr>
        <p:grpSpPr bwMode="auto">
          <a:xfrm>
            <a:off x="5867400" y="2057400"/>
            <a:ext cx="1752600" cy="1316038"/>
            <a:chOff x="5791200" y="2820111"/>
            <a:chExt cx="1752600" cy="1314307"/>
          </a:xfrm>
        </p:grpSpPr>
        <p:sp>
          <p:nvSpPr>
            <p:cNvPr id="10272" name="TextBox 72"/>
            <p:cNvSpPr txBox="1">
              <a:spLocks noChangeArrowheads="1"/>
            </p:cNvSpPr>
            <p:nvPr/>
          </p:nvSpPr>
          <p:spPr bwMode="auto">
            <a:xfrm>
              <a:off x="5791200" y="2820111"/>
              <a:ext cx="1676400" cy="476710"/>
            </a:xfrm>
            <a:prstGeom prst="rect">
              <a:avLst/>
            </a:prstGeom>
            <a:noFill/>
            <a:ln w="9525">
              <a:noFill/>
              <a:miter lim="800000"/>
              <a:headEnd/>
              <a:tailEnd/>
            </a:ln>
          </p:spPr>
          <p:txBody>
            <a:bodyPr>
              <a:spAutoFit/>
            </a:bodyPr>
            <a:lstStyle/>
            <a:p>
              <a:r>
                <a:rPr lang="en-US" sz="2500">
                  <a:solidFill>
                    <a:srgbClr val="FF0000"/>
                  </a:solidFill>
                  <a:latin typeface="Times New Roman" pitchFamily="18" charset="0"/>
                  <a:cs typeface="Times New Roman" pitchFamily="18" charset="0"/>
                </a:rPr>
                <a:t>U = 12V</a:t>
              </a:r>
            </a:p>
          </p:txBody>
        </p:sp>
        <p:sp>
          <p:nvSpPr>
            <p:cNvPr id="10273" name="TextBox 73"/>
            <p:cNvSpPr txBox="1">
              <a:spLocks noChangeArrowheads="1"/>
            </p:cNvSpPr>
            <p:nvPr/>
          </p:nvSpPr>
          <p:spPr bwMode="auto">
            <a:xfrm>
              <a:off x="5867400" y="3657708"/>
              <a:ext cx="1676400" cy="476710"/>
            </a:xfrm>
            <a:prstGeom prst="rect">
              <a:avLst/>
            </a:prstGeom>
            <a:noFill/>
            <a:ln w="9525">
              <a:noFill/>
              <a:miter lim="800000"/>
              <a:headEnd/>
              <a:tailEnd/>
            </a:ln>
          </p:spPr>
          <p:txBody>
            <a:bodyPr>
              <a:spAutoFit/>
            </a:bodyPr>
            <a:lstStyle/>
            <a:p>
              <a:r>
                <a:rPr lang="en-US" sz="2500">
                  <a:solidFill>
                    <a:srgbClr val="FF0000"/>
                  </a:solidFill>
                  <a:latin typeface="Times New Roman" pitchFamily="18" charset="0"/>
                  <a:cs typeface="Times New Roman" pitchFamily="18" charset="0"/>
                </a:rPr>
                <a:t>I = 0,6A</a:t>
              </a:r>
            </a:p>
          </p:txBody>
        </p:sp>
      </p:grpSp>
      <p:sp>
        <p:nvSpPr>
          <p:cNvPr id="75" name="TextBox 74"/>
          <p:cNvSpPr txBox="1">
            <a:spLocks noChangeArrowheads="1"/>
          </p:cNvSpPr>
          <p:nvPr/>
        </p:nvSpPr>
        <p:spPr bwMode="auto">
          <a:xfrm>
            <a:off x="2743200" y="3810000"/>
            <a:ext cx="1981200" cy="476250"/>
          </a:xfrm>
          <a:prstGeom prst="rect">
            <a:avLst/>
          </a:prstGeom>
          <a:noFill/>
          <a:ln w="9525">
            <a:noFill/>
            <a:miter lim="800000"/>
            <a:headEnd/>
            <a:tailEnd/>
          </a:ln>
        </p:spPr>
        <p:txBody>
          <a:bodyPr lIns="91409" tIns="45705" rIns="91409" bIns="45705">
            <a:spAutoFit/>
          </a:bodyPr>
          <a:lstStyle/>
          <a:p>
            <a:r>
              <a:rPr lang="en-US" sz="2500">
                <a:solidFill>
                  <a:srgbClr val="0000CC"/>
                </a:solidFill>
                <a:latin typeface="Times New Roman" pitchFamily="18" charset="0"/>
                <a:cs typeface="Times New Roman" pitchFamily="18" charset="0"/>
              </a:rPr>
              <a:t>U</a:t>
            </a:r>
            <a:r>
              <a:rPr lang="en-US" sz="2500" baseline="-25000">
                <a:solidFill>
                  <a:srgbClr val="0000CC"/>
                </a:solidFill>
                <a:latin typeface="Times New Roman" pitchFamily="18" charset="0"/>
                <a:cs typeface="Times New Roman" pitchFamily="18" charset="0"/>
              </a:rPr>
              <a:t>2</a:t>
            </a:r>
            <a:r>
              <a:rPr lang="en-US" sz="2500">
                <a:solidFill>
                  <a:srgbClr val="0000CC"/>
                </a:solidFill>
                <a:latin typeface="Times New Roman" pitchFamily="18" charset="0"/>
                <a:cs typeface="Times New Roman" pitchFamily="18" charset="0"/>
              </a:rPr>
              <a:t> = U - U</a:t>
            </a:r>
            <a:r>
              <a:rPr lang="en-US" sz="2500" baseline="-25000">
                <a:solidFill>
                  <a:srgbClr val="0000CC"/>
                </a:solidFill>
                <a:latin typeface="Times New Roman" pitchFamily="18" charset="0"/>
                <a:cs typeface="Times New Roman" pitchFamily="18" charset="0"/>
              </a:rPr>
              <a:t>1</a:t>
            </a:r>
          </a:p>
        </p:txBody>
      </p:sp>
      <p:sp>
        <p:nvSpPr>
          <p:cNvPr id="76" name="TextBox 75"/>
          <p:cNvSpPr txBox="1">
            <a:spLocks noChangeArrowheads="1"/>
          </p:cNvSpPr>
          <p:nvPr/>
        </p:nvSpPr>
        <p:spPr bwMode="auto">
          <a:xfrm>
            <a:off x="2590800" y="4419600"/>
            <a:ext cx="2971800" cy="476250"/>
          </a:xfrm>
          <a:prstGeom prst="rect">
            <a:avLst/>
          </a:prstGeom>
          <a:noFill/>
          <a:ln w="9525">
            <a:noFill/>
            <a:miter lim="800000"/>
            <a:headEnd/>
            <a:tailEnd/>
          </a:ln>
        </p:spPr>
        <p:txBody>
          <a:bodyPr lIns="91409" tIns="45705" rIns="91409" bIns="45705">
            <a:spAutoFit/>
          </a:bodyPr>
          <a:lstStyle/>
          <a:p>
            <a:r>
              <a:rPr lang="en-US" sz="2500">
                <a:solidFill>
                  <a:srgbClr val="0000CC"/>
                </a:solidFill>
                <a:latin typeface="Times New Roman" pitchFamily="18" charset="0"/>
                <a:cs typeface="Times New Roman" pitchFamily="18" charset="0"/>
              </a:rPr>
              <a:t>I</a:t>
            </a:r>
            <a:r>
              <a:rPr lang="en-US" sz="2500" baseline="-25000">
                <a:solidFill>
                  <a:srgbClr val="0000CC"/>
                </a:solidFill>
                <a:latin typeface="Times New Roman" pitchFamily="18" charset="0"/>
                <a:cs typeface="Times New Roman" pitchFamily="18" charset="0"/>
              </a:rPr>
              <a:t>2</a:t>
            </a:r>
            <a:r>
              <a:rPr lang="en-US" sz="2500">
                <a:solidFill>
                  <a:srgbClr val="0000CC"/>
                </a:solidFill>
                <a:latin typeface="Times New Roman" pitchFamily="18" charset="0"/>
                <a:cs typeface="Times New Roman" pitchFamily="18" charset="0"/>
              </a:rPr>
              <a:t> = I</a:t>
            </a:r>
            <a:r>
              <a:rPr lang="en-US" sz="2500" baseline="-25000">
                <a:solidFill>
                  <a:srgbClr val="0000CC"/>
                </a:solidFill>
                <a:latin typeface="Times New Roman" pitchFamily="18" charset="0"/>
                <a:cs typeface="Times New Roman" pitchFamily="18" charset="0"/>
              </a:rPr>
              <a:t>1</a:t>
            </a:r>
            <a:r>
              <a:rPr lang="en-US" sz="2500">
                <a:solidFill>
                  <a:srgbClr val="0000CC"/>
                </a:solidFill>
                <a:latin typeface="Times New Roman" pitchFamily="18" charset="0"/>
                <a:cs typeface="Times New Roman" pitchFamily="18" charset="0"/>
              </a:rPr>
              <a:t> = I = 0,6A</a:t>
            </a:r>
            <a:endParaRPr lang="en-US" sz="2500" baseline="-25000">
              <a:solidFill>
                <a:srgbClr val="0000CC"/>
              </a:solidFill>
              <a:latin typeface="Times New Roman" pitchFamily="18" charset="0"/>
              <a:cs typeface="Times New Roman" pitchFamily="18" charset="0"/>
            </a:endParaRPr>
          </a:p>
        </p:txBody>
      </p:sp>
      <p:cxnSp>
        <p:nvCxnSpPr>
          <p:cNvPr id="77" name="Straight Connector 76"/>
          <p:cNvCxnSpPr/>
          <p:nvPr/>
        </p:nvCxnSpPr>
        <p:spPr>
          <a:xfrm rot="5400000">
            <a:off x="4878388" y="4341812"/>
            <a:ext cx="1066800" cy="3175"/>
          </a:xfrm>
          <a:prstGeom prst="line">
            <a:avLst/>
          </a:prstGeom>
          <a:ln w="28575"/>
        </p:spPr>
        <p:style>
          <a:lnRef idx="1">
            <a:schemeClr val="dk1"/>
          </a:lnRef>
          <a:fillRef idx="0">
            <a:schemeClr val="dk1"/>
          </a:fillRef>
          <a:effectRef idx="0">
            <a:schemeClr val="dk1"/>
          </a:effectRef>
          <a:fontRef idx="minor">
            <a:schemeClr val="tx1"/>
          </a:fontRef>
        </p:style>
      </p:cxnSp>
      <p:grpSp>
        <p:nvGrpSpPr>
          <p:cNvPr id="9" name="Group 90"/>
          <p:cNvGrpSpPr>
            <a:grpSpLocks/>
          </p:cNvGrpSpPr>
          <p:nvPr/>
        </p:nvGrpSpPr>
        <p:grpSpPr bwMode="auto">
          <a:xfrm>
            <a:off x="5715000" y="3733800"/>
            <a:ext cx="2093913" cy="1163638"/>
            <a:chOff x="5410200" y="4648611"/>
            <a:chExt cx="2093912" cy="1161953"/>
          </a:xfrm>
        </p:grpSpPr>
        <p:sp>
          <p:nvSpPr>
            <p:cNvPr id="10270" name="TextBox 77"/>
            <p:cNvSpPr txBox="1">
              <a:spLocks noChangeArrowheads="1"/>
            </p:cNvSpPr>
            <p:nvPr/>
          </p:nvSpPr>
          <p:spPr bwMode="auto">
            <a:xfrm>
              <a:off x="5410200" y="4648611"/>
              <a:ext cx="1905000" cy="476685"/>
            </a:xfrm>
            <a:prstGeom prst="rect">
              <a:avLst/>
            </a:prstGeom>
            <a:noFill/>
            <a:ln w="9525">
              <a:noFill/>
              <a:miter lim="800000"/>
              <a:headEnd/>
              <a:tailEnd/>
            </a:ln>
          </p:spPr>
          <p:txBody>
            <a:bodyPr>
              <a:spAutoFit/>
            </a:bodyPr>
            <a:lstStyle/>
            <a:p>
              <a:r>
                <a:rPr lang="en-US" sz="2500">
                  <a:solidFill>
                    <a:srgbClr val="0000CC"/>
                  </a:solidFill>
                  <a:latin typeface="Times New Roman" pitchFamily="18" charset="0"/>
                  <a:cs typeface="Times New Roman" pitchFamily="18" charset="0"/>
                </a:rPr>
                <a:t>U</a:t>
              </a:r>
              <a:r>
                <a:rPr lang="en-US" sz="2500" baseline="-25000">
                  <a:solidFill>
                    <a:srgbClr val="0000CC"/>
                  </a:solidFill>
                  <a:latin typeface="Times New Roman" pitchFamily="18" charset="0"/>
                  <a:cs typeface="Times New Roman" pitchFamily="18" charset="0"/>
                </a:rPr>
                <a:t>1</a:t>
              </a:r>
              <a:r>
                <a:rPr lang="en-US" sz="2500">
                  <a:solidFill>
                    <a:srgbClr val="0000CC"/>
                  </a:solidFill>
                  <a:latin typeface="Times New Roman" pitchFamily="18" charset="0"/>
                  <a:cs typeface="Times New Roman" pitchFamily="18" charset="0"/>
                </a:rPr>
                <a:t> = I.R</a:t>
              </a:r>
              <a:r>
                <a:rPr lang="en-US" sz="2500" baseline="-25000">
                  <a:solidFill>
                    <a:srgbClr val="0000CC"/>
                  </a:solidFill>
                  <a:latin typeface="Times New Roman" pitchFamily="18" charset="0"/>
                  <a:cs typeface="Times New Roman" pitchFamily="18" charset="0"/>
                </a:rPr>
                <a:t>1</a:t>
              </a:r>
            </a:p>
          </p:txBody>
        </p:sp>
        <p:sp>
          <p:nvSpPr>
            <p:cNvPr id="10271" name="TextBox 78"/>
            <p:cNvSpPr txBox="1">
              <a:spLocks noChangeArrowheads="1"/>
            </p:cNvSpPr>
            <p:nvPr/>
          </p:nvSpPr>
          <p:spPr bwMode="auto">
            <a:xfrm>
              <a:off x="5486400" y="5333879"/>
              <a:ext cx="2017712" cy="476685"/>
            </a:xfrm>
            <a:prstGeom prst="rect">
              <a:avLst/>
            </a:prstGeom>
            <a:noFill/>
            <a:ln w="9525">
              <a:noFill/>
              <a:miter lim="800000"/>
              <a:headEnd/>
              <a:tailEnd/>
            </a:ln>
          </p:spPr>
          <p:txBody>
            <a:bodyPr>
              <a:spAutoFit/>
            </a:bodyPr>
            <a:lstStyle/>
            <a:p>
              <a:r>
                <a:rPr lang="en-US" sz="2500">
                  <a:solidFill>
                    <a:srgbClr val="0000CC"/>
                  </a:solidFill>
                  <a:latin typeface="Times New Roman" pitchFamily="18" charset="0"/>
                  <a:cs typeface="Times New Roman" pitchFamily="18" charset="0"/>
                </a:rPr>
                <a:t>U = 12V</a:t>
              </a:r>
            </a:p>
          </p:txBody>
        </p:sp>
      </p:grpSp>
      <p:sp>
        <p:nvSpPr>
          <p:cNvPr id="80" name="TextBox 79"/>
          <p:cNvSpPr txBox="1">
            <a:spLocks noChangeArrowheads="1"/>
          </p:cNvSpPr>
          <p:nvPr/>
        </p:nvSpPr>
        <p:spPr bwMode="auto">
          <a:xfrm>
            <a:off x="304800" y="4114800"/>
            <a:ext cx="685800" cy="476250"/>
          </a:xfrm>
          <a:prstGeom prst="rect">
            <a:avLst/>
          </a:prstGeom>
          <a:noFill/>
          <a:ln w="9525">
            <a:noFill/>
            <a:miter lim="800000"/>
            <a:headEnd/>
            <a:tailEnd/>
          </a:ln>
        </p:spPr>
        <p:txBody>
          <a:bodyPr lIns="91409" tIns="45705" rIns="91409" bIns="45705">
            <a:spAutoFit/>
          </a:bodyPr>
          <a:lstStyle/>
          <a:p>
            <a:r>
              <a:rPr lang="en-US" sz="2500" b="1">
                <a:solidFill>
                  <a:srgbClr val="0000CC"/>
                </a:solidFill>
                <a:latin typeface="Times New Roman" pitchFamily="18" charset="0"/>
                <a:cs typeface="Times New Roman" pitchFamily="18" charset="0"/>
              </a:rPr>
              <a:t>R</a:t>
            </a:r>
            <a:r>
              <a:rPr lang="en-US" sz="2500" b="1" baseline="-25000">
                <a:solidFill>
                  <a:srgbClr val="0000CC"/>
                </a:solidFill>
                <a:latin typeface="Times New Roman" pitchFamily="18" charset="0"/>
                <a:cs typeface="Times New Roman" pitchFamily="18" charset="0"/>
              </a:rPr>
              <a:t>2</a:t>
            </a:r>
            <a:endParaRPr lang="en-US" sz="2500" b="1">
              <a:solidFill>
                <a:srgbClr val="0000CC"/>
              </a:solidFill>
              <a:latin typeface="Times New Roman" pitchFamily="18" charset="0"/>
              <a:cs typeface="Times New Roman" pitchFamily="18" charset="0"/>
            </a:endParaRPr>
          </a:p>
        </p:txBody>
      </p:sp>
      <p:sp>
        <p:nvSpPr>
          <p:cNvPr id="84" name="Text Box 2"/>
          <p:cNvSpPr txBox="1">
            <a:spLocks noChangeArrowheads="1"/>
          </p:cNvSpPr>
          <p:nvPr/>
        </p:nvSpPr>
        <p:spPr bwMode="auto">
          <a:xfrm>
            <a:off x="228600" y="304800"/>
            <a:ext cx="2362200" cy="584745"/>
          </a:xfrm>
          <a:prstGeom prst="rect">
            <a:avLst/>
          </a:prstGeom>
          <a:noFill/>
          <a:ln w="9525">
            <a:noFill/>
            <a:miter lim="800000"/>
            <a:headEnd/>
            <a:tailEnd/>
          </a:ln>
        </p:spPr>
        <p:txBody>
          <a:bodyPr wrap="square" lIns="91409" tIns="45705" rIns="91409" bIns="45705">
            <a:spAutoFit/>
          </a:bodyPr>
          <a:lstStyle/>
          <a:p>
            <a:pPr algn="ctr">
              <a:spcBef>
                <a:spcPct val="50000"/>
              </a:spcBef>
            </a:pPr>
            <a:r>
              <a:rPr lang="en-US" sz="3200" b="1" u="sng" dirty="0">
                <a:solidFill>
                  <a:srgbClr val="FF0000"/>
                </a:solidFill>
                <a:latin typeface="Times New Roman" pitchFamily="18" charset="0"/>
                <a:cs typeface="Times New Roman" pitchFamily="18" charset="0"/>
              </a:rPr>
              <a:t>CÁCH 1</a:t>
            </a:r>
          </a:p>
        </p:txBody>
      </p:sp>
      <p:sp>
        <p:nvSpPr>
          <p:cNvPr id="85" name="Text Box 2"/>
          <p:cNvSpPr txBox="1">
            <a:spLocks noChangeArrowheads="1"/>
          </p:cNvSpPr>
          <p:nvPr/>
        </p:nvSpPr>
        <p:spPr bwMode="auto">
          <a:xfrm>
            <a:off x="0" y="3048000"/>
            <a:ext cx="2286000" cy="584745"/>
          </a:xfrm>
          <a:prstGeom prst="rect">
            <a:avLst/>
          </a:prstGeom>
          <a:noFill/>
          <a:ln w="9525">
            <a:noFill/>
            <a:miter lim="800000"/>
            <a:headEnd/>
            <a:tailEnd/>
          </a:ln>
        </p:spPr>
        <p:txBody>
          <a:bodyPr wrap="square" lIns="91409" tIns="45705" rIns="91409" bIns="45705">
            <a:spAutoFit/>
          </a:bodyPr>
          <a:lstStyle/>
          <a:p>
            <a:pPr algn="ctr">
              <a:spcBef>
                <a:spcPct val="50000"/>
              </a:spcBef>
            </a:pPr>
            <a:r>
              <a:rPr lang="en-US" sz="3200" b="1" u="sng" dirty="0">
                <a:solidFill>
                  <a:srgbClr val="0000FF"/>
                </a:solidFill>
                <a:latin typeface="Times New Roman" pitchFamily="18" charset="0"/>
                <a:cs typeface="Times New Roman" pitchFamily="18" charset="0"/>
              </a:rPr>
              <a:t>CÁCH 2</a:t>
            </a:r>
          </a:p>
        </p:txBody>
      </p:sp>
      <p:sp>
        <p:nvSpPr>
          <p:cNvPr id="92" name="Text Box 2"/>
          <p:cNvSpPr txBox="1">
            <a:spLocks noChangeArrowheads="1"/>
          </p:cNvSpPr>
          <p:nvPr/>
        </p:nvSpPr>
        <p:spPr bwMode="auto">
          <a:xfrm>
            <a:off x="457200" y="5029200"/>
            <a:ext cx="2057400" cy="584745"/>
          </a:xfrm>
          <a:prstGeom prst="rect">
            <a:avLst/>
          </a:prstGeom>
          <a:noFill/>
          <a:ln w="9525">
            <a:noFill/>
            <a:miter lim="800000"/>
            <a:headEnd/>
            <a:tailEnd/>
          </a:ln>
        </p:spPr>
        <p:txBody>
          <a:bodyPr wrap="square" lIns="91409" tIns="45705" rIns="91409" bIns="45705">
            <a:spAutoFit/>
          </a:bodyPr>
          <a:lstStyle/>
          <a:p>
            <a:pPr algn="ctr">
              <a:spcBef>
                <a:spcPct val="50000"/>
              </a:spcBef>
            </a:pPr>
            <a:r>
              <a:rPr lang="en-US" sz="3200" b="1" u="sng" dirty="0">
                <a:solidFill>
                  <a:srgbClr val="002060"/>
                </a:solidFill>
                <a:latin typeface="Times New Roman" pitchFamily="18" charset="0"/>
                <a:cs typeface="Times New Roman" pitchFamily="18" charset="0"/>
              </a:rPr>
              <a:t>CÁCH 3</a:t>
            </a:r>
          </a:p>
        </p:txBody>
      </p:sp>
      <p:sp>
        <p:nvSpPr>
          <p:cNvPr id="93" name="Text Box 2"/>
          <p:cNvSpPr txBox="1">
            <a:spLocks noChangeArrowheads="1"/>
          </p:cNvSpPr>
          <p:nvPr/>
        </p:nvSpPr>
        <p:spPr bwMode="auto">
          <a:xfrm>
            <a:off x="0" y="5715000"/>
            <a:ext cx="4419600" cy="646300"/>
          </a:xfrm>
          <a:prstGeom prst="rect">
            <a:avLst/>
          </a:prstGeom>
          <a:noFill/>
          <a:ln w="9525">
            <a:noFill/>
            <a:miter lim="800000"/>
            <a:headEnd/>
            <a:tailEnd/>
          </a:ln>
        </p:spPr>
        <p:txBody>
          <a:bodyPr wrap="square" lIns="91409" tIns="45705" rIns="91409" bIns="45705">
            <a:spAutoFit/>
          </a:bodyPr>
          <a:lstStyle/>
          <a:p>
            <a:pPr algn="ctr">
              <a:spcBef>
                <a:spcPct val="50000"/>
              </a:spcBef>
            </a:pPr>
            <a:r>
              <a:rPr lang="en-US" sz="3600" b="1" i="1" dirty="0" err="1">
                <a:solidFill>
                  <a:srgbClr val="002060"/>
                </a:solidFill>
                <a:latin typeface="Times New Roman" pitchFamily="18" charset="0"/>
                <a:cs typeface="Times New Roman" pitchFamily="18" charset="0"/>
              </a:rPr>
              <a:t>Vận</a:t>
            </a:r>
            <a:r>
              <a:rPr lang="en-US" sz="3600" b="1" i="1" dirty="0">
                <a:solidFill>
                  <a:srgbClr val="002060"/>
                </a:solidFill>
                <a:latin typeface="Times New Roman" pitchFamily="18" charset="0"/>
                <a:cs typeface="Times New Roman" pitchFamily="18" charset="0"/>
              </a:rPr>
              <a:t> </a:t>
            </a:r>
            <a:r>
              <a:rPr lang="en-US" sz="3600" b="1" i="1" dirty="0" err="1">
                <a:solidFill>
                  <a:srgbClr val="002060"/>
                </a:solidFill>
                <a:latin typeface="Times New Roman" pitchFamily="18" charset="0"/>
                <a:cs typeface="Times New Roman" pitchFamily="18" charset="0"/>
              </a:rPr>
              <a:t>dụng</a:t>
            </a:r>
            <a:r>
              <a:rPr lang="en-US" sz="3600" b="1" i="1" dirty="0">
                <a:solidFill>
                  <a:srgbClr val="002060"/>
                </a:solidFill>
                <a:latin typeface="Times New Roman" pitchFamily="18" charset="0"/>
                <a:cs typeface="Times New Roman" pitchFamily="18" charset="0"/>
              </a:rPr>
              <a:t> </a:t>
            </a:r>
            <a:r>
              <a:rPr lang="en-US" sz="3600" b="1" i="1" dirty="0" err="1">
                <a:solidFill>
                  <a:srgbClr val="002060"/>
                </a:solidFill>
                <a:latin typeface="Times New Roman" pitchFamily="18" charset="0"/>
                <a:cs typeface="Times New Roman" pitchFamily="18" charset="0"/>
              </a:rPr>
              <a:t>công</a:t>
            </a:r>
            <a:r>
              <a:rPr lang="en-US" sz="3600" b="1" i="1" dirty="0">
                <a:solidFill>
                  <a:srgbClr val="002060"/>
                </a:solidFill>
                <a:latin typeface="Times New Roman" pitchFamily="18" charset="0"/>
                <a:cs typeface="Times New Roman" pitchFamily="18" charset="0"/>
              </a:rPr>
              <a:t> </a:t>
            </a:r>
            <a:r>
              <a:rPr lang="en-US" sz="3600" b="1" i="1" dirty="0" err="1">
                <a:solidFill>
                  <a:srgbClr val="002060"/>
                </a:solidFill>
                <a:latin typeface="Times New Roman" pitchFamily="18" charset="0"/>
                <a:cs typeface="Times New Roman" pitchFamily="18" charset="0"/>
              </a:rPr>
              <a:t>thức</a:t>
            </a:r>
            <a:r>
              <a:rPr lang="en-US" sz="3600" b="1" i="1" dirty="0">
                <a:solidFill>
                  <a:srgbClr val="002060"/>
                </a:solidFill>
                <a:latin typeface="Times New Roman" pitchFamily="18" charset="0"/>
                <a:cs typeface="Times New Roman" pitchFamily="18" charset="0"/>
              </a:rPr>
              <a:t>:</a:t>
            </a:r>
          </a:p>
        </p:txBody>
      </p:sp>
      <p:grpSp>
        <p:nvGrpSpPr>
          <p:cNvPr id="10" name="Group 101"/>
          <p:cNvGrpSpPr>
            <a:grpSpLocks/>
          </p:cNvGrpSpPr>
          <p:nvPr/>
        </p:nvGrpSpPr>
        <p:grpSpPr bwMode="auto">
          <a:xfrm>
            <a:off x="4953000" y="5334000"/>
            <a:ext cx="1828800" cy="1020763"/>
            <a:chOff x="4419600" y="5791190"/>
            <a:chExt cx="1828800" cy="1019621"/>
          </a:xfrm>
        </p:grpSpPr>
        <p:sp>
          <p:nvSpPr>
            <p:cNvPr id="10263" name="TextBox 93"/>
            <p:cNvSpPr txBox="1">
              <a:spLocks noChangeArrowheads="1"/>
            </p:cNvSpPr>
            <p:nvPr/>
          </p:nvSpPr>
          <p:spPr bwMode="auto">
            <a:xfrm>
              <a:off x="4495800" y="5867400"/>
              <a:ext cx="685800" cy="476686"/>
            </a:xfrm>
            <a:prstGeom prst="rect">
              <a:avLst/>
            </a:prstGeom>
            <a:noFill/>
            <a:ln w="9525">
              <a:noFill/>
              <a:miter lim="800000"/>
              <a:headEnd/>
              <a:tailEnd/>
            </a:ln>
          </p:spPr>
          <p:txBody>
            <a:bodyPr>
              <a:spAutoFit/>
            </a:bodyPr>
            <a:lstStyle/>
            <a:p>
              <a:r>
                <a:rPr lang="en-US" sz="2500" b="1">
                  <a:solidFill>
                    <a:srgbClr val="002060"/>
                  </a:solidFill>
                  <a:latin typeface="Times New Roman" pitchFamily="18" charset="0"/>
                  <a:cs typeface="Times New Roman" pitchFamily="18" charset="0"/>
                </a:rPr>
                <a:t>U</a:t>
              </a:r>
              <a:r>
                <a:rPr lang="en-US" sz="2500" b="1" baseline="-25000">
                  <a:solidFill>
                    <a:srgbClr val="002060"/>
                  </a:solidFill>
                  <a:latin typeface="Times New Roman" pitchFamily="18" charset="0"/>
                  <a:cs typeface="Times New Roman" pitchFamily="18" charset="0"/>
                </a:rPr>
                <a:t>1</a:t>
              </a:r>
            </a:p>
          </p:txBody>
        </p:sp>
        <p:sp>
          <p:nvSpPr>
            <p:cNvPr id="10264" name="TextBox 94"/>
            <p:cNvSpPr txBox="1">
              <a:spLocks noChangeArrowheads="1"/>
            </p:cNvSpPr>
            <p:nvPr/>
          </p:nvSpPr>
          <p:spPr bwMode="auto">
            <a:xfrm>
              <a:off x="4493340" y="6334125"/>
              <a:ext cx="685800" cy="476686"/>
            </a:xfrm>
            <a:prstGeom prst="rect">
              <a:avLst/>
            </a:prstGeom>
            <a:noFill/>
            <a:ln w="9525">
              <a:noFill/>
              <a:miter lim="800000"/>
              <a:headEnd/>
              <a:tailEnd/>
            </a:ln>
          </p:spPr>
          <p:txBody>
            <a:bodyPr>
              <a:spAutoFit/>
            </a:bodyPr>
            <a:lstStyle/>
            <a:p>
              <a:r>
                <a:rPr lang="en-US" sz="2500" b="1">
                  <a:solidFill>
                    <a:srgbClr val="002060"/>
                  </a:solidFill>
                  <a:latin typeface="Times New Roman" pitchFamily="18" charset="0"/>
                  <a:cs typeface="Times New Roman" pitchFamily="18" charset="0"/>
                </a:rPr>
                <a:t>U</a:t>
              </a:r>
              <a:r>
                <a:rPr lang="en-US" sz="2500" b="1" baseline="-25000">
                  <a:solidFill>
                    <a:srgbClr val="002060"/>
                  </a:solidFill>
                  <a:latin typeface="Times New Roman" pitchFamily="18" charset="0"/>
                  <a:cs typeface="Times New Roman" pitchFamily="18" charset="0"/>
                </a:rPr>
                <a:t>2</a:t>
              </a:r>
            </a:p>
          </p:txBody>
        </p:sp>
        <p:cxnSp>
          <p:nvCxnSpPr>
            <p:cNvPr id="96" name="Straight Connector 95"/>
            <p:cNvCxnSpPr/>
            <p:nvPr/>
          </p:nvCxnSpPr>
          <p:spPr>
            <a:xfrm>
              <a:off x="4419600" y="6339850"/>
              <a:ext cx="612775" cy="0"/>
            </a:xfrm>
            <a:prstGeom prst="line">
              <a:avLst/>
            </a:prstGeom>
          </p:spPr>
          <p:style>
            <a:lnRef idx="1">
              <a:schemeClr val="dk1"/>
            </a:lnRef>
            <a:fillRef idx="0">
              <a:schemeClr val="dk1"/>
            </a:fillRef>
            <a:effectRef idx="0">
              <a:schemeClr val="dk1"/>
            </a:effectRef>
            <a:fontRef idx="minor">
              <a:schemeClr val="tx1"/>
            </a:fontRef>
          </p:style>
        </p:cxnSp>
        <p:sp>
          <p:nvSpPr>
            <p:cNvPr id="10266" name="TextBox 96"/>
            <p:cNvSpPr txBox="1">
              <a:spLocks noChangeArrowheads="1"/>
            </p:cNvSpPr>
            <p:nvPr/>
          </p:nvSpPr>
          <p:spPr bwMode="auto">
            <a:xfrm>
              <a:off x="5105400" y="6095989"/>
              <a:ext cx="304800" cy="476686"/>
            </a:xfrm>
            <a:prstGeom prst="rect">
              <a:avLst/>
            </a:prstGeom>
            <a:noFill/>
            <a:ln w="9525">
              <a:noFill/>
              <a:miter lim="800000"/>
              <a:headEnd/>
              <a:tailEnd/>
            </a:ln>
          </p:spPr>
          <p:txBody>
            <a:bodyPr>
              <a:spAutoFit/>
            </a:bodyPr>
            <a:lstStyle/>
            <a:p>
              <a:r>
                <a:rPr lang="en-US" sz="2500" b="1" dirty="0">
                  <a:solidFill>
                    <a:srgbClr val="002060"/>
                  </a:solidFill>
                  <a:latin typeface="Times New Roman" pitchFamily="18" charset="0"/>
                  <a:cs typeface="Times New Roman" pitchFamily="18" charset="0"/>
                </a:rPr>
                <a:t>=</a:t>
              </a:r>
              <a:endParaRPr lang="en-US" sz="2500" b="1" baseline="-25000" dirty="0">
                <a:solidFill>
                  <a:srgbClr val="002060"/>
                </a:solidFill>
                <a:latin typeface="Times New Roman" pitchFamily="18" charset="0"/>
                <a:cs typeface="Times New Roman" pitchFamily="18" charset="0"/>
              </a:endParaRPr>
            </a:p>
          </p:txBody>
        </p:sp>
        <p:sp>
          <p:nvSpPr>
            <p:cNvPr id="10267" name="TextBox 97"/>
            <p:cNvSpPr txBox="1">
              <a:spLocks noChangeArrowheads="1"/>
            </p:cNvSpPr>
            <p:nvPr/>
          </p:nvSpPr>
          <p:spPr bwMode="auto">
            <a:xfrm>
              <a:off x="5562600" y="5791190"/>
              <a:ext cx="685800" cy="476686"/>
            </a:xfrm>
            <a:prstGeom prst="rect">
              <a:avLst/>
            </a:prstGeom>
            <a:noFill/>
            <a:ln w="9525">
              <a:noFill/>
              <a:miter lim="800000"/>
              <a:headEnd/>
              <a:tailEnd/>
            </a:ln>
          </p:spPr>
          <p:txBody>
            <a:bodyPr>
              <a:spAutoFit/>
            </a:bodyPr>
            <a:lstStyle/>
            <a:p>
              <a:r>
                <a:rPr lang="en-US" sz="2500" b="1">
                  <a:solidFill>
                    <a:srgbClr val="002060"/>
                  </a:solidFill>
                  <a:latin typeface="Times New Roman" pitchFamily="18" charset="0"/>
                  <a:cs typeface="Times New Roman" pitchFamily="18" charset="0"/>
                </a:rPr>
                <a:t>R</a:t>
              </a:r>
              <a:r>
                <a:rPr lang="en-US" sz="2500" b="1" baseline="-25000">
                  <a:solidFill>
                    <a:srgbClr val="002060"/>
                  </a:solidFill>
                  <a:latin typeface="Times New Roman" pitchFamily="18" charset="0"/>
                  <a:cs typeface="Times New Roman" pitchFamily="18" charset="0"/>
                </a:rPr>
                <a:t>1</a:t>
              </a:r>
            </a:p>
          </p:txBody>
        </p:sp>
        <p:sp>
          <p:nvSpPr>
            <p:cNvPr id="10268" name="TextBox 98"/>
            <p:cNvSpPr txBox="1">
              <a:spLocks noChangeArrowheads="1"/>
            </p:cNvSpPr>
            <p:nvPr/>
          </p:nvSpPr>
          <p:spPr bwMode="auto">
            <a:xfrm>
              <a:off x="5562600" y="6324586"/>
              <a:ext cx="685800" cy="476686"/>
            </a:xfrm>
            <a:prstGeom prst="rect">
              <a:avLst/>
            </a:prstGeom>
            <a:noFill/>
            <a:ln w="9525">
              <a:noFill/>
              <a:miter lim="800000"/>
              <a:headEnd/>
              <a:tailEnd/>
            </a:ln>
          </p:spPr>
          <p:txBody>
            <a:bodyPr>
              <a:spAutoFit/>
            </a:bodyPr>
            <a:lstStyle/>
            <a:p>
              <a:r>
                <a:rPr lang="en-US" sz="2500" b="1">
                  <a:solidFill>
                    <a:srgbClr val="002060"/>
                  </a:solidFill>
                  <a:latin typeface="Times New Roman" pitchFamily="18" charset="0"/>
                  <a:cs typeface="Times New Roman" pitchFamily="18" charset="0"/>
                </a:rPr>
                <a:t>R</a:t>
              </a:r>
              <a:r>
                <a:rPr lang="en-US" sz="2500" b="1" baseline="-25000">
                  <a:solidFill>
                    <a:srgbClr val="002060"/>
                  </a:solidFill>
                  <a:latin typeface="Times New Roman" pitchFamily="18" charset="0"/>
                  <a:cs typeface="Times New Roman" pitchFamily="18" charset="0"/>
                </a:rPr>
                <a:t>2</a:t>
              </a:r>
            </a:p>
          </p:txBody>
        </p:sp>
        <p:cxnSp>
          <p:nvCxnSpPr>
            <p:cNvPr id="100" name="Straight Connector 99"/>
            <p:cNvCxnSpPr/>
            <p:nvPr/>
          </p:nvCxnSpPr>
          <p:spPr>
            <a:xfrm>
              <a:off x="5483225" y="6323993"/>
              <a:ext cx="612775" cy="0"/>
            </a:xfrm>
            <a:prstGeom prst="line">
              <a:avLst/>
            </a:prstGeom>
          </p:spPr>
          <p:style>
            <a:lnRef idx="1">
              <a:schemeClr val="dk1"/>
            </a:lnRef>
            <a:fillRef idx="0">
              <a:schemeClr val="dk1"/>
            </a:fillRef>
            <a:effectRef idx="0">
              <a:schemeClr val="dk1"/>
            </a:effectRef>
            <a:fontRef idx="minor">
              <a:schemeClr val="tx1"/>
            </a:fontRef>
          </p:style>
        </p:cxn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3"/>
                                        </p:tgtEl>
                                        <p:attrNameLst>
                                          <p:attrName>style.visibility</p:attrName>
                                        </p:attrNameLst>
                                      </p:cBhvr>
                                      <p:to>
                                        <p:strVal val="visible"/>
                                      </p:to>
                                    </p:set>
                                    <p:anim calcmode="lin" valueType="num">
                                      <p:cBhvr additive="base">
                                        <p:cTn id="7" dur="500" fill="hold"/>
                                        <p:tgtEl>
                                          <p:spTgt spid="53"/>
                                        </p:tgtEl>
                                        <p:attrNameLst>
                                          <p:attrName>ppt_x</p:attrName>
                                        </p:attrNameLst>
                                      </p:cBhvr>
                                      <p:tavLst>
                                        <p:tav tm="0">
                                          <p:val>
                                            <p:strVal val="0-#ppt_w/2"/>
                                          </p:val>
                                        </p:tav>
                                        <p:tav tm="100000">
                                          <p:val>
                                            <p:strVal val="#ppt_x"/>
                                          </p:val>
                                        </p:tav>
                                      </p:tavLst>
                                    </p:anim>
                                    <p:anim calcmode="lin" valueType="num">
                                      <p:cBhvr additive="base">
                                        <p:cTn id="8" dur="500" fill="hold"/>
                                        <p:tgtEl>
                                          <p:spTgt spid="53"/>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0-#ppt_w/2"/>
                                          </p:val>
                                        </p:tav>
                                        <p:tav tm="100000">
                                          <p:val>
                                            <p:strVal val="#ppt_x"/>
                                          </p:val>
                                        </p:tav>
                                      </p:tavLst>
                                    </p:anim>
                                    <p:anim calcmode="lin" valueType="num">
                                      <p:cBhvr additive="base">
                                        <p:cTn id="14"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80"/>
                                        </p:tgtEl>
                                        <p:attrNameLst>
                                          <p:attrName>style.visibility</p:attrName>
                                        </p:attrNameLst>
                                      </p:cBhvr>
                                      <p:to>
                                        <p:strVal val="visible"/>
                                      </p:to>
                                    </p:set>
                                    <p:anim calcmode="lin" valueType="num">
                                      <p:cBhvr additive="base">
                                        <p:cTn id="19" dur="500" fill="hold"/>
                                        <p:tgtEl>
                                          <p:spTgt spid="80"/>
                                        </p:tgtEl>
                                        <p:attrNameLst>
                                          <p:attrName>ppt_x</p:attrName>
                                        </p:attrNameLst>
                                      </p:cBhvr>
                                      <p:tavLst>
                                        <p:tav tm="0">
                                          <p:val>
                                            <p:strVal val="0-#ppt_w/2"/>
                                          </p:val>
                                        </p:tav>
                                        <p:tav tm="100000">
                                          <p:val>
                                            <p:strVal val="#ppt_x"/>
                                          </p:val>
                                        </p:tav>
                                      </p:tavLst>
                                    </p:anim>
                                    <p:anim calcmode="lin" valueType="num">
                                      <p:cBhvr additive="base">
                                        <p:cTn id="20" dur="500" fill="hold"/>
                                        <p:tgtEl>
                                          <p:spTgt spid="80"/>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nodeType="clickEffect">
                                  <p:stCondLst>
                                    <p:cond delay="0"/>
                                  </p:stCondLst>
                                  <p:childTnLst>
                                    <p:set>
                                      <p:cBhvr>
                                        <p:cTn id="24" dur="1" fill="hold">
                                          <p:stCondLst>
                                            <p:cond delay="0"/>
                                          </p:stCondLst>
                                        </p:cTn>
                                        <p:tgtEl>
                                          <p:spTgt spid="4"/>
                                        </p:tgtEl>
                                        <p:attrNameLst>
                                          <p:attrName>style.visibility</p:attrName>
                                        </p:attrNameLst>
                                      </p:cBhvr>
                                      <p:to>
                                        <p:strVal val="visible"/>
                                      </p:to>
                                    </p:set>
                                    <p:anim calcmode="lin" valueType="num">
                                      <p:cBhvr additive="base">
                                        <p:cTn id="25" dur="500" fill="hold"/>
                                        <p:tgtEl>
                                          <p:spTgt spid="4"/>
                                        </p:tgtEl>
                                        <p:attrNameLst>
                                          <p:attrName>ppt_x</p:attrName>
                                        </p:attrNameLst>
                                      </p:cBhvr>
                                      <p:tavLst>
                                        <p:tav tm="0">
                                          <p:val>
                                            <p:strVal val="0-#ppt_w/2"/>
                                          </p:val>
                                        </p:tav>
                                        <p:tav tm="100000">
                                          <p:val>
                                            <p:strVal val="#ppt_x"/>
                                          </p:val>
                                        </p:tav>
                                      </p:tavLst>
                                    </p:anim>
                                    <p:anim calcmode="lin" valueType="num">
                                      <p:cBhvr additive="base">
                                        <p:cTn id="26" dur="5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84"/>
                                        </p:tgtEl>
                                        <p:attrNameLst>
                                          <p:attrName>style.visibility</p:attrName>
                                        </p:attrNameLst>
                                      </p:cBhvr>
                                      <p:to>
                                        <p:strVal val="visible"/>
                                      </p:to>
                                    </p:set>
                                    <p:anim calcmode="lin" valueType="num">
                                      <p:cBhvr additive="base">
                                        <p:cTn id="31" dur="500" fill="hold"/>
                                        <p:tgtEl>
                                          <p:spTgt spid="84"/>
                                        </p:tgtEl>
                                        <p:attrNameLst>
                                          <p:attrName>ppt_x</p:attrName>
                                        </p:attrNameLst>
                                      </p:cBhvr>
                                      <p:tavLst>
                                        <p:tav tm="0">
                                          <p:val>
                                            <p:strVal val="0-#ppt_w/2"/>
                                          </p:val>
                                        </p:tav>
                                        <p:tav tm="100000">
                                          <p:val>
                                            <p:strVal val="#ppt_x"/>
                                          </p:val>
                                        </p:tav>
                                      </p:tavLst>
                                    </p:anim>
                                    <p:anim calcmode="lin" valueType="num">
                                      <p:cBhvr additive="base">
                                        <p:cTn id="32" dur="500" fill="hold"/>
                                        <p:tgtEl>
                                          <p:spTgt spid="84"/>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85"/>
                                        </p:tgtEl>
                                        <p:attrNameLst>
                                          <p:attrName>style.visibility</p:attrName>
                                        </p:attrNameLst>
                                      </p:cBhvr>
                                      <p:to>
                                        <p:strVal val="visible"/>
                                      </p:to>
                                    </p:set>
                                    <p:anim calcmode="lin" valueType="num">
                                      <p:cBhvr additive="base">
                                        <p:cTn id="37" dur="500" fill="hold"/>
                                        <p:tgtEl>
                                          <p:spTgt spid="85"/>
                                        </p:tgtEl>
                                        <p:attrNameLst>
                                          <p:attrName>ppt_x</p:attrName>
                                        </p:attrNameLst>
                                      </p:cBhvr>
                                      <p:tavLst>
                                        <p:tav tm="0">
                                          <p:val>
                                            <p:strVal val="0-#ppt_w/2"/>
                                          </p:val>
                                        </p:tav>
                                        <p:tav tm="100000">
                                          <p:val>
                                            <p:strVal val="#ppt_x"/>
                                          </p:val>
                                        </p:tav>
                                      </p:tavLst>
                                    </p:anim>
                                    <p:anim calcmode="lin" valueType="num">
                                      <p:cBhvr additive="base">
                                        <p:cTn id="38" dur="500" fill="hold"/>
                                        <p:tgtEl>
                                          <p:spTgt spid="85"/>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nodeType="clickEffect">
                                  <p:stCondLst>
                                    <p:cond delay="0"/>
                                  </p:stCondLst>
                                  <p:childTnLst>
                                    <p:set>
                                      <p:cBhvr>
                                        <p:cTn id="42" dur="1" fill="hold">
                                          <p:stCondLst>
                                            <p:cond delay="0"/>
                                          </p:stCondLst>
                                        </p:cTn>
                                        <p:tgtEl>
                                          <p:spTgt spid="62"/>
                                        </p:tgtEl>
                                        <p:attrNameLst>
                                          <p:attrName>style.visibility</p:attrName>
                                        </p:attrNameLst>
                                      </p:cBhvr>
                                      <p:to>
                                        <p:strVal val="visible"/>
                                      </p:to>
                                    </p:set>
                                    <p:anim calcmode="lin" valueType="num">
                                      <p:cBhvr additive="base">
                                        <p:cTn id="43" dur="500" fill="hold"/>
                                        <p:tgtEl>
                                          <p:spTgt spid="62"/>
                                        </p:tgtEl>
                                        <p:attrNameLst>
                                          <p:attrName>ppt_x</p:attrName>
                                        </p:attrNameLst>
                                      </p:cBhvr>
                                      <p:tavLst>
                                        <p:tav tm="0">
                                          <p:val>
                                            <p:strVal val="0-#ppt_w/2"/>
                                          </p:val>
                                        </p:tav>
                                        <p:tav tm="100000">
                                          <p:val>
                                            <p:strVal val="#ppt_x"/>
                                          </p:val>
                                        </p:tav>
                                      </p:tavLst>
                                    </p:anim>
                                    <p:anim calcmode="lin" valueType="num">
                                      <p:cBhvr additive="base">
                                        <p:cTn id="44" dur="500" fill="hold"/>
                                        <p:tgtEl>
                                          <p:spTgt spid="62"/>
                                        </p:tgtEl>
                                        <p:attrNameLst>
                                          <p:attrName>ppt_y</p:attrName>
                                        </p:attrNameLst>
                                      </p:cBhvr>
                                      <p:tavLst>
                                        <p:tav tm="0">
                                          <p:val>
                                            <p:strVal val="#ppt_y"/>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8" fill="hold" nodeType="clickEffect">
                                  <p:stCondLst>
                                    <p:cond delay="0"/>
                                  </p:stCondLst>
                                  <p:childTnLst>
                                    <p:set>
                                      <p:cBhvr>
                                        <p:cTn id="48" dur="1" fill="hold">
                                          <p:stCondLst>
                                            <p:cond delay="0"/>
                                          </p:stCondLst>
                                        </p:cTn>
                                        <p:tgtEl>
                                          <p:spTgt spid="7"/>
                                        </p:tgtEl>
                                        <p:attrNameLst>
                                          <p:attrName>style.visibility</p:attrName>
                                        </p:attrNameLst>
                                      </p:cBhvr>
                                      <p:to>
                                        <p:strVal val="visible"/>
                                      </p:to>
                                    </p:set>
                                    <p:anim calcmode="lin" valueType="num">
                                      <p:cBhvr additive="base">
                                        <p:cTn id="49" dur="500" fill="hold"/>
                                        <p:tgtEl>
                                          <p:spTgt spid="7"/>
                                        </p:tgtEl>
                                        <p:attrNameLst>
                                          <p:attrName>ppt_x</p:attrName>
                                        </p:attrNameLst>
                                      </p:cBhvr>
                                      <p:tavLst>
                                        <p:tav tm="0">
                                          <p:val>
                                            <p:strVal val="0-#ppt_w/2"/>
                                          </p:val>
                                        </p:tav>
                                        <p:tav tm="100000">
                                          <p:val>
                                            <p:strVal val="#ppt_x"/>
                                          </p:val>
                                        </p:tav>
                                      </p:tavLst>
                                    </p:anim>
                                    <p:anim calcmode="lin" valueType="num">
                                      <p:cBhvr additive="base">
                                        <p:cTn id="50" dur="5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8" fill="hold" nodeType="clickEffect">
                                  <p:stCondLst>
                                    <p:cond delay="0"/>
                                  </p:stCondLst>
                                  <p:childTnLst>
                                    <p:set>
                                      <p:cBhvr>
                                        <p:cTn id="54" dur="1" fill="hold">
                                          <p:stCondLst>
                                            <p:cond delay="0"/>
                                          </p:stCondLst>
                                        </p:cTn>
                                        <p:tgtEl>
                                          <p:spTgt spid="6"/>
                                        </p:tgtEl>
                                        <p:attrNameLst>
                                          <p:attrName>style.visibility</p:attrName>
                                        </p:attrNameLst>
                                      </p:cBhvr>
                                      <p:to>
                                        <p:strVal val="visible"/>
                                      </p:to>
                                    </p:set>
                                    <p:anim calcmode="lin" valueType="num">
                                      <p:cBhvr additive="base">
                                        <p:cTn id="55" dur="500" fill="hold"/>
                                        <p:tgtEl>
                                          <p:spTgt spid="6"/>
                                        </p:tgtEl>
                                        <p:attrNameLst>
                                          <p:attrName>ppt_x</p:attrName>
                                        </p:attrNameLst>
                                      </p:cBhvr>
                                      <p:tavLst>
                                        <p:tav tm="0">
                                          <p:val>
                                            <p:strVal val="0-#ppt_w/2"/>
                                          </p:val>
                                        </p:tav>
                                        <p:tav tm="100000">
                                          <p:val>
                                            <p:strVal val="#ppt_x"/>
                                          </p:val>
                                        </p:tav>
                                      </p:tavLst>
                                    </p:anim>
                                    <p:anim calcmode="lin" valueType="num">
                                      <p:cBhvr additive="base">
                                        <p:cTn id="56" dur="500" fill="hold"/>
                                        <p:tgtEl>
                                          <p:spTgt spid="6"/>
                                        </p:tgtEl>
                                        <p:attrNameLst>
                                          <p:attrName>ppt_y</p:attrName>
                                        </p:attrNameLst>
                                      </p:cBhvr>
                                      <p:tavLst>
                                        <p:tav tm="0">
                                          <p:val>
                                            <p:strVal val="#ppt_y"/>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8" fill="hold" nodeType="clickEffect">
                                  <p:stCondLst>
                                    <p:cond delay="0"/>
                                  </p:stCondLst>
                                  <p:childTnLst>
                                    <p:set>
                                      <p:cBhvr>
                                        <p:cTn id="60" dur="1" fill="hold">
                                          <p:stCondLst>
                                            <p:cond delay="0"/>
                                          </p:stCondLst>
                                        </p:cTn>
                                        <p:tgtEl>
                                          <p:spTgt spid="72"/>
                                        </p:tgtEl>
                                        <p:attrNameLst>
                                          <p:attrName>style.visibility</p:attrName>
                                        </p:attrNameLst>
                                      </p:cBhvr>
                                      <p:to>
                                        <p:strVal val="visible"/>
                                      </p:to>
                                    </p:set>
                                    <p:anim calcmode="lin" valueType="num">
                                      <p:cBhvr additive="base">
                                        <p:cTn id="61" dur="500" fill="hold"/>
                                        <p:tgtEl>
                                          <p:spTgt spid="72"/>
                                        </p:tgtEl>
                                        <p:attrNameLst>
                                          <p:attrName>ppt_x</p:attrName>
                                        </p:attrNameLst>
                                      </p:cBhvr>
                                      <p:tavLst>
                                        <p:tav tm="0">
                                          <p:val>
                                            <p:strVal val="0-#ppt_w/2"/>
                                          </p:val>
                                        </p:tav>
                                        <p:tav tm="100000">
                                          <p:val>
                                            <p:strVal val="#ppt_x"/>
                                          </p:val>
                                        </p:tav>
                                      </p:tavLst>
                                    </p:anim>
                                    <p:anim calcmode="lin" valueType="num">
                                      <p:cBhvr additive="base">
                                        <p:cTn id="62" dur="500" fill="hold"/>
                                        <p:tgtEl>
                                          <p:spTgt spid="72"/>
                                        </p:tgtEl>
                                        <p:attrNameLst>
                                          <p:attrName>ppt_y</p:attrName>
                                        </p:attrNameLst>
                                      </p:cBhvr>
                                      <p:tavLst>
                                        <p:tav tm="0">
                                          <p:val>
                                            <p:strVal val="#ppt_y"/>
                                          </p:val>
                                        </p:tav>
                                        <p:tav tm="100000">
                                          <p:val>
                                            <p:strVal val="#ppt_y"/>
                                          </p:val>
                                        </p:tav>
                                      </p:tavLst>
                                    </p:anim>
                                  </p:childTnLst>
                                </p:cTn>
                              </p:par>
                            </p:childTnLst>
                          </p:cTn>
                        </p:par>
                      </p:childTnLst>
                    </p:cTn>
                  </p:par>
                  <p:par>
                    <p:cTn id="63" fill="hold" nodeType="clickPar">
                      <p:stCondLst>
                        <p:cond delay="indefinite"/>
                      </p:stCondLst>
                      <p:childTnLst>
                        <p:par>
                          <p:cTn id="64" fill="hold" nodeType="withGroup">
                            <p:stCondLst>
                              <p:cond delay="0"/>
                            </p:stCondLst>
                            <p:childTnLst>
                              <p:par>
                                <p:cTn id="65" presetID="2" presetClass="entr" presetSubtype="8" fill="hold" nodeType="clickEffect">
                                  <p:stCondLst>
                                    <p:cond delay="0"/>
                                  </p:stCondLst>
                                  <p:childTnLst>
                                    <p:set>
                                      <p:cBhvr>
                                        <p:cTn id="66" dur="1" fill="hold">
                                          <p:stCondLst>
                                            <p:cond delay="0"/>
                                          </p:stCondLst>
                                        </p:cTn>
                                        <p:tgtEl>
                                          <p:spTgt spid="8"/>
                                        </p:tgtEl>
                                        <p:attrNameLst>
                                          <p:attrName>style.visibility</p:attrName>
                                        </p:attrNameLst>
                                      </p:cBhvr>
                                      <p:to>
                                        <p:strVal val="visible"/>
                                      </p:to>
                                    </p:set>
                                    <p:anim calcmode="lin" valueType="num">
                                      <p:cBhvr additive="base">
                                        <p:cTn id="67" dur="500" fill="hold"/>
                                        <p:tgtEl>
                                          <p:spTgt spid="8"/>
                                        </p:tgtEl>
                                        <p:attrNameLst>
                                          <p:attrName>ppt_x</p:attrName>
                                        </p:attrNameLst>
                                      </p:cBhvr>
                                      <p:tavLst>
                                        <p:tav tm="0">
                                          <p:val>
                                            <p:strVal val="0-#ppt_w/2"/>
                                          </p:val>
                                        </p:tav>
                                        <p:tav tm="100000">
                                          <p:val>
                                            <p:strVal val="#ppt_x"/>
                                          </p:val>
                                        </p:tav>
                                      </p:tavLst>
                                    </p:anim>
                                    <p:anim calcmode="lin" valueType="num">
                                      <p:cBhvr additive="base">
                                        <p:cTn id="68" dur="500" fill="hold"/>
                                        <p:tgtEl>
                                          <p:spTgt spid="8"/>
                                        </p:tgtEl>
                                        <p:attrNameLst>
                                          <p:attrName>ppt_y</p:attrName>
                                        </p:attrNameLst>
                                      </p:cBhvr>
                                      <p:tavLst>
                                        <p:tav tm="0">
                                          <p:val>
                                            <p:strVal val="#ppt_y"/>
                                          </p:val>
                                        </p:tav>
                                        <p:tav tm="100000">
                                          <p:val>
                                            <p:strVal val="#ppt_y"/>
                                          </p:val>
                                        </p:tav>
                                      </p:tavLst>
                                    </p:anim>
                                  </p:childTnLst>
                                </p:cTn>
                              </p:par>
                            </p:childTnLst>
                          </p:cTn>
                        </p:par>
                      </p:childTnLst>
                    </p:cTn>
                  </p:par>
                  <p:par>
                    <p:cTn id="69" fill="hold" nodeType="clickPar">
                      <p:stCondLst>
                        <p:cond delay="indefinite"/>
                      </p:stCondLst>
                      <p:childTnLst>
                        <p:par>
                          <p:cTn id="70" fill="hold" nodeType="withGroup">
                            <p:stCondLst>
                              <p:cond delay="0"/>
                            </p:stCondLst>
                            <p:childTnLst>
                              <p:par>
                                <p:cTn id="71" presetID="2" presetClass="entr" presetSubtype="8" fill="hold" nodeType="clickEffect">
                                  <p:stCondLst>
                                    <p:cond delay="0"/>
                                  </p:stCondLst>
                                  <p:childTnLst>
                                    <p:set>
                                      <p:cBhvr>
                                        <p:cTn id="72" dur="1" fill="hold">
                                          <p:stCondLst>
                                            <p:cond delay="0"/>
                                          </p:stCondLst>
                                        </p:cTn>
                                        <p:tgtEl>
                                          <p:spTgt spid="70"/>
                                        </p:tgtEl>
                                        <p:attrNameLst>
                                          <p:attrName>style.visibility</p:attrName>
                                        </p:attrNameLst>
                                      </p:cBhvr>
                                      <p:to>
                                        <p:strVal val="visible"/>
                                      </p:to>
                                    </p:set>
                                    <p:anim calcmode="lin" valueType="num">
                                      <p:cBhvr additive="base">
                                        <p:cTn id="73" dur="500" fill="hold"/>
                                        <p:tgtEl>
                                          <p:spTgt spid="70"/>
                                        </p:tgtEl>
                                        <p:attrNameLst>
                                          <p:attrName>ppt_x</p:attrName>
                                        </p:attrNameLst>
                                      </p:cBhvr>
                                      <p:tavLst>
                                        <p:tav tm="0">
                                          <p:val>
                                            <p:strVal val="0-#ppt_w/2"/>
                                          </p:val>
                                        </p:tav>
                                        <p:tav tm="100000">
                                          <p:val>
                                            <p:strVal val="#ppt_x"/>
                                          </p:val>
                                        </p:tav>
                                      </p:tavLst>
                                    </p:anim>
                                    <p:anim calcmode="lin" valueType="num">
                                      <p:cBhvr additive="base">
                                        <p:cTn id="74" dur="500" fill="hold"/>
                                        <p:tgtEl>
                                          <p:spTgt spid="70"/>
                                        </p:tgtEl>
                                        <p:attrNameLst>
                                          <p:attrName>ppt_y</p:attrName>
                                        </p:attrNameLst>
                                      </p:cBhvr>
                                      <p:tavLst>
                                        <p:tav tm="0">
                                          <p:val>
                                            <p:strVal val="#ppt_y"/>
                                          </p:val>
                                        </p:tav>
                                        <p:tav tm="100000">
                                          <p:val>
                                            <p:strVal val="#ppt_y"/>
                                          </p:val>
                                        </p:tav>
                                      </p:tavLst>
                                    </p:anim>
                                  </p:childTnLst>
                                </p:cTn>
                              </p:par>
                            </p:childTnLst>
                          </p:cTn>
                        </p:par>
                      </p:childTnLst>
                    </p:cTn>
                  </p:par>
                  <p:par>
                    <p:cTn id="75" fill="hold" nodeType="clickPar">
                      <p:stCondLst>
                        <p:cond delay="indefinite"/>
                      </p:stCondLst>
                      <p:childTnLst>
                        <p:par>
                          <p:cTn id="76" fill="hold" nodeType="withGroup">
                            <p:stCondLst>
                              <p:cond delay="0"/>
                            </p:stCondLst>
                            <p:childTnLst>
                              <p:par>
                                <p:cTn id="77" presetID="2" presetClass="entr" presetSubtype="8" fill="hold" grpId="0" nodeType="clickEffect">
                                  <p:stCondLst>
                                    <p:cond delay="0"/>
                                  </p:stCondLst>
                                  <p:childTnLst>
                                    <p:set>
                                      <p:cBhvr>
                                        <p:cTn id="78" dur="1" fill="hold">
                                          <p:stCondLst>
                                            <p:cond delay="0"/>
                                          </p:stCondLst>
                                        </p:cTn>
                                        <p:tgtEl>
                                          <p:spTgt spid="75"/>
                                        </p:tgtEl>
                                        <p:attrNameLst>
                                          <p:attrName>style.visibility</p:attrName>
                                        </p:attrNameLst>
                                      </p:cBhvr>
                                      <p:to>
                                        <p:strVal val="visible"/>
                                      </p:to>
                                    </p:set>
                                    <p:anim calcmode="lin" valueType="num">
                                      <p:cBhvr additive="base">
                                        <p:cTn id="79" dur="500" fill="hold"/>
                                        <p:tgtEl>
                                          <p:spTgt spid="75"/>
                                        </p:tgtEl>
                                        <p:attrNameLst>
                                          <p:attrName>ppt_x</p:attrName>
                                        </p:attrNameLst>
                                      </p:cBhvr>
                                      <p:tavLst>
                                        <p:tav tm="0">
                                          <p:val>
                                            <p:strVal val="0-#ppt_w/2"/>
                                          </p:val>
                                        </p:tav>
                                        <p:tav tm="100000">
                                          <p:val>
                                            <p:strVal val="#ppt_x"/>
                                          </p:val>
                                        </p:tav>
                                      </p:tavLst>
                                    </p:anim>
                                    <p:anim calcmode="lin" valueType="num">
                                      <p:cBhvr additive="base">
                                        <p:cTn id="80" dur="500" fill="hold"/>
                                        <p:tgtEl>
                                          <p:spTgt spid="75"/>
                                        </p:tgtEl>
                                        <p:attrNameLst>
                                          <p:attrName>ppt_y</p:attrName>
                                        </p:attrNameLst>
                                      </p:cBhvr>
                                      <p:tavLst>
                                        <p:tav tm="0">
                                          <p:val>
                                            <p:strVal val="#ppt_y"/>
                                          </p:val>
                                        </p:tav>
                                        <p:tav tm="100000">
                                          <p:val>
                                            <p:strVal val="#ppt_y"/>
                                          </p:val>
                                        </p:tav>
                                      </p:tavLst>
                                    </p:anim>
                                  </p:childTnLst>
                                </p:cTn>
                              </p:par>
                            </p:childTnLst>
                          </p:cTn>
                        </p:par>
                      </p:childTnLst>
                    </p:cTn>
                  </p:par>
                  <p:par>
                    <p:cTn id="81" fill="hold" nodeType="clickPar">
                      <p:stCondLst>
                        <p:cond delay="indefinite"/>
                      </p:stCondLst>
                      <p:childTnLst>
                        <p:par>
                          <p:cTn id="82" fill="hold" nodeType="withGroup">
                            <p:stCondLst>
                              <p:cond delay="0"/>
                            </p:stCondLst>
                            <p:childTnLst>
                              <p:par>
                                <p:cTn id="83" presetID="2" presetClass="entr" presetSubtype="8" fill="hold" grpId="0" nodeType="clickEffect">
                                  <p:stCondLst>
                                    <p:cond delay="0"/>
                                  </p:stCondLst>
                                  <p:childTnLst>
                                    <p:set>
                                      <p:cBhvr>
                                        <p:cTn id="84" dur="1" fill="hold">
                                          <p:stCondLst>
                                            <p:cond delay="0"/>
                                          </p:stCondLst>
                                        </p:cTn>
                                        <p:tgtEl>
                                          <p:spTgt spid="76"/>
                                        </p:tgtEl>
                                        <p:attrNameLst>
                                          <p:attrName>style.visibility</p:attrName>
                                        </p:attrNameLst>
                                      </p:cBhvr>
                                      <p:to>
                                        <p:strVal val="visible"/>
                                      </p:to>
                                    </p:set>
                                    <p:anim calcmode="lin" valueType="num">
                                      <p:cBhvr additive="base">
                                        <p:cTn id="85" dur="500" fill="hold"/>
                                        <p:tgtEl>
                                          <p:spTgt spid="76"/>
                                        </p:tgtEl>
                                        <p:attrNameLst>
                                          <p:attrName>ppt_x</p:attrName>
                                        </p:attrNameLst>
                                      </p:cBhvr>
                                      <p:tavLst>
                                        <p:tav tm="0">
                                          <p:val>
                                            <p:strVal val="0-#ppt_w/2"/>
                                          </p:val>
                                        </p:tav>
                                        <p:tav tm="100000">
                                          <p:val>
                                            <p:strVal val="#ppt_x"/>
                                          </p:val>
                                        </p:tav>
                                      </p:tavLst>
                                    </p:anim>
                                    <p:anim calcmode="lin" valueType="num">
                                      <p:cBhvr additive="base">
                                        <p:cTn id="86" dur="500" fill="hold"/>
                                        <p:tgtEl>
                                          <p:spTgt spid="76"/>
                                        </p:tgtEl>
                                        <p:attrNameLst>
                                          <p:attrName>ppt_y</p:attrName>
                                        </p:attrNameLst>
                                      </p:cBhvr>
                                      <p:tavLst>
                                        <p:tav tm="0">
                                          <p:val>
                                            <p:strVal val="#ppt_y"/>
                                          </p:val>
                                        </p:tav>
                                        <p:tav tm="100000">
                                          <p:val>
                                            <p:strVal val="#ppt_y"/>
                                          </p:val>
                                        </p:tav>
                                      </p:tavLst>
                                    </p:anim>
                                  </p:childTnLst>
                                </p:cTn>
                              </p:par>
                            </p:childTnLst>
                          </p:cTn>
                        </p:par>
                      </p:childTnLst>
                    </p:cTn>
                  </p:par>
                  <p:par>
                    <p:cTn id="87" fill="hold" nodeType="clickPar">
                      <p:stCondLst>
                        <p:cond delay="indefinite"/>
                      </p:stCondLst>
                      <p:childTnLst>
                        <p:par>
                          <p:cTn id="88" fill="hold" nodeType="withGroup">
                            <p:stCondLst>
                              <p:cond delay="0"/>
                            </p:stCondLst>
                            <p:childTnLst>
                              <p:par>
                                <p:cTn id="89" presetID="2" presetClass="entr" presetSubtype="4" fill="hold" nodeType="clickEffect">
                                  <p:stCondLst>
                                    <p:cond delay="0"/>
                                  </p:stCondLst>
                                  <p:childTnLst>
                                    <p:set>
                                      <p:cBhvr>
                                        <p:cTn id="90" dur="1" fill="hold">
                                          <p:stCondLst>
                                            <p:cond delay="0"/>
                                          </p:stCondLst>
                                        </p:cTn>
                                        <p:tgtEl>
                                          <p:spTgt spid="77"/>
                                        </p:tgtEl>
                                        <p:attrNameLst>
                                          <p:attrName>style.visibility</p:attrName>
                                        </p:attrNameLst>
                                      </p:cBhvr>
                                      <p:to>
                                        <p:strVal val="visible"/>
                                      </p:to>
                                    </p:set>
                                    <p:anim calcmode="lin" valueType="num">
                                      <p:cBhvr additive="base">
                                        <p:cTn id="91" dur="500" fill="hold"/>
                                        <p:tgtEl>
                                          <p:spTgt spid="77"/>
                                        </p:tgtEl>
                                        <p:attrNameLst>
                                          <p:attrName>ppt_x</p:attrName>
                                        </p:attrNameLst>
                                      </p:cBhvr>
                                      <p:tavLst>
                                        <p:tav tm="0">
                                          <p:val>
                                            <p:strVal val="#ppt_x"/>
                                          </p:val>
                                        </p:tav>
                                        <p:tav tm="100000">
                                          <p:val>
                                            <p:strVal val="#ppt_x"/>
                                          </p:val>
                                        </p:tav>
                                      </p:tavLst>
                                    </p:anim>
                                    <p:anim calcmode="lin" valueType="num">
                                      <p:cBhvr additive="base">
                                        <p:cTn id="92" dur="500" fill="hold"/>
                                        <p:tgtEl>
                                          <p:spTgt spid="77"/>
                                        </p:tgtEl>
                                        <p:attrNameLst>
                                          <p:attrName>ppt_y</p:attrName>
                                        </p:attrNameLst>
                                      </p:cBhvr>
                                      <p:tavLst>
                                        <p:tav tm="0">
                                          <p:val>
                                            <p:strVal val="1+#ppt_h/2"/>
                                          </p:val>
                                        </p:tav>
                                        <p:tav tm="100000">
                                          <p:val>
                                            <p:strVal val="#ppt_y"/>
                                          </p:val>
                                        </p:tav>
                                      </p:tavLst>
                                    </p:anim>
                                  </p:childTnLst>
                                </p:cTn>
                              </p:par>
                            </p:childTnLst>
                          </p:cTn>
                        </p:par>
                      </p:childTnLst>
                    </p:cTn>
                  </p:par>
                  <p:par>
                    <p:cTn id="93" fill="hold" nodeType="clickPar">
                      <p:stCondLst>
                        <p:cond delay="indefinite"/>
                      </p:stCondLst>
                      <p:childTnLst>
                        <p:par>
                          <p:cTn id="94" fill="hold" nodeType="withGroup">
                            <p:stCondLst>
                              <p:cond delay="0"/>
                            </p:stCondLst>
                            <p:childTnLst>
                              <p:par>
                                <p:cTn id="95" presetID="2" presetClass="entr" presetSubtype="8" fill="hold" nodeType="clickEffect">
                                  <p:stCondLst>
                                    <p:cond delay="0"/>
                                  </p:stCondLst>
                                  <p:childTnLst>
                                    <p:set>
                                      <p:cBhvr>
                                        <p:cTn id="96" dur="1" fill="hold">
                                          <p:stCondLst>
                                            <p:cond delay="0"/>
                                          </p:stCondLst>
                                        </p:cTn>
                                        <p:tgtEl>
                                          <p:spTgt spid="9"/>
                                        </p:tgtEl>
                                        <p:attrNameLst>
                                          <p:attrName>style.visibility</p:attrName>
                                        </p:attrNameLst>
                                      </p:cBhvr>
                                      <p:to>
                                        <p:strVal val="visible"/>
                                      </p:to>
                                    </p:set>
                                    <p:anim calcmode="lin" valueType="num">
                                      <p:cBhvr additive="base">
                                        <p:cTn id="97" dur="500" fill="hold"/>
                                        <p:tgtEl>
                                          <p:spTgt spid="9"/>
                                        </p:tgtEl>
                                        <p:attrNameLst>
                                          <p:attrName>ppt_x</p:attrName>
                                        </p:attrNameLst>
                                      </p:cBhvr>
                                      <p:tavLst>
                                        <p:tav tm="0">
                                          <p:val>
                                            <p:strVal val="0-#ppt_w/2"/>
                                          </p:val>
                                        </p:tav>
                                        <p:tav tm="100000">
                                          <p:val>
                                            <p:strVal val="#ppt_x"/>
                                          </p:val>
                                        </p:tav>
                                      </p:tavLst>
                                    </p:anim>
                                    <p:anim calcmode="lin" valueType="num">
                                      <p:cBhvr additive="base">
                                        <p:cTn id="98" dur="500" fill="hold"/>
                                        <p:tgtEl>
                                          <p:spTgt spid="9"/>
                                        </p:tgtEl>
                                        <p:attrNameLst>
                                          <p:attrName>ppt_y</p:attrName>
                                        </p:attrNameLst>
                                      </p:cBhvr>
                                      <p:tavLst>
                                        <p:tav tm="0">
                                          <p:val>
                                            <p:strVal val="#ppt_y"/>
                                          </p:val>
                                        </p:tav>
                                        <p:tav tm="100000">
                                          <p:val>
                                            <p:strVal val="#ppt_y"/>
                                          </p:val>
                                        </p:tav>
                                      </p:tavLst>
                                    </p:anim>
                                  </p:childTnLst>
                                </p:cTn>
                              </p:par>
                            </p:childTnLst>
                          </p:cTn>
                        </p:par>
                      </p:childTnLst>
                    </p:cTn>
                  </p:par>
                  <p:par>
                    <p:cTn id="99" fill="hold" nodeType="clickPar">
                      <p:stCondLst>
                        <p:cond delay="indefinite"/>
                      </p:stCondLst>
                      <p:childTnLst>
                        <p:par>
                          <p:cTn id="100" fill="hold" nodeType="withGroup">
                            <p:stCondLst>
                              <p:cond delay="0"/>
                            </p:stCondLst>
                            <p:childTnLst>
                              <p:par>
                                <p:cTn id="101" presetID="2" presetClass="entr" presetSubtype="8" fill="hold" grpId="0" nodeType="clickEffect">
                                  <p:stCondLst>
                                    <p:cond delay="0"/>
                                  </p:stCondLst>
                                  <p:childTnLst>
                                    <p:set>
                                      <p:cBhvr>
                                        <p:cTn id="102" dur="1" fill="hold">
                                          <p:stCondLst>
                                            <p:cond delay="0"/>
                                          </p:stCondLst>
                                        </p:cTn>
                                        <p:tgtEl>
                                          <p:spTgt spid="92"/>
                                        </p:tgtEl>
                                        <p:attrNameLst>
                                          <p:attrName>style.visibility</p:attrName>
                                        </p:attrNameLst>
                                      </p:cBhvr>
                                      <p:to>
                                        <p:strVal val="visible"/>
                                      </p:to>
                                    </p:set>
                                    <p:anim calcmode="lin" valueType="num">
                                      <p:cBhvr additive="base">
                                        <p:cTn id="103" dur="500" fill="hold"/>
                                        <p:tgtEl>
                                          <p:spTgt spid="92"/>
                                        </p:tgtEl>
                                        <p:attrNameLst>
                                          <p:attrName>ppt_x</p:attrName>
                                        </p:attrNameLst>
                                      </p:cBhvr>
                                      <p:tavLst>
                                        <p:tav tm="0">
                                          <p:val>
                                            <p:strVal val="0-#ppt_w/2"/>
                                          </p:val>
                                        </p:tav>
                                        <p:tav tm="100000">
                                          <p:val>
                                            <p:strVal val="#ppt_x"/>
                                          </p:val>
                                        </p:tav>
                                      </p:tavLst>
                                    </p:anim>
                                    <p:anim calcmode="lin" valueType="num">
                                      <p:cBhvr additive="base">
                                        <p:cTn id="104" dur="500" fill="hold"/>
                                        <p:tgtEl>
                                          <p:spTgt spid="92"/>
                                        </p:tgtEl>
                                        <p:attrNameLst>
                                          <p:attrName>ppt_y</p:attrName>
                                        </p:attrNameLst>
                                      </p:cBhvr>
                                      <p:tavLst>
                                        <p:tav tm="0">
                                          <p:val>
                                            <p:strVal val="#ppt_y"/>
                                          </p:val>
                                        </p:tav>
                                        <p:tav tm="100000">
                                          <p:val>
                                            <p:strVal val="#ppt_y"/>
                                          </p:val>
                                        </p:tav>
                                      </p:tavLst>
                                    </p:anim>
                                  </p:childTnLst>
                                </p:cTn>
                              </p:par>
                            </p:childTnLst>
                          </p:cTn>
                        </p:par>
                      </p:childTnLst>
                    </p:cTn>
                  </p:par>
                  <p:par>
                    <p:cTn id="105" fill="hold" nodeType="clickPar">
                      <p:stCondLst>
                        <p:cond delay="indefinite"/>
                      </p:stCondLst>
                      <p:childTnLst>
                        <p:par>
                          <p:cTn id="106" fill="hold" nodeType="withGroup">
                            <p:stCondLst>
                              <p:cond delay="0"/>
                            </p:stCondLst>
                            <p:childTnLst>
                              <p:par>
                                <p:cTn id="107" presetID="2" presetClass="entr" presetSubtype="8" fill="hold" grpId="0" nodeType="clickEffect">
                                  <p:stCondLst>
                                    <p:cond delay="0"/>
                                  </p:stCondLst>
                                  <p:childTnLst>
                                    <p:set>
                                      <p:cBhvr>
                                        <p:cTn id="108" dur="1" fill="hold">
                                          <p:stCondLst>
                                            <p:cond delay="0"/>
                                          </p:stCondLst>
                                        </p:cTn>
                                        <p:tgtEl>
                                          <p:spTgt spid="93"/>
                                        </p:tgtEl>
                                        <p:attrNameLst>
                                          <p:attrName>style.visibility</p:attrName>
                                        </p:attrNameLst>
                                      </p:cBhvr>
                                      <p:to>
                                        <p:strVal val="visible"/>
                                      </p:to>
                                    </p:set>
                                    <p:anim calcmode="lin" valueType="num">
                                      <p:cBhvr additive="base">
                                        <p:cTn id="109" dur="500" fill="hold"/>
                                        <p:tgtEl>
                                          <p:spTgt spid="93"/>
                                        </p:tgtEl>
                                        <p:attrNameLst>
                                          <p:attrName>ppt_x</p:attrName>
                                        </p:attrNameLst>
                                      </p:cBhvr>
                                      <p:tavLst>
                                        <p:tav tm="0">
                                          <p:val>
                                            <p:strVal val="0-#ppt_w/2"/>
                                          </p:val>
                                        </p:tav>
                                        <p:tav tm="100000">
                                          <p:val>
                                            <p:strVal val="#ppt_x"/>
                                          </p:val>
                                        </p:tav>
                                      </p:tavLst>
                                    </p:anim>
                                    <p:anim calcmode="lin" valueType="num">
                                      <p:cBhvr additive="base">
                                        <p:cTn id="110" dur="500" fill="hold"/>
                                        <p:tgtEl>
                                          <p:spTgt spid="93"/>
                                        </p:tgtEl>
                                        <p:attrNameLst>
                                          <p:attrName>ppt_y</p:attrName>
                                        </p:attrNameLst>
                                      </p:cBhvr>
                                      <p:tavLst>
                                        <p:tav tm="0">
                                          <p:val>
                                            <p:strVal val="#ppt_y"/>
                                          </p:val>
                                        </p:tav>
                                        <p:tav tm="100000">
                                          <p:val>
                                            <p:strVal val="#ppt_y"/>
                                          </p:val>
                                        </p:tav>
                                      </p:tavLst>
                                    </p:anim>
                                  </p:childTnLst>
                                </p:cTn>
                              </p:par>
                            </p:childTnLst>
                          </p:cTn>
                        </p:par>
                      </p:childTnLst>
                    </p:cTn>
                  </p:par>
                  <p:par>
                    <p:cTn id="111" fill="hold" nodeType="clickPar">
                      <p:stCondLst>
                        <p:cond delay="indefinite"/>
                      </p:stCondLst>
                      <p:childTnLst>
                        <p:par>
                          <p:cTn id="112" fill="hold" nodeType="withGroup">
                            <p:stCondLst>
                              <p:cond delay="0"/>
                            </p:stCondLst>
                            <p:childTnLst>
                              <p:par>
                                <p:cTn id="113" presetID="2" presetClass="entr" presetSubtype="8" fill="hold" nodeType="clickEffect">
                                  <p:stCondLst>
                                    <p:cond delay="0"/>
                                  </p:stCondLst>
                                  <p:childTnLst>
                                    <p:set>
                                      <p:cBhvr>
                                        <p:cTn id="114" dur="1" fill="hold">
                                          <p:stCondLst>
                                            <p:cond delay="0"/>
                                          </p:stCondLst>
                                        </p:cTn>
                                        <p:tgtEl>
                                          <p:spTgt spid="10"/>
                                        </p:tgtEl>
                                        <p:attrNameLst>
                                          <p:attrName>style.visibility</p:attrName>
                                        </p:attrNameLst>
                                      </p:cBhvr>
                                      <p:to>
                                        <p:strVal val="visible"/>
                                      </p:to>
                                    </p:set>
                                    <p:anim calcmode="lin" valueType="num">
                                      <p:cBhvr additive="base">
                                        <p:cTn id="115" dur="500" fill="hold"/>
                                        <p:tgtEl>
                                          <p:spTgt spid="10"/>
                                        </p:tgtEl>
                                        <p:attrNameLst>
                                          <p:attrName>ppt_x</p:attrName>
                                        </p:attrNameLst>
                                      </p:cBhvr>
                                      <p:tavLst>
                                        <p:tav tm="0">
                                          <p:val>
                                            <p:strVal val="0-#ppt_w/2"/>
                                          </p:val>
                                        </p:tav>
                                        <p:tav tm="100000">
                                          <p:val>
                                            <p:strVal val="#ppt_x"/>
                                          </p:val>
                                        </p:tav>
                                      </p:tavLst>
                                    </p:anim>
                                    <p:anim calcmode="lin" valueType="num">
                                      <p:cBhvr additive="base">
                                        <p:cTn id="116" dur="500" fill="hold"/>
                                        <p:tgtEl>
                                          <p:spTgt spid="1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 grpId="0"/>
      <p:bldP spid="75" grpId="0"/>
      <p:bldP spid="76" grpId="0"/>
      <p:bldP spid="80" grpId="0"/>
      <p:bldP spid="84" grpId="0"/>
      <p:bldP spid="85" grpId="0"/>
      <p:bldP spid="92" grpId="0"/>
      <p:bldP spid="9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1" name="Rectangle 5"/>
          <p:cNvSpPr>
            <a:spLocks noChangeArrowheads="1"/>
          </p:cNvSpPr>
          <p:nvPr/>
        </p:nvSpPr>
        <p:spPr bwMode="auto">
          <a:xfrm>
            <a:off x="990600" y="685800"/>
            <a:ext cx="1373188" cy="523875"/>
          </a:xfrm>
          <a:prstGeom prst="rect">
            <a:avLst/>
          </a:prstGeom>
          <a:noFill/>
          <a:ln w="9525">
            <a:noFill/>
            <a:miter lim="800000"/>
            <a:headEnd/>
            <a:tailEnd/>
          </a:ln>
        </p:spPr>
        <p:txBody>
          <a:bodyPr wrap="none" lIns="91409" tIns="45705" rIns="91409" bIns="45705">
            <a:spAutoFit/>
          </a:bodyPr>
          <a:lstStyle/>
          <a:p>
            <a:r>
              <a:rPr lang="en-US" sz="2800" b="1">
                <a:latin typeface="Times New Roman" pitchFamily="18" charset="0"/>
                <a:cs typeface="Times New Roman" pitchFamily="18" charset="0"/>
              </a:rPr>
              <a:t>Cách 1:</a:t>
            </a:r>
          </a:p>
        </p:txBody>
      </p:sp>
      <p:sp>
        <p:nvSpPr>
          <p:cNvPr id="9223" name="Rectangle 7"/>
          <p:cNvSpPr>
            <a:spLocks noChangeArrowheads="1"/>
          </p:cNvSpPr>
          <p:nvPr/>
        </p:nvSpPr>
        <p:spPr bwMode="auto">
          <a:xfrm>
            <a:off x="0" y="1295400"/>
            <a:ext cx="4356100" cy="1384300"/>
          </a:xfrm>
          <a:prstGeom prst="rect">
            <a:avLst/>
          </a:prstGeom>
          <a:noFill/>
          <a:ln w="9525">
            <a:noFill/>
            <a:miter lim="800000"/>
            <a:headEnd/>
            <a:tailEnd/>
          </a:ln>
        </p:spPr>
        <p:txBody>
          <a:bodyPr wrap="none" lIns="91409" tIns="45705" rIns="91409" bIns="45705">
            <a:spAutoFit/>
          </a:bodyPr>
          <a:lstStyle/>
          <a:p>
            <a:r>
              <a:rPr lang="en-US" sz="2800" b="1">
                <a:solidFill>
                  <a:srgbClr val="0000FF"/>
                </a:solidFill>
                <a:latin typeface="Times New Roman" pitchFamily="18" charset="0"/>
                <a:cs typeface="Times New Roman" pitchFamily="18" charset="0"/>
              </a:rPr>
              <a:t>R</a:t>
            </a:r>
            <a:r>
              <a:rPr lang="en-US" sz="2800" b="1" baseline="-25000">
                <a:solidFill>
                  <a:srgbClr val="0000FF"/>
                </a:solidFill>
                <a:latin typeface="Times New Roman" pitchFamily="18" charset="0"/>
                <a:cs typeface="Times New Roman" pitchFamily="18" charset="0"/>
              </a:rPr>
              <a:t>1</a:t>
            </a:r>
            <a:r>
              <a:rPr lang="en-US" sz="2800" b="1">
                <a:solidFill>
                  <a:srgbClr val="0000FF"/>
                </a:solidFill>
                <a:latin typeface="Times New Roman" pitchFamily="18" charset="0"/>
                <a:cs typeface="Times New Roman" pitchFamily="18" charset="0"/>
              </a:rPr>
              <a:t> nối tiếp R</a:t>
            </a:r>
            <a:r>
              <a:rPr lang="en-US" sz="2800" b="1" baseline="-25000">
                <a:solidFill>
                  <a:srgbClr val="0000FF"/>
                </a:solidFill>
                <a:latin typeface="Times New Roman" pitchFamily="18" charset="0"/>
                <a:cs typeface="Times New Roman" pitchFamily="18" charset="0"/>
              </a:rPr>
              <a:t>2</a:t>
            </a:r>
            <a:r>
              <a:rPr lang="en-US" sz="2800" b="1">
                <a:solidFill>
                  <a:srgbClr val="0000FF"/>
                </a:solidFill>
                <a:latin typeface="Times New Roman" pitchFamily="18" charset="0"/>
                <a:cs typeface="Times New Roman" pitchFamily="18" charset="0"/>
              </a:rPr>
              <a:t>:</a:t>
            </a:r>
          </a:p>
          <a:p>
            <a:r>
              <a:rPr lang="en-US" sz="2800" b="1">
                <a:solidFill>
                  <a:srgbClr val="0000FF"/>
                </a:solidFill>
                <a:latin typeface="Times New Roman" pitchFamily="18" charset="0"/>
                <a:cs typeface="Times New Roman" pitchFamily="18" charset="0"/>
              </a:rPr>
              <a:t>Đèn sáng bình thường nên:</a:t>
            </a:r>
          </a:p>
          <a:p>
            <a:r>
              <a:rPr lang="en-US" sz="2800" b="1">
                <a:solidFill>
                  <a:srgbClr val="0000FF"/>
                </a:solidFill>
                <a:latin typeface="Times New Roman" pitchFamily="18" charset="0"/>
                <a:cs typeface="Times New Roman" pitchFamily="18" charset="0"/>
              </a:rPr>
              <a:t>I</a:t>
            </a:r>
            <a:r>
              <a:rPr lang="en-US" sz="2800" b="1" baseline="-25000">
                <a:solidFill>
                  <a:srgbClr val="0000FF"/>
                </a:solidFill>
                <a:latin typeface="Times New Roman" pitchFamily="18" charset="0"/>
                <a:cs typeface="Times New Roman" pitchFamily="18" charset="0"/>
              </a:rPr>
              <a:t>đèn</a:t>
            </a:r>
            <a:r>
              <a:rPr lang="en-US" sz="2800" b="1">
                <a:solidFill>
                  <a:srgbClr val="0000FF"/>
                </a:solidFill>
                <a:latin typeface="Times New Roman" pitchFamily="18" charset="0"/>
                <a:cs typeface="Times New Roman" pitchFamily="18" charset="0"/>
              </a:rPr>
              <a:t> = I</a:t>
            </a:r>
            <a:r>
              <a:rPr lang="en-US" sz="2800" b="1" baseline="-25000">
                <a:solidFill>
                  <a:srgbClr val="0000FF"/>
                </a:solidFill>
                <a:latin typeface="Times New Roman" pitchFamily="18" charset="0"/>
                <a:cs typeface="Times New Roman" pitchFamily="18" charset="0"/>
              </a:rPr>
              <a:t>1 </a:t>
            </a:r>
            <a:r>
              <a:rPr lang="en-US" sz="2800" b="1">
                <a:solidFill>
                  <a:srgbClr val="0000FF"/>
                </a:solidFill>
                <a:latin typeface="Times New Roman" pitchFamily="18" charset="0"/>
                <a:cs typeface="Times New Roman" pitchFamily="18" charset="0"/>
              </a:rPr>
              <a:t>= I</a:t>
            </a:r>
          </a:p>
        </p:txBody>
      </p:sp>
      <p:graphicFrame>
        <p:nvGraphicFramePr>
          <p:cNvPr id="9224" name="Object 2"/>
          <p:cNvGraphicFramePr>
            <a:graphicFrameLocks noChangeAspect="1"/>
          </p:cNvGraphicFramePr>
          <p:nvPr/>
        </p:nvGraphicFramePr>
        <p:xfrm>
          <a:off x="228600" y="2743200"/>
          <a:ext cx="3200400" cy="958850"/>
        </p:xfrm>
        <a:graphic>
          <a:graphicData uri="http://schemas.openxmlformats.org/presentationml/2006/ole">
            <mc:AlternateContent xmlns:mc="http://schemas.openxmlformats.org/markup-compatibility/2006">
              <mc:Choice xmlns:v="urn:schemas-microsoft-com:vml" Requires="v">
                <p:oleObj spid="_x0000_s1026" name="Equation" r:id="rId2" imgW="1358900" imgH="419100" progId="Equation.3">
                  <p:embed/>
                </p:oleObj>
              </mc:Choice>
              <mc:Fallback>
                <p:oleObj name="Equation" r:id="rId2" imgW="1358900" imgH="419100" progId="Equation.3">
                  <p:embed/>
                  <p:pic>
                    <p:nvPicPr>
                      <p:cNvPr id="0" name="Object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2743200"/>
                        <a:ext cx="3200400" cy="9588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225" name="Rectangle 9"/>
          <p:cNvSpPr>
            <a:spLocks noChangeArrowheads="1"/>
          </p:cNvSpPr>
          <p:nvPr/>
        </p:nvSpPr>
        <p:spPr bwMode="auto">
          <a:xfrm>
            <a:off x="228600" y="3733800"/>
            <a:ext cx="2557463" cy="1816100"/>
          </a:xfrm>
          <a:prstGeom prst="rect">
            <a:avLst/>
          </a:prstGeom>
          <a:noFill/>
          <a:ln w="9525">
            <a:noFill/>
            <a:miter lim="800000"/>
            <a:headEnd/>
            <a:tailEnd/>
          </a:ln>
        </p:spPr>
        <p:txBody>
          <a:bodyPr lIns="91409" tIns="45705" rIns="91409" bIns="45705">
            <a:spAutoFit/>
          </a:bodyPr>
          <a:lstStyle/>
          <a:p>
            <a:r>
              <a:rPr lang="en-US" sz="2800" b="1">
                <a:solidFill>
                  <a:srgbClr val="0000FF"/>
                </a:solidFill>
                <a:latin typeface="Times New Roman" pitchFamily="18" charset="0"/>
                <a:cs typeface="Times New Roman" pitchFamily="18" charset="0"/>
              </a:rPr>
              <a:t>R</a:t>
            </a:r>
            <a:r>
              <a:rPr lang="en-US" sz="2800" b="1" baseline="-25000">
                <a:solidFill>
                  <a:srgbClr val="0000FF"/>
                </a:solidFill>
                <a:latin typeface="Times New Roman" pitchFamily="18" charset="0"/>
                <a:cs typeface="Times New Roman" pitchFamily="18" charset="0"/>
              </a:rPr>
              <a:t>TD</a:t>
            </a:r>
            <a:r>
              <a:rPr lang="en-US" sz="2800" b="1">
                <a:solidFill>
                  <a:srgbClr val="0000FF"/>
                </a:solidFill>
                <a:latin typeface="Times New Roman" pitchFamily="18" charset="0"/>
                <a:cs typeface="Times New Roman" pitchFamily="18" charset="0"/>
              </a:rPr>
              <a:t> = R</a:t>
            </a:r>
            <a:r>
              <a:rPr lang="en-US" sz="2800" b="1" baseline="-25000">
                <a:solidFill>
                  <a:srgbClr val="0000FF"/>
                </a:solidFill>
                <a:latin typeface="Times New Roman" pitchFamily="18" charset="0"/>
                <a:cs typeface="Times New Roman" pitchFamily="18" charset="0"/>
              </a:rPr>
              <a:t>1</a:t>
            </a:r>
            <a:r>
              <a:rPr lang="en-US" sz="2800" b="1">
                <a:solidFill>
                  <a:srgbClr val="0000FF"/>
                </a:solidFill>
                <a:latin typeface="Times New Roman" pitchFamily="18" charset="0"/>
                <a:cs typeface="Times New Roman" pitchFamily="18" charset="0"/>
              </a:rPr>
              <a:t> + R</a:t>
            </a:r>
            <a:r>
              <a:rPr lang="en-US" sz="2800" b="1" baseline="-25000">
                <a:solidFill>
                  <a:srgbClr val="0000FF"/>
                </a:solidFill>
                <a:latin typeface="Times New Roman" pitchFamily="18" charset="0"/>
                <a:cs typeface="Times New Roman" pitchFamily="18" charset="0"/>
              </a:rPr>
              <a:t>2</a:t>
            </a:r>
            <a:endParaRPr lang="en-US" sz="2800" b="1">
              <a:solidFill>
                <a:srgbClr val="0000FF"/>
              </a:solidFill>
              <a:latin typeface="Times New Roman" pitchFamily="18" charset="0"/>
              <a:cs typeface="Times New Roman" pitchFamily="18" charset="0"/>
            </a:endParaRPr>
          </a:p>
          <a:p>
            <a:r>
              <a:rPr lang="en-US" sz="2800" b="1">
                <a:solidFill>
                  <a:srgbClr val="0000FF"/>
                </a:solidFill>
                <a:latin typeface="Times New Roman" pitchFamily="18" charset="0"/>
                <a:cs typeface="Times New Roman" pitchFamily="18" charset="0"/>
              </a:rPr>
              <a:t>R</a:t>
            </a:r>
            <a:r>
              <a:rPr lang="en-US" sz="2800" b="1" baseline="-25000">
                <a:solidFill>
                  <a:srgbClr val="0000FF"/>
                </a:solidFill>
                <a:latin typeface="Times New Roman" pitchFamily="18" charset="0"/>
                <a:cs typeface="Times New Roman" pitchFamily="18" charset="0"/>
              </a:rPr>
              <a:t>2</a:t>
            </a:r>
            <a:r>
              <a:rPr lang="en-US" sz="2800" b="1">
                <a:solidFill>
                  <a:srgbClr val="0000FF"/>
                </a:solidFill>
                <a:latin typeface="Times New Roman" pitchFamily="18" charset="0"/>
                <a:cs typeface="Times New Roman" pitchFamily="18" charset="0"/>
              </a:rPr>
              <a:t>   = R</a:t>
            </a:r>
            <a:r>
              <a:rPr lang="en-US" sz="2800" b="1" baseline="-25000">
                <a:solidFill>
                  <a:srgbClr val="0000FF"/>
                </a:solidFill>
                <a:latin typeface="Times New Roman" pitchFamily="18" charset="0"/>
                <a:cs typeface="Times New Roman" pitchFamily="18" charset="0"/>
              </a:rPr>
              <a:t>TD</a:t>
            </a:r>
            <a:r>
              <a:rPr lang="en-US" sz="2800" b="1">
                <a:solidFill>
                  <a:srgbClr val="0000FF"/>
                </a:solidFill>
                <a:latin typeface="Times New Roman" pitchFamily="18" charset="0"/>
                <a:cs typeface="Times New Roman" pitchFamily="18" charset="0"/>
              </a:rPr>
              <a:t> – R</a:t>
            </a:r>
            <a:r>
              <a:rPr lang="en-US" sz="2800" b="1" baseline="-25000">
                <a:solidFill>
                  <a:srgbClr val="0000FF"/>
                </a:solidFill>
                <a:latin typeface="Times New Roman" pitchFamily="18" charset="0"/>
                <a:cs typeface="Times New Roman" pitchFamily="18" charset="0"/>
              </a:rPr>
              <a:t>1</a:t>
            </a:r>
            <a:r>
              <a:rPr lang="en-US" sz="2800" b="1">
                <a:solidFill>
                  <a:srgbClr val="0000FF"/>
                </a:solidFill>
                <a:latin typeface="Times New Roman" pitchFamily="18" charset="0"/>
                <a:cs typeface="Times New Roman" pitchFamily="18" charset="0"/>
              </a:rPr>
              <a:t>.</a:t>
            </a:r>
          </a:p>
          <a:p>
            <a:r>
              <a:rPr lang="en-US" sz="2800" b="1">
                <a:solidFill>
                  <a:srgbClr val="0000FF"/>
                </a:solidFill>
                <a:latin typeface="Times New Roman" pitchFamily="18" charset="0"/>
                <a:cs typeface="Times New Roman" pitchFamily="18" charset="0"/>
              </a:rPr>
              <a:t>      = 20 – 7,5</a:t>
            </a:r>
          </a:p>
          <a:p>
            <a:r>
              <a:rPr lang="en-US" sz="2800" b="1">
                <a:solidFill>
                  <a:srgbClr val="0000FF"/>
                </a:solidFill>
                <a:latin typeface="Times New Roman" pitchFamily="18" charset="0"/>
                <a:cs typeface="Times New Roman" pitchFamily="18" charset="0"/>
              </a:rPr>
              <a:t>      = 12,5(Ω)</a:t>
            </a:r>
          </a:p>
        </p:txBody>
      </p:sp>
      <p:sp>
        <p:nvSpPr>
          <p:cNvPr id="9226" name="Rectangle 10"/>
          <p:cNvSpPr>
            <a:spLocks noChangeArrowheads="1"/>
          </p:cNvSpPr>
          <p:nvPr/>
        </p:nvSpPr>
        <p:spPr bwMode="auto">
          <a:xfrm>
            <a:off x="4724400" y="304800"/>
            <a:ext cx="1373188" cy="523875"/>
          </a:xfrm>
          <a:prstGeom prst="rect">
            <a:avLst/>
          </a:prstGeom>
          <a:noFill/>
          <a:ln w="9525">
            <a:noFill/>
            <a:miter lim="800000"/>
            <a:headEnd/>
            <a:tailEnd/>
          </a:ln>
        </p:spPr>
        <p:txBody>
          <a:bodyPr wrap="none" lIns="91409" tIns="45705" rIns="91409" bIns="45705">
            <a:spAutoFit/>
          </a:bodyPr>
          <a:lstStyle/>
          <a:p>
            <a:r>
              <a:rPr lang="en-US" sz="2800" b="1">
                <a:latin typeface="Times New Roman" pitchFamily="18" charset="0"/>
                <a:cs typeface="Times New Roman" pitchFamily="18" charset="0"/>
              </a:rPr>
              <a:t>Cách 2:</a:t>
            </a:r>
          </a:p>
        </p:txBody>
      </p:sp>
      <p:sp>
        <p:nvSpPr>
          <p:cNvPr id="9227" name="Rectangle 11"/>
          <p:cNvSpPr>
            <a:spLocks noChangeArrowheads="1"/>
          </p:cNvSpPr>
          <p:nvPr/>
        </p:nvSpPr>
        <p:spPr bwMode="auto">
          <a:xfrm>
            <a:off x="4648200" y="2454275"/>
            <a:ext cx="3886200" cy="1200150"/>
          </a:xfrm>
          <a:prstGeom prst="rect">
            <a:avLst/>
          </a:prstGeom>
          <a:noFill/>
          <a:ln w="9525">
            <a:noFill/>
            <a:miter lim="800000"/>
            <a:headEnd/>
            <a:tailEnd/>
          </a:ln>
        </p:spPr>
        <p:txBody>
          <a:bodyPr lIns="91409" tIns="45705" rIns="91409" bIns="45705">
            <a:spAutoFit/>
          </a:bodyPr>
          <a:lstStyle/>
          <a:p>
            <a:r>
              <a:rPr lang="en-US" sz="2400" b="1">
                <a:solidFill>
                  <a:srgbClr val="FF0000"/>
                </a:solidFill>
                <a:latin typeface="Times New Roman" pitchFamily="18" charset="0"/>
                <a:cs typeface="Times New Roman" pitchFamily="18" charset="0"/>
              </a:rPr>
              <a:t>R</a:t>
            </a:r>
            <a:r>
              <a:rPr lang="en-US" sz="2400" b="1" baseline="-25000">
                <a:solidFill>
                  <a:srgbClr val="FF0000"/>
                </a:solidFill>
                <a:latin typeface="Times New Roman" pitchFamily="18" charset="0"/>
                <a:cs typeface="Times New Roman" pitchFamily="18" charset="0"/>
              </a:rPr>
              <a:t>1</a:t>
            </a:r>
            <a:r>
              <a:rPr lang="en-US" sz="2400" b="1">
                <a:solidFill>
                  <a:srgbClr val="FF0000"/>
                </a:solidFill>
                <a:latin typeface="Times New Roman" pitchFamily="18" charset="0"/>
                <a:cs typeface="Times New Roman" pitchFamily="18" charset="0"/>
              </a:rPr>
              <a:t> nối tiếp R</a:t>
            </a:r>
            <a:r>
              <a:rPr lang="en-US" sz="2400" b="1" baseline="-25000">
                <a:solidFill>
                  <a:srgbClr val="FF0000"/>
                </a:solidFill>
                <a:latin typeface="Times New Roman" pitchFamily="18" charset="0"/>
                <a:cs typeface="Times New Roman" pitchFamily="18" charset="0"/>
              </a:rPr>
              <a:t>2</a:t>
            </a:r>
            <a:r>
              <a:rPr lang="en-US" sz="2400" b="1">
                <a:solidFill>
                  <a:srgbClr val="FF0000"/>
                </a:solidFill>
                <a:latin typeface="Times New Roman" pitchFamily="18" charset="0"/>
                <a:cs typeface="Times New Roman" pitchFamily="18" charset="0"/>
              </a:rPr>
              <a:t>:</a:t>
            </a:r>
          </a:p>
          <a:p>
            <a:r>
              <a:rPr lang="en-US" sz="2400" b="1">
                <a:solidFill>
                  <a:srgbClr val="FF0000"/>
                </a:solidFill>
                <a:latin typeface="Times New Roman" pitchFamily="18" charset="0"/>
                <a:cs typeface="Times New Roman" pitchFamily="18" charset="0"/>
              </a:rPr>
              <a:t>      U = U</a:t>
            </a:r>
            <a:r>
              <a:rPr lang="en-US" sz="2400" b="1" baseline="-25000">
                <a:solidFill>
                  <a:srgbClr val="FF0000"/>
                </a:solidFill>
                <a:latin typeface="Times New Roman" pitchFamily="18" charset="0"/>
                <a:cs typeface="Times New Roman" pitchFamily="18" charset="0"/>
              </a:rPr>
              <a:t>1</a:t>
            </a:r>
            <a:r>
              <a:rPr lang="en-US" sz="2400" b="1">
                <a:solidFill>
                  <a:srgbClr val="FF0000"/>
                </a:solidFill>
                <a:latin typeface="Times New Roman" pitchFamily="18" charset="0"/>
                <a:cs typeface="Times New Roman" pitchFamily="18" charset="0"/>
              </a:rPr>
              <a:t> + U</a:t>
            </a:r>
            <a:r>
              <a:rPr lang="en-US" sz="2400" b="1" baseline="-25000">
                <a:solidFill>
                  <a:srgbClr val="FF0000"/>
                </a:solidFill>
                <a:latin typeface="Times New Roman" pitchFamily="18" charset="0"/>
                <a:cs typeface="Times New Roman" pitchFamily="18" charset="0"/>
              </a:rPr>
              <a:t>2</a:t>
            </a:r>
          </a:p>
          <a:p>
            <a:r>
              <a:rPr lang="en-US" sz="2400" b="1">
                <a:solidFill>
                  <a:srgbClr val="FF0000"/>
                </a:solidFill>
                <a:latin typeface="Times New Roman" pitchFamily="18" charset="0"/>
                <a:cs typeface="Times New Roman" pitchFamily="18" charset="0"/>
                <a:sym typeface="Wingdings 3" pitchFamily="18" charset="2"/>
              </a:rPr>
              <a:t></a:t>
            </a:r>
            <a:r>
              <a:rPr lang="en-US" sz="2400" b="1">
                <a:solidFill>
                  <a:srgbClr val="FF0000"/>
                </a:solidFill>
                <a:latin typeface="Times New Roman" pitchFamily="18" charset="0"/>
                <a:cs typeface="Times New Roman" pitchFamily="18" charset="0"/>
              </a:rPr>
              <a:t> U</a:t>
            </a:r>
            <a:r>
              <a:rPr lang="en-US" sz="2400" b="1" baseline="-25000">
                <a:solidFill>
                  <a:srgbClr val="FF0000"/>
                </a:solidFill>
                <a:latin typeface="Times New Roman" pitchFamily="18" charset="0"/>
                <a:cs typeface="Times New Roman" pitchFamily="18" charset="0"/>
              </a:rPr>
              <a:t>2</a:t>
            </a:r>
            <a:r>
              <a:rPr lang="en-US" sz="2400" b="1">
                <a:solidFill>
                  <a:srgbClr val="FF0000"/>
                </a:solidFill>
                <a:latin typeface="Times New Roman" pitchFamily="18" charset="0"/>
                <a:cs typeface="Times New Roman" pitchFamily="18" charset="0"/>
              </a:rPr>
              <a:t> = U – U</a:t>
            </a:r>
            <a:r>
              <a:rPr lang="en-US" sz="2400" b="1" baseline="-25000">
                <a:solidFill>
                  <a:srgbClr val="FF0000"/>
                </a:solidFill>
                <a:latin typeface="Times New Roman" pitchFamily="18" charset="0"/>
                <a:cs typeface="Times New Roman" pitchFamily="18" charset="0"/>
              </a:rPr>
              <a:t>1</a:t>
            </a:r>
            <a:r>
              <a:rPr lang="en-US" sz="2400" b="1">
                <a:solidFill>
                  <a:srgbClr val="FF0000"/>
                </a:solidFill>
                <a:latin typeface="Times New Roman" pitchFamily="18" charset="0"/>
                <a:cs typeface="Times New Roman" pitchFamily="18" charset="0"/>
              </a:rPr>
              <a:t> = 7,5 (V)</a:t>
            </a:r>
          </a:p>
        </p:txBody>
      </p:sp>
      <p:sp>
        <p:nvSpPr>
          <p:cNvPr id="9228" name="Rectangle 12"/>
          <p:cNvSpPr>
            <a:spLocks noChangeArrowheads="1"/>
          </p:cNvSpPr>
          <p:nvPr/>
        </p:nvSpPr>
        <p:spPr bwMode="auto">
          <a:xfrm>
            <a:off x="4343400" y="1066800"/>
            <a:ext cx="4800600" cy="1384300"/>
          </a:xfrm>
          <a:prstGeom prst="rect">
            <a:avLst/>
          </a:prstGeom>
          <a:noFill/>
          <a:ln w="9525">
            <a:noFill/>
            <a:miter lim="800000"/>
            <a:headEnd/>
            <a:tailEnd/>
          </a:ln>
        </p:spPr>
        <p:txBody>
          <a:bodyPr lIns="91409" tIns="45705" rIns="91409" bIns="45705">
            <a:spAutoFit/>
          </a:bodyPr>
          <a:lstStyle/>
          <a:p>
            <a:pPr algn="just"/>
            <a:r>
              <a:rPr lang="en-US" sz="2800" b="1">
                <a:solidFill>
                  <a:srgbClr val="FF0000"/>
                </a:solidFill>
                <a:latin typeface="Times New Roman" pitchFamily="18" charset="0"/>
                <a:cs typeface="Times New Roman" pitchFamily="18" charset="0"/>
              </a:rPr>
              <a:t>Hiệu điện thế giữa hai đầu bóng đèn:</a:t>
            </a:r>
          </a:p>
          <a:p>
            <a:pPr algn="just"/>
            <a:r>
              <a:rPr lang="en-US" sz="2800" b="1">
                <a:solidFill>
                  <a:srgbClr val="FF0000"/>
                </a:solidFill>
                <a:latin typeface="Times New Roman" pitchFamily="18" charset="0"/>
                <a:cs typeface="Times New Roman" pitchFamily="18" charset="0"/>
              </a:rPr>
              <a:t>U = I. R</a:t>
            </a:r>
            <a:r>
              <a:rPr lang="en-US" sz="2800" b="1" baseline="-25000">
                <a:solidFill>
                  <a:srgbClr val="FF0000"/>
                </a:solidFill>
                <a:latin typeface="Times New Roman" pitchFamily="18" charset="0"/>
                <a:cs typeface="Times New Roman" pitchFamily="18" charset="0"/>
              </a:rPr>
              <a:t>1</a:t>
            </a:r>
            <a:r>
              <a:rPr lang="en-US" sz="2800" b="1">
                <a:solidFill>
                  <a:srgbClr val="FF0000"/>
                </a:solidFill>
                <a:latin typeface="Times New Roman" pitchFamily="18" charset="0"/>
                <a:cs typeface="Times New Roman" pitchFamily="18" charset="0"/>
              </a:rPr>
              <a:t> = 0,6.7,5 = 4,5V</a:t>
            </a:r>
            <a:endParaRPr lang="en-US" sz="2800" b="1" baseline="-25000">
              <a:solidFill>
                <a:srgbClr val="FF0000"/>
              </a:solidFill>
              <a:latin typeface="Times New Roman" pitchFamily="18" charset="0"/>
              <a:cs typeface="Times New Roman" pitchFamily="18" charset="0"/>
            </a:endParaRPr>
          </a:p>
        </p:txBody>
      </p:sp>
      <p:graphicFrame>
        <p:nvGraphicFramePr>
          <p:cNvPr id="9230" name="Object 3"/>
          <p:cNvGraphicFramePr>
            <a:graphicFrameLocks noChangeAspect="1"/>
          </p:cNvGraphicFramePr>
          <p:nvPr/>
        </p:nvGraphicFramePr>
        <p:xfrm>
          <a:off x="4741863" y="3976688"/>
          <a:ext cx="3321050" cy="957262"/>
        </p:xfrm>
        <a:graphic>
          <a:graphicData uri="http://schemas.openxmlformats.org/presentationml/2006/ole">
            <mc:AlternateContent xmlns:mc="http://schemas.openxmlformats.org/markup-compatibility/2006">
              <mc:Choice xmlns:v="urn:schemas-microsoft-com:vml" Requires="v">
                <p:oleObj spid="_x0000_s1027" name="Equation" r:id="rId4" imgW="1409400" imgH="419040" progId="Equation.DSMT4">
                  <p:embed/>
                </p:oleObj>
              </mc:Choice>
              <mc:Fallback>
                <p:oleObj name="Equation" r:id="rId4" imgW="1409400" imgH="419040" progId="Equation.DSMT4">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41863" y="3976688"/>
                        <a:ext cx="3321050" cy="9572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231" name="Text Box 15"/>
          <p:cNvSpPr txBox="1">
            <a:spLocks noChangeArrowheads="1"/>
          </p:cNvSpPr>
          <p:nvPr/>
        </p:nvSpPr>
        <p:spPr bwMode="auto">
          <a:xfrm>
            <a:off x="4560888" y="3613150"/>
            <a:ext cx="4191000" cy="461963"/>
          </a:xfrm>
          <a:prstGeom prst="rect">
            <a:avLst/>
          </a:prstGeom>
          <a:noFill/>
          <a:ln w="9525">
            <a:noFill/>
            <a:miter lim="800000"/>
            <a:headEnd/>
            <a:tailEnd/>
          </a:ln>
        </p:spPr>
        <p:txBody>
          <a:bodyPr lIns="91409" tIns="45705" rIns="91409" bIns="45705">
            <a:spAutoFit/>
          </a:bodyPr>
          <a:lstStyle/>
          <a:p>
            <a:pPr>
              <a:spcBef>
                <a:spcPct val="50000"/>
              </a:spcBef>
            </a:pPr>
            <a:r>
              <a:rPr lang="en-US" sz="2400" b="1">
                <a:solidFill>
                  <a:srgbClr val="FF0000"/>
                </a:solidFill>
                <a:latin typeface="Times New Roman" pitchFamily="18" charset="0"/>
                <a:cs typeface="Times New Roman" pitchFamily="18" charset="0"/>
              </a:rPr>
              <a:t>Giá trị điện trở R</a:t>
            </a:r>
            <a:r>
              <a:rPr lang="en-US" sz="2400" b="1" baseline="-25000">
                <a:solidFill>
                  <a:srgbClr val="FF0000"/>
                </a:solidFill>
                <a:latin typeface="Times New Roman" pitchFamily="18" charset="0"/>
                <a:cs typeface="Times New Roman" pitchFamily="18" charset="0"/>
              </a:rPr>
              <a:t>2</a:t>
            </a:r>
            <a:endParaRPr lang="en-US" sz="2400" b="1">
              <a:solidFill>
                <a:srgbClr val="FF0000"/>
              </a:solidFill>
              <a:latin typeface="Times New Roman" pitchFamily="18" charset="0"/>
              <a:cs typeface="Times New Roman" pitchFamily="18" charset="0"/>
            </a:endParaRPr>
          </a:p>
        </p:txBody>
      </p:sp>
      <p:sp>
        <p:nvSpPr>
          <p:cNvPr id="9232" name="Oval 16"/>
          <p:cNvSpPr>
            <a:spLocks noChangeArrowheads="1"/>
          </p:cNvSpPr>
          <p:nvPr/>
        </p:nvSpPr>
        <p:spPr bwMode="auto">
          <a:xfrm>
            <a:off x="152400" y="685800"/>
            <a:ext cx="685800" cy="381000"/>
          </a:xfrm>
          <a:prstGeom prst="ellipse">
            <a:avLst/>
          </a:prstGeom>
          <a:solidFill>
            <a:srgbClr val="FFFF00"/>
          </a:solidFill>
          <a:ln w="9525">
            <a:solidFill>
              <a:schemeClr val="tx1"/>
            </a:solidFill>
            <a:round/>
            <a:headEnd/>
            <a:tailEnd/>
          </a:ln>
        </p:spPr>
        <p:txBody>
          <a:bodyPr wrap="none" lIns="91409" tIns="45705" rIns="91409" bIns="45705" anchor="ctr"/>
          <a:lstStyle/>
          <a:p>
            <a:pPr algn="ctr"/>
            <a:r>
              <a:rPr lang="en-US" sz="2800" b="1">
                <a:solidFill>
                  <a:srgbClr val="FF0000"/>
                </a:solidFill>
                <a:latin typeface="Times New Roman" pitchFamily="18" charset="0"/>
                <a:cs typeface="Times New Roman" pitchFamily="18" charset="0"/>
              </a:rPr>
              <a:t>a/</a:t>
            </a:r>
          </a:p>
        </p:txBody>
      </p:sp>
      <p:sp>
        <p:nvSpPr>
          <p:cNvPr id="9233" name="Oval 17"/>
          <p:cNvSpPr>
            <a:spLocks noChangeArrowheads="1"/>
          </p:cNvSpPr>
          <p:nvPr/>
        </p:nvSpPr>
        <p:spPr bwMode="auto">
          <a:xfrm>
            <a:off x="3429000" y="5000625"/>
            <a:ext cx="685800" cy="381000"/>
          </a:xfrm>
          <a:prstGeom prst="ellipse">
            <a:avLst/>
          </a:prstGeom>
          <a:solidFill>
            <a:srgbClr val="FFFF00"/>
          </a:solidFill>
          <a:ln w="9525">
            <a:solidFill>
              <a:schemeClr val="tx1"/>
            </a:solidFill>
            <a:round/>
            <a:headEnd/>
            <a:tailEnd/>
          </a:ln>
        </p:spPr>
        <p:txBody>
          <a:bodyPr wrap="none" lIns="91409" tIns="45705" rIns="91409" bIns="45705" anchor="ctr"/>
          <a:lstStyle/>
          <a:p>
            <a:pPr algn="ctr"/>
            <a:r>
              <a:rPr lang="en-US" sz="2800" b="1">
                <a:solidFill>
                  <a:srgbClr val="FF0000"/>
                </a:solidFill>
                <a:latin typeface="Times New Roman" pitchFamily="18" charset="0"/>
                <a:cs typeface="Times New Roman" pitchFamily="18" charset="0"/>
              </a:rPr>
              <a:t>b/</a:t>
            </a:r>
          </a:p>
        </p:txBody>
      </p:sp>
      <p:sp>
        <p:nvSpPr>
          <p:cNvPr id="9234" name="Text Box 18"/>
          <p:cNvSpPr txBox="1">
            <a:spLocks noChangeArrowheads="1"/>
          </p:cNvSpPr>
          <p:nvPr/>
        </p:nvSpPr>
        <p:spPr bwMode="auto">
          <a:xfrm>
            <a:off x="4419600" y="4953000"/>
            <a:ext cx="3657600" cy="523875"/>
          </a:xfrm>
          <a:prstGeom prst="rect">
            <a:avLst/>
          </a:prstGeom>
          <a:noFill/>
          <a:ln w="9525">
            <a:noFill/>
            <a:miter lim="800000"/>
            <a:headEnd/>
            <a:tailEnd/>
          </a:ln>
        </p:spPr>
        <p:txBody>
          <a:bodyPr lIns="91409" tIns="45705" rIns="91409" bIns="45705">
            <a:spAutoFit/>
          </a:bodyPr>
          <a:lstStyle/>
          <a:p>
            <a:pPr>
              <a:spcBef>
                <a:spcPct val="50000"/>
              </a:spcBef>
            </a:pPr>
            <a:r>
              <a:rPr lang="en-US" sz="2800" b="1">
                <a:latin typeface="Times New Roman" pitchFamily="18" charset="0"/>
                <a:cs typeface="Times New Roman" pitchFamily="18" charset="0"/>
              </a:rPr>
              <a:t>Chiều dài dây dẫn:</a:t>
            </a:r>
          </a:p>
        </p:txBody>
      </p:sp>
      <p:grpSp>
        <p:nvGrpSpPr>
          <p:cNvPr id="2" name="Group 40"/>
          <p:cNvGrpSpPr>
            <a:grpSpLocks/>
          </p:cNvGrpSpPr>
          <p:nvPr/>
        </p:nvGrpSpPr>
        <p:grpSpPr bwMode="auto">
          <a:xfrm>
            <a:off x="1409700" y="5710238"/>
            <a:ext cx="6743700" cy="942975"/>
            <a:chOff x="1008" y="3402"/>
            <a:chExt cx="3984" cy="594"/>
          </a:xfrm>
        </p:grpSpPr>
        <p:grpSp>
          <p:nvGrpSpPr>
            <p:cNvPr id="3" name="Group 19"/>
            <p:cNvGrpSpPr>
              <a:grpSpLocks/>
            </p:cNvGrpSpPr>
            <p:nvPr/>
          </p:nvGrpSpPr>
          <p:grpSpPr bwMode="auto">
            <a:xfrm>
              <a:off x="2064" y="3402"/>
              <a:ext cx="912" cy="588"/>
              <a:chOff x="3888" y="2304"/>
              <a:chExt cx="912" cy="588"/>
            </a:xfrm>
          </p:grpSpPr>
          <p:grpSp>
            <p:nvGrpSpPr>
              <p:cNvPr id="4" name="Group 20"/>
              <p:cNvGrpSpPr>
                <a:grpSpLocks/>
              </p:cNvGrpSpPr>
              <p:nvPr/>
            </p:nvGrpSpPr>
            <p:grpSpPr bwMode="auto">
              <a:xfrm>
                <a:off x="4348" y="2304"/>
                <a:ext cx="452" cy="588"/>
                <a:chOff x="5006" y="3360"/>
                <a:chExt cx="452" cy="588"/>
              </a:xfrm>
            </p:grpSpPr>
            <p:sp>
              <p:nvSpPr>
                <p:cNvPr id="1056" name="Text Box 21"/>
                <p:cNvSpPr txBox="1">
                  <a:spLocks noChangeArrowheads="1"/>
                </p:cNvSpPr>
                <p:nvPr/>
              </p:nvSpPr>
              <p:spPr bwMode="auto">
                <a:xfrm>
                  <a:off x="5006" y="3360"/>
                  <a:ext cx="432" cy="291"/>
                </a:xfrm>
                <a:prstGeom prst="rect">
                  <a:avLst/>
                </a:prstGeom>
                <a:noFill/>
                <a:ln w="9525">
                  <a:noFill/>
                  <a:miter lim="800000"/>
                  <a:headEnd/>
                  <a:tailEnd/>
                </a:ln>
              </p:spPr>
              <p:txBody>
                <a:bodyPr>
                  <a:spAutoFit/>
                </a:bodyPr>
                <a:lstStyle/>
                <a:p>
                  <a:pPr>
                    <a:spcBef>
                      <a:spcPct val="50000"/>
                    </a:spcBef>
                  </a:pPr>
                  <a:r>
                    <a:rPr lang="en-US" sz="2400" b="1">
                      <a:solidFill>
                        <a:srgbClr val="FF0000"/>
                      </a:solidFill>
                      <a:latin typeface="Times New Roman" pitchFamily="18" charset="0"/>
                      <a:cs typeface="Times New Roman" pitchFamily="18" charset="0"/>
                    </a:rPr>
                    <a:t>RS</a:t>
                  </a:r>
                  <a:endParaRPr lang="el-GR" sz="2400" b="1">
                    <a:solidFill>
                      <a:srgbClr val="FF0000"/>
                    </a:solidFill>
                    <a:latin typeface="Times New Roman" pitchFamily="18" charset="0"/>
                    <a:cs typeface="Times New Roman" pitchFamily="18" charset="0"/>
                  </a:endParaRPr>
                </a:p>
              </p:txBody>
            </p:sp>
            <p:sp>
              <p:nvSpPr>
                <p:cNvPr id="1057" name="Text Box 22"/>
                <p:cNvSpPr txBox="1">
                  <a:spLocks noChangeArrowheads="1"/>
                </p:cNvSpPr>
                <p:nvPr/>
              </p:nvSpPr>
              <p:spPr bwMode="auto">
                <a:xfrm>
                  <a:off x="5026" y="3657"/>
                  <a:ext cx="432" cy="291"/>
                </a:xfrm>
                <a:prstGeom prst="rect">
                  <a:avLst/>
                </a:prstGeom>
                <a:noFill/>
                <a:ln w="9525">
                  <a:noFill/>
                  <a:miter lim="800000"/>
                  <a:headEnd/>
                  <a:tailEnd/>
                </a:ln>
              </p:spPr>
              <p:txBody>
                <a:bodyPr>
                  <a:spAutoFit/>
                </a:bodyPr>
                <a:lstStyle/>
                <a:p>
                  <a:pPr>
                    <a:spcBef>
                      <a:spcPct val="50000"/>
                    </a:spcBef>
                  </a:pPr>
                  <a:r>
                    <a:rPr lang="el-GR" sz="2400" b="1">
                      <a:solidFill>
                        <a:srgbClr val="FF0000"/>
                      </a:solidFill>
                      <a:latin typeface="Times New Roman" pitchFamily="18" charset="0"/>
                      <a:cs typeface="Times New Roman" pitchFamily="18" charset="0"/>
                    </a:rPr>
                    <a:t>ρ</a:t>
                  </a:r>
                  <a:endParaRPr lang="el-GR" sz="2400">
                    <a:solidFill>
                      <a:srgbClr val="FF0000"/>
                    </a:solidFill>
                    <a:latin typeface="Times New Roman" pitchFamily="18" charset="0"/>
                    <a:ea typeface="MS Song" pitchFamily="49" charset="-122"/>
                    <a:cs typeface="Times New Roman" pitchFamily="18" charset="0"/>
                  </a:endParaRPr>
                </a:p>
              </p:txBody>
            </p:sp>
            <p:sp>
              <p:nvSpPr>
                <p:cNvPr id="1058" name="Line 23"/>
                <p:cNvSpPr>
                  <a:spLocks noChangeShapeType="1"/>
                </p:cNvSpPr>
                <p:nvPr/>
              </p:nvSpPr>
              <p:spPr bwMode="auto">
                <a:xfrm>
                  <a:off x="5006" y="3676"/>
                  <a:ext cx="336" cy="1"/>
                </a:xfrm>
                <a:prstGeom prst="line">
                  <a:avLst/>
                </a:prstGeom>
                <a:noFill/>
                <a:ln w="38100">
                  <a:solidFill>
                    <a:srgbClr val="FF0000"/>
                  </a:solidFill>
                  <a:round/>
                  <a:headEnd/>
                  <a:tailEnd/>
                </a:ln>
              </p:spPr>
              <p:txBody>
                <a:bodyPr/>
                <a:lstStyle/>
                <a:p>
                  <a:endParaRPr lang="en-US"/>
                </a:p>
              </p:txBody>
            </p:sp>
          </p:grpSp>
          <p:sp>
            <p:nvSpPr>
              <p:cNvPr id="1055" name="Text Box 24"/>
              <p:cNvSpPr txBox="1">
                <a:spLocks noChangeArrowheads="1"/>
              </p:cNvSpPr>
              <p:nvPr/>
            </p:nvSpPr>
            <p:spPr bwMode="auto">
              <a:xfrm>
                <a:off x="3888" y="2462"/>
                <a:ext cx="576" cy="291"/>
              </a:xfrm>
              <a:prstGeom prst="rect">
                <a:avLst/>
              </a:prstGeom>
              <a:noFill/>
              <a:ln w="9525">
                <a:noFill/>
                <a:miter lim="800000"/>
                <a:headEnd/>
                <a:tailEnd/>
              </a:ln>
            </p:spPr>
            <p:txBody>
              <a:bodyPr>
                <a:spAutoFit/>
              </a:bodyPr>
              <a:lstStyle/>
              <a:p>
                <a:pPr>
                  <a:spcBef>
                    <a:spcPct val="50000"/>
                  </a:spcBef>
                </a:pPr>
                <a:r>
                  <a:rPr lang="en-US" sz="2400" b="1">
                    <a:solidFill>
                      <a:srgbClr val="FF0000"/>
                    </a:solidFill>
                    <a:latin typeface="Times New Roman" pitchFamily="18" charset="0"/>
                    <a:cs typeface="Times New Roman" pitchFamily="18" charset="0"/>
                  </a:rPr>
                  <a:t>l =</a:t>
                </a:r>
              </a:p>
            </p:txBody>
          </p:sp>
        </p:grpSp>
        <p:sp>
          <p:nvSpPr>
            <p:cNvPr id="1041" name="Text Box 27"/>
            <p:cNvSpPr txBox="1">
              <a:spLocks noChangeArrowheads="1"/>
            </p:cNvSpPr>
            <p:nvPr/>
          </p:nvSpPr>
          <p:spPr bwMode="auto">
            <a:xfrm>
              <a:off x="3254" y="3408"/>
              <a:ext cx="938" cy="291"/>
            </a:xfrm>
            <a:prstGeom prst="rect">
              <a:avLst/>
            </a:prstGeom>
            <a:noFill/>
            <a:ln w="9525">
              <a:noFill/>
              <a:miter lim="800000"/>
              <a:headEnd/>
              <a:tailEnd/>
            </a:ln>
          </p:spPr>
          <p:txBody>
            <a:bodyPr>
              <a:spAutoFit/>
            </a:bodyPr>
            <a:lstStyle/>
            <a:p>
              <a:pPr>
                <a:spcBef>
                  <a:spcPct val="50000"/>
                </a:spcBef>
              </a:pPr>
              <a:r>
                <a:rPr lang="en-US" sz="2400" b="1">
                  <a:solidFill>
                    <a:srgbClr val="FF0000"/>
                  </a:solidFill>
                  <a:latin typeface="Times New Roman" pitchFamily="18" charset="0"/>
                  <a:cs typeface="Times New Roman" pitchFamily="18" charset="0"/>
                </a:rPr>
                <a:t>30.10</a:t>
              </a:r>
              <a:r>
                <a:rPr lang="en-US" sz="2400" b="1" baseline="30000">
                  <a:solidFill>
                    <a:srgbClr val="FF0000"/>
                  </a:solidFill>
                  <a:latin typeface="Times New Roman" pitchFamily="18" charset="0"/>
                  <a:cs typeface="Times New Roman" pitchFamily="18" charset="0"/>
                </a:rPr>
                <a:t>-6</a:t>
              </a:r>
              <a:endParaRPr lang="el-GR" sz="2400" b="1">
                <a:solidFill>
                  <a:srgbClr val="FF0000"/>
                </a:solidFill>
                <a:latin typeface="Times New Roman" pitchFamily="18" charset="0"/>
                <a:cs typeface="Times New Roman" pitchFamily="18" charset="0"/>
              </a:endParaRPr>
            </a:p>
          </p:txBody>
        </p:sp>
        <p:sp>
          <p:nvSpPr>
            <p:cNvPr id="1042" name="Text Box 28"/>
            <p:cNvSpPr txBox="1">
              <a:spLocks noChangeArrowheads="1"/>
            </p:cNvSpPr>
            <p:nvPr/>
          </p:nvSpPr>
          <p:spPr bwMode="auto">
            <a:xfrm>
              <a:off x="3197" y="3705"/>
              <a:ext cx="953" cy="291"/>
            </a:xfrm>
            <a:prstGeom prst="rect">
              <a:avLst/>
            </a:prstGeom>
            <a:noFill/>
            <a:ln w="9525">
              <a:noFill/>
              <a:miter lim="800000"/>
              <a:headEnd/>
              <a:tailEnd/>
            </a:ln>
          </p:spPr>
          <p:txBody>
            <a:bodyPr>
              <a:spAutoFit/>
            </a:bodyPr>
            <a:lstStyle/>
            <a:p>
              <a:pPr>
                <a:spcBef>
                  <a:spcPct val="50000"/>
                </a:spcBef>
              </a:pPr>
              <a:r>
                <a:rPr lang="en-US" sz="2400" b="1">
                  <a:solidFill>
                    <a:srgbClr val="FF0000"/>
                  </a:solidFill>
                  <a:latin typeface="Times New Roman" pitchFamily="18" charset="0"/>
                  <a:cs typeface="Times New Roman" pitchFamily="18" charset="0"/>
                </a:rPr>
                <a:t>0,4.10</a:t>
              </a:r>
              <a:r>
                <a:rPr lang="en-US" sz="2400" b="1" baseline="30000">
                  <a:solidFill>
                    <a:srgbClr val="FF0000"/>
                  </a:solidFill>
                  <a:latin typeface="Times New Roman" pitchFamily="18" charset="0"/>
                  <a:cs typeface="Times New Roman" pitchFamily="18" charset="0"/>
                </a:rPr>
                <a:t>-6</a:t>
              </a:r>
              <a:endParaRPr lang="el-GR" sz="2400">
                <a:solidFill>
                  <a:srgbClr val="FF0000"/>
                </a:solidFill>
                <a:latin typeface="Times New Roman" pitchFamily="18" charset="0"/>
                <a:ea typeface="MS Song" pitchFamily="49" charset="-122"/>
                <a:cs typeface="Times New Roman" pitchFamily="18" charset="0"/>
              </a:endParaRPr>
            </a:p>
          </p:txBody>
        </p:sp>
        <p:sp>
          <p:nvSpPr>
            <p:cNvPr id="1043" name="Line 29"/>
            <p:cNvSpPr>
              <a:spLocks noChangeShapeType="1"/>
            </p:cNvSpPr>
            <p:nvPr/>
          </p:nvSpPr>
          <p:spPr bwMode="auto">
            <a:xfrm>
              <a:off x="3152" y="3724"/>
              <a:ext cx="928" cy="1"/>
            </a:xfrm>
            <a:prstGeom prst="line">
              <a:avLst/>
            </a:prstGeom>
            <a:noFill/>
            <a:ln w="38100">
              <a:solidFill>
                <a:srgbClr val="FF0000"/>
              </a:solidFill>
              <a:round/>
              <a:headEnd/>
              <a:tailEnd/>
            </a:ln>
          </p:spPr>
          <p:txBody>
            <a:bodyPr/>
            <a:lstStyle/>
            <a:p>
              <a:endParaRPr lang="en-US"/>
            </a:p>
          </p:txBody>
        </p:sp>
        <p:sp>
          <p:nvSpPr>
            <p:cNvPr id="1044" name="Text Box 30"/>
            <p:cNvSpPr txBox="1">
              <a:spLocks noChangeArrowheads="1"/>
            </p:cNvSpPr>
            <p:nvPr/>
          </p:nvSpPr>
          <p:spPr bwMode="auto">
            <a:xfrm>
              <a:off x="2856" y="3597"/>
              <a:ext cx="240" cy="252"/>
            </a:xfrm>
            <a:prstGeom prst="rect">
              <a:avLst/>
            </a:prstGeom>
            <a:noFill/>
            <a:ln w="9525">
              <a:noFill/>
              <a:miter lim="800000"/>
              <a:headEnd/>
              <a:tailEnd/>
            </a:ln>
          </p:spPr>
          <p:txBody>
            <a:bodyPr>
              <a:spAutoFit/>
            </a:bodyPr>
            <a:lstStyle/>
            <a:p>
              <a:pPr>
                <a:spcBef>
                  <a:spcPct val="50000"/>
                </a:spcBef>
              </a:pPr>
              <a:r>
                <a:rPr lang="en-US" sz="2000" b="1">
                  <a:solidFill>
                    <a:srgbClr val="FF0000"/>
                  </a:solidFill>
                </a:rPr>
                <a:t>=</a:t>
              </a:r>
            </a:p>
          </p:txBody>
        </p:sp>
        <p:grpSp>
          <p:nvGrpSpPr>
            <p:cNvPr id="5" name="Group 31"/>
            <p:cNvGrpSpPr>
              <a:grpSpLocks/>
            </p:cNvGrpSpPr>
            <p:nvPr/>
          </p:nvGrpSpPr>
          <p:grpSpPr bwMode="auto">
            <a:xfrm>
              <a:off x="1008" y="3408"/>
              <a:ext cx="912" cy="588"/>
              <a:chOff x="3888" y="2304"/>
              <a:chExt cx="912" cy="588"/>
            </a:xfrm>
          </p:grpSpPr>
          <p:grpSp>
            <p:nvGrpSpPr>
              <p:cNvPr id="6" name="Group 32"/>
              <p:cNvGrpSpPr>
                <a:grpSpLocks/>
              </p:cNvGrpSpPr>
              <p:nvPr/>
            </p:nvGrpSpPr>
            <p:grpSpPr bwMode="auto">
              <a:xfrm>
                <a:off x="4348" y="2304"/>
                <a:ext cx="452" cy="588"/>
                <a:chOff x="5006" y="3360"/>
                <a:chExt cx="452" cy="588"/>
              </a:xfrm>
            </p:grpSpPr>
            <p:sp>
              <p:nvSpPr>
                <p:cNvPr id="1051" name="Text Box 33"/>
                <p:cNvSpPr txBox="1">
                  <a:spLocks noChangeArrowheads="1"/>
                </p:cNvSpPr>
                <p:nvPr/>
              </p:nvSpPr>
              <p:spPr bwMode="auto">
                <a:xfrm>
                  <a:off x="5006" y="3360"/>
                  <a:ext cx="432" cy="291"/>
                </a:xfrm>
                <a:prstGeom prst="rect">
                  <a:avLst/>
                </a:prstGeom>
                <a:noFill/>
                <a:ln w="9525">
                  <a:noFill/>
                  <a:miter lim="800000"/>
                  <a:headEnd/>
                  <a:tailEnd/>
                </a:ln>
              </p:spPr>
              <p:txBody>
                <a:bodyPr>
                  <a:spAutoFit/>
                </a:bodyPr>
                <a:lstStyle/>
                <a:p>
                  <a:pPr>
                    <a:spcBef>
                      <a:spcPct val="50000"/>
                    </a:spcBef>
                  </a:pPr>
                  <a:r>
                    <a:rPr lang="el-GR" sz="2400" b="1">
                      <a:solidFill>
                        <a:srgbClr val="FF0000"/>
                      </a:solidFill>
                      <a:latin typeface="Times New Roman" pitchFamily="18" charset="0"/>
                      <a:cs typeface="Times New Roman" pitchFamily="18" charset="0"/>
                    </a:rPr>
                    <a:t>ρ</a:t>
                  </a:r>
                  <a:r>
                    <a:rPr lang="en-US" sz="2400" b="1">
                      <a:solidFill>
                        <a:srgbClr val="FF0000"/>
                      </a:solidFill>
                      <a:latin typeface="Times New Roman" pitchFamily="18" charset="0"/>
                      <a:cs typeface="Times New Roman" pitchFamily="18" charset="0"/>
                    </a:rPr>
                    <a:t> l</a:t>
                  </a:r>
                  <a:endParaRPr lang="el-GR" sz="2400" b="1">
                    <a:solidFill>
                      <a:srgbClr val="FF0000"/>
                    </a:solidFill>
                    <a:latin typeface="Times New Roman" pitchFamily="18" charset="0"/>
                    <a:cs typeface="Times New Roman" pitchFamily="18" charset="0"/>
                  </a:endParaRPr>
                </a:p>
              </p:txBody>
            </p:sp>
            <p:sp>
              <p:nvSpPr>
                <p:cNvPr id="1052" name="Text Box 34"/>
                <p:cNvSpPr txBox="1">
                  <a:spLocks noChangeArrowheads="1"/>
                </p:cNvSpPr>
                <p:nvPr/>
              </p:nvSpPr>
              <p:spPr bwMode="auto">
                <a:xfrm>
                  <a:off x="5026" y="3657"/>
                  <a:ext cx="432" cy="291"/>
                </a:xfrm>
                <a:prstGeom prst="rect">
                  <a:avLst/>
                </a:prstGeom>
                <a:noFill/>
                <a:ln w="9525">
                  <a:noFill/>
                  <a:miter lim="800000"/>
                  <a:headEnd/>
                  <a:tailEnd/>
                </a:ln>
              </p:spPr>
              <p:txBody>
                <a:bodyPr>
                  <a:spAutoFit/>
                </a:bodyPr>
                <a:lstStyle/>
                <a:p>
                  <a:pPr>
                    <a:spcBef>
                      <a:spcPct val="50000"/>
                    </a:spcBef>
                  </a:pPr>
                  <a:r>
                    <a:rPr lang="en-US" sz="2400" b="1">
                      <a:solidFill>
                        <a:srgbClr val="FF0000"/>
                      </a:solidFill>
                      <a:latin typeface="Times New Roman" pitchFamily="18" charset="0"/>
                      <a:cs typeface="Times New Roman" pitchFamily="18" charset="0"/>
                    </a:rPr>
                    <a:t>S</a:t>
                  </a:r>
                  <a:endParaRPr lang="el-GR" sz="2400">
                    <a:solidFill>
                      <a:srgbClr val="FF0000"/>
                    </a:solidFill>
                    <a:latin typeface="Times New Roman" pitchFamily="18" charset="0"/>
                    <a:cs typeface="Times New Roman" pitchFamily="18" charset="0"/>
                  </a:endParaRPr>
                </a:p>
              </p:txBody>
            </p:sp>
            <p:sp>
              <p:nvSpPr>
                <p:cNvPr id="1053" name="Line 35"/>
                <p:cNvSpPr>
                  <a:spLocks noChangeShapeType="1"/>
                </p:cNvSpPr>
                <p:nvPr/>
              </p:nvSpPr>
              <p:spPr bwMode="auto">
                <a:xfrm>
                  <a:off x="5006" y="3676"/>
                  <a:ext cx="336" cy="1"/>
                </a:xfrm>
                <a:prstGeom prst="line">
                  <a:avLst/>
                </a:prstGeom>
                <a:noFill/>
                <a:ln w="38100">
                  <a:solidFill>
                    <a:srgbClr val="FF0000"/>
                  </a:solidFill>
                  <a:round/>
                  <a:headEnd/>
                  <a:tailEnd/>
                </a:ln>
              </p:spPr>
              <p:txBody>
                <a:bodyPr/>
                <a:lstStyle/>
                <a:p>
                  <a:endParaRPr lang="en-US"/>
                </a:p>
              </p:txBody>
            </p:sp>
          </p:grpSp>
          <p:sp>
            <p:nvSpPr>
              <p:cNvPr id="1050" name="Text Box 36"/>
              <p:cNvSpPr txBox="1">
                <a:spLocks noChangeArrowheads="1"/>
              </p:cNvSpPr>
              <p:nvPr/>
            </p:nvSpPr>
            <p:spPr bwMode="auto">
              <a:xfrm>
                <a:off x="3888" y="2462"/>
                <a:ext cx="576" cy="330"/>
              </a:xfrm>
              <a:prstGeom prst="rect">
                <a:avLst/>
              </a:prstGeom>
              <a:noFill/>
              <a:ln w="9525">
                <a:noFill/>
                <a:miter lim="800000"/>
                <a:headEnd/>
                <a:tailEnd/>
              </a:ln>
            </p:spPr>
            <p:txBody>
              <a:bodyPr>
                <a:spAutoFit/>
              </a:bodyPr>
              <a:lstStyle/>
              <a:p>
                <a:pPr>
                  <a:spcBef>
                    <a:spcPct val="50000"/>
                  </a:spcBef>
                </a:pPr>
                <a:r>
                  <a:rPr lang="en-US" sz="2800" b="1">
                    <a:solidFill>
                      <a:srgbClr val="FF0000"/>
                    </a:solidFill>
                    <a:latin typeface="Times New Roman" pitchFamily="18" charset="0"/>
                    <a:cs typeface="Times New Roman" pitchFamily="18" charset="0"/>
                  </a:rPr>
                  <a:t>R =</a:t>
                </a:r>
              </a:p>
            </p:txBody>
          </p:sp>
        </p:grpSp>
        <p:sp>
          <p:nvSpPr>
            <p:cNvPr id="1046" name="Text Box 37"/>
            <p:cNvSpPr txBox="1">
              <a:spLocks noChangeArrowheads="1"/>
            </p:cNvSpPr>
            <p:nvPr/>
          </p:nvSpPr>
          <p:spPr bwMode="auto">
            <a:xfrm>
              <a:off x="1776" y="3561"/>
              <a:ext cx="240" cy="252"/>
            </a:xfrm>
            <a:prstGeom prst="rect">
              <a:avLst/>
            </a:prstGeom>
            <a:noFill/>
            <a:ln w="9525">
              <a:noFill/>
              <a:miter lim="800000"/>
              <a:headEnd/>
              <a:tailEnd/>
            </a:ln>
          </p:spPr>
          <p:txBody>
            <a:bodyPr>
              <a:spAutoFit/>
            </a:bodyPr>
            <a:lstStyle/>
            <a:p>
              <a:pPr>
                <a:spcBef>
                  <a:spcPct val="50000"/>
                </a:spcBef>
              </a:pPr>
              <a:r>
                <a:rPr lang="en-US" sz="2000" b="1">
                  <a:solidFill>
                    <a:srgbClr val="FF0000"/>
                  </a:solidFill>
                  <a:sym typeface="Wingdings 3" pitchFamily="18" charset="2"/>
                </a:rPr>
                <a:t></a:t>
              </a:r>
            </a:p>
          </p:txBody>
        </p:sp>
        <p:sp>
          <p:nvSpPr>
            <p:cNvPr id="1047" name="Text Box 38"/>
            <p:cNvSpPr txBox="1">
              <a:spLocks noChangeArrowheads="1"/>
            </p:cNvSpPr>
            <p:nvPr/>
          </p:nvSpPr>
          <p:spPr bwMode="auto">
            <a:xfrm>
              <a:off x="4176" y="3552"/>
              <a:ext cx="240" cy="291"/>
            </a:xfrm>
            <a:prstGeom prst="rect">
              <a:avLst/>
            </a:prstGeom>
            <a:noFill/>
            <a:ln w="9525">
              <a:noFill/>
              <a:miter lim="800000"/>
              <a:headEnd/>
              <a:tailEnd/>
            </a:ln>
          </p:spPr>
          <p:txBody>
            <a:bodyPr>
              <a:spAutoFit/>
            </a:bodyPr>
            <a:lstStyle/>
            <a:p>
              <a:pPr>
                <a:spcBef>
                  <a:spcPct val="50000"/>
                </a:spcBef>
              </a:pPr>
              <a:r>
                <a:rPr lang="en-US" sz="2400" b="1">
                  <a:solidFill>
                    <a:srgbClr val="FF0000"/>
                  </a:solidFill>
                  <a:latin typeface="Times New Roman" pitchFamily="18" charset="0"/>
                  <a:cs typeface="Times New Roman" pitchFamily="18" charset="0"/>
                </a:rPr>
                <a:t>=</a:t>
              </a:r>
            </a:p>
          </p:txBody>
        </p:sp>
        <p:sp>
          <p:nvSpPr>
            <p:cNvPr id="1048" name="Text Box 39"/>
            <p:cNvSpPr txBox="1">
              <a:spLocks noChangeArrowheads="1"/>
            </p:cNvSpPr>
            <p:nvPr/>
          </p:nvSpPr>
          <p:spPr bwMode="auto">
            <a:xfrm>
              <a:off x="4416" y="3532"/>
              <a:ext cx="576" cy="291"/>
            </a:xfrm>
            <a:prstGeom prst="rect">
              <a:avLst/>
            </a:prstGeom>
            <a:noFill/>
            <a:ln w="9525">
              <a:noFill/>
              <a:miter lim="800000"/>
              <a:headEnd/>
              <a:tailEnd/>
            </a:ln>
          </p:spPr>
          <p:txBody>
            <a:bodyPr>
              <a:spAutoFit/>
            </a:bodyPr>
            <a:lstStyle/>
            <a:p>
              <a:pPr>
                <a:spcBef>
                  <a:spcPct val="50000"/>
                </a:spcBef>
              </a:pPr>
              <a:r>
                <a:rPr lang="en-US" sz="2400" b="1">
                  <a:solidFill>
                    <a:srgbClr val="FF0000"/>
                  </a:solidFill>
                  <a:latin typeface="Times New Roman" pitchFamily="18" charset="0"/>
                  <a:cs typeface="Times New Roman" pitchFamily="18" charset="0"/>
                </a:rPr>
                <a:t>75(m)</a:t>
              </a:r>
              <a:endParaRPr lang="el-GR" sz="2400">
                <a:solidFill>
                  <a:srgbClr val="FF0000"/>
                </a:solidFill>
                <a:latin typeface="Times New Roman" pitchFamily="18" charset="0"/>
                <a:ea typeface="MS Song" pitchFamily="49" charset="-122"/>
                <a:cs typeface="Times New Roman" pitchFamily="18" charset="0"/>
              </a:endParaRP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0" presetClass="entr" presetSubtype="0" fill="hold" grpId="0" nodeType="afterEffect">
                                  <p:stCondLst>
                                    <p:cond delay="0"/>
                                  </p:stCondLst>
                                  <p:childTnLst>
                                    <p:set>
                                      <p:cBhvr>
                                        <p:cTn id="6" dur="1" fill="hold">
                                          <p:stCondLst>
                                            <p:cond delay="0"/>
                                          </p:stCondLst>
                                        </p:cTn>
                                        <p:tgtEl>
                                          <p:spTgt spid="9232"/>
                                        </p:tgtEl>
                                        <p:attrNameLst>
                                          <p:attrName>style.visibility</p:attrName>
                                        </p:attrNameLst>
                                      </p:cBhvr>
                                      <p:to>
                                        <p:strVal val="visible"/>
                                      </p:to>
                                    </p:set>
                                    <p:animEffect transition="in" filter="wedge">
                                      <p:cBhvr>
                                        <p:cTn id="7" dur="500"/>
                                        <p:tgtEl>
                                          <p:spTgt spid="9232"/>
                                        </p:tgtEl>
                                      </p:cBhvr>
                                    </p:animEffect>
                                  </p:childTnLst>
                                </p:cTn>
                              </p:par>
                            </p:childTnLst>
                          </p:cTn>
                        </p:par>
                        <p:par>
                          <p:cTn id="8" fill="hold" nodeType="afterGroup">
                            <p:stCondLst>
                              <p:cond delay="500"/>
                            </p:stCondLst>
                            <p:childTnLst>
                              <p:par>
                                <p:cTn id="9" presetID="20" presetClass="entr" presetSubtype="0" fill="hold" grpId="0" nodeType="afterEffect">
                                  <p:stCondLst>
                                    <p:cond delay="0"/>
                                  </p:stCondLst>
                                  <p:childTnLst>
                                    <p:set>
                                      <p:cBhvr>
                                        <p:cTn id="10" dur="1" fill="hold">
                                          <p:stCondLst>
                                            <p:cond delay="0"/>
                                          </p:stCondLst>
                                        </p:cTn>
                                        <p:tgtEl>
                                          <p:spTgt spid="9221"/>
                                        </p:tgtEl>
                                        <p:attrNameLst>
                                          <p:attrName>style.visibility</p:attrName>
                                        </p:attrNameLst>
                                      </p:cBhvr>
                                      <p:to>
                                        <p:strVal val="visible"/>
                                      </p:to>
                                    </p:set>
                                    <p:animEffect transition="in" filter="wedge">
                                      <p:cBhvr>
                                        <p:cTn id="11" dur="500"/>
                                        <p:tgtEl>
                                          <p:spTgt spid="9221"/>
                                        </p:tgtEl>
                                      </p:cBhvr>
                                    </p:animEffect>
                                  </p:childTnLst>
                                </p:cTn>
                              </p:par>
                            </p:childTnLst>
                          </p:cTn>
                        </p:par>
                        <p:par>
                          <p:cTn id="12" fill="hold" nodeType="afterGroup">
                            <p:stCondLst>
                              <p:cond delay="1000"/>
                            </p:stCondLst>
                            <p:childTnLst>
                              <p:par>
                                <p:cTn id="13" presetID="20" presetClass="entr" presetSubtype="0" fill="hold" grpId="0" nodeType="afterEffect">
                                  <p:stCondLst>
                                    <p:cond delay="0"/>
                                  </p:stCondLst>
                                  <p:childTnLst>
                                    <p:set>
                                      <p:cBhvr>
                                        <p:cTn id="14" dur="1" fill="hold">
                                          <p:stCondLst>
                                            <p:cond delay="0"/>
                                          </p:stCondLst>
                                        </p:cTn>
                                        <p:tgtEl>
                                          <p:spTgt spid="9223"/>
                                        </p:tgtEl>
                                        <p:attrNameLst>
                                          <p:attrName>style.visibility</p:attrName>
                                        </p:attrNameLst>
                                      </p:cBhvr>
                                      <p:to>
                                        <p:strVal val="visible"/>
                                      </p:to>
                                    </p:set>
                                    <p:animEffect transition="in" filter="wedge">
                                      <p:cBhvr>
                                        <p:cTn id="15" dur="500"/>
                                        <p:tgtEl>
                                          <p:spTgt spid="9223"/>
                                        </p:tgtEl>
                                      </p:cBhvr>
                                    </p:animEffect>
                                  </p:childTnLst>
                                </p:cTn>
                              </p:par>
                            </p:childTnLst>
                          </p:cTn>
                        </p:par>
                        <p:par>
                          <p:cTn id="16" fill="hold" nodeType="afterGroup">
                            <p:stCondLst>
                              <p:cond delay="1500"/>
                            </p:stCondLst>
                            <p:childTnLst>
                              <p:par>
                                <p:cTn id="17" presetID="20" presetClass="entr" presetSubtype="0" fill="hold" nodeType="afterEffect">
                                  <p:stCondLst>
                                    <p:cond delay="0"/>
                                  </p:stCondLst>
                                  <p:childTnLst>
                                    <p:set>
                                      <p:cBhvr>
                                        <p:cTn id="18" dur="1" fill="hold">
                                          <p:stCondLst>
                                            <p:cond delay="0"/>
                                          </p:stCondLst>
                                        </p:cTn>
                                        <p:tgtEl>
                                          <p:spTgt spid="9224"/>
                                        </p:tgtEl>
                                        <p:attrNameLst>
                                          <p:attrName>style.visibility</p:attrName>
                                        </p:attrNameLst>
                                      </p:cBhvr>
                                      <p:to>
                                        <p:strVal val="visible"/>
                                      </p:to>
                                    </p:set>
                                    <p:animEffect transition="in" filter="wedge">
                                      <p:cBhvr>
                                        <p:cTn id="19" dur="500"/>
                                        <p:tgtEl>
                                          <p:spTgt spid="9224"/>
                                        </p:tgtEl>
                                      </p:cBhvr>
                                    </p:animEffect>
                                  </p:childTnLst>
                                </p:cTn>
                              </p:par>
                            </p:childTnLst>
                          </p:cTn>
                        </p:par>
                        <p:par>
                          <p:cTn id="20" fill="hold" nodeType="afterGroup">
                            <p:stCondLst>
                              <p:cond delay="2000"/>
                            </p:stCondLst>
                            <p:childTnLst>
                              <p:par>
                                <p:cTn id="21" presetID="20" presetClass="entr" presetSubtype="0" fill="hold" grpId="0" nodeType="afterEffect">
                                  <p:stCondLst>
                                    <p:cond delay="0"/>
                                  </p:stCondLst>
                                  <p:childTnLst>
                                    <p:set>
                                      <p:cBhvr>
                                        <p:cTn id="22" dur="1" fill="hold">
                                          <p:stCondLst>
                                            <p:cond delay="0"/>
                                          </p:stCondLst>
                                        </p:cTn>
                                        <p:tgtEl>
                                          <p:spTgt spid="9225"/>
                                        </p:tgtEl>
                                        <p:attrNameLst>
                                          <p:attrName>style.visibility</p:attrName>
                                        </p:attrNameLst>
                                      </p:cBhvr>
                                      <p:to>
                                        <p:strVal val="visible"/>
                                      </p:to>
                                    </p:set>
                                    <p:animEffect transition="in" filter="wedge">
                                      <p:cBhvr>
                                        <p:cTn id="23" dur="500"/>
                                        <p:tgtEl>
                                          <p:spTgt spid="9225"/>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20" presetClass="entr" presetSubtype="0" fill="hold" grpId="0" nodeType="clickEffect">
                                  <p:stCondLst>
                                    <p:cond delay="0"/>
                                  </p:stCondLst>
                                  <p:childTnLst>
                                    <p:set>
                                      <p:cBhvr>
                                        <p:cTn id="27" dur="1" fill="hold">
                                          <p:stCondLst>
                                            <p:cond delay="0"/>
                                          </p:stCondLst>
                                        </p:cTn>
                                        <p:tgtEl>
                                          <p:spTgt spid="9226"/>
                                        </p:tgtEl>
                                        <p:attrNameLst>
                                          <p:attrName>style.visibility</p:attrName>
                                        </p:attrNameLst>
                                      </p:cBhvr>
                                      <p:to>
                                        <p:strVal val="visible"/>
                                      </p:to>
                                    </p:set>
                                    <p:animEffect transition="in" filter="wedge">
                                      <p:cBhvr>
                                        <p:cTn id="28" dur="500"/>
                                        <p:tgtEl>
                                          <p:spTgt spid="9226"/>
                                        </p:tgtEl>
                                      </p:cBhvr>
                                    </p:animEffect>
                                  </p:childTnLst>
                                </p:cTn>
                              </p:par>
                              <p:par>
                                <p:cTn id="29" presetID="20" presetClass="entr" presetSubtype="0" fill="hold" grpId="0" nodeType="withEffect">
                                  <p:stCondLst>
                                    <p:cond delay="0"/>
                                  </p:stCondLst>
                                  <p:childTnLst>
                                    <p:set>
                                      <p:cBhvr>
                                        <p:cTn id="30" dur="1" fill="hold">
                                          <p:stCondLst>
                                            <p:cond delay="0"/>
                                          </p:stCondLst>
                                        </p:cTn>
                                        <p:tgtEl>
                                          <p:spTgt spid="9227"/>
                                        </p:tgtEl>
                                        <p:attrNameLst>
                                          <p:attrName>style.visibility</p:attrName>
                                        </p:attrNameLst>
                                      </p:cBhvr>
                                      <p:to>
                                        <p:strVal val="visible"/>
                                      </p:to>
                                    </p:set>
                                    <p:animEffect transition="in" filter="wedge">
                                      <p:cBhvr>
                                        <p:cTn id="31" dur="500"/>
                                        <p:tgtEl>
                                          <p:spTgt spid="9227"/>
                                        </p:tgtEl>
                                      </p:cBhvr>
                                    </p:animEffect>
                                  </p:childTnLst>
                                </p:cTn>
                              </p:par>
                              <p:par>
                                <p:cTn id="32" presetID="20" presetClass="entr" presetSubtype="0" fill="hold" grpId="0" nodeType="withEffect">
                                  <p:stCondLst>
                                    <p:cond delay="0"/>
                                  </p:stCondLst>
                                  <p:childTnLst>
                                    <p:set>
                                      <p:cBhvr>
                                        <p:cTn id="33" dur="1" fill="hold">
                                          <p:stCondLst>
                                            <p:cond delay="0"/>
                                          </p:stCondLst>
                                        </p:cTn>
                                        <p:tgtEl>
                                          <p:spTgt spid="9228"/>
                                        </p:tgtEl>
                                        <p:attrNameLst>
                                          <p:attrName>style.visibility</p:attrName>
                                        </p:attrNameLst>
                                      </p:cBhvr>
                                      <p:to>
                                        <p:strVal val="visible"/>
                                      </p:to>
                                    </p:set>
                                    <p:animEffect transition="in" filter="wedge">
                                      <p:cBhvr>
                                        <p:cTn id="34" dur="500"/>
                                        <p:tgtEl>
                                          <p:spTgt spid="9228"/>
                                        </p:tgtEl>
                                      </p:cBhvr>
                                    </p:animEffect>
                                  </p:childTnLst>
                                </p:cTn>
                              </p:par>
                              <p:par>
                                <p:cTn id="35" presetID="20" presetClass="entr" presetSubtype="0" fill="hold" nodeType="withEffect">
                                  <p:stCondLst>
                                    <p:cond delay="0"/>
                                  </p:stCondLst>
                                  <p:childTnLst>
                                    <p:set>
                                      <p:cBhvr>
                                        <p:cTn id="36" dur="1" fill="hold">
                                          <p:stCondLst>
                                            <p:cond delay="0"/>
                                          </p:stCondLst>
                                        </p:cTn>
                                        <p:tgtEl>
                                          <p:spTgt spid="9230"/>
                                        </p:tgtEl>
                                        <p:attrNameLst>
                                          <p:attrName>style.visibility</p:attrName>
                                        </p:attrNameLst>
                                      </p:cBhvr>
                                      <p:to>
                                        <p:strVal val="visible"/>
                                      </p:to>
                                    </p:set>
                                    <p:animEffect transition="in" filter="wedge">
                                      <p:cBhvr>
                                        <p:cTn id="37" dur="500"/>
                                        <p:tgtEl>
                                          <p:spTgt spid="9230"/>
                                        </p:tgtEl>
                                      </p:cBhvr>
                                    </p:animEffect>
                                  </p:childTnLst>
                                </p:cTn>
                              </p:par>
                              <p:par>
                                <p:cTn id="38" presetID="20" presetClass="entr" presetSubtype="0" fill="hold" grpId="0" nodeType="withEffect">
                                  <p:stCondLst>
                                    <p:cond delay="0"/>
                                  </p:stCondLst>
                                  <p:childTnLst>
                                    <p:set>
                                      <p:cBhvr>
                                        <p:cTn id="39" dur="1" fill="hold">
                                          <p:stCondLst>
                                            <p:cond delay="0"/>
                                          </p:stCondLst>
                                        </p:cTn>
                                        <p:tgtEl>
                                          <p:spTgt spid="9231"/>
                                        </p:tgtEl>
                                        <p:attrNameLst>
                                          <p:attrName>style.visibility</p:attrName>
                                        </p:attrNameLst>
                                      </p:cBhvr>
                                      <p:to>
                                        <p:strVal val="visible"/>
                                      </p:to>
                                    </p:set>
                                    <p:animEffect transition="in" filter="wedge">
                                      <p:cBhvr>
                                        <p:cTn id="40" dur="500"/>
                                        <p:tgtEl>
                                          <p:spTgt spid="9231"/>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20" presetClass="entr" presetSubtype="0" fill="hold" grpId="0" nodeType="clickEffect">
                                  <p:stCondLst>
                                    <p:cond delay="0"/>
                                  </p:stCondLst>
                                  <p:childTnLst>
                                    <p:set>
                                      <p:cBhvr>
                                        <p:cTn id="44" dur="1" fill="hold">
                                          <p:stCondLst>
                                            <p:cond delay="0"/>
                                          </p:stCondLst>
                                        </p:cTn>
                                        <p:tgtEl>
                                          <p:spTgt spid="9233"/>
                                        </p:tgtEl>
                                        <p:attrNameLst>
                                          <p:attrName>style.visibility</p:attrName>
                                        </p:attrNameLst>
                                      </p:cBhvr>
                                      <p:to>
                                        <p:strVal val="visible"/>
                                      </p:to>
                                    </p:set>
                                    <p:animEffect transition="in" filter="wedge">
                                      <p:cBhvr>
                                        <p:cTn id="45" dur="500"/>
                                        <p:tgtEl>
                                          <p:spTgt spid="9233"/>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20" presetClass="entr" presetSubtype="0" fill="hold" grpId="0" nodeType="clickEffect">
                                  <p:stCondLst>
                                    <p:cond delay="0"/>
                                  </p:stCondLst>
                                  <p:childTnLst>
                                    <p:set>
                                      <p:cBhvr>
                                        <p:cTn id="49" dur="1" fill="hold">
                                          <p:stCondLst>
                                            <p:cond delay="0"/>
                                          </p:stCondLst>
                                        </p:cTn>
                                        <p:tgtEl>
                                          <p:spTgt spid="9234"/>
                                        </p:tgtEl>
                                        <p:attrNameLst>
                                          <p:attrName>style.visibility</p:attrName>
                                        </p:attrNameLst>
                                      </p:cBhvr>
                                      <p:to>
                                        <p:strVal val="visible"/>
                                      </p:to>
                                    </p:set>
                                    <p:animEffect transition="in" filter="wedge">
                                      <p:cBhvr>
                                        <p:cTn id="50" dur="500"/>
                                        <p:tgtEl>
                                          <p:spTgt spid="9234"/>
                                        </p:tgtEl>
                                      </p:cBhvr>
                                    </p:animEffect>
                                  </p:childTnLst>
                                </p:cTn>
                              </p:par>
                            </p:childTnLst>
                          </p:cTn>
                        </p:par>
                        <p:par>
                          <p:cTn id="51" fill="hold" nodeType="afterGroup">
                            <p:stCondLst>
                              <p:cond delay="500"/>
                            </p:stCondLst>
                            <p:childTnLst>
                              <p:par>
                                <p:cTn id="52" presetID="20" presetClass="entr" presetSubtype="0" fill="hold" nodeType="afterEffect">
                                  <p:stCondLst>
                                    <p:cond delay="0"/>
                                  </p:stCondLst>
                                  <p:childTnLst>
                                    <p:set>
                                      <p:cBhvr>
                                        <p:cTn id="53" dur="1" fill="hold">
                                          <p:stCondLst>
                                            <p:cond delay="0"/>
                                          </p:stCondLst>
                                        </p:cTn>
                                        <p:tgtEl>
                                          <p:spTgt spid="2"/>
                                        </p:tgtEl>
                                        <p:attrNameLst>
                                          <p:attrName>style.visibility</p:attrName>
                                        </p:attrNameLst>
                                      </p:cBhvr>
                                      <p:to>
                                        <p:strVal val="visible"/>
                                      </p:to>
                                    </p:set>
                                    <p:animEffect transition="in" filter="wedge">
                                      <p:cBhvr>
                                        <p:cTn id="54"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1" grpId="0"/>
      <p:bldP spid="9223" grpId="0"/>
      <p:bldP spid="9225" grpId="0"/>
      <p:bldP spid="9226" grpId="0"/>
      <p:bldP spid="9227" grpId="0"/>
      <p:bldP spid="9228" grpId="0"/>
      <p:bldP spid="9231" grpId="0"/>
      <p:bldP spid="9232" grpId="0" animBg="1"/>
      <p:bldP spid="9233" grpId="0" animBg="1"/>
      <p:bldP spid="923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Tổng hợp phông nền powerpoint đẹp nhất - SAIGON METRO MALL"/>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4" name="Text Box 3"/>
          <p:cNvSpPr txBox="1">
            <a:spLocks noChangeArrowheads="1"/>
          </p:cNvSpPr>
          <p:nvPr/>
        </p:nvSpPr>
        <p:spPr bwMode="auto">
          <a:xfrm>
            <a:off x="0" y="0"/>
            <a:ext cx="9144000" cy="3046976"/>
          </a:xfrm>
          <a:prstGeom prst="rect">
            <a:avLst/>
          </a:prstGeom>
          <a:noFill/>
          <a:ln>
            <a:noFill/>
          </a:ln>
          <a:effectLst/>
        </p:spPr>
        <p:txBody>
          <a:bodyPr wrap="square" lIns="91428" tIns="45714" rIns="91428" bIns="4571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spcBef>
                <a:spcPct val="50000"/>
              </a:spcBef>
              <a:defRPr/>
            </a:pPr>
            <a:r>
              <a:rPr lang="en-US" sz="2400" dirty="0">
                <a:solidFill>
                  <a:schemeClr val="accent5">
                    <a:lumMod val="10000"/>
                  </a:schemeClr>
                </a:solidFill>
                <a:latin typeface=".VnTime" pitchFamily="34" charset="0"/>
              </a:rPr>
              <a:t> </a:t>
            </a:r>
            <a:r>
              <a:rPr lang="en-US" sz="3200" b="1" dirty="0" err="1">
                <a:solidFill>
                  <a:srgbClr val="FF0000"/>
                </a:solidFill>
                <a:latin typeface="Times New Roman" pitchFamily="18" charset="0"/>
                <a:cs typeface="Times New Roman" pitchFamily="18" charset="0"/>
              </a:rPr>
              <a:t>Bài</a:t>
            </a:r>
            <a:r>
              <a:rPr lang="en-US" sz="3200" b="1" dirty="0">
                <a:solidFill>
                  <a:srgbClr val="FF0000"/>
                </a:solidFill>
                <a:latin typeface="Times New Roman" pitchFamily="18" charset="0"/>
                <a:cs typeface="Times New Roman" pitchFamily="18" charset="0"/>
              </a:rPr>
              <a:t> 3</a:t>
            </a:r>
            <a:r>
              <a:rPr lang="vi-VN" sz="3200" b="1" dirty="0">
                <a:solidFill>
                  <a:srgbClr val="FF0000"/>
                </a:solidFill>
                <a:latin typeface="Times New Roman" pitchFamily="18" charset="0"/>
                <a:cs typeface="Times New Roman" pitchFamily="18" charset="0"/>
              </a:rPr>
              <a:t>:</a:t>
            </a:r>
            <a:r>
              <a:rPr lang="en-US" sz="3200" dirty="0" err="1">
                <a:solidFill>
                  <a:schemeClr val="accent5">
                    <a:lumMod val="10000"/>
                  </a:schemeClr>
                </a:solidFill>
                <a:latin typeface="Times New Roman" pitchFamily="18" charset="0"/>
                <a:cs typeface="Times New Roman" pitchFamily="18" charset="0"/>
              </a:rPr>
              <a:t>Một</a:t>
            </a:r>
            <a:r>
              <a:rPr lang="en-US" sz="3200" dirty="0">
                <a:solidFill>
                  <a:schemeClr val="accent5">
                    <a:lumMod val="10000"/>
                  </a:schemeClr>
                </a:solidFill>
                <a:latin typeface="Times New Roman" pitchFamily="18" charset="0"/>
                <a:cs typeface="Times New Roman" pitchFamily="18" charset="0"/>
              </a:rPr>
              <a:t> </a:t>
            </a:r>
            <a:r>
              <a:rPr lang="en-US" sz="3200" dirty="0" err="1">
                <a:solidFill>
                  <a:schemeClr val="accent5">
                    <a:lumMod val="10000"/>
                  </a:schemeClr>
                </a:solidFill>
                <a:latin typeface="Times New Roman" pitchFamily="18" charset="0"/>
                <a:cs typeface="Times New Roman" pitchFamily="18" charset="0"/>
              </a:rPr>
              <a:t>bóng</a:t>
            </a:r>
            <a:r>
              <a:rPr lang="en-US" sz="3200" dirty="0">
                <a:solidFill>
                  <a:schemeClr val="accent5">
                    <a:lumMod val="10000"/>
                  </a:schemeClr>
                </a:solidFill>
                <a:latin typeface="Times New Roman" pitchFamily="18" charset="0"/>
                <a:cs typeface="Times New Roman" pitchFamily="18" charset="0"/>
              </a:rPr>
              <a:t> </a:t>
            </a:r>
            <a:r>
              <a:rPr lang="en-US" sz="3200" dirty="0" err="1">
                <a:solidFill>
                  <a:schemeClr val="accent5">
                    <a:lumMod val="10000"/>
                  </a:schemeClr>
                </a:solidFill>
                <a:latin typeface="Times New Roman" pitchFamily="18" charset="0"/>
                <a:cs typeface="Times New Roman" pitchFamily="18" charset="0"/>
              </a:rPr>
              <a:t>đèn</a:t>
            </a:r>
            <a:r>
              <a:rPr lang="en-US" sz="3200" dirty="0">
                <a:solidFill>
                  <a:schemeClr val="accent5">
                    <a:lumMod val="10000"/>
                  </a:schemeClr>
                </a:solidFill>
                <a:latin typeface="Times New Roman" pitchFamily="18" charset="0"/>
                <a:cs typeface="Times New Roman" pitchFamily="18" charset="0"/>
              </a:rPr>
              <a:t> </a:t>
            </a:r>
            <a:r>
              <a:rPr lang="en-US" sz="3200" dirty="0" err="1">
                <a:solidFill>
                  <a:schemeClr val="accent5">
                    <a:lumMod val="10000"/>
                  </a:schemeClr>
                </a:solidFill>
                <a:latin typeface="Times New Roman" pitchFamily="18" charset="0"/>
                <a:cs typeface="Times New Roman" pitchFamily="18" charset="0"/>
              </a:rPr>
              <a:t>có</a:t>
            </a:r>
            <a:r>
              <a:rPr lang="en-US" sz="3200" dirty="0">
                <a:solidFill>
                  <a:schemeClr val="accent5">
                    <a:lumMod val="10000"/>
                  </a:schemeClr>
                </a:solidFill>
                <a:latin typeface="Times New Roman" pitchFamily="18" charset="0"/>
                <a:cs typeface="Times New Roman" pitchFamily="18" charset="0"/>
              </a:rPr>
              <a:t> </a:t>
            </a:r>
            <a:r>
              <a:rPr lang="en-US" sz="3200" dirty="0" err="1">
                <a:solidFill>
                  <a:schemeClr val="accent5">
                    <a:lumMod val="10000"/>
                  </a:schemeClr>
                </a:solidFill>
                <a:latin typeface="Times New Roman" pitchFamily="18" charset="0"/>
                <a:cs typeface="Times New Roman" pitchFamily="18" charset="0"/>
              </a:rPr>
              <a:t>điện</a:t>
            </a:r>
            <a:r>
              <a:rPr lang="en-US" sz="3200" dirty="0">
                <a:solidFill>
                  <a:schemeClr val="accent5">
                    <a:lumMod val="10000"/>
                  </a:schemeClr>
                </a:solidFill>
                <a:latin typeface="Times New Roman" pitchFamily="18" charset="0"/>
                <a:cs typeface="Times New Roman" pitchFamily="18" charset="0"/>
              </a:rPr>
              <a:t> </a:t>
            </a:r>
            <a:r>
              <a:rPr lang="en-US" sz="3200" dirty="0" err="1">
                <a:solidFill>
                  <a:schemeClr val="accent5">
                    <a:lumMod val="10000"/>
                  </a:schemeClr>
                </a:solidFill>
                <a:latin typeface="Times New Roman" pitchFamily="18" charset="0"/>
                <a:cs typeface="Times New Roman" pitchFamily="18" charset="0"/>
              </a:rPr>
              <a:t>trở</a:t>
            </a:r>
            <a:r>
              <a:rPr lang="en-US" sz="3200" dirty="0">
                <a:solidFill>
                  <a:schemeClr val="accent5">
                    <a:lumMod val="10000"/>
                  </a:schemeClr>
                </a:solidFill>
                <a:latin typeface="Times New Roman" pitchFamily="18" charset="0"/>
                <a:cs typeface="Times New Roman" pitchFamily="18" charset="0"/>
              </a:rPr>
              <a:t> R</a:t>
            </a:r>
            <a:r>
              <a:rPr lang="en-US" sz="3200" baseline="-25000" dirty="0">
                <a:solidFill>
                  <a:schemeClr val="accent5">
                    <a:lumMod val="10000"/>
                  </a:schemeClr>
                </a:solidFill>
                <a:latin typeface="Times New Roman" pitchFamily="18" charset="0"/>
                <a:cs typeface="Times New Roman" pitchFamily="18" charset="0"/>
              </a:rPr>
              <a:t>1</a:t>
            </a:r>
            <a:r>
              <a:rPr lang="en-US" sz="3200" dirty="0">
                <a:solidFill>
                  <a:schemeClr val="accent5">
                    <a:lumMod val="10000"/>
                  </a:schemeClr>
                </a:solidFill>
                <a:latin typeface="Times New Roman" pitchFamily="18" charset="0"/>
                <a:cs typeface="Times New Roman" pitchFamily="18" charset="0"/>
              </a:rPr>
              <a:t>=600</a:t>
            </a:r>
            <a:r>
              <a:rPr lang="en-US" sz="3200" i="1" dirty="0">
                <a:latin typeface="Times New Roman" pitchFamily="18" charset="0"/>
                <a:cs typeface="Times New Roman" pitchFamily="18" charset="0"/>
              </a:rPr>
              <a:t>Ω </a:t>
            </a:r>
            <a:r>
              <a:rPr lang="en-US" sz="3200" dirty="0" err="1">
                <a:latin typeface="Times New Roman" pitchFamily="18" charset="0"/>
                <a:cs typeface="Times New Roman" pitchFamily="18" charset="0"/>
              </a:rPr>
              <a:t>được</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mắc</a:t>
            </a:r>
            <a:r>
              <a:rPr lang="en-US" sz="3200" dirty="0">
                <a:latin typeface="Times New Roman" pitchFamily="18" charset="0"/>
                <a:cs typeface="Times New Roman" pitchFamily="18" charset="0"/>
              </a:rPr>
              <a:t> song </a:t>
            </a:r>
            <a:r>
              <a:rPr lang="en-US" sz="3200" dirty="0" err="1">
                <a:latin typeface="Times New Roman" pitchFamily="18" charset="0"/>
                <a:cs typeface="Times New Roman" pitchFamily="18" charset="0"/>
              </a:rPr>
              <a:t>song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với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bóng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đèn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thứ</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hai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có</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điện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trở</a:t>
            </a:r>
            <a:r>
              <a:rPr lang="en-US" sz="3200" dirty="0">
                <a:solidFill>
                  <a:schemeClr val="accent5">
                    <a:lumMod val="10000"/>
                  </a:schemeClr>
                </a:solidFill>
                <a:latin typeface=".VnTime" pitchFamily="34" charset="0"/>
              </a:rPr>
              <a:t> </a:t>
            </a:r>
            <a:r>
              <a:rPr lang="en-US" sz="3200" dirty="0">
                <a:solidFill>
                  <a:schemeClr val="accent5">
                    <a:lumMod val="10000"/>
                  </a:schemeClr>
                </a:solidFill>
                <a:latin typeface="Times New Roman" pitchFamily="18" charset="0"/>
                <a:cs typeface="Times New Roman" pitchFamily="18" charset="0"/>
              </a:rPr>
              <a:t>R</a:t>
            </a:r>
            <a:r>
              <a:rPr lang="en-US" sz="3200" baseline="-25000" dirty="0">
                <a:solidFill>
                  <a:schemeClr val="accent5">
                    <a:lumMod val="10000"/>
                  </a:schemeClr>
                </a:solidFill>
                <a:latin typeface="Times New Roman" pitchFamily="18" charset="0"/>
                <a:cs typeface="Times New Roman" pitchFamily="18" charset="0"/>
              </a:rPr>
              <a:t>2</a:t>
            </a:r>
            <a:r>
              <a:rPr lang="en-US" sz="3200" dirty="0">
                <a:solidFill>
                  <a:schemeClr val="accent5">
                    <a:lumMod val="10000"/>
                  </a:schemeClr>
                </a:solidFill>
                <a:latin typeface="Times New Roman" pitchFamily="18" charset="0"/>
                <a:cs typeface="Times New Roman" pitchFamily="18" charset="0"/>
              </a:rPr>
              <a:t>=900</a:t>
            </a:r>
            <a:r>
              <a:rPr lang="en-US" sz="3200" i="1" dirty="0">
                <a:latin typeface="Times New Roman" pitchFamily="18" charset="0"/>
                <a:cs typeface="Times New Roman" pitchFamily="18" charset="0"/>
              </a:rPr>
              <a:t>Ω </a:t>
            </a:r>
            <a:r>
              <a:rPr lang="en-US" sz="3200" dirty="0" err="1">
                <a:latin typeface="Times New Roman" pitchFamily="18" charset="0"/>
                <a:cs typeface="Times New Roman" pitchFamily="18" charset="0"/>
              </a:rPr>
              <a:t>vào</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hiệu</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điện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thế</a:t>
            </a:r>
            <a:r>
              <a:rPr lang="en-US" sz="3200" dirty="0">
                <a:solidFill>
                  <a:schemeClr val="accent5">
                    <a:lumMod val="10000"/>
                  </a:schemeClr>
                </a:solidFill>
                <a:latin typeface=".VnTime" pitchFamily="34" charset="0"/>
              </a:rPr>
              <a:t> </a:t>
            </a:r>
            <a:r>
              <a:rPr lang="en-US" sz="3200" dirty="0">
                <a:solidFill>
                  <a:schemeClr val="accent5">
                    <a:lumMod val="10000"/>
                  </a:schemeClr>
                </a:solidFill>
                <a:latin typeface="Times New Roman" pitchFamily="18" charset="0"/>
                <a:cs typeface="Times New Roman" pitchFamily="18" charset="0"/>
              </a:rPr>
              <a:t>U=220V </a:t>
            </a:r>
            <a:r>
              <a:rPr lang="en-US" sz="3200" dirty="0" err="1">
                <a:solidFill>
                  <a:schemeClr val="accent5">
                    <a:lumMod val="10000"/>
                  </a:schemeClr>
                </a:solidFill>
                <a:latin typeface="Times New Roman" pitchFamily="18" charset="0"/>
                <a:cs typeface="Times New Roman" pitchFamily="18" charset="0"/>
              </a:rPr>
              <a:t>như</a:t>
            </a:r>
            <a:r>
              <a:rPr lang="en-US" sz="3200" dirty="0">
                <a:solidFill>
                  <a:schemeClr val="accent5">
                    <a:lumMod val="10000"/>
                  </a:schemeClr>
                </a:solidFill>
                <a:latin typeface="Times New Roman" pitchFamily="18" charset="0"/>
                <a:cs typeface="Times New Roman" pitchFamily="18" charset="0"/>
              </a:rPr>
              <a:t> </a:t>
            </a:r>
            <a:r>
              <a:rPr lang="en-US" sz="3200" dirty="0" err="1">
                <a:solidFill>
                  <a:schemeClr val="accent5">
                    <a:lumMod val="10000"/>
                  </a:schemeClr>
                </a:solidFill>
                <a:latin typeface="Times New Roman" pitchFamily="18" charset="0"/>
                <a:cs typeface="Times New Roman" pitchFamily="18" charset="0"/>
              </a:rPr>
              <a:t>sơ</a:t>
            </a:r>
            <a:r>
              <a:rPr lang="en-US" sz="3200" dirty="0">
                <a:solidFill>
                  <a:schemeClr val="accent5">
                    <a:lumMod val="10000"/>
                  </a:schemeClr>
                </a:solidFill>
                <a:latin typeface="Times New Roman" pitchFamily="18" charset="0"/>
                <a:cs typeface="Times New Roman" pitchFamily="18" charset="0"/>
              </a:rPr>
              <a:t> </a:t>
            </a:r>
            <a:r>
              <a:rPr lang="en-US" sz="3200" dirty="0" err="1">
                <a:solidFill>
                  <a:schemeClr val="accent5">
                    <a:lumMod val="10000"/>
                  </a:schemeClr>
                </a:solidFill>
                <a:latin typeface="Times New Roman" pitchFamily="18" charset="0"/>
                <a:cs typeface="Times New Roman" pitchFamily="18" charset="0"/>
              </a:rPr>
              <a:t>đồ</a:t>
            </a:r>
            <a:r>
              <a:rPr lang="en-US" sz="3200" dirty="0">
                <a:solidFill>
                  <a:schemeClr val="accent5">
                    <a:lumMod val="10000"/>
                  </a:schemeClr>
                </a:solidFill>
                <a:latin typeface="Times New Roman" pitchFamily="18" charset="0"/>
                <a:cs typeface="Times New Roman" pitchFamily="18" charset="0"/>
              </a:rPr>
              <a:t> </a:t>
            </a:r>
            <a:r>
              <a:rPr lang="en-US" sz="3200" dirty="0" err="1">
                <a:solidFill>
                  <a:schemeClr val="accent5">
                    <a:lumMod val="10000"/>
                  </a:schemeClr>
                </a:solidFill>
                <a:latin typeface="Times New Roman" pitchFamily="18" charset="0"/>
                <a:cs typeface="Times New Roman" pitchFamily="18" charset="0"/>
              </a:rPr>
              <a:t>hình</a:t>
            </a:r>
            <a:r>
              <a:rPr lang="en-US" sz="3200" dirty="0">
                <a:solidFill>
                  <a:schemeClr val="accent5">
                    <a:lumMod val="10000"/>
                  </a:schemeClr>
                </a:solidFill>
                <a:latin typeface="Times New Roman" pitchFamily="18" charset="0"/>
                <a:cs typeface="Times New Roman" pitchFamily="18" charset="0"/>
              </a:rPr>
              <a:t> </a:t>
            </a:r>
            <a:r>
              <a:rPr lang="en-US" sz="3200" dirty="0" err="1">
                <a:solidFill>
                  <a:schemeClr val="accent5">
                    <a:lumMod val="10000"/>
                  </a:schemeClr>
                </a:solidFill>
                <a:latin typeface="Times New Roman" pitchFamily="18" charset="0"/>
                <a:cs typeface="Times New Roman" pitchFamily="18" charset="0"/>
              </a:rPr>
              <a:t>bên</a:t>
            </a:r>
            <a:r>
              <a:rPr lang="en-US" sz="3200" dirty="0">
                <a:solidFill>
                  <a:schemeClr val="accent5">
                    <a:lumMod val="10000"/>
                  </a:schemeClr>
                </a:solidFill>
                <a:latin typeface="Times New Roman" pitchFamily="18" charset="0"/>
                <a:cs typeface="Times New Roman" pitchFamily="18" charset="0"/>
              </a:rPr>
              <a:t>. </a:t>
            </a:r>
            <a:r>
              <a:rPr lang="en-US" sz="3200" dirty="0" err="1">
                <a:solidFill>
                  <a:schemeClr val="accent5">
                    <a:lumMod val="10000"/>
                  </a:schemeClr>
                </a:solidFill>
                <a:latin typeface="Times New Roman" pitchFamily="18" charset="0"/>
                <a:cs typeface="Times New Roman" pitchFamily="18" charset="0"/>
              </a:rPr>
              <a:t>Dây</a:t>
            </a:r>
            <a:r>
              <a:rPr lang="en-US" sz="3200" dirty="0">
                <a:solidFill>
                  <a:schemeClr val="accent5">
                    <a:lumMod val="10000"/>
                  </a:schemeClr>
                </a:solidFill>
                <a:latin typeface="Times New Roman" pitchFamily="18" charset="0"/>
                <a:cs typeface="Times New Roman" pitchFamily="18" charset="0"/>
              </a:rPr>
              <a:t> </a:t>
            </a:r>
            <a:r>
              <a:rPr lang="en-US" sz="3200" dirty="0" err="1">
                <a:solidFill>
                  <a:schemeClr val="accent5">
                    <a:lumMod val="10000"/>
                  </a:schemeClr>
                </a:solidFill>
                <a:latin typeface="Times New Roman" pitchFamily="18" charset="0"/>
                <a:cs typeface="Times New Roman" pitchFamily="18" charset="0"/>
              </a:rPr>
              <a:t>nối</a:t>
            </a:r>
            <a:r>
              <a:rPr lang="en-US" sz="3200" dirty="0">
                <a:solidFill>
                  <a:schemeClr val="accent5">
                    <a:lumMod val="10000"/>
                  </a:schemeClr>
                </a:solidFill>
                <a:latin typeface="Times New Roman" pitchFamily="18" charset="0"/>
                <a:cs typeface="Times New Roman" pitchFamily="18" charset="0"/>
              </a:rPr>
              <a:t> </a:t>
            </a:r>
            <a:r>
              <a:rPr lang="en-US" sz="3200" dirty="0" err="1">
                <a:solidFill>
                  <a:schemeClr val="accent5">
                    <a:lumMod val="10000"/>
                  </a:schemeClr>
                </a:solidFill>
                <a:latin typeface="Times New Roman" pitchFamily="18" charset="0"/>
                <a:cs typeface="Times New Roman" pitchFamily="18" charset="0"/>
              </a:rPr>
              <a:t>từ</a:t>
            </a:r>
            <a:r>
              <a:rPr lang="en-US" sz="3200" dirty="0">
                <a:solidFill>
                  <a:schemeClr val="accent5">
                    <a:lumMod val="10000"/>
                  </a:schemeClr>
                </a:solidFill>
                <a:latin typeface="Times New Roman" pitchFamily="18" charset="0"/>
                <a:cs typeface="Times New Roman" pitchFamily="18" charset="0"/>
              </a:rPr>
              <a:t> M </a:t>
            </a:r>
            <a:r>
              <a:rPr lang="en-US" sz="3200" dirty="0" err="1">
                <a:solidFill>
                  <a:schemeClr val="accent5">
                    <a:lumMod val="10000"/>
                  </a:schemeClr>
                </a:solidFill>
                <a:latin typeface="Times New Roman" pitchFamily="18" charset="0"/>
                <a:cs typeface="Times New Roman" pitchFamily="18" charset="0"/>
              </a:rPr>
              <a:t>tới</a:t>
            </a:r>
            <a:r>
              <a:rPr lang="en-US" sz="3200" dirty="0">
                <a:solidFill>
                  <a:schemeClr val="accent5">
                    <a:lumMod val="10000"/>
                  </a:schemeClr>
                </a:solidFill>
                <a:latin typeface="Times New Roman" pitchFamily="18" charset="0"/>
                <a:cs typeface="Times New Roman" pitchFamily="18" charset="0"/>
              </a:rPr>
              <a:t> A </a:t>
            </a:r>
            <a:r>
              <a:rPr lang="en-US" sz="3200" dirty="0" err="1">
                <a:solidFill>
                  <a:schemeClr val="accent5">
                    <a:lumMod val="10000"/>
                  </a:schemeClr>
                </a:solidFill>
                <a:latin typeface="Times New Roman" pitchFamily="18" charset="0"/>
                <a:cs typeface="Times New Roman" pitchFamily="18" charset="0"/>
              </a:rPr>
              <a:t>và</a:t>
            </a:r>
            <a:r>
              <a:rPr lang="en-US" sz="3200" dirty="0">
                <a:solidFill>
                  <a:schemeClr val="accent5">
                    <a:lumMod val="10000"/>
                  </a:schemeClr>
                </a:solidFill>
                <a:latin typeface="Times New Roman" pitchFamily="18" charset="0"/>
                <a:cs typeface="Times New Roman" pitchFamily="18" charset="0"/>
              </a:rPr>
              <a:t> </a:t>
            </a:r>
            <a:r>
              <a:rPr lang="en-US" sz="3200" dirty="0" err="1">
                <a:solidFill>
                  <a:schemeClr val="accent5">
                    <a:lumMod val="10000"/>
                  </a:schemeClr>
                </a:solidFill>
                <a:latin typeface="Times New Roman" pitchFamily="18" charset="0"/>
                <a:cs typeface="Times New Roman" pitchFamily="18" charset="0"/>
              </a:rPr>
              <a:t>từ</a:t>
            </a:r>
            <a:r>
              <a:rPr lang="en-US" sz="3200" dirty="0">
                <a:solidFill>
                  <a:schemeClr val="accent5">
                    <a:lumMod val="10000"/>
                  </a:schemeClr>
                </a:solidFill>
                <a:latin typeface="Times New Roman" pitchFamily="18" charset="0"/>
                <a:cs typeface="Times New Roman" pitchFamily="18" charset="0"/>
              </a:rPr>
              <a:t> N </a:t>
            </a:r>
            <a:r>
              <a:rPr lang="en-US" sz="3200" dirty="0" err="1">
                <a:solidFill>
                  <a:schemeClr val="accent5">
                    <a:lumMod val="10000"/>
                  </a:schemeClr>
                </a:solidFill>
                <a:latin typeface="Times New Roman" pitchFamily="18" charset="0"/>
                <a:cs typeface="Times New Roman" pitchFamily="18" charset="0"/>
              </a:rPr>
              <a:t>tới</a:t>
            </a:r>
            <a:r>
              <a:rPr lang="en-US" sz="3200" dirty="0">
                <a:solidFill>
                  <a:schemeClr val="accent5">
                    <a:lumMod val="10000"/>
                  </a:schemeClr>
                </a:solidFill>
                <a:latin typeface="Times New Roman" pitchFamily="18" charset="0"/>
                <a:cs typeface="Times New Roman" pitchFamily="18" charset="0"/>
              </a:rPr>
              <a:t> B </a:t>
            </a:r>
            <a:r>
              <a:rPr lang="en-US" sz="3200" dirty="0" err="1">
                <a:solidFill>
                  <a:schemeClr val="accent5">
                    <a:lumMod val="10000"/>
                  </a:schemeClr>
                </a:solidFill>
                <a:latin typeface="Times New Roman" pitchFamily="18" charset="0"/>
                <a:cs typeface="Times New Roman" pitchFamily="18" charset="0"/>
              </a:rPr>
              <a:t>là</a:t>
            </a:r>
            <a:r>
              <a:rPr lang="en-US" sz="3200" dirty="0">
                <a:solidFill>
                  <a:schemeClr val="accent5">
                    <a:lumMod val="10000"/>
                  </a:schemeClr>
                </a:solidFill>
                <a:latin typeface="Times New Roman" pitchFamily="18" charset="0"/>
                <a:cs typeface="Times New Roman" pitchFamily="18" charset="0"/>
              </a:rPr>
              <a:t> </a:t>
            </a:r>
            <a:r>
              <a:rPr lang="en-US" sz="3200" dirty="0" err="1">
                <a:solidFill>
                  <a:schemeClr val="accent5">
                    <a:lumMod val="10000"/>
                  </a:schemeClr>
                </a:solidFill>
                <a:latin typeface="Times New Roman" pitchFamily="18" charset="0"/>
                <a:cs typeface="Times New Roman" pitchFamily="18" charset="0"/>
              </a:rPr>
              <a:t>dây</a:t>
            </a:r>
            <a:r>
              <a:rPr lang="en-US" sz="3200" dirty="0">
                <a:solidFill>
                  <a:schemeClr val="accent5">
                    <a:lumMod val="10000"/>
                  </a:schemeClr>
                </a:solidFill>
                <a:latin typeface="Times New Roman" pitchFamily="18" charset="0"/>
                <a:cs typeface="Times New Roman" pitchFamily="18" charset="0"/>
              </a:rPr>
              <a:t> </a:t>
            </a:r>
            <a:r>
              <a:rPr lang="en-US" sz="3200" dirty="0" err="1">
                <a:solidFill>
                  <a:schemeClr val="accent5">
                    <a:lumMod val="10000"/>
                  </a:schemeClr>
                </a:solidFill>
                <a:latin typeface="Times New Roman" pitchFamily="18" charset="0"/>
                <a:cs typeface="Times New Roman" pitchFamily="18" charset="0"/>
              </a:rPr>
              <a:t>đồng</a:t>
            </a:r>
            <a:r>
              <a:rPr lang="en-US" sz="3200" dirty="0">
                <a:solidFill>
                  <a:schemeClr val="accent5">
                    <a:lumMod val="10000"/>
                  </a:schemeClr>
                </a:solidFill>
                <a:latin typeface="Times New Roman" pitchFamily="18" charset="0"/>
                <a:cs typeface="Times New Roman" pitchFamily="18" charset="0"/>
              </a:rPr>
              <a:t>, </a:t>
            </a:r>
            <a:r>
              <a:rPr lang="en-US" sz="3200" dirty="0" err="1">
                <a:solidFill>
                  <a:schemeClr val="accent5">
                    <a:lumMod val="10000"/>
                  </a:schemeClr>
                </a:solidFill>
                <a:latin typeface="Times New Roman" pitchFamily="18" charset="0"/>
                <a:cs typeface="Times New Roman" pitchFamily="18" charset="0"/>
              </a:rPr>
              <a:t>có</a:t>
            </a:r>
            <a:r>
              <a:rPr lang="en-US" sz="3200" dirty="0">
                <a:solidFill>
                  <a:schemeClr val="accent5">
                    <a:lumMod val="10000"/>
                  </a:schemeClr>
                </a:solidFill>
                <a:latin typeface="Times New Roman" pitchFamily="18" charset="0"/>
                <a:cs typeface="Times New Roman" pitchFamily="18" charset="0"/>
              </a:rPr>
              <a:t> </a:t>
            </a:r>
            <a:r>
              <a:rPr lang="en-US" sz="3200" dirty="0" err="1">
                <a:solidFill>
                  <a:schemeClr val="accent5">
                    <a:lumMod val="10000"/>
                  </a:schemeClr>
                </a:solidFill>
                <a:latin typeface="Times New Roman" pitchFamily="18" charset="0"/>
                <a:cs typeface="Times New Roman" pitchFamily="18" charset="0"/>
              </a:rPr>
              <a:t>chiều</a:t>
            </a:r>
            <a:r>
              <a:rPr lang="en-US" sz="3200" dirty="0">
                <a:solidFill>
                  <a:schemeClr val="accent5">
                    <a:lumMod val="10000"/>
                  </a:schemeClr>
                </a:solidFill>
                <a:latin typeface="Times New Roman" pitchFamily="18" charset="0"/>
                <a:cs typeface="Times New Roman" pitchFamily="18" charset="0"/>
              </a:rPr>
              <a:t> </a:t>
            </a:r>
            <a:r>
              <a:rPr lang="en-US" sz="3200" dirty="0" err="1">
                <a:solidFill>
                  <a:schemeClr val="accent5">
                    <a:lumMod val="10000"/>
                  </a:schemeClr>
                </a:solidFill>
                <a:latin typeface="Times New Roman" pitchFamily="18" charset="0"/>
                <a:cs typeface="Times New Roman" pitchFamily="18" charset="0"/>
              </a:rPr>
              <a:t>dài</a:t>
            </a:r>
            <a:r>
              <a:rPr lang="en-US" sz="3200" dirty="0">
                <a:solidFill>
                  <a:schemeClr val="accent5">
                    <a:lumMod val="10000"/>
                  </a:schemeClr>
                </a:solidFill>
                <a:latin typeface="Times New Roman" pitchFamily="18" charset="0"/>
                <a:cs typeface="Times New Roman" pitchFamily="18" charset="0"/>
              </a:rPr>
              <a:t> </a:t>
            </a:r>
            <a:r>
              <a:rPr lang="en-US" sz="3200" dirty="0" err="1">
                <a:solidFill>
                  <a:schemeClr val="accent5">
                    <a:lumMod val="10000"/>
                  </a:schemeClr>
                </a:solidFill>
                <a:latin typeface="Times New Roman" pitchFamily="18" charset="0"/>
                <a:cs typeface="Times New Roman" pitchFamily="18" charset="0"/>
              </a:rPr>
              <a:t>tổng</a:t>
            </a:r>
            <a:r>
              <a:rPr lang="en-US" sz="3200" dirty="0">
                <a:solidFill>
                  <a:schemeClr val="accent5">
                    <a:lumMod val="10000"/>
                  </a:schemeClr>
                </a:solidFill>
                <a:latin typeface="Times New Roman" pitchFamily="18" charset="0"/>
                <a:cs typeface="Times New Roman" pitchFamily="18" charset="0"/>
              </a:rPr>
              <a:t> </a:t>
            </a:r>
            <a:r>
              <a:rPr lang="en-US" sz="3200" dirty="0" err="1">
                <a:solidFill>
                  <a:schemeClr val="accent5">
                    <a:lumMod val="10000"/>
                  </a:schemeClr>
                </a:solidFill>
                <a:latin typeface="Times New Roman" pitchFamily="18" charset="0"/>
                <a:cs typeface="Times New Roman" pitchFamily="18" charset="0"/>
              </a:rPr>
              <a:t>cộng</a:t>
            </a:r>
            <a:r>
              <a:rPr lang="en-US" sz="3200" dirty="0">
                <a:solidFill>
                  <a:schemeClr val="accent5">
                    <a:lumMod val="10000"/>
                  </a:schemeClr>
                </a:solidFill>
                <a:latin typeface="Times New Roman" pitchFamily="18" charset="0"/>
                <a:cs typeface="Times New Roman" pitchFamily="18" charset="0"/>
              </a:rPr>
              <a:t> </a:t>
            </a:r>
            <a:r>
              <a:rPr lang="en-US" sz="3200" dirty="0" err="1">
                <a:solidFill>
                  <a:schemeClr val="accent5">
                    <a:lumMod val="10000"/>
                  </a:schemeClr>
                </a:solidFill>
                <a:latin typeface="Times New Roman" pitchFamily="18" charset="0"/>
                <a:cs typeface="Times New Roman" pitchFamily="18" charset="0"/>
              </a:rPr>
              <a:t>là</a:t>
            </a:r>
            <a:r>
              <a:rPr lang="en-US" sz="3200" dirty="0">
                <a:solidFill>
                  <a:schemeClr val="accent5">
                    <a:lumMod val="10000"/>
                  </a:schemeClr>
                </a:solidFill>
                <a:latin typeface="Times New Roman" pitchFamily="18" charset="0"/>
                <a:cs typeface="Times New Roman" pitchFamily="18" charset="0"/>
              </a:rPr>
              <a:t> </a:t>
            </a:r>
            <a:r>
              <a:rPr lang="en-US" sz="3200" dirty="0">
                <a:solidFill>
                  <a:schemeClr val="accent5">
                    <a:lumMod val="10000"/>
                  </a:schemeClr>
                </a:solidFill>
                <a:latin typeface=".VnTime" pitchFamily="34" charset="0"/>
              </a:rPr>
              <a:t>l </a:t>
            </a:r>
            <a:r>
              <a:rPr lang="en-US" sz="3200" dirty="0">
                <a:solidFill>
                  <a:schemeClr val="accent5">
                    <a:lumMod val="10000"/>
                  </a:schemeClr>
                </a:solidFill>
                <a:latin typeface="Times New Roman" pitchFamily="18" charset="0"/>
                <a:cs typeface="Times New Roman" pitchFamily="18" charset="0"/>
              </a:rPr>
              <a:t>= 200m </a:t>
            </a:r>
            <a:r>
              <a:rPr lang="en-US" sz="3200" dirty="0" err="1">
                <a:solidFill>
                  <a:schemeClr val="accent5">
                    <a:lumMod val="10000"/>
                  </a:schemeClr>
                </a:solidFill>
                <a:latin typeface="Times New Roman" pitchFamily="18" charset="0"/>
                <a:cs typeface="Times New Roman" pitchFamily="18" charset="0"/>
              </a:rPr>
              <a:t>và</a:t>
            </a:r>
            <a:r>
              <a:rPr lang="en-US" sz="3200" dirty="0">
                <a:solidFill>
                  <a:schemeClr val="accent5">
                    <a:lumMod val="10000"/>
                  </a:schemeClr>
                </a:solidFill>
                <a:latin typeface="Times New Roman" pitchFamily="18" charset="0"/>
                <a:cs typeface="Times New Roman" pitchFamily="18" charset="0"/>
              </a:rPr>
              <a:t> </a:t>
            </a:r>
            <a:r>
              <a:rPr lang="en-US" sz="3200" dirty="0" err="1">
                <a:solidFill>
                  <a:schemeClr val="accent5">
                    <a:lumMod val="10000"/>
                  </a:schemeClr>
                </a:solidFill>
                <a:latin typeface="Times New Roman" pitchFamily="18" charset="0"/>
                <a:cs typeface="Times New Roman" pitchFamily="18" charset="0"/>
              </a:rPr>
              <a:t>có</a:t>
            </a:r>
            <a:r>
              <a:rPr lang="en-US" sz="3200" dirty="0">
                <a:solidFill>
                  <a:schemeClr val="accent5">
                    <a:lumMod val="10000"/>
                  </a:schemeClr>
                </a:solidFill>
                <a:latin typeface="Times New Roman" pitchFamily="18" charset="0"/>
                <a:cs typeface="Times New Roman" pitchFamily="18" charset="0"/>
              </a:rPr>
              <a:t> </a:t>
            </a:r>
            <a:r>
              <a:rPr lang="en-US" sz="3200" dirty="0" err="1">
                <a:solidFill>
                  <a:schemeClr val="accent5">
                    <a:lumMod val="10000"/>
                  </a:schemeClr>
                </a:solidFill>
                <a:latin typeface="Times New Roman" pitchFamily="18" charset="0"/>
                <a:cs typeface="Times New Roman" pitchFamily="18" charset="0"/>
              </a:rPr>
              <a:t>tiết</a:t>
            </a:r>
            <a:r>
              <a:rPr lang="en-US" sz="3200" dirty="0">
                <a:solidFill>
                  <a:schemeClr val="accent5">
                    <a:lumMod val="10000"/>
                  </a:schemeClr>
                </a:solidFill>
                <a:latin typeface="Times New Roman" pitchFamily="18" charset="0"/>
                <a:cs typeface="Times New Roman" pitchFamily="18" charset="0"/>
              </a:rPr>
              <a:t> </a:t>
            </a:r>
            <a:r>
              <a:rPr lang="en-US" sz="3200" dirty="0" err="1">
                <a:solidFill>
                  <a:schemeClr val="accent5">
                    <a:lumMod val="10000"/>
                  </a:schemeClr>
                </a:solidFill>
                <a:latin typeface="Times New Roman" pitchFamily="18" charset="0"/>
                <a:cs typeface="Times New Roman" pitchFamily="18" charset="0"/>
              </a:rPr>
              <a:t>diện</a:t>
            </a:r>
            <a:r>
              <a:rPr lang="en-US" sz="3200" dirty="0">
                <a:solidFill>
                  <a:schemeClr val="accent5">
                    <a:lumMod val="10000"/>
                  </a:schemeClr>
                </a:solidFill>
                <a:latin typeface="Times New Roman" pitchFamily="18" charset="0"/>
                <a:cs typeface="Times New Roman" pitchFamily="18" charset="0"/>
              </a:rPr>
              <a:t> S = 0,2mm</a:t>
            </a:r>
            <a:r>
              <a:rPr lang="en-US" sz="3200" baseline="30000" dirty="0">
                <a:solidFill>
                  <a:schemeClr val="accent5">
                    <a:lumMod val="10000"/>
                  </a:schemeClr>
                </a:solidFill>
                <a:latin typeface="Times New Roman" pitchFamily="18" charset="0"/>
                <a:cs typeface="Times New Roman" pitchFamily="18" charset="0"/>
              </a:rPr>
              <a:t>2 </a:t>
            </a:r>
            <a:r>
              <a:rPr lang="en-US" sz="3200" dirty="0">
                <a:solidFill>
                  <a:schemeClr val="accent5">
                    <a:lumMod val="10000"/>
                  </a:schemeClr>
                </a:solidFill>
                <a:latin typeface="Times New Roman" pitchFamily="18" charset="0"/>
                <a:cs typeface="Times New Roman" pitchFamily="18" charset="0"/>
              </a:rPr>
              <a:t>.</a:t>
            </a:r>
            <a:r>
              <a:rPr lang="en-US" sz="3200" baseline="30000" dirty="0">
                <a:solidFill>
                  <a:schemeClr val="accent5">
                    <a:lumMod val="10000"/>
                  </a:schemeClr>
                </a:solidFill>
                <a:latin typeface="Times New Roman" pitchFamily="18" charset="0"/>
                <a:cs typeface="Times New Roman" pitchFamily="18" charset="0"/>
              </a:rPr>
              <a:t> </a:t>
            </a:r>
            <a:r>
              <a:rPr lang="en-US" sz="3200" dirty="0" err="1">
                <a:solidFill>
                  <a:schemeClr val="accent5">
                    <a:lumMod val="10000"/>
                  </a:schemeClr>
                </a:solidFill>
                <a:latin typeface="Times New Roman" pitchFamily="18" charset="0"/>
                <a:cs typeface="Times New Roman" pitchFamily="18" charset="0"/>
              </a:rPr>
              <a:t>Bỏ</a:t>
            </a:r>
            <a:r>
              <a:rPr lang="en-US" sz="3200" dirty="0">
                <a:solidFill>
                  <a:schemeClr val="accent5">
                    <a:lumMod val="10000"/>
                  </a:schemeClr>
                </a:solidFill>
                <a:latin typeface="Times New Roman" pitchFamily="18" charset="0"/>
                <a:cs typeface="Times New Roman" pitchFamily="18" charset="0"/>
              </a:rPr>
              <a:t> qua </a:t>
            </a:r>
            <a:r>
              <a:rPr lang="en-US" sz="3200" dirty="0" err="1">
                <a:solidFill>
                  <a:schemeClr val="accent5">
                    <a:lumMod val="10000"/>
                  </a:schemeClr>
                </a:solidFill>
                <a:latin typeface="Times New Roman" pitchFamily="18" charset="0"/>
                <a:cs typeface="Times New Roman" pitchFamily="18" charset="0"/>
              </a:rPr>
              <a:t>điện</a:t>
            </a:r>
            <a:r>
              <a:rPr lang="en-US" sz="3200" dirty="0">
                <a:solidFill>
                  <a:schemeClr val="accent5">
                    <a:lumMod val="10000"/>
                  </a:schemeClr>
                </a:solidFill>
                <a:latin typeface="Times New Roman" pitchFamily="18" charset="0"/>
                <a:cs typeface="Times New Roman" pitchFamily="18" charset="0"/>
              </a:rPr>
              <a:t> </a:t>
            </a:r>
            <a:r>
              <a:rPr lang="en-US" sz="3200" dirty="0" err="1">
                <a:solidFill>
                  <a:schemeClr val="accent5">
                    <a:lumMod val="10000"/>
                  </a:schemeClr>
                </a:solidFill>
                <a:latin typeface="Times New Roman" pitchFamily="18" charset="0"/>
                <a:cs typeface="Times New Roman" pitchFamily="18" charset="0"/>
              </a:rPr>
              <a:t>trở</a:t>
            </a:r>
            <a:r>
              <a:rPr lang="en-US" sz="3200" dirty="0">
                <a:solidFill>
                  <a:schemeClr val="accent5">
                    <a:lumMod val="10000"/>
                  </a:schemeClr>
                </a:solidFill>
                <a:latin typeface="Times New Roman" pitchFamily="18" charset="0"/>
                <a:cs typeface="Times New Roman" pitchFamily="18" charset="0"/>
              </a:rPr>
              <a:t> </a:t>
            </a:r>
            <a:r>
              <a:rPr lang="en-US" sz="3200" dirty="0" err="1">
                <a:solidFill>
                  <a:schemeClr val="accent5">
                    <a:lumMod val="10000"/>
                  </a:schemeClr>
                </a:solidFill>
                <a:latin typeface="Times New Roman" pitchFamily="18" charset="0"/>
                <a:cs typeface="Times New Roman" pitchFamily="18" charset="0"/>
              </a:rPr>
              <a:t>của</a:t>
            </a:r>
            <a:r>
              <a:rPr lang="en-US" sz="3200" dirty="0">
                <a:solidFill>
                  <a:schemeClr val="accent5">
                    <a:lumMod val="10000"/>
                  </a:schemeClr>
                </a:solidFill>
                <a:latin typeface="Times New Roman" pitchFamily="18" charset="0"/>
                <a:cs typeface="Times New Roman" pitchFamily="18" charset="0"/>
              </a:rPr>
              <a:t> </a:t>
            </a:r>
            <a:r>
              <a:rPr lang="en-US" sz="3200" dirty="0" err="1">
                <a:solidFill>
                  <a:schemeClr val="accent5">
                    <a:lumMod val="10000"/>
                  </a:schemeClr>
                </a:solidFill>
                <a:latin typeface="Times New Roman" pitchFamily="18" charset="0"/>
                <a:cs typeface="Times New Roman" pitchFamily="18" charset="0"/>
              </a:rPr>
              <a:t>dây</a:t>
            </a:r>
            <a:r>
              <a:rPr lang="en-US" sz="3200" dirty="0">
                <a:solidFill>
                  <a:schemeClr val="accent5">
                    <a:lumMod val="10000"/>
                  </a:schemeClr>
                </a:solidFill>
                <a:latin typeface="Times New Roman" pitchFamily="18" charset="0"/>
                <a:cs typeface="Times New Roman" pitchFamily="18" charset="0"/>
              </a:rPr>
              <a:t> </a:t>
            </a:r>
            <a:r>
              <a:rPr lang="en-US" sz="3200" dirty="0" err="1">
                <a:solidFill>
                  <a:schemeClr val="accent5">
                    <a:lumMod val="10000"/>
                  </a:schemeClr>
                </a:solidFill>
                <a:latin typeface="Times New Roman" pitchFamily="18" charset="0"/>
                <a:cs typeface="Times New Roman" pitchFamily="18" charset="0"/>
              </a:rPr>
              <a:t>nối</a:t>
            </a:r>
            <a:r>
              <a:rPr lang="en-US" sz="3200" dirty="0">
                <a:solidFill>
                  <a:schemeClr val="accent5">
                    <a:lumMod val="10000"/>
                  </a:schemeClr>
                </a:solidFill>
                <a:latin typeface="Times New Roman" pitchFamily="18" charset="0"/>
                <a:cs typeface="Times New Roman" pitchFamily="18" charset="0"/>
              </a:rPr>
              <a:t> </a:t>
            </a:r>
            <a:r>
              <a:rPr lang="en-US" sz="3200" dirty="0" err="1">
                <a:solidFill>
                  <a:schemeClr val="accent5">
                    <a:lumMod val="10000"/>
                  </a:schemeClr>
                </a:solidFill>
                <a:latin typeface="Times New Roman" pitchFamily="18" charset="0"/>
                <a:cs typeface="Times New Roman" pitchFamily="18" charset="0"/>
              </a:rPr>
              <a:t>từ</a:t>
            </a:r>
            <a:r>
              <a:rPr lang="en-US" sz="3200" dirty="0">
                <a:solidFill>
                  <a:schemeClr val="accent5">
                    <a:lumMod val="10000"/>
                  </a:schemeClr>
                </a:solidFill>
                <a:latin typeface="Times New Roman" pitchFamily="18" charset="0"/>
                <a:cs typeface="Times New Roman" pitchFamily="18" charset="0"/>
              </a:rPr>
              <a:t> </a:t>
            </a:r>
            <a:r>
              <a:rPr lang="en-US" sz="3200" dirty="0" err="1">
                <a:solidFill>
                  <a:schemeClr val="accent5">
                    <a:lumMod val="10000"/>
                  </a:schemeClr>
                </a:solidFill>
                <a:latin typeface="Times New Roman" pitchFamily="18" charset="0"/>
                <a:cs typeface="Times New Roman" pitchFamily="18" charset="0"/>
              </a:rPr>
              <a:t>hai</a:t>
            </a:r>
            <a:r>
              <a:rPr lang="en-US" sz="3200" dirty="0">
                <a:solidFill>
                  <a:schemeClr val="accent5">
                    <a:lumMod val="10000"/>
                  </a:schemeClr>
                </a:solidFill>
                <a:latin typeface="Times New Roman" pitchFamily="18" charset="0"/>
                <a:cs typeface="Times New Roman" pitchFamily="18" charset="0"/>
              </a:rPr>
              <a:t> </a:t>
            </a:r>
            <a:r>
              <a:rPr lang="en-US" sz="3200" dirty="0" err="1">
                <a:solidFill>
                  <a:schemeClr val="accent5">
                    <a:lumMod val="10000"/>
                  </a:schemeClr>
                </a:solidFill>
                <a:latin typeface="Times New Roman" pitchFamily="18" charset="0"/>
                <a:cs typeface="Times New Roman" pitchFamily="18" charset="0"/>
              </a:rPr>
              <a:t>bóng</a:t>
            </a:r>
            <a:r>
              <a:rPr lang="en-US" sz="3200" dirty="0">
                <a:solidFill>
                  <a:schemeClr val="accent5">
                    <a:lumMod val="10000"/>
                  </a:schemeClr>
                </a:solidFill>
                <a:latin typeface="Times New Roman" pitchFamily="18" charset="0"/>
                <a:cs typeface="Times New Roman" pitchFamily="18" charset="0"/>
              </a:rPr>
              <a:t> </a:t>
            </a:r>
            <a:r>
              <a:rPr lang="en-US" sz="3200" dirty="0" err="1">
                <a:solidFill>
                  <a:schemeClr val="accent5">
                    <a:lumMod val="10000"/>
                  </a:schemeClr>
                </a:solidFill>
                <a:latin typeface="Times New Roman" pitchFamily="18" charset="0"/>
                <a:cs typeface="Times New Roman" pitchFamily="18" charset="0"/>
              </a:rPr>
              <a:t>đèn</a:t>
            </a:r>
            <a:r>
              <a:rPr lang="en-US" sz="3200" dirty="0">
                <a:solidFill>
                  <a:schemeClr val="accent5">
                    <a:lumMod val="10000"/>
                  </a:schemeClr>
                </a:solidFill>
                <a:latin typeface="Times New Roman" pitchFamily="18" charset="0"/>
                <a:cs typeface="Times New Roman" pitchFamily="18" charset="0"/>
              </a:rPr>
              <a:t> </a:t>
            </a:r>
            <a:r>
              <a:rPr lang="en-US" sz="3200" dirty="0" err="1">
                <a:solidFill>
                  <a:schemeClr val="accent5">
                    <a:lumMod val="10000"/>
                  </a:schemeClr>
                </a:solidFill>
                <a:latin typeface="Times New Roman" pitchFamily="18" charset="0"/>
                <a:cs typeface="Times New Roman" pitchFamily="18" charset="0"/>
              </a:rPr>
              <a:t>tới</a:t>
            </a:r>
            <a:r>
              <a:rPr lang="en-US" sz="3200" dirty="0">
                <a:solidFill>
                  <a:schemeClr val="accent5">
                    <a:lumMod val="10000"/>
                  </a:schemeClr>
                </a:solidFill>
                <a:latin typeface="Times New Roman" pitchFamily="18" charset="0"/>
                <a:cs typeface="Times New Roman" pitchFamily="18" charset="0"/>
              </a:rPr>
              <a:t> A </a:t>
            </a:r>
            <a:r>
              <a:rPr lang="en-US" sz="3200" dirty="0" err="1">
                <a:solidFill>
                  <a:schemeClr val="accent5">
                    <a:lumMod val="10000"/>
                  </a:schemeClr>
                </a:solidFill>
                <a:latin typeface="Times New Roman" pitchFamily="18" charset="0"/>
                <a:cs typeface="Times New Roman" pitchFamily="18" charset="0"/>
              </a:rPr>
              <a:t>và</a:t>
            </a:r>
            <a:r>
              <a:rPr lang="en-US" sz="3200" dirty="0">
                <a:solidFill>
                  <a:schemeClr val="accent5">
                    <a:lumMod val="10000"/>
                  </a:schemeClr>
                </a:solidFill>
                <a:latin typeface="Times New Roman" pitchFamily="18" charset="0"/>
                <a:cs typeface="Times New Roman" pitchFamily="18" charset="0"/>
              </a:rPr>
              <a:t> B.</a:t>
            </a:r>
            <a:endParaRPr lang="en-US" sz="3200" dirty="0">
              <a:solidFill>
                <a:schemeClr val="accent5">
                  <a:lumMod val="10000"/>
                </a:schemeClr>
              </a:solidFill>
              <a:latin typeface=".VnTime" pitchFamily="34" charset="0"/>
            </a:endParaRPr>
          </a:p>
        </p:txBody>
      </p:sp>
      <p:grpSp>
        <p:nvGrpSpPr>
          <p:cNvPr id="5" name="Group 38"/>
          <p:cNvGrpSpPr>
            <a:grpSpLocks/>
          </p:cNvGrpSpPr>
          <p:nvPr/>
        </p:nvGrpSpPr>
        <p:grpSpPr bwMode="auto">
          <a:xfrm>
            <a:off x="5265737" y="2971800"/>
            <a:ext cx="3878263" cy="2901950"/>
            <a:chOff x="3012" y="1008"/>
            <a:chExt cx="2442" cy="1827"/>
          </a:xfrm>
        </p:grpSpPr>
        <p:sp>
          <p:nvSpPr>
            <p:cNvPr id="6" name="Text Box 32"/>
            <p:cNvSpPr txBox="1">
              <a:spLocks noChangeArrowheads="1"/>
            </p:cNvSpPr>
            <p:nvPr/>
          </p:nvSpPr>
          <p:spPr bwMode="auto">
            <a:xfrm>
              <a:off x="4464" y="1008"/>
              <a:ext cx="240" cy="291"/>
            </a:xfrm>
            <a:prstGeom prst="rect">
              <a:avLst/>
            </a:prstGeom>
            <a:noFill/>
            <a:ln w="9525">
              <a:noFill/>
              <a:miter lim="800000"/>
              <a:headEnd/>
              <a:tailEnd/>
            </a:ln>
          </p:spPr>
          <p:txBody>
            <a:bodyPr>
              <a:spAutoFit/>
            </a:bodyPr>
            <a:lstStyle/>
            <a:p>
              <a:pPr>
                <a:spcBef>
                  <a:spcPct val="50000"/>
                </a:spcBef>
              </a:pPr>
              <a:r>
                <a:rPr lang="en-US" sz="2400">
                  <a:latin typeface=".VnTime" pitchFamily="34" charset="0"/>
                </a:rPr>
                <a:t>A</a:t>
              </a:r>
            </a:p>
          </p:txBody>
        </p:sp>
        <p:grpSp>
          <p:nvGrpSpPr>
            <p:cNvPr id="7" name="Group 37"/>
            <p:cNvGrpSpPr>
              <a:grpSpLocks/>
            </p:cNvGrpSpPr>
            <p:nvPr/>
          </p:nvGrpSpPr>
          <p:grpSpPr bwMode="auto">
            <a:xfrm>
              <a:off x="2833" y="1344"/>
              <a:ext cx="2621" cy="1491"/>
              <a:chOff x="2833" y="1344"/>
              <a:chExt cx="2621" cy="1491"/>
            </a:xfrm>
          </p:grpSpPr>
          <p:sp>
            <p:nvSpPr>
              <p:cNvPr id="8" name="Text Box 21"/>
              <p:cNvSpPr txBox="1">
                <a:spLocks noChangeArrowheads="1"/>
              </p:cNvSpPr>
              <p:nvPr/>
            </p:nvSpPr>
            <p:spPr bwMode="auto">
              <a:xfrm>
                <a:off x="3012" y="1536"/>
                <a:ext cx="240" cy="291"/>
              </a:xfrm>
              <a:prstGeom prst="rect">
                <a:avLst/>
              </a:prstGeom>
              <a:noFill/>
              <a:ln w="9525">
                <a:noFill/>
                <a:miter lim="800000"/>
                <a:headEnd/>
                <a:tailEnd/>
              </a:ln>
            </p:spPr>
            <p:txBody>
              <a:bodyPr>
                <a:spAutoFit/>
              </a:bodyPr>
              <a:lstStyle/>
              <a:p>
                <a:pPr>
                  <a:spcBef>
                    <a:spcPct val="50000"/>
                  </a:spcBef>
                </a:pPr>
                <a:r>
                  <a:rPr lang="en-US" sz="2400">
                    <a:latin typeface=".VnTime" pitchFamily="34" charset="0"/>
                  </a:rPr>
                  <a:t>+</a:t>
                </a:r>
              </a:p>
            </p:txBody>
          </p:sp>
          <p:sp>
            <p:nvSpPr>
              <p:cNvPr id="9" name="Text Box 22"/>
              <p:cNvSpPr txBox="1">
                <a:spLocks noChangeArrowheads="1"/>
              </p:cNvSpPr>
              <p:nvPr/>
            </p:nvSpPr>
            <p:spPr bwMode="auto">
              <a:xfrm>
                <a:off x="3039" y="1872"/>
                <a:ext cx="240" cy="291"/>
              </a:xfrm>
              <a:prstGeom prst="rect">
                <a:avLst/>
              </a:prstGeom>
              <a:noFill/>
              <a:ln w="9525">
                <a:noFill/>
                <a:miter lim="800000"/>
                <a:headEnd/>
                <a:tailEnd/>
              </a:ln>
            </p:spPr>
            <p:txBody>
              <a:bodyPr>
                <a:spAutoFit/>
              </a:bodyPr>
              <a:lstStyle/>
              <a:p>
                <a:pPr>
                  <a:spcBef>
                    <a:spcPct val="50000"/>
                  </a:spcBef>
                </a:pPr>
                <a:r>
                  <a:rPr lang="en-US" sz="2400">
                    <a:latin typeface=".VnTime" pitchFamily="34" charset="0"/>
                  </a:rPr>
                  <a:t>-</a:t>
                </a:r>
              </a:p>
            </p:txBody>
          </p:sp>
          <p:grpSp>
            <p:nvGrpSpPr>
              <p:cNvPr id="10" name="Group 36"/>
              <p:cNvGrpSpPr>
                <a:grpSpLocks/>
              </p:cNvGrpSpPr>
              <p:nvPr/>
            </p:nvGrpSpPr>
            <p:grpSpPr bwMode="auto">
              <a:xfrm>
                <a:off x="2833" y="1344"/>
                <a:ext cx="2621" cy="1491"/>
                <a:chOff x="2833" y="1344"/>
                <a:chExt cx="2621" cy="1491"/>
              </a:xfrm>
            </p:grpSpPr>
            <p:sp>
              <p:nvSpPr>
                <p:cNvPr id="11" name="Line 10"/>
                <p:cNvSpPr>
                  <a:spLocks noChangeShapeType="1"/>
                </p:cNvSpPr>
                <p:nvPr/>
              </p:nvSpPr>
              <p:spPr bwMode="auto">
                <a:xfrm>
                  <a:off x="4608" y="1344"/>
                  <a:ext cx="0" cy="432"/>
                </a:xfrm>
                <a:prstGeom prst="line">
                  <a:avLst/>
                </a:prstGeom>
                <a:noFill/>
                <a:ln w="28575">
                  <a:solidFill>
                    <a:srgbClr val="660033"/>
                  </a:solidFill>
                  <a:round/>
                  <a:headEnd/>
                  <a:tailEnd/>
                </a:ln>
              </p:spPr>
              <p:txBody>
                <a:bodyPr/>
                <a:lstStyle/>
                <a:p>
                  <a:endParaRPr lang="en-US"/>
                </a:p>
              </p:txBody>
            </p:sp>
            <p:sp>
              <p:nvSpPr>
                <p:cNvPr id="12" name="Line 11"/>
                <p:cNvSpPr>
                  <a:spLocks noChangeShapeType="1"/>
                </p:cNvSpPr>
                <p:nvPr/>
              </p:nvSpPr>
              <p:spPr bwMode="auto">
                <a:xfrm>
                  <a:off x="3312" y="1344"/>
                  <a:ext cx="1968" cy="0"/>
                </a:xfrm>
                <a:prstGeom prst="line">
                  <a:avLst/>
                </a:prstGeom>
                <a:noFill/>
                <a:ln w="28575">
                  <a:solidFill>
                    <a:srgbClr val="660033"/>
                  </a:solidFill>
                  <a:round/>
                  <a:headEnd/>
                  <a:tailEnd/>
                </a:ln>
              </p:spPr>
              <p:txBody>
                <a:bodyPr/>
                <a:lstStyle/>
                <a:p>
                  <a:endParaRPr lang="en-US"/>
                </a:p>
              </p:txBody>
            </p:sp>
            <p:sp>
              <p:nvSpPr>
                <p:cNvPr id="13" name="Line 12"/>
                <p:cNvSpPr>
                  <a:spLocks noChangeShapeType="1"/>
                </p:cNvSpPr>
                <p:nvPr/>
              </p:nvSpPr>
              <p:spPr bwMode="auto">
                <a:xfrm>
                  <a:off x="5280" y="2112"/>
                  <a:ext cx="0" cy="384"/>
                </a:xfrm>
                <a:prstGeom prst="line">
                  <a:avLst/>
                </a:prstGeom>
                <a:noFill/>
                <a:ln w="28575">
                  <a:solidFill>
                    <a:srgbClr val="660033"/>
                  </a:solidFill>
                  <a:round/>
                  <a:headEnd/>
                  <a:tailEnd/>
                </a:ln>
              </p:spPr>
              <p:txBody>
                <a:bodyPr/>
                <a:lstStyle/>
                <a:p>
                  <a:endParaRPr lang="en-US"/>
                </a:p>
              </p:txBody>
            </p:sp>
            <p:sp>
              <p:nvSpPr>
                <p:cNvPr id="14" name="Line 15"/>
                <p:cNvSpPr>
                  <a:spLocks noChangeShapeType="1"/>
                </p:cNvSpPr>
                <p:nvPr/>
              </p:nvSpPr>
              <p:spPr bwMode="auto">
                <a:xfrm>
                  <a:off x="5280" y="1344"/>
                  <a:ext cx="0" cy="432"/>
                </a:xfrm>
                <a:prstGeom prst="line">
                  <a:avLst/>
                </a:prstGeom>
                <a:noFill/>
                <a:ln w="28575">
                  <a:solidFill>
                    <a:srgbClr val="660033"/>
                  </a:solidFill>
                  <a:round/>
                  <a:headEnd/>
                  <a:tailEnd/>
                </a:ln>
              </p:spPr>
              <p:txBody>
                <a:bodyPr/>
                <a:lstStyle/>
                <a:p>
                  <a:endParaRPr lang="en-US"/>
                </a:p>
              </p:txBody>
            </p:sp>
            <p:sp>
              <p:nvSpPr>
                <p:cNvPr id="15" name="Line 16"/>
                <p:cNvSpPr>
                  <a:spLocks noChangeShapeType="1"/>
                </p:cNvSpPr>
                <p:nvPr/>
              </p:nvSpPr>
              <p:spPr bwMode="auto">
                <a:xfrm flipV="1">
                  <a:off x="3324" y="2496"/>
                  <a:ext cx="1956" cy="0"/>
                </a:xfrm>
                <a:prstGeom prst="line">
                  <a:avLst/>
                </a:prstGeom>
                <a:noFill/>
                <a:ln w="28575">
                  <a:solidFill>
                    <a:srgbClr val="660033"/>
                  </a:solidFill>
                  <a:round/>
                  <a:headEnd/>
                  <a:tailEnd/>
                </a:ln>
              </p:spPr>
              <p:txBody>
                <a:bodyPr/>
                <a:lstStyle/>
                <a:p>
                  <a:endParaRPr lang="en-US"/>
                </a:p>
              </p:txBody>
            </p:sp>
            <p:sp>
              <p:nvSpPr>
                <p:cNvPr id="16" name="AutoShape 18"/>
                <p:cNvSpPr>
                  <a:spLocks noChangeArrowheads="1"/>
                </p:cNvSpPr>
                <p:nvPr/>
              </p:nvSpPr>
              <p:spPr bwMode="auto">
                <a:xfrm>
                  <a:off x="5118" y="1776"/>
                  <a:ext cx="336" cy="336"/>
                </a:xfrm>
                <a:prstGeom prst="flowChartSummingJunction">
                  <a:avLst/>
                </a:prstGeom>
                <a:solidFill>
                  <a:srgbClr val="FF0000"/>
                </a:solidFill>
                <a:ln w="9525">
                  <a:solidFill>
                    <a:schemeClr val="tx1"/>
                  </a:solidFill>
                  <a:round/>
                  <a:headEnd/>
                  <a:tailEnd/>
                </a:ln>
              </p:spPr>
              <p:txBody>
                <a:bodyPr wrap="none" anchor="ctr"/>
                <a:lstStyle/>
                <a:p>
                  <a:endParaRPr lang="en-US"/>
                </a:p>
              </p:txBody>
            </p:sp>
            <p:sp>
              <p:nvSpPr>
                <p:cNvPr id="17" name="Text Box 20"/>
                <p:cNvSpPr txBox="1">
                  <a:spLocks noChangeArrowheads="1"/>
                </p:cNvSpPr>
                <p:nvPr/>
              </p:nvSpPr>
              <p:spPr bwMode="auto">
                <a:xfrm>
                  <a:off x="3216" y="1716"/>
                  <a:ext cx="240" cy="291"/>
                </a:xfrm>
                <a:prstGeom prst="rect">
                  <a:avLst/>
                </a:prstGeom>
                <a:noFill/>
                <a:ln w="9525">
                  <a:noFill/>
                  <a:miter lim="800000"/>
                  <a:headEnd/>
                  <a:tailEnd/>
                </a:ln>
              </p:spPr>
              <p:txBody>
                <a:bodyPr>
                  <a:spAutoFit/>
                </a:bodyPr>
                <a:lstStyle/>
                <a:p>
                  <a:pPr>
                    <a:spcBef>
                      <a:spcPct val="50000"/>
                    </a:spcBef>
                  </a:pPr>
                  <a:r>
                    <a:rPr lang="en-US" sz="2400">
                      <a:latin typeface=".VnTime" pitchFamily="34" charset="0"/>
                    </a:rPr>
                    <a:t>U</a:t>
                  </a:r>
                </a:p>
              </p:txBody>
            </p:sp>
            <p:grpSp>
              <p:nvGrpSpPr>
                <p:cNvPr id="18" name="Group 28"/>
                <p:cNvGrpSpPr>
                  <a:grpSpLocks/>
                </p:cNvGrpSpPr>
                <p:nvPr/>
              </p:nvGrpSpPr>
              <p:grpSpPr bwMode="auto">
                <a:xfrm rot="5400000">
                  <a:off x="2922" y="1463"/>
                  <a:ext cx="378" cy="144"/>
                  <a:chOff x="3264" y="1218"/>
                  <a:chExt cx="864" cy="144"/>
                </a:xfrm>
              </p:grpSpPr>
              <p:sp>
                <p:nvSpPr>
                  <p:cNvPr id="27" name="Line 8"/>
                  <p:cNvSpPr>
                    <a:spLocks noChangeShapeType="1"/>
                  </p:cNvSpPr>
                  <p:nvPr/>
                </p:nvSpPr>
                <p:spPr bwMode="auto">
                  <a:xfrm>
                    <a:off x="3264" y="1296"/>
                    <a:ext cx="816" cy="0"/>
                  </a:xfrm>
                  <a:prstGeom prst="line">
                    <a:avLst/>
                  </a:prstGeom>
                  <a:noFill/>
                  <a:ln w="28575">
                    <a:solidFill>
                      <a:srgbClr val="660033"/>
                    </a:solidFill>
                    <a:round/>
                    <a:headEnd/>
                    <a:tailEnd type="oval" w="med" len="med"/>
                  </a:ln>
                </p:spPr>
                <p:txBody>
                  <a:bodyPr/>
                  <a:lstStyle/>
                  <a:p>
                    <a:endParaRPr lang="en-US"/>
                  </a:p>
                </p:txBody>
              </p:sp>
              <p:sp>
                <p:nvSpPr>
                  <p:cNvPr id="28" name="Line 23"/>
                  <p:cNvSpPr>
                    <a:spLocks noChangeShapeType="1"/>
                  </p:cNvSpPr>
                  <p:nvPr/>
                </p:nvSpPr>
                <p:spPr bwMode="auto">
                  <a:xfrm flipH="1">
                    <a:off x="4032" y="1218"/>
                    <a:ext cx="96" cy="144"/>
                  </a:xfrm>
                  <a:prstGeom prst="line">
                    <a:avLst/>
                  </a:prstGeom>
                  <a:noFill/>
                  <a:ln w="9525">
                    <a:solidFill>
                      <a:schemeClr val="tx1"/>
                    </a:solidFill>
                    <a:round/>
                    <a:headEnd/>
                    <a:tailEnd/>
                  </a:ln>
                </p:spPr>
                <p:txBody>
                  <a:bodyPr/>
                  <a:lstStyle/>
                  <a:p>
                    <a:endParaRPr lang="en-US"/>
                  </a:p>
                </p:txBody>
              </p:sp>
            </p:grpSp>
            <p:grpSp>
              <p:nvGrpSpPr>
                <p:cNvPr id="19" name="Group 29"/>
                <p:cNvGrpSpPr>
                  <a:grpSpLocks/>
                </p:cNvGrpSpPr>
                <p:nvPr/>
              </p:nvGrpSpPr>
              <p:grpSpPr bwMode="auto">
                <a:xfrm rot="5400000">
                  <a:off x="2665" y="2184"/>
                  <a:ext cx="480" cy="144"/>
                  <a:chOff x="4608" y="1218"/>
                  <a:chExt cx="1008" cy="144"/>
                </a:xfrm>
              </p:grpSpPr>
              <p:sp>
                <p:nvSpPr>
                  <p:cNvPr id="25" name="Line 9"/>
                  <p:cNvSpPr>
                    <a:spLocks noChangeShapeType="1"/>
                  </p:cNvSpPr>
                  <p:nvPr/>
                </p:nvSpPr>
                <p:spPr bwMode="auto">
                  <a:xfrm>
                    <a:off x="4656" y="1296"/>
                    <a:ext cx="960" cy="0"/>
                  </a:xfrm>
                  <a:prstGeom prst="line">
                    <a:avLst/>
                  </a:prstGeom>
                  <a:noFill/>
                  <a:ln w="28575">
                    <a:solidFill>
                      <a:srgbClr val="660033"/>
                    </a:solidFill>
                    <a:round/>
                    <a:headEnd type="oval" w="med" len="med"/>
                    <a:tailEnd/>
                  </a:ln>
                </p:spPr>
                <p:txBody>
                  <a:bodyPr/>
                  <a:lstStyle/>
                  <a:p>
                    <a:endParaRPr lang="en-US"/>
                  </a:p>
                </p:txBody>
              </p:sp>
              <p:sp>
                <p:nvSpPr>
                  <p:cNvPr id="26" name="Line 24"/>
                  <p:cNvSpPr>
                    <a:spLocks noChangeShapeType="1"/>
                  </p:cNvSpPr>
                  <p:nvPr/>
                </p:nvSpPr>
                <p:spPr bwMode="auto">
                  <a:xfrm flipH="1">
                    <a:off x="4608" y="1218"/>
                    <a:ext cx="96" cy="144"/>
                  </a:xfrm>
                  <a:prstGeom prst="line">
                    <a:avLst/>
                  </a:prstGeom>
                  <a:noFill/>
                  <a:ln w="9525">
                    <a:solidFill>
                      <a:schemeClr val="tx1"/>
                    </a:solidFill>
                    <a:round/>
                    <a:headEnd/>
                    <a:tailEnd/>
                  </a:ln>
                </p:spPr>
                <p:txBody>
                  <a:bodyPr/>
                  <a:lstStyle/>
                  <a:p>
                    <a:endParaRPr lang="en-US"/>
                  </a:p>
                </p:txBody>
              </p:sp>
            </p:grpSp>
            <p:sp>
              <p:nvSpPr>
                <p:cNvPr id="20" name="Line 30"/>
                <p:cNvSpPr>
                  <a:spLocks noChangeShapeType="1"/>
                </p:cNvSpPr>
                <p:nvPr/>
              </p:nvSpPr>
              <p:spPr bwMode="auto">
                <a:xfrm>
                  <a:off x="4608" y="2112"/>
                  <a:ext cx="0" cy="384"/>
                </a:xfrm>
                <a:prstGeom prst="line">
                  <a:avLst/>
                </a:prstGeom>
                <a:noFill/>
                <a:ln w="28575">
                  <a:solidFill>
                    <a:srgbClr val="660033"/>
                  </a:solidFill>
                  <a:round/>
                  <a:headEnd/>
                  <a:tailEnd/>
                </a:ln>
              </p:spPr>
              <p:txBody>
                <a:bodyPr/>
                <a:lstStyle/>
                <a:p>
                  <a:endParaRPr lang="en-US"/>
                </a:p>
              </p:txBody>
            </p:sp>
            <p:sp>
              <p:nvSpPr>
                <p:cNvPr id="21" name="AutoShape 31"/>
                <p:cNvSpPr>
                  <a:spLocks noChangeArrowheads="1"/>
                </p:cNvSpPr>
                <p:nvPr/>
              </p:nvSpPr>
              <p:spPr bwMode="auto">
                <a:xfrm>
                  <a:off x="4437" y="1776"/>
                  <a:ext cx="336" cy="336"/>
                </a:xfrm>
                <a:prstGeom prst="flowChartSummingJunction">
                  <a:avLst/>
                </a:prstGeom>
                <a:solidFill>
                  <a:srgbClr val="FF0000"/>
                </a:solidFill>
                <a:ln w="9525">
                  <a:solidFill>
                    <a:schemeClr val="tx1"/>
                  </a:solidFill>
                  <a:round/>
                  <a:headEnd/>
                  <a:tailEnd/>
                </a:ln>
              </p:spPr>
              <p:txBody>
                <a:bodyPr wrap="none" anchor="ctr"/>
                <a:lstStyle/>
                <a:p>
                  <a:endParaRPr lang="en-US"/>
                </a:p>
              </p:txBody>
            </p:sp>
            <p:sp>
              <p:nvSpPr>
                <p:cNvPr id="22" name="Text Box 33"/>
                <p:cNvSpPr txBox="1">
                  <a:spLocks noChangeArrowheads="1"/>
                </p:cNvSpPr>
                <p:nvPr/>
              </p:nvSpPr>
              <p:spPr bwMode="auto">
                <a:xfrm>
                  <a:off x="4128" y="1776"/>
                  <a:ext cx="336" cy="291"/>
                </a:xfrm>
                <a:prstGeom prst="rect">
                  <a:avLst/>
                </a:prstGeom>
                <a:noFill/>
                <a:ln w="9525">
                  <a:noFill/>
                  <a:miter lim="800000"/>
                  <a:headEnd/>
                  <a:tailEnd/>
                </a:ln>
              </p:spPr>
              <p:txBody>
                <a:bodyPr>
                  <a:spAutoFit/>
                </a:bodyPr>
                <a:lstStyle/>
                <a:p>
                  <a:pPr>
                    <a:spcBef>
                      <a:spcPct val="50000"/>
                    </a:spcBef>
                  </a:pPr>
                  <a:r>
                    <a:rPr lang="en-US" sz="2400">
                      <a:latin typeface=".VnTime" pitchFamily="34" charset="0"/>
                    </a:rPr>
                    <a:t>R</a:t>
                  </a:r>
                  <a:r>
                    <a:rPr lang="en-US" sz="2400" baseline="-25000">
                      <a:latin typeface=".VnTime" pitchFamily="34" charset="0"/>
                    </a:rPr>
                    <a:t>1</a:t>
                  </a:r>
                </a:p>
              </p:txBody>
            </p:sp>
            <p:sp>
              <p:nvSpPr>
                <p:cNvPr id="23" name="Text Box 34"/>
                <p:cNvSpPr txBox="1">
                  <a:spLocks noChangeArrowheads="1"/>
                </p:cNvSpPr>
                <p:nvPr/>
              </p:nvSpPr>
              <p:spPr bwMode="auto">
                <a:xfrm>
                  <a:off x="4512" y="2544"/>
                  <a:ext cx="240" cy="291"/>
                </a:xfrm>
                <a:prstGeom prst="rect">
                  <a:avLst/>
                </a:prstGeom>
                <a:noFill/>
                <a:ln w="9525">
                  <a:noFill/>
                  <a:miter lim="800000"/>
                  <a:headEnd/>
                  <a:tailEnd/>
                </a:ln>
              </p:spPr>
              <p:txBody>
                <a:bodyPr>
                  <a:spAutoFit/>
                </a:bodyPr>
                <a:lstStyle/>
                <a:p>
                  <a:pPr>
                    <a:spcBef>
                      <a:spcPct val="50000"/>
                    </a:spcBef>
                  </a:pPr>
                  <a:r>
                    <a:rPr lang="en-US" sz="2400">
                      <a:latin typeface=".VnTime" pitchFamily="34" charset="0"/>
                    </a:rPr>
                    <a:t>B</a:t>
                  </a:r>
                </a:p>
              </p:txBody>
            </p:sp>
            <p:sp>
              <p:nvSpPr>
                <p:cNvPr id="24" name="Text Box 35"/>
                <p:cNvSpPr txBox="1">
                  <a:spLocks noChangeArrowheads="1"/>
                </p:cNvSpPr>
                <p:nvPr/>
              </p:nvSpPr>
              <p:spPr bwMode="auto">
                <a:xfrm>
                  <a:off x="4800" y="1776"/>
                  <a:ext cx="432" cy="291"/>
                </a:xfrm>
                <a:prstGeom prst="rect">
                  <a:avLst/>
                </a:prstGeom>
                <a:noFill/>
                <a:ln w="9525">
                  <a:noFill/>
                  <a:miter lim="800000"/>
                  <a:headEnd/>
                  <a:tailEnd/>
                </a:ln>
              </p:spPr>
              <p:txBody>
                <a:bodyPr>
                  <a:spAutoFit/>
                </a:bodyPr>
                <a:lstStyle/>
                <a:p>
                  <a:pPr>
                    <a:spcBef>
                      <a:spcPct val="50000"/>
                    </a:spcBef>
                  </a:pPr>
                  <a:r>
                    <a:rPr lang="en-US" sz="2400">
                      <a:latin typeface=".VnTime" pitchFamily="34" charset="0"/>
                    </a:rPr>
                    <a:t>R</a:t>
                  </a:r>
                  <a:r>
                    <a:rPr lang="en-US" sz="2400" baseline="-25000">
                      <a:latin typeface=".VnTime" pitchFamily="34" charset="0"/>
                    </a:rPr>
                    <a:t>2</a:t>
                  </a:r>
                </a:p>
              </p:txBody>
            </p:sp>
          </p:grpSp>
        </p:grpSp>
      </p:grpSp>
      <p:sp>
        <p:nvSpPr>
          <p:cNvPr id="29" name="Text Box 26"/>
          <p:cNvSpPr txBox="1">
            <a:spLocks noChangeArrowheads="1"/>
          </p:cNvSpPr>
          <p:nvPr/>
        </p:nvSpPr>
        <p:spPr bwMode="auto">
          <a:xfrm>
            <a:off x="0" y="3276600"/>
            <a:ext cx="4800600" cy="1200316"/>
          </a:xfrm>
          <a:prstGeom prst="rect">
            <a:avLst/>
          </a:prstGeom>
          <a:noFill/>
          <a:ln w="9525">
            <a:noFill/>
            <a:miter lim="800000"/>
            <a:headEnd/>
            <a:tailEnd/>
          </a:ln>
        </p:spPr>
        <p:txBody>
          <a:bodyPr wrap="square" lIns="91428" tIns="45714" rIns="91428" bIns="45714">
            <a:spAutoFit/>
          </a:bodyPr>
          <a:lstStyle/>
          <a:p>
            <a:pPr algn="just">
              <a:spcBef>
                <a:spcPct val="50000"/>
              </a:spcBef>
            </a:pPr>
            <a:r>
              <a:rPr lang="en-US" sz="2800" dirty="0">
                <a:latin typeface="Times New Roman" pitchFamily="18" charset="0"/>
                <a:cs typeface="Times New Roman" pitchFamily="18" charset="0"/>
              </a:rPr>
              <a:t>a</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Tính</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điện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trở</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của</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đoạn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mạch</a:t>
            </a:r>
            <a:r>
              <a:rPr lang="en-US" sz="3600" dirty="0">
                <a:latin typeface="Times New Roman" pitchFamily="18" charset="0"/>
                <a:cs typeface="Times New Roman" pitchFamily="18" charset="0"/>
              </a:rPr>
              <a:t> MN.</a:t>
            </a:r>
            <a:endParaRPr lang="en-US" sz="3600" dirty="0">
              <a:latin typeface=".VnTime" pitchFamily="34" charset="0"/>
            </a:endParaRPr>
          </a:p>
        </p:txBody>
      </p:sp>
      <p:sp>
        <p:nvSpPr>
          <p:cNvPr id="30" name="Text Box 27"/>
          <p:cNvSpPr txBox="1">
            <a:spLocks noChangeArrowheads="1"/>
          </p:cNvSpPr>
          <p:nvPr/>
        </p:nvSpPr>
        <p:spPr bwMode="auto">
          <a:xfrm>
            <a:off x="0" y="4648200"/>
            <a:ext cx="4800600" cy="1754314"/>
          </a:xfrm>
          <a:prstGeom prst="rect">
            <a:avLst/>
          </a:prstGeom>
          <a:noFill/>
          <a:ln w="9525">
            <a:noFill/>
            <a:miter lim="800000"/>
            <a:headEnd/>
            <a:tailEnd/>
          </a:ln>
        </p:spPr>
        <p:txBody>
          <a:bodyPr wrap="square" lIns="91428" tIns="45714" rIns="91428" bIns="45714">
            <a:spAutoFit/>
          </a:bodyPr>
          <a:lstStyle/>
          <a:p>
            <a:pPr algn="just">
              <a:spcBef>
                <a:spcPct val="50000"/>
              </a:spcBef>
            </a:pPr>
            <a:r>
              <a:rPr lang="en-US" sz="3600" dirty="0">
                <a:latin typeface="Times New Roman" pitchFamily="18" charset="0"/>
                <a:cs typeface="Times New Roman" pitchFamily="18" charset="0"/>
              </a:rPr>
              <a:t>b. </a:t>
            </a:r>
            <a:r>
              <a:rPr lang="en-US" sz="3600" dirty="0" err="1">
                <a:latin typeface="Times New Roman" pitchFamily="18" charset="0"/>
                <a:cs typeface="Times New Roman" pitchFamily="18" charset="0"/>
              </a:rPr>
              <a:t>Tính</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hiệu</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điện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thế</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đặt</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vào</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hai</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đầu</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mỗi</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bóng</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đèn</a:t>
            </a:r>
            <a:r>
              <a:rPr lang="en-US" sz="3600" dirty="0">
                <a:latin typeface="Times New Roman" pitchFamily="18" charset="0"/>
                <a:cs typeface="Times New Roman" pitchFamily="18" charset="0"/>
              </a:rPr>
              <a:t>.</a:t>
            </a:r>
            <a:endParaRPr lang="en-US" sz="3600" dirty="0">
              <a:latin typeface=".VnTime"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9" fill="hold" nodeType="click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additive="base">
                                        <p:cTn id="14" dur="500" fill="hold"/>
                                        <p:tgtEl>
                                          <p:spTgt spid="5"/>
                                        </p:tgtEl>
                                        <p:attrNameLst>
                                          <p:attrName>ppt_x</p:attrName>
                                        </p:attrNameLst>
                                      </p:cBhvr>
                                      <p:tavLst>
                                        <p:tav tm="0">
                                          <p:val>
                                            <p:strVal val="0-#ppt_w/2"/>
                                          </p:val>
                                        </p:tav>
                                        <p:tav tm="100000">
                                          <p:val>
                                            <p:strVal val="#ppt_x"/>
                                          </p:val>
                                        </p:tav>
                                      </p:tavLst>
                                    </p:anim>
                                    <p:anim calcmode="lin" valueType="num">
                                      <p:cBhvr additive="base">
                                        <p:cTn id="15" dur="500" fill="hold"/>
                                        <p:tgtEl>
                                          <p:spTgt spid="5"/>
                                        </p:tgtEl>
                                        <p:attrNameLst>
                                          <p:attrName>ppt_y</p:attrName>
                                        </p:attrNameLst>
                                      </p:cBhvr>
                                      <p:tavLst>
                                        <p:tav tm="0">
                                          <p:val>
                                            <p:strVal val="0-#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53" presetClass="entr" presetSubtype="0" fill="hold" grpId="0" nodeType="clickEffect">
                                  <p:stCondLst>
                                    <p:cond delay="0"/>
                                  </p:stCondLst>
                                  <p:childTnLst>
                                    <p:set>
                                      <p:cBhvr>
                                        <p:cTn id="19" dur="1" fill="hold">
                                          <p:stCondLst>
                                            <p:cond delay="0"/>
                                          </p:stCondLst>
                                        </p:cTn>
                                        <p:tgtEl>
                                          <p:spTgt spid="29"/>
                                        </p:tgtEl>
                                        <p:attrNameLst>
                                          <p:attrName>style.visibility</p:attrName>
                                        </p:attrNameLst>
                                      </p:cBhvr>
                                      <p:to>
                                        <p:strVal val="visible"/>
                                      </p:to>
                                    </p:set>
                                    <p:anim calcmode="lin" valueType="num">
                                      <p:cBhvr>
                                        <p:cTn id="20" dur="500" fill="hold"/>
                                        <p:tgtEl>
                                          <p:spTgt spid="29"/>
                                        </p:tgtEl>
                                        <p:attrNameLst>
                                          <p:attrName>ppt_w</p:attrName>
                                        </p:attrNameLst>
                                      </p:cBhvr>
                                      <p:tavLst>
                                        <p:tav tm="0">
                                          <p:val>
                                            <p:fltVal val="0"/>
                                          </p:val>
                                        </p:tav>
                                        <p:tav tm="100000">
                                          <p:val>
                                            <p:strVal val="#ppt_w"/>
                                          </p:val>
                                        </p:tav>
                                      </p:tavLst>
                                    </p:anim>
                                    <p:anim calcmode="lin" valueType="num">
                                      <p:cBhvr>
                                        <p:cTn id="21" dur="500" fill="hold"/>
                                        <p:tgtEl>
                                          <p:spTgt spid="29"/>
                                        </p:tgtEl>
                                        <p:attrNameLst>
                                          <p:attrName>ppt_h</p:attrName>
                                        </p:attrNameLst>
                                      </p:cBhvr>
                                      <p:tavLst>
                                        <p:tav tm="0">
                                          <p:val>
                                            <p:fltVal val="0"/>
                                          </p:val>
                                        </p:tav>
                                        <p:tav tm="100000">
                                          <p:val>
                                            <p:strVal val="#ppt_h"/>
                                          </p:val>
                                        </p:tav>
                                      </p:tavLst>
                                    </p:anim>
                                    <p:animEffect transition="in" filter="fade">
                                      <p:cBhvr>
                                        <p:cTn id="22" dur="500"/>
                                        <p:tgtEl>
                                          <p:spTgt spid="29"/>
                                        </p:tgtEl>
                                      </p:cBhvr>
                                    </p:animEffect>
                                  </p:childTnLst>
                                </p:cTn>
                              </p:par>
                            </p:childTnLst>
                          </p:cTn>
                        </p:par>
                      </p:childTnLst>
                    </p:cTn>
                  </p:par>
                  <p:par>
                    <p:cTn id="23" fill="hold">
                      <p:stCondLst>
                        <p:cond delay="indefinite"/>
                      </p:stCondLst>
                      <p:childTnLst>
                        <p:par>
                          <p:cTn id="24" fill="hold">
                            <p:stCondLst>
                              <p:cond delay="0"/>
                            </p:stCondLst>
                            <p:childTnLst>
                              <p:par>
                                <p:cTn id="25" presetID="53" presetClass="entr" presetSubtype="0" fill="hold" grpId="0" nodeType="clickEffect">
                                  <p:stCondLst>
                                    <p:cond delay="0"/>
                                  </p:stCondLst>
                                  <p:childTnLst>
                                    <p:set>
                                      <p:cBhvr>
                                        <p:cTn id="26" dur="1" fill="hold">
                                          <p:stCondLst>
                                            <p:cond delay="0"/>
                                          </p:stCondLst>
                                        </p:cTn>
                                        <p:tgtEl>
                                          <p:spTgt spid="30"/>
                                        </p:tgtEl>
                                        <p:attrNameLst>
                                          <p:attrName>style.visibility</p:attrName>
                                        </p:attrNameLst>
                                      </p:cBhvr>
                                      <p:to>
                                        <p:strVal val="visible"/>
                                      </p:to>
                                    </p:set>
                                    <p:anim calcmode="lin" valueType="num">
                                      <p:cBhvr>
                                        <p:cTn id="27" dur="500" fill="hold"/>
                                        <p:tgtEl>
                                          <p:spTgt spid="30"/>
                                        </p:tgtEl>
                                        <p:attrNameLst>
                                          <p:attrName>ppt_w</p:attrName>
                                        </p:attrNameLst>
                                      </p:cBhvr>
                                      <p:tavLst>
                                        <p:tav tm="0">
                                          <p:val>
                                            <p:fltVal val="0"/>
                                          </p:val>
                                        </p:tav>
                                        <p:tav tm="100000">
                                          <p:val>
                                            <p:strVal val="#ppt_w"/>
                                          </p:val>
                                        </p:tav>
                                      </p:tavLst>
                                    </p:anim>
                                    <p:anim calcmode="lin" valueType="num">
                                      <p:cBhvr>
                                        <p:cTn id="28" dur="500" fill="hold"/>
                                        <p:tgtEl>
                                          <p:spTgt spid="30"/>
                                        </p:tgtEl>
                                        <p:attrNameLst>
                                          <p:attrName>ppt_h</p:attrName>
                                        </p:attrNameLst>
                                      </p:cBhvr>
                                      <p:tavLst>
                                        <p:tav tm="0">
                                          <p:val>
                                            <p:fltVal val="0"/>
                                          </p:val>
                                        </p:tav>
                                        <p:tav tm="100000">
                                          <p:val>
                                            <p:strVal val="#ppt_h"/>
                                          </p:val>
                                        </p:tav>
                                      </p:tavLst>
                                    </p:anim>
                                    <p:animEffect transition="in" filter="fade">
                                      <p:cBhvr>
                                        <p:cTn id="29"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29" grpId="0"/>
      <p:bldP spid="30"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Hình nền Powerpoint đẹp 1 - Kinh nghiệm dạy học"/>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3" name="Text Box 4"/>
          <p:cNvSpPr txBox="1">
            <a:spLocks noChangeArrowheads="1"/>
          </p:cNvSpPr>
          <p:nvPr/>
        </p:nvSpPr>
        <p:spPr bwMode="auto">
          <a:xfrm>
            <a:off x="228600" y="990600"/>
            <a:ext cx="2667000" cy="5047505"/>
          </a:xfrm>
          <a:prstGeom prst="rect">
            <a:avLst/>
          </a:prstGeom>
          <a:noFill/>
          <a:ln w="9525">
            <a:noFill/>
            <a:miter lim="800000"/>
            <a:headEnd/>
            <a:tailEnd/>
          </a:ln>
        </p:spPr>
        <p:txBody>
          <a:bodyPr lIns="91409" tIns="45705" rIns="91409" bIns="45705">
            <a:spAutoFit/>
          </a:bodyPr>
          <a:lstStyle/>
          <a:p>
            <a:pPr>
              <a:spcBef>
                <a:spcPct val="50000"/>
              </a:spcBef>
            </a:pPr>
            <a:r>
              <a:rPr lang="en-US" sz="2800" b="1" u="sng" dirty="0">
                <a:solidFill>
                  <a:srgbClr val="002060"/>
                </a:solidFill>
                <a:latin typeface="Times New Roman" pitchFamily="18" charset="0"/>
                <a:cs typeface="Times New Roman" pitchFamily="18" charset="0"/>
              </a:rPr>
              <a:t>Cho </a:t>
            </a:r>
            <a:r>
              <a:rPr lang="en-US" sz="2800" b="1" u="sng" dirty="0" err="1">
                <a:solidFill>
                  <a:srgbClr val="002060"/>
                </a:solidFill>
                <a:latin typeface="Times New Roman" pitchFamily="18" charset="0"/>
                <a:cs typeface="Times New Roman" pitchFamily="18" charset="0"/>
              </a:rPr>
              <a:t>biết</a:t>
            </a:r>
            <a:r>
              <a:rPr lang="en-US" sz="2800" b="1" u="sng" dirty="0">
                <a:solidFill>
                  <a:srgbClr val="002060"/>
                </a:solidFill>
                <a:latin typeface="Times New Roman" pitchFamily="18" charset="0"/>
                <a:cs typeface="Times New Roman" pitchFamily="18" charset="0"/>
              </a:rPr>
              <a:t>:</a:t>
            </a:r>
          </a:p>
          <a:p>
            <a:pPr>
              <a:spcBef>
                <a:spcPct val="50000"/>
              </a:spcBef>
            </a:pPr>
            <a:r>
              <a:rPr lang="en-US" sz="2800" b="1" dirty="0">
                <a:solidFill>
                  <a:srgbClr val="002060"/>
                </a:solidFill>
                <a:latin typeface="Times New Roman" pitchFamily="18" charset="0"/>
                <a:cs typeface="Times New Roman" pitchFamily="18" charset="0"/>
              </a:rPr>
              <a:t>R</a:t>
            </a:r>
            <a:r>
              <a:rPr lang="en-US" sz="2800" b="1" baseline="-25000" dirty="0">
                <a:solidFill>
                  <a:srgbClr val="002060"/>
                </a:solidFill>
                <a:latin typeface="Times New Roman" pitchFamily="18" charset="0"/>
                <a:cs typeface="Times New Roman" pitchFamily="18" charset="0"/>
              </a:rPr>
              <a:t>1</a:t>
            </a:r>
            <a:r>
              <a:rPr lang="en-US" sz="2800" b="1" dirty="0">
                <a:solidFill>
                  <a:srgbClr val="002060"/>
                </a:solidFill>
                <a:latin typeface="Times New Roman" pitchFamily="18" charset="0"/>
                <a:cs typeface="Times New Roman" pitchFamily="18" charset="0"/>
              </a:rPr>
              <a:t> = 600Ω</a:t>
            </a:r>
          </a:p>
          <a:p>
            <a:pPr>
              <a:spcBef>
                <a:spcPct val="50000"/>
              </a:spcBef>
            </a:pPr>
            <a:r>
              <a:rPr lang="en-US" sz="2800" b="1" dirty="0">
                <a:solidFill>
                  <a:srgbClr val="002060"/>
                </a:solidFill>
                <a:latin typeface="Times New Roman" pitchFamily="18" charset="0"/>
                <a:cs typeface="Times New Roman" pitchFamily="18" charset="0"/>
              </a:rPr>
              <a:t>R</a:t>
            </a:r>
            <a:r>
              <a:rPr lang="en-US" sz="2800" b="1" baseline="-25000" dirty="0">
                <a:solidFill>
                  <a:srgbClr val="002060"/>
                </a:solidFill>
                <a:latin typeface="Times New Roman" pitchFamily="18" charset="0"/>
                <a:cs typeface="Times New Roman" pitchFamily="18" charset="0"/>
              </a:rPr>
              <a:t>2</a:t>
            </a:r>
            <a:r>
              <a:rPr lang="en-US" sz="2800" b="1" dirty="0">
                <a:solidFill>
                  <a:srgbClr val="002060"/>
                </a:solidFill>
                <a:latin typeface="Times New Roman" pitchFamily="18" charset="0"/>
                <a:cs typeface="Times New Roman" pitchFamily="18" charset="0"/>
              </a:rPr>
              <a:t> = 900Ω</a:t>
            </a:r>
          </a:p>
          <a:p>
            <a:pPr>
              <a:spcBef>
                <a:spcPct val="50000"/>
              </a:spcBef>
            </a:pPr>
            <a:r>
              <a:rPr lang="en-US" sz="2800" b="1" dirty="0">
                <a:solidFill>
                  <a:srgbClr val="002060"/>
                </a:solidFill>
                <a:latin typeface="Times New Roman" pitchFamily="18" charset="0"/>
                <a:cs typeface="Times New Roman" pitchFamily="18" charset="0"/>
              </a:rPr>
              <a:t>U</a:t>
            </a:r>
            <a:r>
              <a:rPr lang="en-US" sz="2800" b="1" baseline="-25000" dirty="0">
                <a:solidFill>
                  <a:srgbClr val="002060"/>
                </a:solidFill>
                <a:latin typeface="Times New Roman" pitchFamily="18" charset="0"/>
                <a:cs typeface="Times New Roman" pitchFamily="18" charset="0"/>
              </a:rPr>
              <a:t>MN</a:t>
            </a:r>
            <a:r>
              <a:rPr lang="en-US" sz="2800" b="1" dirty="0">
                <a:solidFill>
                  <a:srgbClr val="002060"/>
                </a:solidFill>
                <a:latin typeface="Times New Roman" pitchFamily="18" charset="0"/>
                <a:cs typeface="Times New Roman" pitchFamily="18" charset="0"/>
              </a:rPr>
              <a:t> = 220V</a:t>
            </a:r>
          </a:p>
          <a:p>
            <a:pPr>
              <a:spcBef>
                <a:spcPct val="50000"/>
              </a:spcBef>
            </a:pPr>
            <a:r>
              <a:rPr lang="en-US" sz="2800" b="1" dirty="0">
                <a:solidFill>
                  <a:srgbClr val="002060"/>
                </a:solidFill>
                <a:latin typeface="Times New Roman" pitchFamily="18" charset="0"/>
                <a:cs typeface="Times New Roman" pitchFamily="18" charset="0"/>
              </a:rPr>
              <a:t>l = 200m</a:t>
            </a:r>
          </a:p>
          <a:p>
            <a:pPr>
              <a:spcBef>
                <a:spcPct val="50000"/>
              </a:spcBef>
            </a:pPr>
            <a:r>
              <a:rPr lang="en-US" sz="2800" b="1" dirty="0">
                <a:solidFill>
                  <a:srgbClr val="002060"/>
                </a:solidFill>
                <a:latin typeface="Times New Roman" pitchFamily="18" charset="0"/>
                <a:cs typeface="Times New Roman" pitchFamily="18" charset="0"/>
              </a:rPr>
              <a:t>S = 0,2mm</a:t>
            </a:r>
            <a:r>
              <a:rPr lang="en-US" sz="2800" b="1" baseline="30000" dirty="0">
                <a:solidFill>
                  <a:srgbClr val="002060"/>
                </a:solidFill>
                <a:latin typeface="Times New Roman" pitchFamily="18" charset="0"/>
                <a:cs typeface="Times New Roman" pitchFamily="18" charset="0"/>
              </a:rPr>
              <a:t>2</a:t>
            </a:r>
            <a:endParaRPr lang="en-US" sz="2800" b="1" dirty="0">
              <a:solidFill>
                <a:srgbClr val="002060"/>
              </a:solidFill>
              <a:latin typeface="Times New Roman" pitchFamily="18" charset="0"/>
              <a:cs typeface="Times New Roman" pitchFamily="18" charset="0"/>
            </a:endParaRPr>
          </a:p>
          <a:p>
            <a:pPr>
              <a:spcBef>
                <a:spcPct val="50000"/>
              </a:spcBef>
            </a:pPr>
            <a:r>
              <a:rPr lang="en-US" sz="2800" b="1" dirty="0">
                <a:solidFill>
                  <a:srgbClr val="002060"/>
                </a:solidFill>
                <a:latin typeface="Times New Roman" pitchFamily="18" charset="0"/>
                <a:cs typeface="Times New Roman" pitchFamily="18" charset="0"/>
              </a:rPr>
              <a:t>a/ R</a:t>
            </a:r>
            <a:r>
              <a:rPr lang="en-US" sz="2800" b="1" baseline="-25000" dirty="0">
                <a:solidFill>
                  <a:srgbClr val="002060"/>
                </a:solidFill>
                <a:latin typeface="Times New Roman" pitchFamily="18" charset="0"/>
                <a:cs typeface="Times New Roman" pitchFamily="18" charset="0"/>
              </a:rPr>
              <a:t>MN</a:t>
            </a:r>
            <a:r>
              <a:rPr lang="en-US" sz="2800" b="1" dirty="0">
                <a:solidFill>
                  <a:srgbClr val="002060"/>
                </a:solidFill>
                <a:latin typeface="Times New Roman" pitchFamily="18" charset="0"/>
                <a:cs typeface="Times New Roman" pitchFamily="18" charset="0"/>
              </a:rPr>
              <a:t> = ?</a:t>
            </a:r>
          </a:p>
          <a:p>
            <a:pPr>
              <a:spcBef>
                <a:spcPct val="50000"/>
              </a:spcBef>
            </a:pPr>
            <a:r>
              <a:rPr lang="en-US" sz="2800" b="1" dirty="0">
                <a:solidFill>
                  <a:srgbClr val="002060"/>
                </a:solidFill>
                <a:latin typeface="Times New Roman" pitchFamily="18" charset="0"/>
                <a:cs typeface="Times New Roman" pitchFamily="18" charset="0"/>
              </a:rPr>
              <a:t>b/ U</a:t>
            </a:r>
            <a:r>
              <a:rPr lang="en-US" sz="2800" b="1" baseline="-25000" dirty="0">
                <a:solidFill>
                  <a:srgbClr val="002060"/>
                </a:solidFill>
                <a:latin typeface="Times New Roman" pitchFamily="18" charset="0"/>
                <a:cs typeface="Times New Roman" pitchFamily="18" charset="0"/>
              </a:rPr>
              <a:t>1</a:t>
            </a:r>
            <a:r>
              <a:rPr lang="en-US" sz="2800" b="1" dirty="0">
                <a:solidFill>
                  <a:srgbClr val="002060"/>
                </a:solidFill>
                <a:latin typeface="Times New Roman" pitchFamily="18" charset="0"/>
                <a:cs typeface="Times New Roman" pitchFamily="18" charset="0"/>
              </a:rPr>
              <a:t> = ?; U</a:t>
            </a:r>
            <a:r>
              <a:rPr lang="en-US" sz="2800" b="1" baseline="-25000" dirty="0">
                <a:solidFill>
                  <a:srgbClr val="002060"/>
                </a:solidFill>
                <a:latin typeface="Times New Roman" pitchFamily="18" charset="0"/>
                <a:cs typeface="Times New Roman" pitchFamily="18" charset="0"/>
              </a:rPr>
              <a:t>2</a:t>
            </a:r>
            <a:r>
              <a:rPr lang="en-US" sz="2800" b="1" dirty="0">
                <a:solidFill>
                  <a:srgbClr val="002060"/>
                </a:solidFill>
                <a:latin typeface="Times New Roman" pitchFamily="18" charset="0"/>
                <a:cs typeface="Times New Roman" pitchFamily="18" charset="0"/>
              </a:rPr>
              <a:t> = ?</a:t>
            </a:r>
          </a:p>
        </p:txBody>
      </p:sp>
      <p:grpSp>
        <p:nvGrpSpPr>
          <p:cNvPr id="4" name="Group 42"/>
          <p:cNvGrpSpPr>
            <a:grpSpLocks/>
          </p:cNvGrpSpPr>
          <p:nvPr/>
        </p:nvGrpSpPr>
        <p:grpSpPr bwMode="auto">
          <a:xfrm>
            <a:off x="4343400" y="152400"/>
            <a:ext cx="4235450" cy="2443163"/>
            <a:chOff x="2544" y="672"/>
            <a:chExt cx="2668" cy="1539"/>
          </a:xfrm>
        </p:grpSpPr>
        <p:sp>
          <p:nvSpPr>
            <p:cNvPr id="5" name="Rectangle 6"/>
            <p:cNvSpPr>
              <a:spLocks noChangeArrowheads="1"/>
            </p:cNvSpPr>
            <p:nvPr/>
          </p:nvSpPr>
          <p:spPr bwMode="auto">
            <a:xfrm>
              <a:off x="2832" y="960"/>
              <a:ext cx="2256" cy="960"/>
            </a:xfrm>
            <a:prstGeom prst="rect">
              <a:avLst/>
            </a:prstGeom>
            <a:noFill/>
            <a:ln w="38100">
              <a:solidFill>
                <a:schemeClr val="tx1"/>
              </a:solidFill>
              <a:miter lim="800000"/>
              <a:headEnd/>
              <a:tailEnd/>
            </a:ln>
          </p:spPr>
          <p:txBody>
            <a:bodyPr wrap="none" anchor="ctr"/>
            <a:lstStyle/>
            <a:p>
              <a:endParaRPr lang="en-US">
                <a:latin typeface="Times New Roman" pitchFamily="18" charset="0"/>
                <a:cs typeface="Times New Roman" pitchFamily="18" charset="0"/>
              </a:endParaRPr>
            </a:p>
          </p:txBody>
        </p:sp>
        <p:sp>
          <p:nvSpPr>
            <p:cNvPr id="6" name="Rectangle 7"/>
            <p:cNvSpPr>
              <a:spLocks noChangeArrowheads="1"/>
            </p:cNvSpPr>
            <p:nvPr/>
          </p:nvSpPr>
          <p:spPr bwMode="auto">
            <a:xfrm>
              <a:off x="2708" y="1220"/>
              <a:ext cx="240" cy="432"/>
            </a:xfrm>
            <a:prstGeom prst="rect">
              <a:avLst/>
            </a:prstGeom>
            <a:solidFill>
              <a:schemeClr val="bg1"/>
            </a:solidFill>
            <a:ln w="9525">
              <a:noFill/>
              <a:miter lim="800000"/>
              <a:headEnd/>
              <a:tailEnd/>
            </a:ln>
          </p:spPr>
          <p:txBody>
            <a:bodyPr wrap="none" anchor="ctr"/>
            <a:lstStyle/>
            <a:p>
              <a:endParaRPr lang="en-US">
                <a:latin typeface="Times New Roman" pitchFamily="18" charset="0"/>
                <a:cs typeface="Times New Roman" pitchFamily="18" charset="0"/>
              </a:endParaRPr>
            </a:p>
          </p:txBody>
        </p:sp>
        <p:sp>
          <p:nvSpPr>
            <p:cNvPr id="7" name="Oval 8"/>
            <p:cNvSpPr>
              <a:spLocks noChangeArrowheads="1"/>
            </p:cNvSpPr>
            <p:nvPr/>
          </p:nvSpPr>
          <p:spPr bwMode="auto">
            <a:xfrm>
              <a:off x="2778" y="1632"/>
              <a:ext cx="96" cy="96"/>
            </a:xfrm>
            <a:prstGeom prst="ellipse">
              <a:avLst/>
            </a:prstGeom>
            <a:solidFill>
              <a:schemeClr val="accent1"/>
            </a:solidFill>
            <a:ln w="9525">
              <a:solidFill>
                <a:schemeClr val="tx1"/>
              </a:solidFill>
              <a:round/>
              <a:headEnd/>
              <a:tailEnd/>
            </a:ln>
          </p:spPr>
          <p:txBody>
            <a:bodyPr wrap="none" anchor="ctr"/>
            <a:lstStyle/>
            <a:p>
              <a:endParaRPr lang="en-US">
                <a:latin typeface="Times New Roman" pitchFamily="18" charset="0"/>
                <a:cs typeface="Times New Roman" pitchFamily="18" charset="0"/>
              </a:endParaRPr>
            </a:p>
          </p:txBody>
        </p:sp>
        <p:sp>
          <p:nvSpPr>
            <p:cNvPr id="8" name="Text Box 12"/>
            <p:cNvSpPr txBox="1">
              <a:spLocks noChangeArrowheads="1"/>
            </p:cNvSpPr>
            <p:nvPr/>
          </p:nvSpPr>
          <p:spPr bwMode="auto">
            <a:xfrm>
              <a:off x="2640" y="1338"/>
              <a:ext cx="336" cy="252"/>
            </a:xfrm>
            <a:prstGeom prst="rect">
              <a:avLst/>
            </a:prstGeom>
            <a:noFill/>
            <a:ln w="9525">
              <a:noFill/>
              <a:miter lim="800000"/>
              <a:headEnd/>
              <a:tailEnd/>
            </a:ln>
          </p:spPr>
          <p:txBody>
            <a:bodyPr>
              <a:spAutoFit/>
            </a:bodyPr>
            <a:lstStyle/>
            <a:p>
              <a:pPr algn="ctr">
                <a:spcBef>
                  <a:spcPct val="50000"/>
                </a:spcBef>
              </a:pPr>
              <a:r>
                <a:rPr lang="en-US" sz="2000" b="1">
                  <a:latin typeface="Times New Roman" pitchFamily="18" charset="0"/>
                  <a:cs typeface="Times New Roman" pitchFamily="18" charset="0"/>
                </a:rPr>
                <a:t>U</a:t>
              </a:r>
            </a:p>
          </p:txBody>
        </p:sp>
        <p:sp>
          <p:nvSpPr>
            <p:cNvPr id="9" name="AutoShape 20"/>
            <p:cNvSpPr>
              <a:spLocks noChangeArrowheads="1"/>
            </p:cNvSpPr>
            <p:nvPr/>
          </p:nvSpPr>
          <p:spPr bwMode="auto">
            <a:xfrm>
              <a:off x="4972" y="1296"/>
              <a:ext cx="240" cy="240"/>
            </a:xfrm>
            <a:prstGeom prst="flowChartSummingJunction">
              <a:avLst/>
            </a:prstGeom>
            <a:solidFill>
              <a:srgbClr val="FF0000"/>
            </a:solidFill>
            <a:ln w="38100">
              <a:solidFill>
                <a:schemeClr val="tx1"/>
              </a:solidFill>
              <a:round/>
              <a:headEnd/>
              <a:tailEnd/>
            </a:ln>
          </p:spPr>
          <p:txBody>
            <a:bodyPr wrap="none" anchor="ctr"/>
            <a:lstStyle/>
            <a:p>
              <a:endParaRPr lang="en-US">
                <a:latin typeface="Times New Roman" pitchFamily="18" charset="0"/>
                <a:cs typeface="Times New Roman" pitchFamily="18" charset="0"/>
              </a:endParaRPr>
            </a:p>
          </p:txBody>
        </p:sp>
        <p:sp>
          <p:nvSpPr>
            <p:cNvPr id="10" name="Text Box 21"/>
            <p:cNvSpPr txBox="1">
              <a:spLocks noChangeArrowheads="1"/>
            </p:cNvSpPr>
            <p:nvPr/>
          </p:nvSpPr>
          <p:spPr bwMode="auto">
            <a:xfrm>
              <a:off x="3696" y="1234"/>
              <a:ext cx="480" cy="291"/>
            </a:xfrm>
            <a:prstGeom prst="rect">
              <a:avLst/>
            </a:prstGeom>
            <a:noFill/>
            <a:ln w="9525">
              <a:noFill/>
              <a:miter lim="800000"/>
              <a:headEnd/>
              <a:tailEnd/>
            </a:ln>
          </p:spPr>
          <p:txBody>
            <a:bodyPr>
              <a:spAutoFit/>
            </a:bodyPr>
            <a:lstStyle/>
            <a:p>
              <a:pPr algn="ctr">
                <a:spcBef>
                  <a:spcPct val="50000"/>
                </a:spcBef>
              </a:pPr>
              <a:r>
                <a:rPr lang="en-US" sz="2400">
                  <a:latin typeface="Times New Roman" pitchFamily="18" charset="0"/>
                  <a:cs typeface="Times New Roman" pitchFamily="18" charset="0"/>
                </a:rPr>
                <a:t>R</a:t>
              </a:r>
              <a:r>
                <a:rPr lang="en-US" sz="2400" baseline="-25000">
                  <a:latin typeface="Times New Roman" pitchFamily="18" charset="0"/>
                  <a:cs typeface="Times New Roman" pitchFamily="18" charset="0"/>
                </a:rPr>
                <a:t>1</a:t>
              </a:r>
              <a:endParaRPr lang="en-US" sz="2400">
                <a:latin typeface="Times New Roman" pitchFamily="18" charset="0"/>
                <a:cs typeface="Times New Roman" pitchFamily="18" charset="0"/>
              </a:endParaRPr>
            </a:p>
          </p:txBody>
        </p:sp>
        <p:sp>
          <p:nvSpPr>
            <p:cNvPr id="11" name="Text Box 22"/>
            <p:cNvSpPr txBox="1">
              <a:spLocks noChangeArrowheads="1"/>
            </p:cNvSpPr>
            <p:nvPr/>
          </p:nvSpPr>
          <p:spPr bwMode="auto">
            <a:xfrm>
              <a:off x="4600" y="1220"/>
              <a:ext cx="480" cy="291"/>
            </a:xfrm>
            <a:prstGeom prst="rect">
              <a:avLst/>
            </a:prstGeom>
            <a:noFill/>
            <a:ln w="9525">
              <a:noFill/>
              <a:miter lim="800000"/>
              <a:headEnd/>
              <a:tailEnd/>
            </a:ln>
          </p:spPr>
          <p:txBody>
            <a:bodyPr>
              <a:spAutoFit/>
            </a:bodyPr>
            <a:lstStyle/>
            <a:p>
              <a:pPr algn="ctr">
                <a:spcBef>
                  <a:spcPct val="50000"/>
                </a:spcBef>
              </a:pPr>
              <a:r>
                <a:rPr lang="en-US" sz="2400">
                  <a:latin typeface="Times New Roman" pitchFamily="18" charset="0"/>
                  <a:cs typeface="Times New Roman" pitchFamily="18" charset="0"/>
                </a:rPr>
                <a:t>R</a:t>
              </a:r>
              <a:r>
                <a:rPr lang="en-US" sz="2400" baseline="-25000">
                  <a:latin typeface="Times New Roman" pitchFamily="18" charset="0"/>
                  <a:cs typeface="Times New Roman" pitchFamily="18" charset="0"/>
                </a:rPr>
                <a:t>2</a:t>
              </a:r>
              <a:endParaRPr lang="en-US" sz="2400">
                <a:latin typeface="Times New Roman" pitchFamily="18" charset="0"/>
                <a:cs typeface="Times New Roman" pitchFamily="18" charset="0"/>
              </a:endParaRPr>
            </a:p>
          </p:txBody>
        </p:sp>
        <p:sp>
          <p:nvSpPr>
            <p:cNvPr id="12" name="Oval 24"/>
            <p:cNvSpPr>
              <a:spLocks noChangeArrowheads="1"/>
            </p:cNvSpPr>
            <p:nvPr/>
          </p:nvSpPr>
          <p:spPr bwMode="auto">
            <a:xfrm>
              <a:off x="2784" y="1152"/>
              <a:ext cx="96" cy="96"/>
            </a:xfrm>
            <a:prstGeom prst="ellipse">
              <a:avLst/>
            </a:prstGeom>
            <a:solidFill>
              <a:schemeClr val="accent1"/>
            </a:solidFill>
            <a:ln w="9525">
              <a:solidFill>
                <a:schemeClr val="tx1"/>
              </a:solidFill>
              <a:round/>
              <a:headEnd/>
              <a:tailEnd/>
            </a:ln>
          </p:spPr>
          <p:txBody>
            <a:bodyPr wrap="none" anchor="ctr"/>
            <a:lstStyle/>
            <a:p>
              <a:endParaRPr lang="en-US">
                <a:latin typeface="Times New Roman" pitchFamily="18" charset="0"/>
                <a:cs typeface="Times New Roman" pitchFamily="18" charset="0"/>
              </a:endParaRPr>
            </a:p>
          </p:txBody>
        </p:sp>
        <p:sp>
          <p:nvSpPr>
            <p:cNvPr id="13" name="Line 25"/>
            <p:cNvSpPr>
              <a:spLocks noChangeShapeType="1"/>
            </p:cNvSpPr>
            <p:nvPr/>
          </p:nvSpPr>
          <p:spPr bwMode="auto">
            <a:xfrm flipH="1">
              <a:off x="2736" y="1536"/>
              <a:ext cx="192" cy="288"/>
            </a:xfrm>
            <a:prstGeom prst="line">
              <a:avLst/>
            </a:prstGeom>
            <a:noFill/>
            <a:ln w="38100">
              <a:solidFill>
                <a:schemeClr val="tx1"/>
              </a:solidFill>
              <a:round/>
              <a:headEnd/>
              <a:tailEnd/>
            </a:ln>
          </p:spPr>
          <p:txBody>
            <a:bodyPr/>
            <a:lstStyle/>
            <a:p>
              <a:endParaRPr lang="en-US"/>
            </a:p>
          </p:txBody>
        </p:sp>
        <p:sp>
          <p:nvSpPr>
            <p:cNvPr id="14" name="Line 31"/>
            <p:cNvSpPr>
              <a:spLocks noChangeShapeType="1"/>
            </p:cNvSpPr>
            <p:nvPr/>
          </p:nvSpPr>
          <p:spPr bwMode="auto">
            <a:xfrm flipH="1">
              <a:off x="2722" y="1090"/>
              <a:ext cx="192" cy="288"/>
            </a:xfrm>
            <a:prstGeom prst="line">
              <a:avLst/>
            </a:prstGeom>
            <a:noFill/>
            <a:ln w="38100">
              <a:solidFill>
                <a:schemeClr val="tx1"/>
              </a:solidFill>
              <a:round/>
              <a:headEnd/>
              <a:tailEnd/>
            </a:ln>
          </p:spPr>
          <p:txBody>
            <a:bodyPr/>
            <a:lstStyle/>
            <a:p>
              <a:endParaRPr lang="en-US"/>
            </a:p>
          </p:txBody>
        </p:sp>
        <p:sp>
          <p:nvSpPr>
            <p:cNvPr id="15" name="Text Box 32"/>
            <p:cNvSpPr txBox="1">
              <a:spLocks noChangeArrowheads="1"/>
            </p:cNvSpPr>
            <p:nvPr/>
          </p:nvSpPr>
          <p:spPr bwMode="auto">
            <a:xfrm>
              <a:off x="2544" y="1104"/>
              <a:ext cx="336" cy="252"/>
            </a:xfrm>
            <a:prstGeom prst="rect">
              <a:avLst/>
            </a:prstGeom>
            <a:noFill/>
            <a:ln w="9525">
              <a:noFill/>
              <a:miter lim="800000"/>
              <a:headEnd/>
              <a:tailEnd/>
            </a:ln>
          </p:spPr>
          <p:txBody>
            <a:bodyPr>
              <a:spAutoFit/>
            </a:bodyPr>
            <a:lstStyle/>
            <a:p>
              <a:pPr algn="ctr">
                <a:spcBef>
                  <a:spcPct val="50000"/>
                </a:spcBef>
              </a:pPr>
              <a:r>
                <a:rPr lang="en-US" sz="2000" b="1">
                  <a:latin typeface="Times New Roman" pitchFamily="18" charset="0"/>
                  <a:cs typeface="Times New Roman" pitchFamily="18" charset="0"/>
                </a:rPr>
                <a:t>+</a:t>
              </a:r>
            </a:p>
          </p:txBody>
        </p:sp>
        <p:sp>
          <p:nvSpPr>
            <p:cNvPr id="16" name="Text Box 33"/>
            <p:cNvSpPr txBox="1">
              <a:spLocks noChangeArrowheads="1"/>
            </p:cNvSpPr>
            <p:nvPr/>
          </p:nvSpPr>
          <p:spPr bwMode="auto">
            <a:xfrm>
              <a:off x="2544" y="1536"/>
              <a:ext cx="336" cy="252"/>
            </a:xfrm>
            <a:prstGeom prst="rect">
              <a:avLst/>
            </a:prstGeom>
            <a:noFill/>
            <a:ln w="9525">
              <a:noFill/>
              <a:miter lim="800000"/>
              <a:headEnd/>
              <a:tailEnd/>
            </a:ln>
          </p:spPr>
          <p:txBody>
            <a:bodyPr>
              <a:spAutoFit/>
            </a:bodyPr>
            <a:lstStyle/>
            <a:p>
              <a:pPr algn="ctr">
                <a:spcBef>
                  <a:spcPct val="50000"/>
                </a:spcBef>
              </a:pPr>
              <a:r>
                <a:rPr lang="en-US" sz="2000" b="1">
                  <a:latin typeface="Times New Roman" pitchFamily="18" charset="0"/>
                  <a:cs typeface="Times New Roman" pitchFamily="18" charset="0"/>
                </a:rPr>
                <a:t>-</a:t>
              </a:r>
            </a:p>
          </p:txBody>
        </p:sp>
        <p:sp>
          <p:nvSpPr>
            <p:cNvPr id="17" name="Line 34"/>
            <p:cNvSpPr>
              <a:spLocks noChangeShapeType="1"/>
            </p:cNvSpPr>
            <p:nvPr/>
          </p:nvSpPr>
          <p:spPr bwMode="auto">
            <a:xfrm>
              <a:off x="4224" y="960"/>
              <a:ext cx="0" cy="960"/>
            </a:xfrm>
            <a:prstGeom prst="line">
              <a:avLst/>
            </a:prstGeom>
            <a:noFill/>
            <a:ln w="38100">
              <a:solidFill>
                <a:schemeClr val="tx1"/>
              </a:solidFill>
              <a:round/>
              <a:headEnd/>
              <a:tailEnd/>
            </a:ln>
          </p:spPr>
          <p:txBody>
            <a:bodyPr/>
            <a:lstStyle/>
            <a:p>
              <a:endParaRPr lang="en-US"/>
            </a:p>
          </p:txBody>
        </p:sp>
        <p:sp>
          <p:nvSpPr>
            <p:cNvPr id="18" name="AutoShape 37"/>
            <p:cNvSpPr>
              <a:spLocks noChangeArrowheads="1"/>
            </p:cNvSpPr>
            <p:nvPr/>
          </p:nvSpPr>
          <p:spPr bwMode="auto">
            <a:xfrm>
              <a:off x="4094" y="1296"/>
              <a:ext cx="240" cy="240"/>
            </a:xfrm>
            <a:prstGeom prst="flowChartSummingJunction">
              <a:avLst/>
            </a:prstGeom>
            <a:solidFill>
              <a:srgbClr val="FF0000"/>
            </a:solidFill>
            <a:ln w="38100">
              <a:solidFill>
                <a:schemeClr val="tx1"/>
              </a:solidFill>
              <a:round/>
              <a:headEnd/>
              <a:tailEnd/>
            </a:ln>
          </p:spPr>
          <p:txBody>
            <a:bodyPr wrap="none" anchor="ctr"/>
            <a:lstStyle/>
            <a:p>
              <a:endParaRPr lang="en-US">
                <a:latin typeface="Times New Roman" pitchFamily="18" charset="0"/>
                <a:cs typeface="Times New Roman" pitchFamily="18" charset="0"/>
              </a:endParaRPr>
            </a:p>
          </p:txBody>
        </p:sp>
        <p:sp>
          <p:nvSpPr>
            <p:cNvPr id="19" name="Text Box 38"/>
            <p:cNvSpPr txBox="1">
              <a:spLocks noChangeArrowheads="1"/>
            </p:cNvSpPr>
            <p:nvPr/>
          </p:nvSpPr>
          <p:spPr bwMode="auto">
            <a:xfrm>
              <a:off x="2778" y="1008"/>
              <a:ext cx="480" cy="291"/>
            </a:xfrm>
            <a:prstGeom prst="rect">
              <a:avLst/>
            </a:prstGeom>
            <a:noFill/>
            <a:ln w="9525">
              <a:noFill/>
              <a:miter lim="800000"/>
              <a:headEnd/>
              <a:tailEnd/>
            </a:ln>
          </p:spPr>
          <p:txBody>
            <a:bodyPr>
              <a:spAutoFit/>
            </a:bodyPr>
            <a:lstStyle/>
            <a:p>
              <a:pPr algn="ctr">
                <a:spcBef>
                  <a:spcPct val="50000"/>
                </a:spcBef>
              </a:pPr>
              <a:r>
                <a:rPr lang="en-US" sz="2400">
                  <a:latin typeface="Times New Roman" pitchFamily="18" charset="0"/>
                  <a:cs typeface="Times New Roman" pitchFamily="18" charset="0"/>
                </a:rPr>
                <a:t>M</a:t>
              </a:r>
            </a:p>
          </p:txBody>
        </p:sp>
        <p:sp>
          <p:nvSpPr>
            <p:cNvPr id="20" name="Text Box 39"/>
            <p:cNvSpPr txBox="1">
              <a:spLocks noChangeArrowheads="1"/>
            </p:cNvSpPr>
            <p:nvPr/>
          </p:nvSpPr>
          <p:spPr bwMode="auto">
            <a:xfrm>
              <a:off x="2784" y="1536"/>
              <a:ext cx="480" cy="291"/>
            </a:xfrm>
            <a:prstGeom prst="rect">
              <a:avLst/>
            </a:prstGeom>
            <a:noFill/>
            <a:ln w="9525">
              <a:noFill/>
              <a:miter lim="800000"/>
              <a:headEnd/>
              <a:tailEnd/>
            </a:ln>
          </p:spPr>
          <p:txBody>
            <a:bodyPr>
              <a:spAutoFit/>
            </a:bodyPr>
            <a:lstStyle/>
            <a:p>
              <a:pPr algn="ctr">
                <a:spcBef>
                  <a:spcPct val="50000"/>
                </a:spcBef>
              </a:pPr>
              <a:r>
                <a:rPr lang="en-US" sz="2400">
                  <a:latin typeface="Times New Roman" pitchFamily="18" charset="0"/>
                  <a:cs typeface="Times New Roman" pitchFamily="18" charset="0"/>
                </a:rPr>
                <a:t>N</a:t>
              </a:r>
            </a:p>
          </p:txBody>
        </p:sp>
        <p:sp>
          <p:nvSpPr>
            <p:cNvPr id="21" name="Text Box 40"/>
            <p:cNvSpPr txBox="1">
              <a:spLocks noChangeArrowheads="1"/>
            </p:cNvSpPr>
            <p:nvPr/>
          </p:nvSpPr>
          <p:spPr bwMode="auto">
            <a:xfrm>
              <a:off x="4032" y="672"/>
              <a:ext cx="480" cy="291"/>
            </a:xfrm>
            <a:prstGeom prst="rect">
              <a:avLst/>
            </a:prstGeom>
            <a:noFill/>
            <a:ln w="9525">
              <a:noFill/>
              <a:miter lim="800000"/>
              <a:headEnd/>
              <a:tailEnd/>
            </a:ln>
          </p:spPr>
          <p:txBody>
            <a:bodyPr>
              <a:spAutoFit/>
            </a:bodyPr>
            <a:lstStyle/>
            <a:p>
              <a:pPr algn="ctr">
                <a:spcBef>
                  <a:spcPct val="50000"/>
                </a:spcBef>
              </a:pPr>
              <a:r>
                <a:rPr lang="en-US" sz="2400">
                  <a:latin typeface="Times New Roman" pitchFamily="18" charset="0"/>
                  <a:cs typeface="Times New Roman" pitchFamily="18" charset="0"/>
                </a:rPr>
                <a:t>A</a:t>
              </a:r>
            </a:p>
          </p:txBody>
        </p:sp>
        <p:sp>
          <p:nvSpPr>
            <p:cNvPr id="22" name="Text Box 41"/>
            <p:cNvSpPr txBox="1">
              <a:spLocks noChangeArrowheads="1"/>
            </p:cNvSpPr>
            <p:nvPr/>
          </p:nvSpPr>
          <p:spPr bwMode="auto">
            <a:xfrm>
              <a:off x="3984" y="1920"/>
              <a:ext cx="480" cy="291"/>
            </a:xfrm>
            <a:prstGeom prst="rect">
              <a:avLst/>
            </a:prstGeom>
            <a:noFill/>
            <a:ln w="9525">
              <a:noFill/>
              <a:miter lim="800000"/>
              <a:headEnd/>
              <a:tailEnd/>
            </a:ln>
          </p:spPr>
          <p:txBody>
            <a:bodyPr>
              <a:spAutoFit/>
            </a:bodyPr>
            <a:lstStyle/>
            <a:p>
              <a:pPr algn="ctr">
                <a:spcBef>
                  <a:spcPct val="50000"/>
                </a:spcBef>
              </a:pPr>
              <a:r>
                <a:rPr lang="en-US" sz="2400">
                  <a:latin typeface="Times New Roman" pitchFamily="18" charset="0"/>
                  <a:cs typeface="Times New Roman" pitchFamily="18" charset="0"/>
                </a:rPr>
                <a:t>B</a:t>
              </a:r>
            </a:p>
          </p:txBody>
        </p:sp>
      </p:grpSp>
      <p:sp>
        <p:nvSpPr>
          <p:cNvPr id="23" name="Text Box 46"/>
          <p:cNvSpPr txBox="1">
            <a:spLocks noChangeArrowheads="1"/>
          </p:cNvSpPr>
          <p:nvPr/>
        </p:nvSpPr>
        <p:spPr bwMode="auto">
          <a:xfrm>
            <a:off x="2819400" y="2438400"/>
            <a:ext cx="6019800" cy="584745"/>
          </a:xfrm>
          <a:prstGeom prst="rect">
            <a:avLst/>
          </a:prstGeom>
          <a:noFill/>
          <a:ln w="9525">
            <a:noFill/>
            <a:miter lim="800000"/>
            <a:headEnd/>
            <a:tailEnd/>
          </a:ln>
        </p:spPr>
        <p:txBody>
          <a:bodyPr wrap="square" lIns="91409" tIns="45705" rIns="91409" bIns="45705">
            <a:spAutoFit/>
          </a:bodyPr>
          <a:lstStyle/>
          <a:p>
            <a:pPr>
              <a:spcBef>
                <a:spcPct val="50000"/>
              </a:spcBef>
            </a:pPr>
            <a:r>
              <a:rPr lang="en-US" sz="3200" b="1" dirty="0" err="1">
                <a:solidFill>
                  <a:srgbClr val="FF0000"/>
                </a:solidFill>
                <a:latin typeface="Times New Roman" pitchFamily="18" charset="0"/>
                <a:cs typeface="Times New Roman" pitchFamily="18" charset="0"/>
              </a:rPr>
              <a:t>Đèn</a:t>
            </a:r>
            <a:r>
              <a:rPr lang="en-US" sz="3200" b="1" dirty="0">
                <a:solidFill>
                  <a:srgbClr val="FF0000"/>
                </a:solidFill>
                <a:latin typeface="Times New Roman" pitchFamily="18" charset="0"/>
                <a:cs typeface="Times New Roman" pitchFamily="18" charset="0"/>
              </a:rPr>
              <a:t> 1 </a:t>
            </a:r>
            <a:r>
              <a:rPr lang="en-US" sz="3200" b="1" dirty="0" err="1">
                <a:solidFill>
                  <a:srgbClr val="FF0000"/>
                </a:solidFill>
                <a:latin typeface="Times New Roman" pitchFamily="18" charset="0"/>
                <a:cs typeface="Times New Roman" pitchFamily="18" charset="0"/>
              </a:rPr>
              <a:t>và</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đèn</a:t>
            </a:r>
            <a:r>
              <a:rPr lang="en-US" sz="3200" b="1" dirty="0">
                <a:solidFill>
                  <a:srgbClr val="FF0000"/>
                </a:solidFill>
                <a:latin typeface="Times New Roman" pitchFamily="18" charset="0"/>
                <a:cs typeface="Times New Roman" pitchFamily="18" charset="0"/>
              </a:rPr>
              <a:t> 2 </a:t>
            </a:r>
            <a:r>
              <a:rPr lang="en-US" sz="3200" b="1" dirty="0" err="1">
                <a:solidFill>
                  <a:srgbClr val="FF0000"/>
                </a:solidFill>
                <a:latin typeface="Times New Roman" pitchFamily="18" charset="0"/>
                <a:cs typeface="Times New Roman" pitchFamily="18" charset="0"/>
              </a:rPr>
              <a:t>mắc</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như</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thế</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nào</a:t>
            </a:r>
            <a:r>
              <a:rPr lang="en-US" sz="3200" b="1" dirty="0">
                <a:solidFill>
                  <a:srgbClr val="FF0000"/>
                </a:solidFill>
                <a:latin typeface="Times New Roman" pitchFamily="18" charset="0"/>
                <a:cs typeface="Times New Roman" pitchFamily="18" charset="0"/>
              </a:rPr>
              <a:t>?</a:t>
            </a:r>
          </a:p>
        </p:txBody>
      </p:sp>
      <p:sp>
        <p:nvSpPr>
          <p:cNvPr id="24" name="Text Box 47"/>
          <p:cNvSpPr txBox="1">
            <a:spLocks noChangeArrowheads="1"/>
          </p:cNvSpPr>
          <p:nvPr/>
        </p:nvSpPr>
        <p:spPr bwMode="auto">
          <a:xfrm>
            <a:off x="2895600" y="3048000"/>
            <a:ext cx="6248400" cy="892175"/>
          </a:xfrm>
          <a:prstGeom prst="rect">
            <a:avLst/>
          </a:prstGeom>
          <a:noFill/>
          <a:ln w="9525">
            <a:noFill/>
            <a:miter lim="800000"/>
            <a:headEnd/>
            <a:tailEnd/>
          </a:ln>
        </p:spPr>
        <p:txBody>
          <a:bodyPr lIns="91409" tIns="45705" rIns="91409" bIns="45705">
            <a:spAutoFit/>
          </a:bodyPr>
          <a:lstStyle/>
          <a:p>
            <a:pPr>
              <a:spcBef>
                <a:spcPct val="50000"/>
              </a:spcBef>
            </a:pPr>
            <a:r>
              <a:rPr lang="en-US" sz="2600" b="1" dirty="0" err="1">
                <a:solidFill>
                  <a:srgbClr val="0000FF"/>
                </a:solidFill>
                <a:latin typeface="Times New Roman" pitchFamily="18" charset="0"/>
                <a:cs typeface="Times New Roman" pitchFamily="18" charset="0"/>
              </a:rPr>
              <a:t>Dây</a:t>
            </a:r>
            <a:r>
              <a:rPr lang="en-US" sz="2600" b="1" dirty="0">
                <a:solidFill>
                  <a:srgbClr val="0000FF"/>
                </a:solidFill>
                <a:latin typeface="Times New Roman" pitchFamily="18" charset="0"/>
                <a:cs typeface="Times New Roman" pitchFamily="18" charset="0"/>
              </a:rPr>
              <a:t> </a:t>
            </a:r>
            <a:r>
              <a:rPr lang="en-US" sz="2600" b="1" dirty="0" err="1">
                <a:solidFill>
                  <a:srgbClr val="0000FF"/>
                </a:solidFill>
                <a:latin typeface="Times New Roman" pitchFamily="18" charset="0"/>
                <a:cs typeface="Times New Roman" pitchFamily="18" charset="0"/>
              </a:rPr>
              <a:t>nối</a:t>
            </a:r>
            <a:r>
              <a:rPr lang="en-US" sz="2600" b="1" dirty="0">
                <a:solidFill>
                  <a:srgbClr val="0000FF"/>
                </a:solidFill>
                <a:latin typeface="Times New Roman" pitchFamily="18" charset="0"/>
                <a:cs typeface="Times New Roman" pitchFamily="18" charset="0"/>
              </a:rPr>
              <a:t> MA </a:t>
            </a:r>
            <a:r>
              <a:rPr lang="en-US" sz="2600" b="1" dirty="0" err="1">
                <a:solidFill>
                  <a:srgbClr val="0000FF"/>
                </a:solidFill>
                <a:latin typeface="Times New Roman" pitchFamily="18" charset="0"/>
                <a:cs typeface="Times New Roman" pitchFamily="18" charset="0"/>
              </a:rPr>
              <a:t>và</a:t>
            </a:r>
            <a:r>
              <a:rPr lang="en-US" sz="2600" b="1" dirty="0">
                <a:solidFill>
                  <a:srgbClr val="0000FF"/>
                </a:solidFill>
                <a:latin typeface="Times New Roman" pitchFamily="18" charset="0"/>
                <a:cs typeface="Times New Roman" pitchFamily="18" charset="0"/>
              </a:rPr>
              <a:t> NB </a:t>
            </a:r>
            <a:r>
              <a:rPr lang="en-US" sz="2600" b="1" dirty="0" err="1">
                <a:solidFill>
                  <a:srgbClr val="0000FF"/>
                </a:solidFill>
                <a:latin typeface="Times New Roman" pitchFamily="18" charset="0"/>
                <a:cs typeface="Times New Roman" pitchFamily="18" charset="0"/>
              </a:rPr>
              <a:t>là</a:t>
            </a:r>
            <a:r>
              <a:rPr lang="en-US" sz="2600" b="1" dirty="0">
                <a:solidFill>
                  <a:srgbClr val="0000FF"/>
                </a:solidFill>
                <a:latin typeface="Times New Roman" pitchFamily="18" charset="0"/>
                <a:cs typeface="Times New Roman" pitchFamily="18" charset="0"/>
              </a:rPr>
              <a:t> </a:t>
            </a:r>
            <a:r>
              <a:rPr lang="en-US" sz="2600" b="1" dirty="0" err="1">
                <a:solidFill>
                  <a:srgbClr val="0000FF"/>
                </a:solidFill>
                <a:latin typeface="Times New Roman" pitchFamily="18" charset="0"/>
                <a:cs typeface="Times New Roman" pitchFamily="18" charset="0"/>
              </a:rPr>
              <a:t>dây</a:t>
            </a:r>
            <a:r>
              <a:rPr lang="en-US" sz="2600" b="1" dirty="0">
                <a:solidFill>
                  <a:srgbClr val="0000FF"/>
                </a:solidFill>
                <a:latin typeface="Times New Roman" pitchFamily="18" charset="0"/>
                <a:cs typeface="Times New Roman" pitchFamily="18" charset="0"/>
              </a:rPr>
              <a:t> </a:t>
            </a:r>
            <a:r>
              <a:rPr lang="en-US" sz="2600" b="1" dirty="0" err="1">
                <a:solidFill>
                  <a:srgbClr val="0000FF"/>
                </a:solidFill>
                <a:latin typeface="Times New Roman" pitchFamily="18" charset="0"/>
                <a:cs typeface="Times New Roman" pitchFamily="18" charset="0"/>
              </a:rPr>
              <a:t>có</a:t>
            </a:r>
            <a:r>
              <a:rPr lang="en-US" sz="2600" b="1" dirty="0">
                <a:solidFill>
                  <a:srgbClr val="0000FF"/>
                </a:solidFill>
                <a:latin typeface="Times New Roman" pitchFamily="18" charset="0"/>
                <a:cs typeface="Times New Roman" pitchFamily="18" charset="0"/>
              </a:rPr>
              <a:t> </a:t>
            </a:r>
            <a:r>
              <a:rPr lang="en-US" sz="2600" b="1" dirty="0" err="1">
                <a:solidFill>
                  <a:srgbClr val="0000FF"/>
                </a:solidFill>
                <a:latin typeface="Times New Roman" pitchFamily="18" charset="0"/>
                <a:cs typeface="Times New Roman" pitchFamily="18" charset="0"/>
              </a:rPr>
              <a:t>điện</a:t>
            </a:r>
            <a:r>
              <a:rPr lang="en-US" sz="2600" b="1" dirty="0">
                <a:solidFill>
                  <a:srgbClr val="0000FF"/>
                </a:solidFill>
                <a:latin typeface="Times New Roman" pitchFamily="18" charset="0"/>
                <a:cs typeface="Times New Roman" pitchFamily="18" charset="0"/>
              </a:rPr>
              <a:t> </a:t>
            </a:r>
            <a:r>
              <a:rPr lang="en-US" sz="2600" b="1" dirty="0" err="1">
                <a:solidFill>
                  <a:srgbClr val="0000FF"/>
                </a:solidFill>
                <a:latin typeface="Times New Roman" pitchFamily="18" charset="0"/>
                <a:cs typeface="Times New Roman" pitchFamily="18" charset="0"/>
              </a:rPr>
              <a:t>trở</a:t>
            </a:r>
            <a:r>
              <a:rPr lang="en-US" sz="2600" b="1" dirty="0">
                <a:solidFill>
                  <a:srgbClr val="0000FF"/>
                </a:solidFill>
                <a:latin typeface="Times New Roman" pitchFamily="18" charset="0"/>
                <a:cs typeface="Times New Roman" pitchFamily="18" charset="0"/>
              </a:rPr>
              <a:t> </a:t>
            </a:r>
            <a:r>
              <a:rPr lang="en-US" sz="2600" b="1" dirty="0" err="1">
                <a:solidFill>
                  <a:srgbClr val="0000FF"/>
                </a:solidFill>
                <a:latin typeface="Times New Roman" pitchFamily="18" charset="0"/>
                <a:cs typeface="Times New Roman" pitchFamily="18" charset="0"/>
              </a:rPr>
              <a:t>mắc</a:t>
            </a:r>
            <a:r>
              <a:rPr lang="en-US" sz="2600" b="1" dirty="0">
                <a:solidFill>
                  <a:srgbClr val="0000FF"/>
                </a:solidFill>
                <a:latin typeface="Times New Roman" pitchFamily="18" charset="0"/>
                <a:cs typeface="Times New Roman" pitchFamily="18" charset="0"/>
              </a:rPr>
              <a:t> </a:t>
            </a:r>
            <a:r>
              <a:rPr lang="en-US" sz="2600" b="1" dirty="0" err="1">
                <a:solidFill>
                  <a:srgbClr val="0000FF"/>
                </a:solidFill>
                <a:latin typeface="Times New Roman" pitchFamily="18" charset="0"/>
                <a:cs typeface="Times New Roman" pitchFamily="18" charset="0"/>
              </a:rPr>
              <a:t>như</a:t>
            </a:r>
            <a:r>
              <a:rPr lang="en-US" sz="2600" b="1" dirty="0">
                <a:solidFill>
                  <a:srgbClr val="0000FF"/>
                </a:solidFill>
                <a:latin typeface="Times New Roman" pitchFamily="18" charset="0"/>
                <a:cs typeface="Times New Roman" pitchFamily="18" charset="0"/>
              </a:rPr>
              <a:t> </a:t>
            </a:r>
            <a:r>
              <a:rPr lang="en-US" sz="2600" b="1" dirty="0" err="1">
                <a:solidFill>
                  <a:srgbClr val="0000FF"/>
                </a:solidFill>
                <a:latin typeface="Times New Roman" pitchFamily="18" charset="0"/>
                <a:cs typeface="Times New Roman" pitchFamily="18" charset="0"/>
              </a:rPr>
              <a:t>thế</a:t>
            </a:r>
            <a:r>
              <a:rPr lang="en-US" sz="2600" b="1" dirty="0">
                <a:solidFill>
                  <a:srgbClr val="0000FF"/>
                </a:solidFill>
                <a:latin typeface="Times New Roman" pitchFamily="18" charset="0"/>
                <a:cs typeface="Times New Roman" pitchFamily="18" charset="0"/>
              </a:rPr>
              <a:t> </a:t>
            </a:r>
            <a:r>
              <a:rPr lang="en-US" sz="2600" b="1" dirty="0" err="1">
                <a:solidFill>
                  <a:srgbClr val="0000FF"/>
                </a:solidFill>
                <a:latin typeface="Times New Roman" pitchFamily="18" charset="0"/>
                <a:cs typeface="Times New Roman" pitchFamily="18" charset="0"/>
              </a:rPr>
              <a:t>nào</a:t>
            </a:r>
            <a:r>
              <a:rPr lang="en-US" sz="2600" b="1" dirty="0">
                <a:solidFill>
                  <a:srgbClr val="0000FF"/>
                </a:solidFill>
                <a:latin typeface="Times New Roman" pitchFamily="18" charset="0"/>
                <a:cs typeface="Times New Roman" pitchFamily="18" charset="0"/>
              </a:rPr>
              <a:t> </a:t>
            </a:r>
            <a:r>
              <a:rPr lang="en-US" sz="2600" b="1" dirty="0" err="1">
                <a:solidFill>
                  <a:srgbClr val="0000FF"/>
                </a:solidFill>
                <a:latin typeface="Times New Roman" pitchFamily="18" charset="0"/>
                <a:cs typeface="Times New Roman" pitchFamily="18" charset="0"/>
              </a:rPr>
              <a:t>với</a:t>
            </a:r>
            <a:r>
              <a:rPr lang="en-US" sz="2600" b="1" dirty="0">
                <a:solidFill>
                  <a:srgbClr val="0000FF"/>
                </a:solidFill>
                <a:latin typeface="Times New Roman" pitchFamily="18" charset="0"/>
                <a:cs typeface="Times New Roman" pitchFamily="18" charset="0"/>
              </a:rPr>
              <a:t> </a:t>
            </a:r>
            <a:r>
              <a:rPr lang="en-US" sz="2600" b="1" dirty="0" err="1">
                <a:solidFill>
                  <a:srgbClr val="0000FF"/>
                </a:solidFill>
                <a:latin typeface="Times New Roman" pitchFamily="18" charset="0"/>
                <a:cs typeface="Times New Roman" pitchFamily="18" charset="0"/>
              </a:rPr>
              <a:t>đèn</a:t>
            </a:r>
            <a:r>
              <a:rPr lang="en-US" sz="2600" b="1" dirty="0">
                <a:solidFill>
                  <a:srgbClr val="0000FF"/>
                </a:solidFill>
                <a:latin typeface="Times New Roman" pitchFamily="18" charset="0"/>
                <a:cs typeface="Times New Roman" pitchFamily="18" charset="0"/>
              </a:rPr>
              <a:t> 1 </a:t>
            </a:r>
            <a:r>
              <a:rPr lang="en-US" sz="2600" b="1" dirty="0" err="1">
                <a:solidFill>
                  <a:srgbClr val="0000FF"/>
                </a:solidFill>
                <a:latin typeface="Times New Roman" pitchFamily="18" charset="0"/>
                <a:cs typeface="Times New Roman" pitchFamily="18" charset="0"/>
              </a:rPr>
              <a:t>và</a:t>
            </a:r>
            <a:r>
              <a:rPr lang="en-US" sz="2600" b="1" dirty="0">
                <a:solidFill>
                  <a:srgbClr val="0000FF"/>
                </a:solidFill>
                <a:latin typeface="Times New Roman" pitchFamily="18" charset="0"/>
                <a:cs typeface="Times New Roman" pitchFamily="18" charset="0"/>
              </a:rPr>
              <a:t> </a:t>
            </a:r>
            <a:r>
              <a:rPr lang="en-US" sz="2600" b="1" dirty="0" err="1">
                <a:solidFill>
                  <a:srgbClr val="0000FF"/>
                </a:solidFill>
                <a:latin typeface="Times New Roman" pitchFamily="18" charset="0"/>
                <a:cs typeface="Times New Roman" pitchFamily="18" charset="0"/>
              </a:rPr>
              <a:t>đèn</a:t>
            </a:r>
            <a:r>
              <a:rPr lang="en-US" sz="2600" b="1" dirty="0">
                <a:solidFill>
                  <a:srgbClr val="0000FF"/>
                </a:solidFill>
                <a:latin typeface="Times New Roman" pitchFamily="18" charset="0"/>
                <a:cs typeface="Times New Roman" pitchFamily="18" charset="0"/>
              </a:rPr>
              <a:t> 2?</a:t>
            </a:r>
          </a:p>
        </p:txBody>
      </p:sp>
      <p:sp>
        <p:nvSpPr>
          <p:cNvPr id="25" name="Text Box 48"/>
          <p:cNvSpPr txBox="1">
            <a:spLocks noChangeArrowheads="1"/>
          </p:cNvSpPr>
          <p:nvPr/>
        </p:nvSpPr>
        <p:spPr bwMode="auto">
          <a:xfrm>
            <a:off x="3048000" y="3962400"/>
            <a:ext cx="4419600" cy="492125"/>
          </a:xfrm>
          <a:prstGeom prst="rect">
            <a:avLst/>
          </a:prstGeom>
          <a:noFill/>
          <a:ln w="9525">
            <a:noFill/>
            <a:miter lim="800000"/>
            <a:headEnd/>
            <a:tailEnd/>
          </a:ln>
        </p:spPr>
        <p:txBody>
          <a:bodyPr lIns="91409" tIns="45705" rIns="91409" bIns="45705">
            <a:spAutoFit/>
          </a:bodyPr>
          <a:lstStyle/>
          <a:p>
            <a:pPr>
              <a:spcBef>
                <a:spcPct val="50000"/>
              </a:spcBef>
            </a:pPr>
            <a:r>
              <a:rPr lang="en-US" sz="2600" b="1" dirty="0" err="1">
                <a:solidFill>
                  <a:srgbClr val="FF0000"/>
                </a:solidFill>
                <a:latin typeface="Times New Roman" pitchFamily="18" charset="0"/>
                <a:cs typeface="Times New Roman" pitchFamily="18" charset="0"/>
              </a:rPr>
              <a:t>Mạch</a:t>
            </a:r>
            <a:r>
              <a:rPr lang="en-US" sz="2600" b="1" dirty="0">
                <a:solidFill>
                  <a:srgbClr val="FF0000"/>
                </a:solidFill>
                <a:latin typeface="Times New Roman" pitchFamily="18" charset="0"/>
                <a:cs typeface="Times New Roman" pitchFamily="18" charset="0"/>
              </a:rPr>
              <a:t> </a:t>
            </a:r>
            <a:r>
              <a:rPr lang="en-US" sz="2600" b="1" dirty="0" err="1">
                <a:solidFill>
                  <a:srgbClr val="FF0000"/>
                </a:solidFill>
                <a:latin typeface="Times New Roman" pitchFamily="18" charset="0"/>
                <a:cs typeface="Times New Roman" pitchFamily="18" charset="0"/>
              </a:rPr>
              <a:t>điện</a:t>
            </a:r>
            <a:r>
              <a:rPr lang="en-US" sz="2600" b="1" dirty="0">
                <a:solidFill>
                  <a:srgbClr val="FF0000"/>
                </a:solidFill>
                <a:latin typeface="Times New Roman" pitchFamily="18" charset="0"/>
                <a:cs typeface="Times New Roman" pitchFamily="18" charset="0"/>
              </a:rPr>
              <a:t> </a:t>
            </a:r>
            <a:r>
              <a:rPr lang="en-US" sz="2600" b="1" dirty="0" err="1">
                <a:solidFill>
                  <a:srgbClr val="FF0000"/>
                </a:solidFill>
                <a:latin typeface="Times New Roman" pitchFamily="18" charset="0"/>
                <a:cs typeface="Times New Roman" pitchFamily="18" charset="0"/>
              </a:rPr>
              <a:t>vẽ</a:t>
            </a:r>
            <a:r>
              <a:rPr lang="en-US" sz="2600" b="1" dirty="0">
                <a:solidFill>
                  <a:srgbClr val="FF0000"/>
                </a:solidFill>
                <a:latin typeface="Times New Roman" pitchFamily="18" charset="0"/>
                <a:cs typeface="Times New Roman" pitchFamily="18" charset="0"/>
              </a:rPr>
              <a:t> </a:t>
            </a:r>
            <a:r>
              <a:rPr lang="en-US" sz="2600" b="1" dirty="0" err="1">
                <a:solidFill>
                  <a:srgbClr val="FF0000"/>
                </a:solidFill>
                <a:latin typeface="Times New Roman" pitchFamily="18" charset="0"/>
                <a:cs typeface="Times New Roman" pitchFamily="18" charset="0"/>
              </a:rPr>
              <a:t>lại</a:t>
            </a:r>
            <a:r>
              <a:rPr lang="en-US" sz="2600" b="1" dirty="0">
                <a:solidFill>
                  <a:srgbClr val="FF0000"/>
                </a:solidFill>
                <a:latin typeface="Times New Roman" pitchFamily="18" charset="0"/>
                <a:cs typeface="Times New Roman" pitchFamily="18" charset="0"/>
              </a:rPr>
              <a:t> </a:t>
            </a:r>
            <a:r>
              <a:rPr lang="en-US" sz="2600" b="1" dirty="0" err="1">
                <a:solidFill>
                  <a:srgbClr val="FF0000"/>
                </a:solidFill>
                <a:latin typeface="Times New Roman" pitchFamily="18" charset="0"/>
                <a:cs typeface="Times New Roman" pitchFamily="18" charset="0"/>
              </a:rPr>
              <a:t>như</a:t>
            </a:r>
            <a:r>
              <a:rPr lang="en-US" sz="2600" b="1" dirty="0">
                <a:solidFill>
                  <a:srgbClr val="FF0000"/>
                </a:solidFill>
                <a:latin typeface="Times New Roman" pitchFamily="18" charset="0"/>
                <a:cs typeface="Times New Roman" pitchFamily="18" charset="0"/>
              </a:rPr>
              <a:t> </a:t>
            </a:r>
            <a:r>
              <a:rPr lang="en-US" sz="2600" b="1" dirty="0" err="1">
                <a:solidFill>
                  <a:srgbClr val="FF0000"/>
                </a:solidFill>
                <a:latin typeface="Times New Roman" pitchFamily="18" charset="0"/>
                <a:cs typeface="Times New Roman" pitchFamily="18" charset="0"/>
              </a:rPr>
              <a:t>sau</a:t>
            </a:r>
            <a:r>
              <a:rPr lang="en-US" sz="2600" b="1" dirty="0">
                <a:solidFill>
                  <a:srgbClr val="FF0000"/>
                </a:solidFill>
                <a:latin typeface="Times New Roman" pitchFamily="18" charset="0"/>
                <a:cs typeface="Times New Roman" pitchFamily="18" charset="0"/>
              </a:rPr>
              <a:t>:</a:t>
            </a:r>
          </a:p>
        </p:txBody>
      </p:sp>
      <p:pic>
        <p:nvPicPr>
          <p:cNvPr id="26" name="Picture 69"/>
          <p:cNvPicPr>
            <a:picLocks noChangeAspect="1" noChangeArrowheads="1"/>
          </p:cNvPicPr>
          <p:nvPr/>
        </p:nvPicPr>
        <p:blipFill>
          <a:blip r:embed="rId3"/>
          <a:srcRect/>
          <a:stretch>
            <a:fillRect/>
          </a:stretch>
        </p:blipFill>
        <p:spPr bwMode="auto">
          <a:xfrm>
            <a:off x="3581400" y="4648200"/>
            <a:ext cx="5257800" cy="20193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left)">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3"/>
                                        </p:tgtEl>
                                        <p:attrNameLst>
                                          <p:attrName>style.visibility</p:attrName>
                                        </p:attrNameLst>
                                      </p:cBhvr>
                                      <p:to>
                                        <p:strVal val="visible"/>
                                      </p:to>
                                    </p:set>
                                    <p:animEffect transition="in" filter="wipe(left)">
                                      <p:cBhvr>
                                        <p:cTn id="17" dur="500"/>
                                        <p:tgtEl>
                                          <p:spTgt spid="23"/>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24"/>
                                        </p:tgtEl>
                                        <p:attrNameLst>
                                          <p:attrName>style.visibility</p:attrName>
                                        </p:attrNameLst>
                                      </p:cBhvr>
                                      <p:to>
                                        <p:strVal val="visible"/>
                                      </p:to>
                                    </p:set>
                                    <p:animEffect transition="in" filter="wipe(left)">
                                      <p:cBhvr>
                                        <p:cTn id="22" dur="500"/>
                                        <p:tgtEl>
                                          <p:spTgt spid="24"/>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25"/>
                                        </p:tgtEl>
                                        <p:attrNameLst>
                                          <p:attrName>style.visibility</p:attrName>
                                        </p:attrNameLst>
                                      </p:cBhvr>
                                      <p:to>
                                        <p:strVal val="visible"/>
                                      </p:to>
                                    </p:set>
                                    <p:animEffect transition="in" filter="wipe(left)">
                                      <p:cBhvr>
                                        <p:cTn id="27" dur="500"/>
                                        <p:tgtEl>
                                          <p:spTgt spid="25"/>
                                        </p:tgtEl>
                                      </p:cBhvr>
                                    </p:animEffect>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nodeType="clickEffect">
                                  <p:stCondLst>
                                    <p:cond delay="0"/>
                                  </p:stCondLst>
                                  <p:childTnLst>
                                    <p:set>
                                      <p:cBhvr>
                                        <p:cTn id="31" dur="1" fill="hold">
                                          <p:stCondLst>
                                            <p:cond delay="0"/>
                                          </p:stCondLst>
                                        </p:cTn>
                                        <p:tgtEl>
                                          <p:spTgt spid="26"/>
                                        </p:tgtEl>
                                        <p:attrNameLst>
                                          <p:attrName>style.visibility</p:attrName>
                                        </p:attrNameLst>
                                      </p:cBhvr>
                                      <p:to>
                                        <p:strVal val="visible"/>
                                      </p:to>
                                    </p:set>
                                    <p:anim calcmode="lin" valueType="num">
                                      <p:cBhvr additive="base">
                                        <p:cTn id="32" dur="500" fill="hold"/>
                                        <p:tgtEl>
                                          <p:spTgt spid="26"/>
                                        </p:tgtEl>
                                        <p:attrNameLst>
                                          <p:attrName>ppt_x</p:attrName>
                                        </p:attrNameLst>
                                      </p:cBhvr>
                                      <p:tavLst>
                                        <p:tav tm="0">
                                          <p:val>
                                            <p:strVal val="#ppt_x"/>
                                          </p:val>
                                        </p:tav>
                                        <p:tav tm="100000">
                                          <p:val>
                                            <p:strVal val="#ppt_x"/>
                                          </p:val>
                                        </p:tav>
                                      </p:tavLst>
                                    </p:anim>
                                    <p:anim calcmode="lin" valueType="num">
                                      <p:cBhvr additive="base">
                                        <p:cTn id="33"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3" grpId="0"/>
      <p:bldP spid="24" grpId="0"/>
      <p:bldP spid="2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Background đơn giản"/>
          <p:cNvPicPr>
            <a:picLocks noChangeAspect="1" noChangeArrowheads="1"/>
          </p:cNvPicPr>
          <p:nvPr/>
        </p:nvPicPr>
        <p:blipFill>
          <a:blip r:embed="rId2"/>
          <a:srcRect/>
          <a:stretch>
            <a:fillRect/>
          </a:stretch>
        </p:blipFill>
        <p:spPr bwMode="auto">
          <a:xfrm>
            <a:off x="-1" y="0"/>
            <a:ext cx="9170201" cy="6858000"/>
          </a:xfrm>
          <a:prstGeom prst="rect">
            <a:avLst/>
          </a:prstGeom>
          <a:noFill/>
        </p:spPr>
      </p:pic>
      <p:grpSp>
        <p:nvGrpSpPr>
          <p:cNvPr id="3" name="Group 30"/>
          <p:cNvGrpSpPr>
            <a:grpSpLocks/>
          </p:cNvGrpSpPr>
          <p:nvPr/>
        </p:nvGrpSpPr>
        <p:grpSpPr bwMode="auto">
          <a:xfrm>
            <a:off x="3962400" y="228600"/>
            <a:ext cx="5029200" cy="1828800"/>
            <a:chOff x="2112" y="3120"/>
            <a:chExt cx="2976" cy="1152"/>
          </a:xfrm>
        </p:grpSpPr>
        <p:sp>
          <p:nvSpPr>
            <p:cNvPr id="4" name="Oval 31"/>
            <p:cNvSpPr>
              <a:spLocks noChangeArrowheads="1"/>
            </p:cNvSpPr>
            <p:nvPr/>
          </p:nvSpPr>
          <p:spPr bwMode="auto">
            <a:xfrm>
              <a:off x="4783" y="3706"/>
              <a:ext cx="96" cy="96"/>
            </a:xfrm>
            <a:prstGeom prst="ellipse">
              <a:avLst/>
            </a:prstGeom>
            <a:solidFill>
              <a:schemeClr val="accent1"/>
            </a:solidFill>
            <a:ln w="9525">
              <a:solidFill>
                <a:schemeClr val="tx1"/>
              </a:solidFill>
              <a:round/>
              <a:headEnd/>
              <a:tailEnd/>
            </a:ln>
          </p:spPr>
          <p:txBody>
            <a:bodyPr wrap="none" anchor="ctr"/>
            <a:lstStyle/>
            <a:p>
              <a:endParaRPr lang="en-US">
                <a:latin typeface="Times New Roman" pitchFamily="18" charset="0"/>
                <a:cs typeface="Times New Roman" pitchFamily="18" charset="0"/>
              </a:endParaRPr>
            </a:p>
          </p:txBody>
        </p:sp>
        <p:sp>
          <p:nvSpPr>
            <p:cNvPr id="5" name="Oval 32"/>
            <p:cNvSpPr>
              <a:spLocks noChangeArrowheads="1"/>
            </p:cNvSpPr>
            <p:nvPr/>
          </p:nvSpPr>
          <p:spPr bwMode="auto">
            <a:xfrm>
              <a:off x="2208" y="3738"/>
              <a:ext cx="96" cy="96"/>
            </a:xfrm>
            <a:prstGeom prst="ellipse">
              <a:avLst/>
            </a:prstGeom>
            <a:solidFill>
              <a:schemeClr val="accent1"/>
            </a:solidFill>
            <a:ln w="9525">
              <a:solidFill>
                <a:schemeClr val="tx1"/>
              </a:solidFill>
              <a:round/>
              <a:headEnd/>
              <a:tailEnd/>
            </a:ln>
          </p:spPr>
          <p:txBody>
            <a:bodyPr wrap="none" anchor="ctr"/>
            <a:lstStyle/>
            <a:p>
              <a:endParaRPr lang="en-US">
                <a:latin typeface="Times New Roman" pitchFamily="18" charset="0"/>
                <a:cs typeface="Times New Roman" pitchFamily="18" charset="0"/>
              </a:endParaRPr>
            </a:p>
          </p:txBody>
        </p:sp>
        <p:sp>
          <p:nvSpPr>
            <p:cNvPr id="6" name="Line 33"/>
            <p:cNvSpPr>
              <a:spLocks noChangeShapeType="1"/>
            </p:cNvSpPr>
            <p:nvPr/>
          </p:nvSpPr>
          <p:spPr bwMode="auto">
            <a:xfrm flipH="1">
              <a:off x="4713" y="3600"/>
              <a:ext cx="192" cy="288"/>
            </a:xfrm>
            <a:prstGeom prst="line">
              <a:avLst/>
            </a:prstGeom>
            <a:noFill/>
            <a:ln w="38100">
              <a:solidFill>
                <a:schemeClr val="tx1"/>
              </a:solidFill>
              <a:round/>
              <a:headEnd/>
              <a:tailEnd/>
            </a:ln>
          </p:spPr>
          <p:txBody>
            <a:bodyPr/>
            <a:lstStyle/>
            <a:p>
              <a:endParaRPr lang="en-US"/>
            </a:p>
          </p:txBody>
        </p:sp>
        <p:sp>
          <p:nvSpPr>
            <p:cNvPr id="7" name="Line 34"/>
            <p:cNvSpPr>
              <a:spLocks noChangeShapeType="1"/>
            </p:cNvSpPr>
            <p:nvPr/>
          </p:nvSpPr>
          <p:spPr bwMode="auto">
            <a:xfrm flipH="1">
              <a:off x="2160" y="3634"/>
              <a:ext cx="192" cy="288"/>
            </a:xfrm>
            <a:prstGeom prst="line">
              <a:avLst/>
            </a:prstGeom>
            <a:noFill/>
            <a:ln w="38100">
              <a:solidFill>
                <a:schemeClr val="tx1"/>
              </a:solidFill>
              <a:round/>
              <a:headEnd/>
              <a:tailEnd/>
            </a:ln>
          </p:spPr>
          <p:txBody>
            <a:bodyPr/>
            <a:lstStyle/>
            <a:p>
              <a:endParaRPr lang="en-US"/>
            </a:p>
          </p:txBody>
        </p:sp>
        <p:sp>
          <p:nvSpPr>
            <p:cNvPr id="8" name="Text Box 35"/>
            <p:cNvSpPr txBox="1">
              <a:spLocks noChangeArrowheads="1"/>
            </p:cNvSpPr>
            <p:nvPr/>
          </p:nvSpPr>
          <p:spPr bwMode="auto">
            <a:xfrm>
              <a:off x="2112" y="3782"/>
              <a:ext cx="336" cy="252"/>
            </a:xfrm>
            <a:prstGeom prst="rect">
              <a:avLst/>
            </a:prstGeom>
            <a:noFill/>
            <a:ln w="9525">
              <a:noFill/>
              <a:miter lim="800000"/>
              <a:headEnd/>
              <a:tailEnd/>
            </a:ln>
          </p:spPr>
          <p:txBody>
            <a:bodyPr>
              <a:spAutoFit/>
            </a:bodyPr>
            <a:lstStyle/>
            <a:p>
              <a:pPr algn="ctr">
                <a:spcBef>
                  <a:spcPct val="50000"/>
                </a:spcBef>
              </a:pPr>
              <a:r>
                <a:rPr lang="en-US" sz="2000" b="1">
                  <a:latin typeface="Times New Roman" pitchFamily="18" charset="0"/>
                  <a:cs typeface="Times New Roman" pitchFamily="18" charset="0"/>
                </a:rPr>
                <a:t>+</a:t>
              </a:r>
            </a:p>
          </p:txBody>
        </p:sp>
        <p:sp>
          <p:nvSpPr>
            <p:cNvPr id="9" name="Text Box 36"/>
            <p:cNvSpPr txBox="1">
              <a:spLocks noChangeArrowheads="1"/>
            </p:cNvSpPr>
            <p:nvPr/>
          </p:nvSpPr>
          <p:spPr bwMode="auto">
            <a:xfrm>
              <a:off x="4704" y="3759"/>
              <a:ext cx="336" cy="252"/>
            </a:xfrm>
            <a:prstGeom prst="rect">
              <a:avLst/>
            </a:prstGeom>
            <a:noFill/>
            <a:ln w="9525">
              <a:noFill/>
              <a:miter lim="800000"/>
              <a:headEnd/>
              <a:tailEnd/>
            </a:ln>
          </p:spPr>
          <p:txBody>
            <a:bodyPr>
              <a:spAutoFit/>
            </a:bodyPr>
            <a:lstStyle/>
            <a:p>
              <a:pPr algn="ctr">
                <a:spcBef>
                  <a:spcPct val="50000"/>
                </a:spcBef>
              </a:pPr>
              <a:r>
                <a:rPr lang="en-US" sz="2000" b="1">
                  <a:latin typeface="Times New Roman" pitchFamily="18" charset="0"/>
                  <a:cs typeface="Times New Roman" pitchFamily="18" charset="0"/>
                </a:rPr>
                <a:t>-</a:t>
              </a:r>
            </a:p>
          </p:txBody>
        </p:sp>
        <p:sp>
          <p:nvSpPr>
            <p:cNvPr id="10" name="Text Box 37"/>
            <p:cNvSpPr txBox="1">
              <a:spLocks noChangeArrowheads="1"/>
            </p:cNvSpPr>
            <p:nvPr/>
          </p:nvSpPr>
          <p:spPr bwMode="auto">
            <a:xfrm>
              <a:off x="2112" y="3408"/>
              <a:ext cx="480" cy="291"/>
            </a:xfrm>
            <a:prstGeom prst="rect">
              <a:avLst/>
            </a:prstGeom>
            <a:noFill/>
            <a:ln w="9525">
              <a:noFill/>
              <a:miter lim="800000"/>
              <a:headEnd/>
              <a:tailEnd/>
            </a:ln>
          </p:spPr>
          <p:txBody>
            <a:bodyPr>
              <a:spAutoFit/>
            </a:bodyPr>
            <a:lstStyle/>
            <a:p>
              <a:pPr algn="ctr">
                <a:spcBef>
                  <a:spcPct val="50000"/>
                </a:spcBef>
              </a:pPr>
              <a:r>
                <a:rPr lang="en-US" sz="2400">
                  <a:latin typeface="Times New Roman" pitchFamily="18" charset="0"/>
                  <a:cs typeface="Times New Roman" pitchFamily="18" charset="0"/>
                </a:rPr>
                <a:t>M</a:t>
              </a:r>
            </a:p>
          </p:txBody>
        </p:sp>
        <p:sp>
          <p:nvSpPr>
            <p:cNvPr id="11" name="Text Box 38"/>
            <p:cNvSpPr txBox="1">
              <a:spLocks noChangeArrowheads="1"/>
            </p:cNvSpPr>
            <p:nvPr/>
          </p:nvSpPr>
          <p:spPr bwMode="auto">
            <a:xfrm>
              <a:off x="4608" y="3456"/>
              <a:ext cx="480" cy="291"/>
            </a:xfrm>
            <a:prstGeom prst="rect">
              <a:avLst/>
            </a:prstGeom>
            <a:noFill/>
            <a:ln w="9525">
              <a:noFill/>
              <a:miter lim="800000"/>
              <a:headEnd/>
              <a:tailEnd/>
            </a:ln>
          </p:spPr>
          <p:txBody>
            <a:bodyPr>
              <a:spAutoFit/>
            </a:bodyPr>
            <a:lstStyle/>
            <a:p>
              <a:pPr algn="ctr">
                <a:spcBef>
                  <a:spcPct val="50000"/>
                </a:spcBef>
              </a:pPr>
              <a:r>
                <a:rPr lang="en-US" sz="2400">
                  <a:latin typeface="Times New Roman" pitchFamily="18" charset="0"/>
                  <a:cs typeface="Times New Roman" pitchFamily="18" charset="0"/>
                </a:rPr>
                <a:t>N</a:t>
              </a:r>
            </a:p>
          </p:txBody>
        </p:sp>
        <p:sp>
          <p:nvSpPr>
            <p:cNvPr id="12" name="Line 39"/>
            <p:cNvSpPr>
              <a:spLocks noChangeShapeType="1"/>
            </p:cNvSpPr>
            <p:nvPr/>
          </p:nvSpPr>
          <p:spPr bwMode="auto">
            <a:xfrm flipV="1">
              <a:off x="2256" y="3744"/>
              <a:ext cx="2592" cy="48"/>
            </a:xfrm>
            <a:prstGeom prst="line">
              <a:avLst/>
            </a:prstGeom>
            <a:noFill/>
            <a:ln w="38100">
              <a:solidFill>
                <a:schemeClr val="tx1"/>
              </a:solidFill>
              <a:round/>
              <a:headEnd/>
              <a:tailEnd/>
            </a:ln>
          </p:spPr>
          <p:txBody>
            <a:bodyPr/>
            <a:lstStyle/>
            <a:p>
              <a:endParaRPr lang="en-US"/>
            </a:p>
          </p:txBody>
        </p:sp>
        <p:sp>
          <p:nvSpPr>
            <p:cNvPr id="13" name="Rectangle 40"/>
            <p:cNvSpPr>
              <a:spLocks noChangeArrowheads="1"/>
            </p:cNvSpPr>
            <p:nvPr/>
          </p:nvSpPr>
          <p:spPr bwMode="auto">
            <a:xfrm>
              <a:off x="3676" y="3436"/>
              <a:ext cx="864" cy="720"/>
            </a:xfrm>
            <a:prstGeom prst="rect">
              <a:avLst/>
            </a:prstGeom>
            <a:solidFill>
              <a:schemeClr val="bg1"/>
            </a:solidFill>
            <a:ln w="38100">
              <a:solidFill>
                <a:schemeClr val="tx1"/>
              </a:solidFill>
              <a:miter lim="800000"/>
              <a:headEnd/>
              <a:tailEnd/>
            </a:ln>
          </p:spPr>
          <p:txBody>
            <a:bodyPr wrap="none" anchor="ctr"/>
            <a:lstStyle/>
            <a:p>
              <a:endParaRPr lang="en-US">
                <a:latin typeface="Times New Roman" pitchFamily="18" charset="0"/>
                <a:cs typeface="Times New Roman" pitchFamily="18" charset="0"/>
              </a:endParaRPr>
            </a:p>
          </p:txBody>
        </p:sp>
        <p:sp>
          <p:nvSpPr>
            <p:cNvPr id="14" name="Rectangle 41"/>
            <p:cNvSpPr>
              <a:spLocks noChangeArrowheads="1"/>
            </p:cNvSpPr>
            <p:nvPr/>
          </p:nvSpPr>
          <p:spPr bwMode="auto">
            <a:xfrm>
              <a:off x="2448" y="3716"/>
              <a:ext cx="946" cy="142"/>
            </a:xfrm>
            <a:prstGeom prst="rect">
              <a:avLst/>
            </a:prstGeom>
            <a:solidFill>
              <a:schemeClr val="hlink"/>
            </a:solidFill>
            <a:ln w="38100">
              <a:noFill/>
              <a:miter lim="800000"/>
              <a:headEnd/>
              <a:tailEnd/>
            </a:ln>
          </p:spPr>
          <p:txBody>
            <a:bodyPr wrap="none" anchor="ctr"/>
            <a:lstStyle/>
            <a:p>
              <a:endParaRPr lang="en-US">
                <a:latin typeface="Times New Roman" pitchFamily="18" charset="0"/>
                <a:cs typeface="Times New Roman" pitchFamily="18" charset="0"/>
              </a:endParaRPr>
            </a:p>
          </p:txBody>
        </p:sp>
        <p:sp>
          <p:nvSpPr>
            <p:cNvPr id="15" name="AutoShape 42"/>
            <p:cNvSpPr>
              <a:spLocks noChangeArrowheads="1"/>
            </p:cNvSpPr>
            <p:nvPr/>
          </p:nvSpPr>
          <p:spPr bwMode="auto">
            <a:xfrm>
              <a:off x="3984" y="3312"/>
              <a:ext cx="240" cy="240"/>
            </a:xfrm>
            <a:prstGeom prst="flowChartSummingJunction">
              <a:avLst/>
            </a:prstGeom>
            <a:solidFill>
              <a:srgbClr val="FF6600"/>
            </a:solidFill>
            <a:ln w="38100">
              <a:solidFill>
                <a:schemeClr val="tx1"/>
              </a:solidFill>
              <a:round/>
              <a:headEnd/>
              <a:tailEnd/>
            </a:ln>
          </p:spPr>
          <p:txBody>
            <a:bodyPr wrap="none" anchor="ctr"/>
            <a:lstStyle/>
            <a:p>
              <a:endParaRPr lang="en-US">
                <a:latin typeface="Times New Roman" pitchFamily="18" charset="0"/>
                <a:cs typeface="Times New Roman" pitchFamily="18" charset="0"/>
              </a:endParaRPr>
            </a:p>
          </p:txBody>
        </p:sp>
        <p:sp>
          <p:nvSpPr>
            <p:cNvPr id="16" name="AutoShape 43"/>
            <p:cNvSpPr>
              <a:spLocks noChangeArrowheads="1"/>
            </p:cNvSpPr>
            <p:nvPr/>
          </p:nvSpPr>
          <p:spPr bwMode="auto">
            <a:xfrm>
              <a:off x="3984" y="4032"/>
              <a:ext cx="240" cy="240"/>
            </a:xfrm>
            <a:prstGeom prst="flowChartSummingJunction">
              <a:avLst/>
            </a:prstGeom>
            <a:solidFill>
              <a:srgbClr val="FF6600"/>
            </a:solidFill>
            <a:ln w="38100">
              <a:solidFill>
                <a:schemeClr val="tx1"/>
              </a:solidFill>
              <a:round/>
              <a:headEnd/>
              <a:tailEnd/>
            </a:ln>
          </p:spPr>
          <p:txBody>
            <a:bodyPr wrap="none" anchor="ctr"/>
            <a:lstStyle/>
            <a:p>
              <a:endParaRPr lang="en-US">
                <a:latin typeface="Times New Roman" pitchFamily="18" charset="0"/>
                <a:cs typeface="Times New Roman" pitchFamily="18" charset="0"/>
              </a:endParaRPr>
            </a:p>
          </p:txBody>
        </p:sp>
        <p:sp>
          <p:nvSpPr>
            <p:cNvPr id="17" name="Text Box 44"/>
            <p:cNvSpPr txBox="1">
              <a:spLocks noChangeArrowheads="1"/>
            </p:cNvSpPr>
            <p:nvPr/>
          </p:nvSpPr>
          <p:spPr bwMode="auto">
            <a:xfrm>
              <a:off x="3600" y="3120"/>
              <a:ext cx="480" cy="291"/>
            </a:xfrm>
            <a:prstGeom prst="rect">
              <a:avLst/>
            </a:prstGeom>
            <a:noFill/>
            <a:ln w="9525">
              <a:noFill/>
              <a:miter lim="800000"/>
              <a:headEnd/>
              <a:tailEnd/>
            </a:ln>
          </p:spPr>
          <p:txBody>
            <a:bodyPr>
              <a:spAutoFit/>
            </a:bodyPr>
            <a:lstStyle/>
            <a:p>
              <a:pPr algn="ctr">
                <a:spcBef>
                  <a:spcPct val="50000"/>
                </a:spcBef>
              </a:pPr>
              <a:r>
                <a:rPr lang="en-US" sz="2400">
                  <a:latin typeface="Times New Roman" pitchFamily="18" charset="0"/>
                  <a:cs typeface="Times New Roman" pitchFamily="18" charset="0"/>
                </a:rPr>
                <a:t>R</a:t>
              </a:r>
              <a:r>
                <a:rPr lang="en-US" sz="2400" baseline="-25000">
                  <a:latin typeface="Times New Roman" pitchFamily="18" charset="0"/>
                  <a:cs typeface="Times New Roman" pitchFamily="18" charset="0"/>
                </a:rPr>
                <a:t>1</a:t>
              </a:r>
              <a:endParaRPr lang="en-US" sz="2400">
                <a:latin typeface="Times New Roman" pitchFamily="18" charset="0"/>
                <a:cs typeface="Times New Roman" pitchFamily="18" charset="0"/>
              </a:endParaRPr>
            </a:p>
          </p:txBody>
        </p:sp>
        <p:sp>
          <p:nvSpPr>
            <p:cNvPr id="18" name="Text Box 45"/>
            <p:cNvSpPr txBox="1">
              <a:spLocks noChangeArrowheads="1"/>
            </p:cNvSpPr>
            <p:nvPr/>
          </p:nvSpPr>
          <p:spPr bwMode="auto">
            <a:xfrm>
              <a:off x="3648" y="3786"/>
              <a:ext cx="480" cy="291"/>
            </a:xfrm>
            <a:prstGeom prst="rect">
              <a:avLst/>
            </a:prstGeom>
            <a:noFill/>
            <a:ln w="9525">
              <a:noFill/>
              <a:miter lim="800000"/>
              <a:headEnd/>
              <a:tailEnd/>
            </a:ln>
          </p:spPr>
          <p:txBody>
            <a:bodyPr>
              <a:spAutoFit/>
            </a:bodyPr>
            <a:lstStyle/>
            <a:p>
              <a:pPr algn="ctr">
                <a:spcBef>
                  <a:spcPct val="50000"/>
                </a:spcBef>
              </a:pPr>
              <a:r>
                <a:rPr lang="en-US" sz="2400">
                  <a:latin typeface="Times New Roman" pitchFamily="18" charset="0"/>
                  <a:cs typeface="Times New Roman" pitchFamily="18" charset="0"/>
                </a:rPr>
                <a:t>R</a:t>
              </a:r>
              <a:r>
                <a:rPr lang="en-US" sz="2400" baseline="-25000">
                  <a:latin typeface="Times New Roman" pitchFamily="18" charset="0"/>
                  <a:cs typeface="Times New Roman" pitchFamily="18" charset="0"/>
                </a:rPr>
                <a:t>2</a:t>
              </a:r>
              <a:endParaRPr lang="en-US" sz="2400">
                <a:latin typeface="Times New Roman" pitchFamily="18" charset="0"/>
                <a:cs typeface="Times New Roman" pitchFamily="18" charset="0"/>
              </a:endParaRPr>
            </a:p>
          </p:txBody>
        </p:sp>
        <p:sp>
          <p:nvSpPr>
            <p:cNvPr id="19" name="Text Box 46"/>
            <p:cNvSpPr txBox="1">
              <a:spLocks noChangeArrowheads="1"/>
            </p:cNvSpPr>
            <p:nvPr/>
          </p:nvSpPr>
          <p:spPr bwMode="auto">
            <a:xfrm>
              <a:off x="2736" y="3456"/>
              <a:ext cx="480" cy="291"/>
            </a:xfrm>
            <a:prstGeom prst="rect">
              <a:avLst/>
            </a:prstGeom>
            <a:noFill/>
            <a:ln w="9525">
              <a:noFill/>
              <a:miter lim="800000"/>
              <a:headEnd/>
              <a:tailEnd/>
            </a:ln>
          </p:spPr>
          <p:txBody>
            <a:bodyPr>
              <a:spAutoFit/>
            </a:bodyPr>
            <a:lstStyle/>
            <a:p>
              <a:pPr algn="ctr">
                <a:spcBef>
                  <a:spcPct val="50000"/>
                </a:spcBef>
              </a:pPr>
              <a:r>
                <a:rPr lang="en-US" sz="2400">
                  <a:latin typeface="Times New Roman" pitchFamily="18" charset="0"/>
                  <a:cs typeface="Times New Roman" pitchFamily="18" charset="0"/>
                </a:rPr>
                <a:t>R</a:t>
              </a:r>
              <a:r>
                <a:rPr lang="en-US" sz="2400" baseline="-25000">
                  <a:latin typeface="Times New Roman" pitchFamily="18" charset="0"/>
                  <a:cs typeface="Times New Roman" pitchFamily="18" charset="0"/>
                </a:rPr>
                <a:t>d</a:t>
              </a:r>
              <a:endParaRPr lang="en-US" sz="2400">
                <a:latin typeface="Times New Roman" pitchFamily="18" charset="0"/>
                <a:cs typeface="Times New Roman" pitchFamily="18" charset="0"/>
              </a:endParaRPr>
            </a:p>
          </p:txBody>
        </p:sp>
        <p:sp>
          <p:nvSpPr>
            <p:cNvPr id="20" name="Text Box 47"/>
            <p:cNvSpPr txBox="1">
              <a:spLocks noChangeArrowheads="1"/>
            </p:cNvSpPr>
            <p:nvPr/>
          </p:nvSpPr>
          <p:spPr bwMode="auto">
            <a:xfrm>
              <a:off x="3312" y="3504"/>
              <a:ext cx="480" cy="291"/>
            </a:xfrm>
            <a:prstGeom prst="rect">
              <a:avLst/>
            </a:prstGeom>
            <a:noFill/>
            <a:ln w="9525">
              <a:noFill/>
              <a:miter lim="800000"/>
              <a:headEnd/>
              <a:tailEnd/>
            </a:ln>
          </p:spPr>
          <p:txBody>
            <a:bodyPr>
              <a:spAutoFit/>
            </a:bodyPr>
            <a:lstStyle/>
            <a:p>
              <a:pPr algn="ctr">
                <a:spcBef>
                  <a:spcPct val="50000"/>
                </a:spcBef>
              </a:pPr>
              <a:r>
                <a:rPr lang="en-US" sz="2400">
                  <a:latin typeface="Times New Roman" pitchFamily="18" charset="0"/>
                  <a:cs typeface="Times New Roman" pitchFamily="18" charset="0"/>
                </a:rPr>
                <a:t>A</a:t>
              </a:r>
            </a:p>
          </p:txBody>
        </p:sp>
        <p:sp>
          <p:nvSpPr>
            <p:cNvPr id="21" name="Text Box 48"/>
            <p:cNvSpPr txBox="1">
              <a:spLocks noChangeArrowheads="1"/>
            </p:cNvSpPr>
            <p:nvPr/>
          </p:nvSpPr>
          <p:spPr bwMode="auto">
            <a:xfrm>
              <a:off x="4196" y="3600"/>
              <a:ext cx="480" cy="291"/>
            </a:xfrm>
            <a:prstGeom prst="rect">
              <a:avLst/>
            </a:prstGeom>
            <a:noFill/>
            <a:ln w="9525">
              <a:noFill/>
              <a:miter lim="800000"/>
              <a:headEnd/>
              <a:tailEnd/>
            </a:ln>
          </p:spPr>
          <p:txBody>
            <a:bodyPr>
              <a:spAutoFit/>
            </a:bodyPr>
            <a:lstStyle/>
            <a:p>
              <a:pPr algn="ctr">
                <a:spcBef>
                  <a:spcPct val="50000"/>
                </a:spcBef>
              </a:pPr>
              <a:r>
                <a:rPr lang="en-US" sz="2400">
                  <a:latin typeface="Times New Roman" pitchFamily="18" charset="0"/>
                  <a:cs typeface="Times New Roman" pitchFamily="18" charset="0"/>
                </a:rPr>
                <a:t>B</a:t>
              </a:r>
            </a:p>
          </p:txBody>
        </p:sp>
      </p:grpSp>
      <p:sp>
        <p:nvSpPr>
          <p:cNvPr id="22" name="Text Box 50"/>
          <p:cNvSpPr txBox="1">
            <a:spLocks noChangeArrowheads="1"/>
          </p:cNvSpPr>
          <p:nvPr/>
        </p:nvSpPr>
        <p:spPr bwMode="auto">
          <a:xfrm>
            <a:off x="228600" y="2057400"/>
            <a:ext cx="8915400" cy="1200298"/>
          </a:xfrm>
          <a:prstGeom prst="rect">
            <a:avLst/>
          </a:prstGeom>
          <a:noFill/>
          <a:ln w="9525">
            <a:noFill/>
            <a:miter lim="800000"/>
            <a:headEnd/>
            <a:tailEnd/>
          </a:ln>
        </p:spPr>
        <p:txBody>
          <a:bodyPr wrap="square" lIns="91409" tIns="45705" rIns="91409" bIns="45705">
            <a:spAutoFit/>
          </a:bodyPr>
          <a:lstStyle/>
          <a:p>
            <a:pPr>
              <a:spcBef>
                <a:spcPct val="50000"/>
              </a:spcBef>
            </a:pPr>
            <a:r>
              <a:rPr lang="vi-VN" sz="3600" b="1" dirty="0">
                <a:solidFill>
                  <a:srgbClr val="FF0000"/>
                </a:solidFill>
                <a:latin typeface="Times New Roman" pitchFamily="18" charset="0"/>
                <a:cs typeface="Times New Roman" pitchFamily="18" charset="0"/>
              </a:rPr>
              <a:t>a,</a:t>
            </a:r>
            <a:r>
              <a:rPr lang="en-US" sz="3600" b="1" dirty="0" err="1">
                <a:solidFill>
                  <a:srgbClr val="FF0000"/>
                </a:solidFill>
                <a:latin typeface="Times New Roman" pitchFamily="18" charset="0"/>
                <a:cs typeface="Times New Roman" pitchFamily="18" charset="0"/>
              </a:rPr>
              <a:t>Muốn</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tính</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điện</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trở</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đoạn</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mạch</a:t>
            </a:r>
            <a:r>
              <a:rPr lang="en-US" sz="3600" b="1" dirty="0">
                <a:solidFill>
                  <a:srgbClr val="FF0000"/>
                </a:solidFill>
                <a:latin typeface="Times New Roman" pitchFamily="18" charset="0"/>
                <a:cs typeface="Times New Roman" pitchFamily="18" charset="0"/>
              </a:rPr>
              <a:t> MN </a:t>
            </a:r>
            <a:r>
              <a:rPr lang="en-US" sz="3600" b="1" dirty="0" err="1">
                <a:solidFill>
                  <a:srgbClr val="FF0000"/>
                </a:solidFill>
                <a:latin typeface="Times New Roman" pitchFamily="18" charset="0"/>
                <a:cs typeface="Times New Roman" pitchFamily="18" charset="0"/>
              </a:rPr>
              <a:t>ta</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phải</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làm</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gì</a:t>
            </a:r>
            <a:r>
              <a:rPr lang="en-US" sz="3600" b="1" dirty="0">
                <a:solidFill>
                  <a:srgbClr val="FF0000"/>
                </a:solidFill>
                <a:latin typeface="Times New Roman" pitchFamily="18" charset="0"/>
                <a:cs typeface="Times New Roman" pitchFamily="18" charset="0"/>
              </a:rPr>
              <a:t>?</a:t>
            </a:r>
          </a:p>
        </p:txBody>
      </p:sp>
      <p:sp>
        <p:nvSpPr>
          <p:cNvPr id="23" name="Text Box 51"/>
          <p:cNvSpPr txBox="1">
            <a:spLocks noChangeArrowheads="1"/>
          </p:cNvSpPr>
          <p:nvPr/>
        </p:nvSpPr>
        <p:spPr bwMode="auto">
          <a:xfrm>
            <a:off x="228600" y="3200400"/>
            <a:ext cx="8915400" cy="1200298"/>
          </a:xfrm>
          <a:prstGeom prst="rect">
            <a:avLst/>
          </a:prstGeom>
          <a:noFill/>
          <a:ln w="9525">
            <a:noFill/>
            <a:miter lim="800000"/>
            <a:headEnd/>
            <a:tailEnd/>
          </a:ln>
        </p:spPr>
        <p:txBody>
          <a:bodyPr wrap="square" lIns="91409" tIns="45705" rIns="91409" bIns="45705">
            <a:spAutoFit/>
          </a:bodyPr>
          <a:lstStyle/>
          <a:p>
            <a:pPr>
              <a:spcBef>
                <a:spcPct val="50000"/>
              </a:spcBef>
            </a:pPr>
            <a:r>
              <a:rPr lang="en-US" sz="3600" b="1" dirty="0" err="1">
                <a:solidFill>
                  <a:srgbClr val="0000FF"/>
                </a:solidFill>
                <a:latin typeface="Times New Roman" pitchFamily="18" charset="0"/>
                <a:cs typeface="Times New Roman" pitchFamily="18" charset="0"/>
              </a:rPr>
              <a:t>Điện</a:t>
            </a:r>
            <a:r>
              <a:rPr lang="en-US" sz="3600" b="1" dirty="0">
                <a:solidFill>
                  <a:srgbClr val="0000FF"/>
                </a:solidFill>
                <a:latin typeface="Times New Roman" pitchFamily="18" charset="0"/>
                <a:cs typeface="Times New Roman" pitchFamily="18" charset="0"/>
              </a:rPr>
              <a:t> </a:t>
            </a:r>
            <a:r>
              <a:rPr lang="en-US" sz="3600" b="1" dirty="0" err="1">
                <a:solidFill>
                  <a:srgbClr val="0000FF"/>
                </a:solidFill>
                <a:latin typeface="Times New Roman" pitchFamily="18" charset="0"/>
                <a:cs typeface="Times New Roman" pitchFamily="18" charset="0"/>
              </a:rPr>
              <a:t>trở</a:t>
            </a:r>
            <a:r>
              <a:rPr lang="en-US" sz="3600" b="1" dirty="0">
                <a:solidFill>
                  <a:srgbClr val="0000FF"/>
                </a:solidFill>
                <a:latin typeface="Times New Roman" pitchFamily="18" charset="0"/>
                <a:cs typeface="Times New Roman" pitchFamily="18" charset="0"/>
              </a:rPr>
              <a:t> </a:t>
            </a:r>
            <a:r>
              <a:rPr lang="en-US" sz="3600" b="1" dirty="0" err="1">
                <a:solidFill>
                  <a:srgbClr val="0000FF"/>
                </a:solidFill>
                <a:latin typeface="Times New Roman" pitchFamily="18" charset="0"/>
                <a:cs typeface="Times New Roman" pitchFamily="18" charset="0"/>
              </a:rPr>
              <a:t>tương</a:t>
            </a:r>
            <a:r>
              <a:rPr lang="en-US" sz="3600" b="1" dirty="0">
                <a:solidFill>
                  <a:srgbClr val="0000FF"/>
                </a:solidFill>
                <a:latin typeface="Times New Roman" pitchFamily="18" charset="0"/>
                <a:cs typeface="Times New Roman" pitchFamily="18" charset="0"/>
              </a:rPr>
              <a:t> </a:t>
            </a:r>
            <a:r>
              <a:rPr lang="en-US" sz="3600" b="1" dirty="0" err="1">
                <a:solidFill>
                  <a:srgbClr val="0000FF"/>
                </a:solidFill>
                <a:latin typeface="Times New Roman" pitchFamily="18" charset="0"/>
                <a:cs typeface="Times New Roman" pitchFamily="18" charset="0"/>
              </a:rPr>
              <a:t>đương</a:t>
            </a:r>
            <a:r>
              <a:rPr lang="en-US" sz="3600" b="1" dirty="0">
                <a:solidFill>
                  <a:srgbClr val="0000FF"/>
                </a:solidFill>
                <a:latin typeface="Times New Roman" pitchFamily="18" charset="0"/>
                <a:cs typeface="Times New Roman" pitchFamily="18" charset="0"/>
              </a:rPr>
              <a:t> </a:t>
            </a:r>
            <a:r>
              <a:rPr lang="en-US" sz="3600" b="1" dirty="0" err="1">
                <a:solidFill>
                  <a:srgbClr val="0000FF"/>
                </a:solidFill>
                <a:latin typeface="Times New Roman" pitchFamily="18" charset="0"/>
                <a:cs typeface="Times New Roman" pitchFamily="18" charset="0"/>
              </a:rPr>
              <a:t>của</a:t>
            </a:r>
            <a:r>
              <a:rPr lang="en-US" sz="3600" b="1" dirty="0">
                <a:solidFill>
                  <a:srgbClr val="0000FF"/>
                </a:solidFill>
                <a:latin typeface="Times New Roman" pitchFamily="18" charset="0"/>
                <a:cs typeface="Times New Roman" pitchFamily="18" charset="0"/>
              </a:rPr>
              <a:t> </a:t>
            </a:r>
            <a:r>
              <a:rPr lang="en-US" sz="3600" b="1" dirty="0" err="1">
                <a:solidFill>
                  <a:srgbClr val="0000FF"/>
                </a:solidFill>
                <a:latin typeface="Times New Roman" pitchFamily="18" charset="0"/>
                <a:cs typeface="Times New Roman" pitchFamily="18" charset="0"/>
              </a:rPr>
              <a:t>hai</a:t>
            </a:r>
            <a:r>
              <a:rPr lang="en-US" sz="3600" b="1" dirty="0">
                <a:solidFill>
                  <a:srgbClr val="0000FF"/>
                </a:solidFill>
                <a:latin typeface="Times New Roman" pitchFamily="18" charset="0"/>
                <a:cs typeface="Times New Roman" pitchFamily="18" charset="0"/>
              </a:rPr>
              <a:t> </a:t>
            </a:r>
            <a:r>
              <a:rPr lang="en-US" sz="3600" b="1" dirty="0" err="1">
                <a:solidFill>
                  <a:srgbClr val="0000FF"/>
                </a:solidFill>
                <a:latin typeface="Times New Roman" pitchFamily="18" charset="0"/>
                <a:cs typeface="Times New Roman" pitchFamily="18" charset="0"/>
              </a:rPr>
              <a:t>đèn</a:t>
            </a:r>
            <a:r>
              <a:rPr lang="en-US" sz="3600" b="1" dirty="0">
                <a:solidFill>
                  <a:srgbClr val="0000FF"/>
                </a:solidFill>
                <a:latin typeface="Times New Roman" pitchFamily="18" charset="0"/>
                <a:cs typeface="Times New Roman" pitchFamily="18" charset="0"/>
              </a:rPr>
              <a:t> </a:t>
            </a:r>
            <a:r>
              <a:rPr lang="en-US" sz="3600" b="1" dirty="0" err="1">
                <a:solidFill>
                  <a:srgbClr val="0000FF"/>
                </a:solidFill>
                <a:latin typeface="Times New Roman" pitchFamily="18" charset="0"/>
                <a:cs typeface="Times New Roman" pitchFamily="18" charset="0"/>
              </a:rPr>
              <a:t>tính</a:t>
            </a:r>
            <a:r>
              <a:rPr lang="en-US" sz="3600" b="1" dirty="0">
                <a:solidFill>
                  <a:srgbClr val="0000FF"/>
                </a:solidFill>
                <a:latin typeface="Times New Roman" pitchFamily="18" charset="0"/>
                <a:cs typeface="Times New Roman" pitchFamily="18" charset="0"/>
              </a:rPr>
              <a:t> </a:t>
            </a:r>
            <a:r>
              <a:rPr lang="en-US" sz="3600" b="1" dirty="0" err="1">
                <a:solidFill>
                  <a:srgbClr val="0000FF"/>
                </a:solidFill>
                <a:latin typeface="Times New Roman" pitchFamily="18" charset="0"/>
                <a:cs typeface="Times New Roman" pitchFamily="18" charset="0"/>
              </a:rPr>
              <a:t>bằng</a:t>
            </a:r>
            <a:r>
              <a:rPr lang="en-US" sz="3600" b="1" dirty="0">
                <a:solidFill>
                  <a:srgbClr val="0000FF"/>
                </a:solidFill>
                <a:latin typeface="Times New Roman" pitchFamily="18" charset="0"/>
                <a:cs typeface="Times New Roman" pitchFamily="18" charset="0"/>
              </a:rPr>
              <a:t> </a:t>
            </a:r>
            <a:r>
              <a:rPr lang="en-US" sz="3600" b="1" dirty="0" err="1">
                <a:solidFill>
                  <a:srgbClr val="0000FF"/>
                </a:solidFill>
                <a:latin typeface="Times New Roman" pitchFamily="18" charset="0"/>
                <a:cs typeface="Times New Roman" pitchFamily="18" charset="0"/>
              </a:rPr>
              <a:t>công</a:t>
            </a:r>
            <a:r>
              <a:rPr lang="en-US" sz="3600" b="1" dirty="0">
                <a:solidFill>
                  <a:srgbClr val="0000FF"/>
                </a:solidFill>
                <a:latin typeface="Times New Roman" pitchFamily="18" charset="0"/>
                <a:cs typeface="Times New Roman" pitchFamily="18" charset="0"/>
              </a:rPr>
              <a:t> </a:t>
            </a:r>
            <a:r>
              <a:rPr lang="en-US" sz="3600" b="1" dirty="0" err="1">
                <a:solidFill>
                  <a:srgbClr val="0000FF"/>
                </a:solidFill>
                <a:latin typeface="Times New Roman" pitchFamily="18" charset="0"/>
                <a:cs typeface="Times New Roman" pitchFamily="18" charset="0"/>
              </a:rPr>
              <a:t>thức</a:t>
            </a:r>
            <a:r>
              <a:rPr lang="en-US" sz="3600" b="1" dirty="0">
                <a:solidFill>
                  <a:srgbClr val="0000FF"/>
                </a:solidFill>
                <a:latin typeface="Times New Roman" pitchFamily="18" charset="0"/>
                <a:cs typeface="Times New Roman" pitchFamily="18" charset="0"/>
              </a:rPr>
              <a:t> </a:t>
            </a:r>
            <a:r>
              <a:rPr lang="en-US" sz="3600" b="1" dirty="0" err="1">
                <a:solidFill>
                  <a:srgbClr val="0000FF"/>
                </a:solidFill>
                <a:latin typeface="Times New Roman" pitchFamily="18" charset="0"/>
                <a:cs typeface="Times New Roman" pitchFamily="18" charset="0"/>
              </a:rPr>
              <a:t>nào</a:t>
            </a:r>
            <a:r>
              <a:rPr lang="en-US" sz="3600" b="1" dirty="0">
                <a:solidFill>
                  <a:srgbClr val="0000FF"/>
                </a:solidFill>
                <a:latin typeface="Times New Roman" pitchFamily="18" charset="0"/>
                <a:cs typeface="Times New Roman" pitchFamily="18" charset="0"/>
              </a:rPr>
              <a:t>?</a:t>
            </a:r>
          </a:p>
        </p:txBody>
      </p:sp>
      <p:sp>
        <p:nvSpPr>
          <p:cNvPr id="24" name="Text Box 55"/>
          <p:cNvSpPr txBox="1">
            <a:spLocks noChangeArrowheads="1"/>
          </p:cNvSpPr>
          <p:nvPr/>
        </p:nvSpPr>
        <p:spPr bwMode="auto">
          <a:xfrm>
            <a:off x="152400" y="4343400"/>
            <a:ext cx="8686800" cy="646300"/>
          </a:xfrm>
          <a:prstGeom prst="rect">
            <a:avLst/>
          </a:prstGeom>
          <a:noFill/>
          <a:ln w="9525">
            <a:noFill/>
            <a:miter lim="800000"/>
            <a:headEnd/>
            <a:tailEnd/>
          </a:ln>
        </p:spPr>
        <p:txBody>
          <a:bodyPr lIns="91409" tIns="45705" rIns="91409" bIns="45705">
            <a:spAutoFit/>
          </a:bodyPr>
          <a:lstStyle/>
          <a:p>
            <a:pPr>
              <a:spcBef>
                <a:spcPct val="50000"/>
              </a:spcBef>
            </a:pPr>
            <a:r>
              <a:rPr lang="en-US" sz="3600" b="1" dirty="0" err="1">
                <a:solidFill>
                  <a:srgbClr val="FF0000"/>
                </a:solidFill>
                <a:latin typeface="Times New Roman" pitchFamily="18" charset="0"/>
                <a:cs typeface="Times New Roman" pitchFamily="18" charset="0"/>
              </a:rPr>
              <a:t>Điện</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trở</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của</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dây</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nối</a:t>
            </a:r>
            <a:r>
              <a:rPr lang="en-US" sz="3600" b="1" dirty="0">
                <a:solidFill>
                  <a:srgbClr val="FF0000"/>
                </a:solidFill>
                <a:latin typeface="Times New Roman" pitchFamily="18" charset="0"/>
                <a:cs typeface="Times New Roman" pitchFamily="18" charset="0"/>
              </a:rPr>
              <a:t> R</a:t>
            </a:r>
            <a:r>
              <a:rPr lang="en-US" sz="3600" b="1" baseline="-25000" dirty="0">
                <a:solidFill>
                  <a:srgbClr val="FF0000"/>
                </a:solidFill>
                <a:latin typeface="Times New Roman" pitchFamily="18" charset="0"/>
                <a:cs typeface="Times New Roman" pitchFamily="18" charset="0"/>
              </a:rPr>
              <a:t>d </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tính</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như</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thế</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nào</a:t>
            </a:r>
            <a:r>
              <a:rPr lang="en-US" sz="3600" b="1" dirty="0">
                <a:solidFill>
                  <a:srgbClr val="FF0000"/>
                </a:solidFill>
                <a:latin typeface="Times New Roman" pitchFamily="18" charset="0"/>
                <a:cs typeface="Times New Roman" pitchFamily="18" charset="0"/>
              </a:rPr>
              <a:t>?</a:t>
            </a:r>
          </a:p>
        </p:txBody>
      </p:sp>
      <p:sp>
        <p:nvSpPr>
          <p:cNvPr id="25" name="Text Box 52"/>
          <p:cNvSpPr txBox="1">
            <a:spLocks noChangeArrowheads="1"/>
          </p:cNvSpPr>
          <p:nvPr/>
        </p:nvSpPr>
        <p:spPr bwMode="auto">
          <a:xfrm>
            <a:off x="228600" y="4876800"/>
            <a:ext cx="8915400" cy="1754296"/>
          </a:xfrm>
          <a:prstGeom prst="rect">
            <a:avLst/>
          </a:prstGeom>
          <a:noFill/>
          <a:ln w="9525">
            <a:noFill/>
            <a:miter lim="800000"/>
            <a:headEnd/>
            <a:tailEnd/>
          </a:ln>
        </p:spPr>
        <p:txBody>
          <a:bodyPr wrap="square" lIns="91409" tIns="45705" rIns="91409" bIns="45705">
            <a:spAutoFit/>
          </a:bodyPr>
          <a:lstStyle/>
          <a:p>
            <a:pPr>
              <a:spcBef>
                <a:spcPct val="50000"/>
              </a:spcBef>
            </a:pPr>
            <a:r>
              <a:rPr lang="en-US" sz="3600" dirty="0" err="1">
                <a:solidFill>
                  <a:srgbClr val="0000FF"/>
                </a:solidFill>
                <a:latin typeface="Times New Roman" pitchFamily="18" charset="0"/>
                <a:cs typeface="Times New Roman" pitchFamily="18" charset="0"/>
              </a:rPr>
              <a:t>Điện</a:t>
            </a:r>
            <a:r>
              <a:rPr lang="en-US" sz="3600" dirty="0">
                <a:solidFill>
                  <a:srgbClr val="0000FF"/>
                </a:solidFill>
                <a:latin typeface="Times New Roman" pitchFamily="18" charset="0"/>
                <a:cs typeface="Times New Roman" pitchFamily="18" charset="0"/>
              </a:rPr>
              <a:t> </a:t>
            </a:r>
            <a:r>
              <a:rPr lang="en-US" sz="3600" dirty="0" err="1">
                <a:solidFill>
                  <a:srgbClr val="0000FF"/>
                </a:solidFill>
                <a:latin typeface="Times New Roman" pitchFamily="18" charset="0"/>
                <a:cs typeface="Times New Roman" pitchFamily="18" charset="0"/>
              </a:rPr>
              <a:t>trở</a:t>
            </a:r>
            <a:r>
              <a:rPr lang="en-US" sz="3600" dirty="0">
                <a:solidFill>
                  <a:srgbClr val="0000FF"/>
                </a:solidFill>
                <a:latin typeface="Times New Roman" pitchFamily="18" charset="0"/>
                <a:cs typeface="Times New Roman" pitchFamily="18" charset="0"/>
              </a:rPr>
              <a:t> R</a:t>
            </a:r>
            <a:r>
              <a:rPr lang="en-US" sz="3600" baseline="-25000" dirty="0">
                <a:solidFill>
                  <a:srgbClr val="0000FF"/>
                </a:solidFill>
                <a:latin typeface="Times New Roman" pitchFamily="18" charset="0"/>
                <a:cs typeface="Times New Roman" pitchFamily="18" charset="0"/>
              </a:rPr>
              <a:t>MN </a:t>
            </a:r>
            <a:r>
              <a:rPr lang="en-US" sz="3600" dirty="0" err="1">
                <a:solidFill>
                  <a:srgbClr val="0000FF"/>
                </a:solidFill>
                <a:latin typeface="Times New Roman" pitchFamily="18" charset="0"/>
                <a:cs typeface="Times New Roman" pitchFamily="18" charset="0"/>
              </a:rPr>
              <a:t>là</a:t>
            </a:r>
            <a:r>
              <a:rPr lang="en-US" sz="3600" dirty="0">
                <a:solidFill>
                  <a:srgbClr val="0000FF"/>
                </a:solidFill>
                <a:latin typeface="Times New Roman" pitchFamily="18" charset="0"/>
                <a:cs typeface="Times New Roman" pitchFamily="18" charset="0"/>
              </a:rPr>
              <a:t> </a:t>
            </a:r>
            <a:r>
              <a:rPr lang="en-US" sz="3600" dirty="0" err="1">
                <a:solidFill>
                  <a:srgbClr val="0000FF"/>
                </a:solidFill>
                <a:latin typeface="Times New Roman" pitchFamily="18" charset="0"/>
                <a:cs typeface="Times New Roman" pitchFamily="18" charset="0"/>
              </a:rPr>
              <a:t>điện</a:t>
            </a:r>
            <a:r>
              <a:rPr lang="en-US" sz="3600" dirty="0">
                <a:solidFill>
                  <a:srgbClr val="0000FF"/>
                </a:solidFill>
                <a:latin typeface="Times New Roman" pitchFamily="18" charset="0"/>
                <a:cs typeface="Times New Roman" pitchFamily="18" charset="0"/>
              </a:rPr>
              <a:t> </a:t>
            </a:r>
            <a:r>
              <a:rPr lang="en-US" sz="3600" dirty="0" err="1">
                <a:solidFill>
                  <a:srgbClr val="0000FF"/>
                </a:solidFill>
                <a:latin typeface="Times New Roman" pitchFamily="18" charset="0"/>
                <a:cs typeface="Times New Roman" pitchFamily="18" charset="0"/>
              </a:rPr>
              <a:t>trở</a:t>
            </a:r>
            <a:r>
              <a:rPr lang="en-US" sz="3600" dirty="0">
                <a:solidFill>
                  <a:srgbClr val="0000FF"/>
                </a:solidFill>
                <a:latin typeface="Times New Roman" pitchFamily="18" charset="0"/>
                <a:cs typeface="Times New Roman" pitchFamily="18" charset="0"/>
              </a:rPr>
              <a:t> </a:t>
            </a:r>
            <a:r>
              <a:rPr lang="en-US" sz="3600" baseline="-25000" dirty="0">
                <a:solidFill>
                  <a:srgbClr val="0000FF"/>
                </a:solidFill>
                <a:latin typeface="Times New Roman" pitchFamily="18" charset="0"/>
                <a:cs typeface="Times New Roman" pitchFamily="18" charset="0"/>
              </a:rPr>
              <a:t> </a:t>
            </a:r>
            <a:r>
              <a:rPr lang="en-US" sz="3600" dirty="0" err="1">
                <a:solidFill>
                  <a:srgbClr val="0000FF"/>
                </a:solidFill>
                <a:latin typeface="Times New Roman" pitchFamily="18" charset="0"/>
                <a:cs typeface="Times New Roman" pitchFamily="18" charset="0"/>
              </a:rPr>
              <a:t>tương</a:t>
            </a:r>
            <a:r>
              <a:rPr lang="en-US" sz="3600" dirty="0">
                <a:solidFill>
                  <a:srgbClr val="0000FF"/>
                </a:solidFill>
                <a:latin typeface="Times New Roman" pitchFamily="18" charset="0"/>
                <a:cs typeface="Times New Roman" pitchFamily="18" charset="0"/>
              </a:rPr>
              <a:t> </a:t>
            </a:r>
            <a:r>
              <a:rPr lang="en-US" sz="3600" dirty="0" err="1">
                <a:solidFill>
                  <a:srgbClr val="0000FF"/>
                </a:solidFill>
                <a:latin typeface="Times New Roman" pitchFamily="18" charset="0"/>
                <a:cs typeface="Times New Roman" pitchFamily="18" charset="0"/>
              </a:rPr>
              <a:t>đương</a:t>
            </a:r>
            <a:r>
              <a:rPr lang="en-US" sz="3600" dirty="0">
                <a:solidFill>
                  <a:srgbClr val="0000FF"/>
                </a:solidFill>
                <a:latin typeface="Times New Roman" pitchFamily="18" charset="0"/>
                <a:cs typeface="Times New Roman" pitchFamily="18" charset="0"/>
              </a:rPr>
              <a:t> </a:t>
            </a:r>
            <a:r>
              <a:rPr lang="en-US" sz="3600" dirty="0" err="1">
                <a:solidFill>
                  <a:srgbClr val="0000FF"/>
                </a:solidFill>
                <a:latin typeface="Times New Roman" pitchFamily="18" charset="0"/>
                <a:cs typeface="Times New Roman" pitchFamily="18" charset="0"/>
              </a:rPr>
              <a:t>của</a:t>
            </a:r>
            <a:r>
              <a:rPr lang="en-US" sz="3600" dirty="0">
                <a:solidFill>
                  <a:srgbClr val="0000FF"/>
                </a:solidFill>
                <a:latin typeface="Times New Roman" pitchFamily="18" charset="0"/>
                <a:cs typeface="Times New Roman" pitchFamily="18" charset="0"/>
              </a:rPr>
              <a:t> R</a:t>
            </a:r>
            <a:r>
              <a:rPr lang="en-US" sz="3600" baseline="-25000" dirty="0">
                <a:solidFill>
                  <a:srgbClr val="0000FF"/>
                </a:solidFill>
                <a:latin typeface="Times New Roman" pitchFamily="18" charset="0"/>
                <a:cs typeface="Times New Roman" pitchFamily="18" charset="0"/>
              </a:rPr>
              <a:t>AB</a:t>
            </a:r>
            <a:r>
              <a:rPr lang="en-US" sz="3600" dirty="0">
                <a:solidFill>
                  <a:srgbClr val="0000FF"/>
                </a:solidFill>
                <a:latin typeface="Times New Roman" pitchFamily="18" charset="0"/>
                <a:cs typeface="Times New Roman" pitchFamily="18" charset="0"/>
              </a:rPr>
              <a:t> </a:t>
            </a:r>
            <a:r>
              <a:rPr lang="en-US" sz="3600" dirty="0" err="1">
                <a:solidFill>
                  <a:srgbClr val="0000FF"/>
                </a:solidFill>
                <a:latin typeface="Times New Roman" pitchFamily="18" charset="0"/>
                <a:cs typeface="Times New Roman" pitchFamily="18" charset="0"/>
              </a:rPr>
              <a:t>nối</a:t>
            </a:r>
            <a:r>
              <a:rPr lang="en-US" sz="3600" dirty="0">
                <a:solidFill>
                  <a:srgbClr val="0000FF"/>
                </a:solidFill>
                <a:latin typeface="Times New Roman" pitchFamily="18" charset="0"/>
                <a:cs typeface="Times New Roman" pitchFamily="18" charset="0"/>
              </a:rPr>
              <a:t> </a:t>
            </a:r>
            <a:r>
              <a:rPr lang="en-US" sz="3600" dirty="0" err="1">
                <a:solidFill>
                  <a:srgbClr val="0000FF"/>
                </a:solidFill>
                <a:latin typeface="Times New Roman" pitchFamily="18" charset="0"/>
                <a:cs typeface="Times New Roman" pitchFamily="18" charset="0"/>
              </a:rPr>
              <a:t>tiếp</a:t>
            </a:r>
            <a:r>
              <a:rPr lang="en-US" sz="3600" dirty="0">
                <a:solidFill>
                  <a:srgbClr val="0000FF"/>
                </a:solidFill>
                <a:latin typeface="Times New Roman" pitchFamily="18" charset="0"/>
                <a:cs typeface="Times New Roman" pitchFamily="18" charset="0"/>
              </a:rPr>
              <a:t> </a:t>
            </a:r>
            <a:r>
              <a:rPr lang="en-US" sz="3600" dirty="0" err="1">
                <a:solidFill>
                  <a:srgbClr val="0000FF"/>
                </a:solidFill>
                <a:latin typeface="Times New Roman" pitchFamily="18" charset="0"/>
                <a:cs typeface="Times New Roman" pitchFamily="18" charset="0"/>
              </a:rPr>
              <a:t>với</a:t>
            </a:r>
            <a:r>
              <a:rPr lang="en-US" sz="3600" dirty="0">
                <a:solidFill>
                  <a:srgbClr val="0000FF"/>
                </a:solidFill>
                <a:latin typeface="Times New Roman" pitchFamily="18" charset="0"/>
                <a:cs typeface="Times New Roman" pitchFamily="18" charset="0"/>
              </a:rPr>
              <a:t> R</a:t>
            </a:r>
            <a:r>
              <a:rPr lang="en-US" sz="3600" baseline="-25000" dirty="0">
                <a:solidFill>
                  <a:srgbClr val="0000FF"/>
                </a:solidFill>
                <a:latin typeface="Times New Roman" pitchFamily="18" charset="0"/>
                <a:cs typeface="Times New Roman" pitchFamily="18" charset="0"/>
              </a:rPr>
              <a:t>d</a:t>
            </a:r>
            <a:r>
              <a:rPr lang="en-US" sz="3600" dirty="0">
                <a:solidFill>
                  <a:srgbClr val="0000FF"/>
                </a:solidFill>
                <a:latin typeface="Times New Roman" pitchFamily="18" charset="0"/>
                <a:cs typeface="Times New Roman" pitchFamily="18" charset="0"/>
              </a:rPr>
              <a:t> </a:t>
            </a:r>
            <a:r>
              <a:rPr lang="en-US" sz="3600" dirty="0" err="1">
                <a:solidFill>
                  <a:srgbClr val="0000FF"/>
                </a:solidFill>
                <a:latin typeface="Times New Roman" pitchFamily="18" charset="0"/>
                <a:cs typeface="Times New Roman" pitchFamily="18" charset="0"/>
              </a:rPr>
              <a:t>nên</a:t>
            </a:r>
            <a:r>
              <a:rPr lang="en-US" sz="3600" dirty="0">
                <a:solidFill>
                  <a:srgbClr val="0000FF"/>
                </a:solidFill>
                <a:latin typeface="Times New Roman" pitchFamily="18" charset="0"/>
                <a:cs typeface="Times New Roman" pitchFamily="18" charset="0"/>
              </a:rPr>
              <a:t> </a:t>
            </a:r>
            <a:r>
              <a:rPr lang="en-US" sz="3600" dirty="0" err="1">
                <a:solidFill>
                  <a:srgbClr val="0000FF"/>
                </a:solidFill>
                <a:latin typeface="Times New Roman" pitchFamily="18" charset="0"/>
                <a:cs typeface="Times New Roman" pitchFamily="18" charset="0"/>
              </a:rPr>
              <a:t>giá</a:t>
            </a:r>
            <a:r>
              <a:rPr lang="en-US" sz="3600" dirty="0">
                <a:solidFill>
                  <a:srgbClr val="0000FF"/>
                </a:solidFill>
                <a:latin typeface="Times New Roman" pitchFamily="18" charset="0"/>
                <a:cs typeface="Times New Roman" pitchFamily="18" charset="0"/>
              </a:rPr>
              <a:t> </a:t>
            </a:r>
            <a:r>
              <a:rPr lang="en-US" sz="3600" dirty="0" err="1">
                <a:solidFill>
                  <a:srgbClr val="0000FF"/>
                </a:solidFill>
                <a:latin typeface="Times New Roman" pitchFamily="18" charset="0"/>
                <a:cs typeface="Times New Roman" pitchFamily="18" charset="0"/>
              </a:rPr>
              <a:t>trị</a:t>
            </a:r>
            <a:r>
              <a:rPr lang="en-US" sz="3600" dirty="0">
                <a:solidFill>
                  <a:srgbClr val="0000FF"/>
                </a:solidFill>
                <a:latin typeface="Times New Roman" pitchFamily="18" charset="0"/>
                <a:cs typeface="Times New Roman" pitchFamily="18" charset="0"/>
              </a:rPr>
              <a:t> R</a:t>
            </a:r>
            <a:r>
              <a:rPr lang="en-US" sz="3600" baseline="-25000" dirty="0">
                <a:solidFill>
                  <a:srgbClr val="0000FF"/>
                </a:solidFill>
                <a:latin typeface="Times New Roman" pitchFamily="18" charset="0"/>
                <a:cs typeface="Times New Roman" pitchFamily="18" charset="0"/>
              </a:rPr>
              <a:t>MN</a:t>
            </a:r>
            <a:r>
              <a:rPr lang="en-US" sz="3600" dirty="0">
                <a:solidFill>
                  <a:srgbClr val="0000FF"/>
                </a:solidFill>
                <a:latin typeface="Times New Roman" pitchFamily="18" charset="0"/>
                <a:cs typeface="Times New Roman" pitchFamily="18" charset="0"/>
              </a:rPr>
              <a:t> </a:t>
            </a:r>
            <a:r>
              <a:rPr lang="en-US" sz="3600" dirty="0" err="1">
                <a:solidFill>
                  <a:srgbClr val="0000FF"/>
                </a:solidFill>
                <a:latin typeface="Times New Roman" pitchFamily="18" charset="0"/>
                <a:cs typeface="Times New Roman" pitchFamily="18" charset="0"/>
              </a:rPr>
              <a:t>tính</a:t>
            </a:r>
            <a:r>
              <a:rPr lang="en-US" sz="3600" dirty="0">
                <a:solidFill>
                  <a:srgbClr val="0000FF"/>
                </a:solidFill>
                <a:latin typeface="Times New Roman" pitchFamily="18" charset="0"/>
                <a:cs typeface="Times New Roman" pitchFamily="18" charset="0"/>
              </a:rPr>
              <a:t> </a:t>
            </a:r>
            <a:r>
              <a:rPr lang="en-US" sz="3600" dirty="0" err="1">
                <a:solidFill>
                  <a:srgbClr val="0000FF"/>
                </a:solidFill>
                <a:latin typeface="Times New Roman" pitchFamily="18" charset="0"/>
                <a:cs typeface="Times New Roman" pitchFamily="18" charset="0"/>
              </a:rPr>
              <a:t>như</a:t>
            </a:r>
            <a:r>
              <a:rPr lang="en-US" sz="3600" dirty="0">
                <a:solidFill>
                  <a:srgbClr val="0000FF"/>
                </a:solidFill>
                <a:latin typeface="Times New Roman" pitchFamily="18" charset="0"/>
                <a:cs typeface="Times New Roman" pitchFamily="18" charset="0"/>
              </a:rPr>
              <a:t> </a:t>
            </a:r>
            <a:r>
              <a:rPr lang="en-US" sz="3600" dirty="0" err="1">
                <a:solidFill>
                  <a:srgbClr val="0000FF"/>
                </a:solidFill>
                <a:latin typeface="Times New Roman" pitchFamily="18" charset="0"/>
                <a:cs typeface="Times New Roman" pitchFamily="18" charset="0"/>
              </a:rPr>
              <a:t>thế</a:t>
            </a:r>
            <a:r>
              <a:rPr lang="en-US" sz="3600" dirty="0">
                <a:solidFill>
                  <a:srgbClr val="0000FF"/>
                </a:solidFill>
                <a:latin typeface="Times New Roman" pitchFamily="18" charset="0"/>
                <a:cs typeface="Times New Roman" pitchFamily="18" charset="0"/>
              </a:rPr>
              <a:t> </a:t>
            </a:r>
            <a:r>
              <a:rPr lang="en-US" sz="3600" dirty="0" err="1">
                <a:solidFill>
                  <a:srgbClr val="0000FF"/>
                </a:solidFill>
                <a:latin typeface="Times New Roman" pitchFamily="18" charset="0"/>
                <a:cs typeface="Times New Roman" pitchFamily="18" charset="0"/>
              </a:rPr>
              <a:t>nào</a:t>
            </a:r>
            <a:r>
              <a:rPr lang="en-US" sz="3600" dirty="0">
                <a:solidFill>
                  <a:srgbClr val="0000FF"/>
                </a:solidFill>
                <a:latin typeface="Times New Roman" pitchFamily="18" charset="0"/>
                <a:cs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circle(in)">
                                      <p:cBhvr>
                                        <p:cTn id="7" dur="2000"/>
                                        <p:tgtEl>
                                          <p:spTgt spid="2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23"/>
                                        </p:tgtEl>
                                        <p:attrNameLst>
                                          <p:attrName>style.visibility</p:attrName>
                                        </p:attrNameLst>
                                      </p:cBhvr>
                                      <p:to>
                                        <p:strVal val="visible"/>
                                      </p:to>
                                    </p:set>
                                    <p:animEffect transition="in" filter="circle(in)">
                                      <p:cBhvr>
                                        <p:cTn id="12" dur="2000"/>
                                        <p:tgtEl>
                                          <p:spTgt spid="23"/>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24"/>
                                        </p:tgtEl>
                                        <p:attrNameLst>
                                          <p:attrName>style.visibility</p:attrName>
                                        </p:attrNameLst>
                                      </p:cBhvr>
                                      <p:to>
                                        <p:strVal val="visible"/>
                                      </p:to>
                                    </p:set>
                                    <p:animEffect transition="in" filter="circle(in)">
                                      <p:cBhvr>
                                        <p:cTn id="17" dur="2000"/>
                                        <p:tgtEl>
                                          <p:spTgt spid="24"/>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25"/>
                                        </p:tgtEl>
                                        <p:attrNameLst>
                                          <p:attrName>style.visibility</p:attrName>
                                        </p:attrNameLst>
                                      </p:cBhvr>
                                      <p:to>
                                        <p:strVal val="visible"/>
                                      </p:to>
                                    </p:set>
                                    <p:animEffect transition="in" filter="circle(in)">
                                      <p:cBhvr>
                                        <p:cTn id="22" dur="20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P spid="23" grpId="0"/>
      <p:bldP spid="24" grpId="0"/>
      <p:bldP spid="2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30"/>
          <p:cNvGrpSpPr>
            <a:grpSpLocks/>
          </p:cNvGrpSpPr>
          <p:nvPr/>
        </p:nvGrpSpPr>
        <p:grpSpPr bwMode="auto">
          <a:xfrm>
            <a:off x="3657600" y="304800"/>
            <a:ext cx="4724400" cy="1828800"/>
            <a:chOff x="2112" y="3120"/>
            <a:chExt cx="2976" cy="1152"/>
          </a:xfrm>
        </p:grpSpPr>
        <p:sp>
          <p:nvSpPr>
            <p:cNvPr id="14357" name="Oval 31"/>
            <p:cNvSpPr>
              <a:spLocks noChangeArrowheads="1"/>
            </p:cNvSpPr>
            <p:nvPr/>
          </p:nvSpPr>
          <p:spPr bwMode="auto">
            <a:xfrm>
              <a:off x="4783" y="3706"/>
              <a:ext cx="96" cy="96"/>
            </a:xfrm>
            <a:prstGeom prst="ellipse">
              <a:avLst/>
            </a:prstGeom>
            <a:solidFill>
              <a:schemeClr val="accent1"/>
            </a:solidFill>
            <a:ln w="9525">
              <a:solidFill>
                <a:schemeClr val="tx1"/>
              </a:solidFill>
              <a:round/>
              <a:headEnd/>
              <a:tailEnd/>
            </a:ln>
          </p:spPr>
          <p:txBody>
            <a:bodyPr wrap="none" anchor="ctr"/>
            <a:lstStyle/>
            <a:p>
              <a:endParaRPr lang="en-US">
                <a:latin typeface="Times New Roman" pitchFamily="18" charset="0"/>
                <a:cs typeface="Times New Roman" pitchFamily="18" charset="0"/>
              </a:endParaRPr>
            </a:p>
          </p:txBody>
        </p:sp>
        <p:sp>
          <p:nvSpPr>
            <p:cNvPr id="14358" name="Oval 32"/>
            <p:cNvSpPr>
              <a:spLocks noChangeArrowheads="1"/>
            </p:cNvSpPr>
            <p:nvPr/>
          </p:nvSpPr>
          <p:spPr bwMode="auto">
            <a:xfrm>
              <a:off x="2208" y="3738"/>
              <a:ext cx="96" cy="96"/>
            </a:xfrm>
            <a:prstGeom prst="ellipse">
              <a:avLst/>
            </a:prstGeom>
            <a:solidFill>
              <a:schemeClr val="accent1"/>
            </a:solidFill>
            <a:ln w="9525">
              <a:solidFill>
                <a:schemeClr val="tx1"/>
              </a:solidFill>
              <a:round/>
              <a:headEnd/>
              <a:tailEnd/>
            </a:ln>
          </p:spPr>
          <p:txBody>
            <a:bodyPr wrap="none" anchor="ctr"/>
            <a:lstStyle/>
            <a:p>
              <a:endParaRPr lang="en-US">
                <a:latin typeface="Times New Roman" pitchFamily="18" charset="0"/>
                <a:cs typeface="Times New Roman" pitchFamily="18" charset="0"/>
              </a:endParaRPr>
            </a:p>
          </p:txBody>
        </p:sp>
        <p:sp>
          <p:nvSpPr>
            <p:cNvPr id="14359" name="Line 33"/>
            <p:cNvSpPr>
              <a:spLocks noChangeShapeType="1"/>
            </p:cNvSpPr>
            <p:nvPr/>
          </p:nvSpPr>
          <p:spPr bwMode="auto">
            <a:xfrm flipH="1">
              <a:off x="4713" y="3600"/>
              <a:ext cx="192" cy="288"/>
            </a:xfrm>
            <a:prstGeom prst="line">
              <a:avLst/>
            </a:prstGeom>
            <a:noFill/>
            <a:ln w="38100">
              <a:solidFill>
                <a:schemeClr val="tx1"/>
              </a:solidFill>
              <a:round/>
              <a:headEnd/>
              <a:tailEnd/>
            </a:ln>
          </p:spPr>
          <p:txBody>
            <a:bodyPr/>
            <a:lstStyle/>
            <a:p>
              <a:endParaRPr lang="en-US"/>
            </a:p>
          </p:txBody>
        </p:sp>
        <p:sp>
          <p:nvSpPr>
            <p:cNvPr id="14360" name="Line 34"/>
            <p:cNvSpPr>
              <a:spLocks noChangeShapeType="1"/>
            </p:cNvSpPr>
            <p:nvPr/>
          </p:nvSpPr>
          <p:spPr bwMode="auto">
            <a:xfrm flipH="1">
              <a:off x="2160" y="3634"/>
              <a:ext cx="192" cy="288"/>
            </a:xfrm>
            <a:prstGeom prst="line">
              <a:avLst/>
            </a:prstGeom>
            <a:noFill/>
            <a:ln w="38100">
              <a:solidFill>
                <a:schemeClr val="tx1"/>
              </a:solidFill>
              <a:round/>
              <a:headEnd/>
              <a:tailEnd/>
            </a:ln>
          </p:spPr>
          <p:txBody>
            <a:bodyPr/>
            <a:lstStyle/>
            <a:p>
              <a:endParaRPr lang="en-US"/>
            </a:p>
          </p:txBody>
        </p:sp>
        <p:sp>
          <p:nvSpPr>
            <p:cNvPr id="14361" name="Text Box 35"/>
            <p:cNvSpPr txBox="1">
              <a:spLocks noChangeArrowheads="1"/>
            </p:cNvSpPr>
            <p:nvPr/>
          </p:nvSpPr>
          <p:spPr bwMode="auto">
            <a:xfrm>
              <a:off x="2112" y="3782"/>
              <a:ext cx="336" cy="252"/>
            </a:xfrm>
            <a:prstGeom prst="rect">
              <a:avLst/>
            </a:prstGeom>
            <a:noFill/>
            <a:ln w="9525">
              <a:noFill/>
              <a:miter lim="800000"/>
              <a:headEnd/>
              <a:tailEnd/>
            </a:ln>
          </p:spPr>
          <p:txBody>
            <a:bodyPr>
              <a:spAutoFit/>
            </a:bodyPr>
            <a:lstStyle/>
            <a:p>
              <a:pPr algn="ctr">
                <a:spcBef>
                  <a:spcPct val="50000"/>
                </a:spcBef>
              </a:pPr>
              <a:r>
                <a:rPr lang="en-US" sz="2000" b="1">
                  <a:latin typeface="Times New Roman" pitchFamily="18" charset="0"/>
                  <a:cs typeface="Times New Roman" pitchFamily="18" charset="0"/>
                </a:rPr>
                <a:t>+</a:t>
              </a:r>
            </a:p>
          </p:txBody>
        </p:sp>
        <p:sp>
          <p:nvSpPr>
            <p:cNvPr id="14362" name="Text Box 36"/>
            <p:cNvSpPr txBox="1">
              <a:spLocks noChangeArrowheads="1"/>
            </p:cNvSpPr>
            <p:nvPr/>
          </p:nvSpPr>
          <p:spPr bwMode="auto">
            <a:xfrm>
              <a:off x="4704" y="3759"/>
              <a:ext cx="336" cy="252"/>
            </a:xfrm>
            <a:prstGeom prst="rect">
              <a:avLst/>
            </a:prstGeom>
            <a:noFill/>
            <a:ln w="9525">
              <a:noFill/>
              <a:miter lim="800000"/>
              <a:headEnd/>
              <a:tailEnd/>
            </a:ln>
          </p:spPr>
          <p:txBody>
            <a:bodyPr>
              <a:spAutoFit/>
            </a:bodyPr>
            <a:lstStyle/>
            <a:p>
              <a:pPr algn="ctr">
                <a:spcBef>
                  <a:spcPct val="50000"/>
                </a:spcBef>
              </a:pPr>
              <a:r>
                <a:rPr lang="en-US" sz="2000" b="1">
                  <a:latin typeface="Times New Roman" pitchFamily="18" charset="0"/>
                  <a:cs typeface="Times New Roman" pitchFamily="18" charset="0"/>
                </a:rPr>
                <a:t>-</a:t>
              </a:r>
            </a:p>
          </p:txBody>
        </p:sp>
        <p:sp>
          <p:nvSpPr>
            <p:cNvPr id="14363" name="Text Box 37"/>
            <p:cNvSpPr txBox="1">
              <a:spLocks noChangeArrowheads="1"/>
            </p:cNvSpPr>
            <p:nvPr/>
          </p:nvSpPr>
          <p:spPr bwMode="auto">
            <a:xfrm>
              <a:off x="2112" y="3408"/>
              <a:ext cx="480" cy="291"/>
            </a:xfrm>
            <a:prstGeom prst="rect">
              <a:avLst/>
            </a:prstGeom>
            <a:noFill/>
            <a:ln w="9525">
              <a:noFill/>
              <a:miter lim="800000"/>
              <a:headEnd/>
              <a:tailEnd/>
            </a:ln>
          </p:spPr>
          <p:txBody>
            <a:bodyPr>
              <a:spAutoFit/>
            </a:bodyPr>
            <a:lstStyle/>
            <a:p>
              <a:pPr algn="ctr">
                <a:spcBef>
                  <a:spcPct val="50000"/>
                </a:spcBef>
              </a:pPr>
              <a:r>
                <a:rPr lang="en-US" sz="2400">
                  <a:latin typeface="Times New Roman" pitchFamily="18" charset="0"/>
                  <a:cs typeface="Times New Roman" pitchFamily="18" charset="0"/>
                </a:rPr>
                <a:t>M</a:t>
              </a:r>
            </a:p>
          </p:txBody>
        </p:sp>
        <p:sp>
          <p:nvSpPr>
            <p:cNvPr id="14364" name="Text Box 38"/>
            <p:cNvSpPr txBox="1">
              <a:spLocks noChangeArrowheads="1"/>
            </p:cNvSpPr>
            <p:nvPr/>
          </p:nvSpPr>
          <p:spPr bwMode="auto">
            <a:xfrm>
              <a:off x="4608" y="3456"/>
              <a:ext cx="480" cy="291"/>
            </a:xfrm>
            <a:prstGeom prst="rect">
              <a:avLst/>
            </a:prstGeom>
            <a:noFill/>
            <a:ln w="9525">
              <a:noFill/>
              <a:miter lim="800000"/>
              <a:headEnd/>
              <a:tailEnd/>
            </a:ln>
          </p:spPr>
          <p:txBody>
            <a:bodyPr>
              <a:spAutoFit/>
            </a:bodyPr>
            <a:lstStyle/>
            <a:p>
              <a:pPr algn="ctr">
                <a:spcBef>
                  <a:spcPct val="50000"/>
                </a:spcBef>
              </a:pPr>
              <a:r>
                <a:rPr lang="en-US" sz="2400">
                  <a:latin typeface="Times New Roman" pitchFamily="18" charset="0"/>
                  <a:cs typeface="Times New Roman" pitchFamily="18" charset="0"/>
                </a:rPr>
                <a:t>N</a:t>
              </a:r>
            </a:p>
          </p:txBody>
        </p:sp>
        <p:sp>
          <p:nvSpPr>
            <p:cNvPr id="14365" name="Line 39"/>
            <p:cNvSpPr>
              <a:spLocks noChangeShapeType="1"/>
            </p:cNvSpPr>
            <p:nvPr/>
          </p:nvSpPr>
          <p:spPr bwMode="auto">
            <a:xfrm flipV="1">
              <a:off x="2256" y="3744"/>
              <a:ext cx="2592" cy="48"/>
            </a:xfrm>
            <a:prstGeom prst="line">
              <a:avLst/>
            </a:prstGeom>
            <a:noFill/>
            <a:ln w="38100">
              <a:solidFill>
                <a:schemeClr val="tx1"/>
              </a:solidFill>
              <a:round/>
              <a:headEnd/>
              <a:tailEnd/>
            </a:ln>
          </p:spPr>
          <p:txBody>
            <a:bodyPr/>
            <a:lstStyle/>
            <a:p>
              <a:endParaRPr lang="en-US"/>
            </a:p>
          </p:txBody>
        </p:sp>
        <p:sp>
          <p:nvSpPr>
            <p:cNvPr id="14366" name="Rectangle 40"/>
            <p:cNvSpPr>
              <a:spLocks noChangeArrowheads="1"/>
            </p:cNvSpPr>
            <p:nvPr/>
          </p:nvSpPr>
          <p:spPr bwMode="auto">
            <a:xfrm>
              <a:off x="3676" y="3436"/>
              <a:ext cx="864" cy="720"/>
            </a:xfrm>
            <a:prstGeom prst="rect">
              <a:avLst/>
            </a:prstGeom>
            <a:solidFill>
              <a:schemeClr val="bg1"/>
            </a:solidFill>
            <a:ln w="38100">
              <a:solidFill>
                <a:schemeClr val="tx1"/>
              </a:solidFill>
              <a:miter lim="800000"/>
              <a:headEnd/>
              <a:tailEnd/>
            </a:ln>
          </p:spPr>
          <p:txBody>
            <a:bodyPr wrap="none" anchor="ctr"/>
            <a:lstStyle/>
            <a:p>
              <a:endParaRPr lang="en-US">
                <a:latin typeface="Times New Roman" pitchFamily="18" charset="0"/>
                <a:cs typeface="Times New Roman" pitchFamily="18" charset="0"/>
              </a:endParaRPr>
            </a:p>
          </p:txBody>
        </p:sp>
        <p:sp>
          <p:nvSpPr>
            <p:cNvPr id="14367" name="Rectangle 41"/>
            <p:cNvSpPr>
              <a:spLocks noChangeArrowheads="1"/>
            </p:cNvSpPr>
            <p:nvPr/>
          </p:nvSpPr>
          <p:spPr bwMode="auto">
            <a:xfrm>
              <a:off x="2448" y="3716"/>
              <a:ext cx="946" cy="142"/>
            </a:xfrm>
            <a:prstGeom prst="rect">
              <a:avLst/>
            </a:prstGeom>
            <a:solidFill>
              <a:schemeClr val="hlink"/>
            </a:solidFill>
            <a:ln w="38100">
              <a:noFill/>
              <a:miter lim="800000"/>
              <a:headEnd/>
              <a:tailEnd/>
            </a:ln>
          </p:spPr>
          <p:txBody>
            <a:bodyPr wrap="none" anchor="ctr"/>
            <a:lstStyle/>
            <a:p>
              <a:endParaRPr lang="en-US">
                <a:latin typeface="Times New Roman" pitchFamily="18" charset="0"/>
                <a:cs typeface="Times New Roman" pitchFamily="18" charset="0"/>
              </a:endParaRPr>
            </a:p>
          </p:txBody>
        </p:sp>
        <p:sp>
          <p:nvSpPr>
            <p:cNvPr id="14368" name="AutoShape 42"/>
            <p:cNvSpPr>
              <a:spLocks noChangeArrowheads="1"/>
            </p:cNvSpPr>
            <p:nvPr/>
          </p:nvSpPr>
          <p:spPr bwMode="auto">
            <a:xfrm>
              <a:off x="3984" y="3312"/>
              <a:ext cx="240" cy="240"/>
            </a:xfrm>
            <a:prstGeom prst="flowChartSummingJunction">
              <a:avLst/>
            </a:prstGeom>
            <a:solidFill>
              <a:srgbClr val="FF6600"/>
            </a:solidFill>
            <a:ln w="38100">
              <a:solidFill>
                <a:schemeClr val="tx1"/>
              </a:solidFill>
              <a:round/>
              <a:headEnd/>
              <a:tailEnd/>
            </a:ln>
          </p:spPr>
          <p:txBody>
            <a:bodyPr wrap="none" anchor="ctr"/>
            <a:lstStyle/>
            <a:p>
              <a:endParaRPr lang="en-US">
                <a:latin typeface="Times New Roman" pitchFamily="18" charset="0"/>
                <a:cs typeface="Times New Roman" pitchFamily="18" charset="0"/>
              </a:endParaRPr>
            </a:p>
          </p:txBody>
        </p:sp>
        <p:sp>
          <p:nvSpPr>
            <p:cNvPr id="14369" name="AutoShape 43"/>
            <p:cNvSpPr>
              <a:spLocks noChangeArrowheads="1"/>
            </p:cNvSpPr>
            <p:nvPr/>
          </p:nvSpPr>
          <p:spPr bwMode="auto">
            <a:xfrm>
              <a:off x="3984" y="4032"/>
              <a:ext cx="240" cy="240"/>
            </a:xfrm>
            <a:prstGeom prst="flowChartSummingJunction">
              <a:avLst/>
            </a:prstGeom>
            <a:solidFill>
              <a:srgbClr val="FF6600"/>
            </a:solidFill>
            <a:ln w="38100">
              <a:solidFill>
                <a:schemeClr val="tx1"/>
              </a:solidFill>
              <a:round/>
              <a:headEnd/>
              <a:tailEnd/>
            </a:ln>
          </p:spPr>
          <p:txBody>
            <a:bodyPr wrap="none" anchor="ctr"/>
            <a:lstStyle/>
            <a:p>
              <a:endParaRPr lang="en-US">
                <a:latin typeface="Times New Roman" pitchFamily="18" charset="0"/>
                <a:cs typeface="Times New Roman" pitchFamily="18" charset="0"/>
              </a:endParaRPr>
            </a:p>
          </p:txBody>
        </p:sp>
        <p:sp>
          <p:nvSpPr>
            <p:cNvPr id="14370" name="Text Box 44"/>
            <p:cNvSpPr txBox="1">
              <a:spLocks noChangeArrowheads="1"/>
            </p:cNvSpPr>
            <p:nvPr/>
          </p:nvSpPr>
          <p:spPr bwMode="auto">
            <a:xfrm>
              <a:off x="3600" y="3120"/>
              <a:ext cx="480" cy="291"/>
            </a:xfrm>
            <a:prstGeom prst="rect">
              <a:avLst/>
            </a:prstGeom>
            <a:noFill/>
            <a:ln w="9525">
              <a:noFill/>
              <a:miter lim="800000"/>
              <a:headEnd/>
              <a:tailEnd/>
            </a:ln>
          </p:spPr>
          <p:txBody>
            <a:bodyPr>
              <a:spAutoFit/>
            </a:bodyPr>
            <a:lstStyle/>
            <a:p>
              <a:pPr algn="ctr">
                <a:spcBef>
                  <a:spcPct val="50000"/>
                </a:spcBef>
              </a:pPr>
              <a:r>
                <a:rPr lang="en-US" sz="2400">
                  <a:latin typeface="Times New Roman" pitchFamily="18" charset="0"/>
                  <a:cs typeface="Times New Roman" pitchFamily="18" charset="0"/>
                </a:rPr>
                <a:t>R</a:t>
              </a:r>
              <a:r>
                <a:rPr lang="en-US" sz="2400" baseline="-25000">
                  <a:latin typeface="Times New Roman" pitchFamily="18" charset="0"/>
                  <a:cs typeface="Times New Roman" pitchFamily="18" charset="0"/>
                </a:rPr>
                <a:t>1</a:t>
              </a:r>
              <a:endParaRPr lang="en-US" sz="2400">
                <a:latin typeface="Times New Roman" pitchFamily="18" charset="0"/>
                <a:cs typeface="Times New Roman" pitchFamily="18" charset="0"/>
              </a:endParaRPr>
            </a:p>
          </p:txBody>
        </p:sp>
        <p:sp>
          <p:nvSpPr>
            <p:cNvPr id="14371" name="Text Box 45"/>
            <p:cNvSpPr txBox="1">
              <a:spLocks noChangeArrowheads="1"/>
            </p:cNvSpPr>
            <p:nvPr/>
          </p:nvSpPr>
          <p:spPr bwMode="auto">
            <a:xfrm>
              <a:off x="3648" y="3786"/>
              <a:ext cx="480" cy="291"/>
            </a:xfrm>
            <a:prstGeom prst="rect">
              <a:avLst/>
            </a:prstGeom>
            <a:noFill/>
            <a:ln w="9525">
              <a:noFill/>
              <a:miter lim="800000"/>
              <a:headEnd/>
              <a:tailEnd/>
            </a:ln>
          </p:spPr>
          <p:txBody>
            <a:bodyPr>
              <a:spAutoFit/>
            </a:bodyPr>
            <a:lstStyle/>
            <a:p>
              <a:pPr algn="ctr">
                <a:spcBef>
                  <a:spcPct val="50000"/>
                </a:spcBef>
              </a:pPr>
              <a:r>
                <a:rPr lang="en-US" sz="2400">
                  <a:latin typeface="Times New Roman" pitchFamily="18" charset="0"/>
                  <a:cs typeface="Times New Roman" pitchFamily="18" charset="0"/>
                </a:rPr>
                <a:t>R</a:t>
              </a:r>
              <a:r>
                <a:rPr lang="en-US" sz="2400" baseline="-25000">
                  <a:latin typeface="Times New Roman" pitchFamily="18" charset="0"/>
                  <a:cs typeface="Times New Roman" pitchFamily="18" charset="0"/>
                </a:rPr>
                <a:t>2</a:t>
              </a:r>
              <a:endParaRPr lang="en-US" sz="2400">
                <a:latin typeface="Times New Roman" pitchFamily="18" charset="0"/>
                <a:cs typeface="Times New Roman" pitchFamily="18" charset="0"/>
              </a:endParaRPr>
            </a:p>
          </p:txBody>
        </p:sp>
        <p:sp>
          <p:nvSpPr>
            <p:cNvPr id="14372" name="Text Box 46"/>
            <p:cNvSpPr txBox="1">
              <a:spLocks noChangeArrowheads="1"/>
            </p:cNvSpPr>
            <p:nvPr/>
          </p:nvSpPr>
          <p:spPr bwMode="auto">
            <a:xfrm>
              <a:off x="2736" y="3456"/>
              <a:ext cx="480" cy="291"/>
            </a:xfrm>
            <a:prstGeom prst="rect">
              <a:avLst/>
            </a:prstGeom>
            <a:noFill/>
            <a:ln w="9525">
              <a:noFill/>
              <a:miter lim="800000"/>
              <a:headEnd/>
              <a:tailEnd/>
            </a:ln>
          </p:spPr>
          <p:txBody>
            <a:bodyPr>
              <a:spAutoFit/>
            </a:bodyPr>
            <a:lstStyle/>
            <a:p>
              <a:pPr algn="ctr">
                <a:spcBef>
                  <a:spcPct val="50000"/>
                </a:spcBef>
              </a:pPr>
              <a:r>
                <a:rPr lang="en-US" sz="2400">
                  <a:latin typeface="Times New Roman" pitchFamily="18" charset="0"/>
                  <a:cs typeface="Times New Roman" pitchFamily="18" charset="0"/>
                </a:rPr>
                <a:t>R</a:t>
              </a:r>
              <a:r>
                <a:rPr lang="en-US" sz="2400" baseline="-25000">
                  <a:latin typeface="Times New Roman" pitchFamily="18" charset="0"/>
                  <a:cs typeface="Times New Roman" pitchFamily="18" charset="0"/>
                </a:rPr>
                <a:t>d</a:t>
              </a:r>
              <a:endParaRPr lang="en-US" sz="2400">
                <a:latin typeface="Times New Roman" pitchFamily="18" charset="0"/>
                <a:cs typeface="Times New Roman" pitchFamily="18" charset="0"/>
              </a:endParaRPr>
            </a:p>
          </p:txBody>
        </p:sp>
        <p:sp>
          <p:nvSpPr>
            <p:cNvPr id="14373" name="Text Box 47"/>
            <p:cNvSpPr txBox="1">
              <a:spLocks noChangeArrowheads="1"/>
            </p:cNvSpPr>
            <p:nvPr/>
          </p:nvSpPr>
          <p:spPr bwMode="auto">
            <a:xfrm>
              <a:off x="3312" y="3504"/>
              <a:ext cx="480" cy="291"/>
            </a:xfrm>
            <a:prstGeom prst="rect">
              <a:avLst/>
            </a:prstGeom>
            <a:noFill/>
            <a:ln w="9525">
              <a:noFill/>
              <a:miter lim="800000"/>
              <a:headEnd/>
              <a:tailEnd/>
            </a:ln>
          </p:spPr>
          <p:txBody>
            <a:bodyPr>
              <a:spAutoFit/>
            </a:bodyPr>
            <a:lstStyle/>
            <a:p>
              <a:pPr algn="ctr">
                <a:spcBef>
                  <a:spcPct val="50000"/>
                </a:spcBef>
              </a:pPr>
              <a:r>
                <a:rPr lang="en-US" sz="2400">
                  <a:latin typeface="Times New Roman" pitchFamily="18" charset="0"/>
                  <a:cs typeface="Times New Roman" pitchFamily="18" charset="0"/>
                </a:rPr>
                <a:t>A</a:t>
              </a:r>
            </a:p>
          </p:txBody>
        </p:sp>
        <p:sp>
          <p:nvSpPr>
            <p:cNvPr id="14374" name="Text Box 48"/>
            <p:cNvSpPr txBox="1">
              <a:spLocks noChangeArrowheads="1"/>
            </p:cNvSpPr>
            <p:nvPr/>
          </p:nvSpPr>
          <p:spPr bwMode="auto">
            <a:xfrm>
              <a:off x="4196" y="3600"/>
              <a:ext cx="480" cy="291"/>
            </a:xfrm>
            <a:prstGeom prst="rect">
              <a:avLst/>
            </a:prstGeom>
            <a:noFill/>
            <a:ln w="9525">
              <a:noFill/>
              <a:miter lim="800000"/>
              <a:headEnd/>
              <a:tailEnd/>
            </a:ln>
          </p:spPr>
          <p:txBody>
            <a:bodyPr>
              <a:spAutoFit/>
            </a:bodyPr>
            <a:lstStyle/>
            <a:p>
              <a:pPr algn="ctr">
                <a:spcBef>
                  <a:spcPct val="50000"/>
                </a:spcBef>
              </a:pPr>
              <a:r>
                <a:rPr lang="en-US" sz="2400">
                  <a:latin typeface="Times New Roman" pitchFamily="18" charset="0"/>
                  <a:cs typeface="Times New Roman" pitchFamily="18" charset="0"/>
                </a:rPr>
                <a:t>B</a:t>
              </a:r>
            </a:p>
          </p:txBody>
        </p:sp>
      </p:grpSp>
      <p:sp>
        <p:nvSpPr>
          <p:cNvPr id="14340" name="Text Box 52"/>
          <p:cNvSpPr txBox="1">
            <a:spLocks noChangeArrowheads="1"/>
          </p:cNvSpPr>
          <p:nvPr/>
        </p:nvSpPr>
        <p:spPr bwMode="auto">
          <a:xfrm>
            <a:off x="762000" y="2133600"/>
            <a:ext cx="8382000" cy="1569630"/>
          </a:xfrm>
          <a:prstGeom prst="rect">
            <a:avLst/>
          </a:prstGeom>
          <a:noFill/>
          <a:ln w="9525">
            <a:noFill/>
            <a:miter lim="800000"/>
            <a:headEnd/>
            <a:tailEnd/>
          </a:ln>
        </p:spPr>
        <p:txBody>
          <a:bodyPr wrap="square" lIns="91409" tIns="45705" rIns="91409" bIns="45705">
            <a:spAutoFit/>
          </a:bodyPr>
          <a:lstStyle/>
          <a:p>
            <a:pPr>
              <a:spcBef>
                <a:spcPct val="50000"/>
              </a:spcBef>
            </a:pPr>
            <a:r>
              <a:rPr lang="en-US" sz="3200" b="1" dirty="0" err="1">
                <a:solidFill>
                  <a:srgbClr val="0000FF"/>
                </a:solidFill>
                <a:latin typeface="Times New Roman" pitchFamily="18" charset="0"/>
                <a:cs typeface="Times New Roman" pitchFamily="18" charset="0"/>
              </a:rPr>
              <a:t>Điện</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trở</a:t>
            </a:r>
            <a:r>
              <a:rPr lang="en-US" sz="3200" b="1" dirty="0">
                <a:solidFill>
                  <a:srgbClr val="0000FF"/>
                </a:solidFill>
                <a:latin typeface="Times New Roman" pitchFamily="18" charset="0"/>
                <a:cs typeface="Times New Roman" pitchFamily="18" charset="0"/>
              </a:rPr>
              <a:t> R</a:t>
            </a:r>
            <a:r>
              <a:rPr lang="en-US" sz="3200" b="1" baseline="-25000" dirty="0">
                <a:solidFill>
                  <a:srgbClr val="0000FF"/>
                </a:solidFill>
                <a:latin typeface="Times New Roman" pitchFamily="18" charset="0"/>
                <a:cs typeface="Times New Roman" pitchFamily="18" charset="0"/>
              </a:rPr>
              <a:t>MN </a:t>
            </a:r>
            <a:r>
              <a:rPr lang="en-US" sz="3200" b="1" dirty="0" err="1">
                <a:solidFill>
                  <a:srgbClr val="0000FF"/>
                </a:solidFill>
                <a:latin typeface="Times New Roman" pitchFamily="18" charset="0"/>
                <a:cs typeface="Times New Roman" pitchFamily="18" charset="0"/>
              </a:rPr>
              <a:t>là</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điện</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trở</a:t>
            </a:r>
            <a:r>
              <a:rPr lang="en-US" sz="3200" b="1" dirty="0">
                <a:solidFill>
                  <a:srgbClr val="0000FF"/>
                </a:solidFill>
                <a:latin typeface="Times New Roman" pitchFamily="18" charset="0"/>
                <a:cs typeface="Times New Roman" pitchFamily="18" charset="0"/>
              </a:rPr>
              <a:t> </a:t>
            </a:r>
            <a:r>
              <a:rPr lang="en-US" sz="3200" b="1" baseline="-25000"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tương</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đương</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của</a:t>
            </a:r>
            <a:r>
              <a:rPr lang="en-US" sz="3200" b="1" dirty="0">
                <a:solidFill>
                  <a:srgbClr val="0000FF"/>
                </a:solidFill>
                <a:latin typeface="Times New Roman" pitchFamily="18" charset="0"/>
                <a:cs typeface="Times New Roman" pitchFamily="18" charset="0"/>
              </a:rPr>
              <a:t> R</a:t>
            </a:r>
            <a:r>
              <a:rPr lang="en-US" sz="3200" b="1" baseline="-25000" dirty="0">
                <a:solidFill>
                  <a:srgbClr val="0000FF"/>
                </a:solidFill>
                <a:latin typeface="Times New Roman" pitchFamily="18" charset="0"/>
                <a:cs typeface="Times New Roman" pitchFamily="18" charset="0"/>
              </a:rPr>
              <a:t>AB</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nối</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tiếp</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với</a:t>
            </a:r>
            <a:r>
              <a:rPr lang="en-US" sz="3200" b="1" dirty="0">
                <a:solidFill>
                  <a:srgbClr val="0000FF"/>
                </a:solidFill>
                <a:latin typeface="Times New Roman" pitchFamily="18" charset="0"/>
                <a:cs typeface="Times New Roman" pitchFamily="18" charset="0"/>
              </a:rPr>
              <a:t> R</a:t>
            </a:r>
            <a:r>
              <a:rPr lang="en-US" sz="3200" b="1" baseline="-25000" dirty="0">
                <a:solidFill>
                  <a:srgbClr val="0000FF"/>
                </a:solidFill>
                <a:latin typeface="Times New Roman" pitchFamily="18" charset="0"/>
                <a:cs typeface="Times New Roman" pitchFamily="18" charset="0"/>
              </a:rPr>
              <a:t>d</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nên</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giá</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trị</a:t>
            </a:r>
            <a:r>
              <a:rPr lang="en-US" sz="3200" b="1" dirty="0">
                <a:solidFill>
                  <a:srgbClr val="0000FF"/>
                </a:solidFill>
                <a:latin typeface="Times New Roman" pitchFamily="18" charset="0"/>
                <a:cs typeface="Times New Roman" pitchFamily="18" charset="0"/>
              </a:rPr>
              <a:t> R</a:t>
            </a:r>
            <a:r>
              <a:rPr lang="en-US" sz="3200" b="1" baseline="-25000" dirty="0">
                <a:solidFill>
                  <a:srgbClr val="0000FF"/>
                </a:solidFill>
                <a:latin typeface="Times New Roman" pitchFamily="18" charset="0"/>
                <a:cs typeface="Times New Roman" pitchFamily="18" charset="0"/>
              </a:rPr>
              <a:t>MN</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tính</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như</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thế</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nào</a:t>
            </a:r>
            <a:r>
              <a:rPr lang="en-US" sz="3200" b="1" dirty="0">
                <a:solidFill>
                  <a:srgbClr val="0000FF"/>
                </a:solidFill>
                <a:latin typeface="Times New Roman" pitchFamily="18" charset="0"/>
                <a:cs typeface="Times New Roman" pitchFamily="18" charset="0"/>
              </a:rPr>
              <a:t>?</a:t>
            </a:r>
          </a:p>
        </p:txBody>
      </p:sp>
      <p:sp>
        <p:nvSpPr>
          <p:cNvPr id="14341" name="Text Box 53"/>
          <p:cNvSpPr txBox="1">
            <a:spLocks noChangeArrowheads="1"/>
          </p:cNvSpPr>
          <p:nvPr/>
        </p:nvSpPr>
        <p:spPr bwMode="auto">
          <a:xfrm>
            <a:off x="228600" y="2362200"/>
            <a:ext cx="609600" cy="646300"/>
          </a:xfrm>
          <a:prstGeom prst="rect">
            <a:avLst/>
          </a:prstGeom>
          <a:noFill/>
          <a:ln w="9525">
            <a:noFill/>
            <a:miter lim="800000"/>
            <a:headEnd/>
            <a:tailEnd/>
          </a:ln>
        </p:spPr>
        <p:txBody>
          <a:bodyPr wrap="square" lIns="91409" tIns="45705" rIns="91409" bIns="45705">
            <a:spAutoFit/>
          </a:bodyPr>
          <a:lstStyle/>
          <a:p>
            <a:pPr>
              <a:spcBef>
                <a:spcPct val="50000"/>
              </a:spcBef>
            </a:pPr>
            <a:r>
              <a:rPr lang="en-US" sz="3600" b="1" dirty="0">
                <a:solidFill>
                  <a:srgbClr val="FF0000"/>
                </a:solidFill>
                <a:latin typeface="Times New Roman" pitchFamily="18" charset="0"/>
                <a:cs typeface="Times New Roman" pitchFamily="18" charset="0"/>
              </a:rPr>
              <a:t>a/</a:t>
            </a:r>
          </a:p>
        </p:txBody>
      </p:sp>
      <p:sp>
        <p:nvSpPr>
          <p:cNvPr id="29" name="TextBox 28"/>
          <p:cNvSpPr txBox="1">
            <a:spLocks noChangeArrowheads="1"/>
          </p:cNvSpPr>
          <p:nvPr/>
        </p:nvSpPr>
        <p:spPr bwMode="auto">
          <a:xfrm>
            <a:off x="152400" y="3733800"/>
            <a:ext cx="1143000" cy="646300"/>
          </a:xfrm>
          <a:prstGeom prst="rect">
            <a:avLst/>
          </a:prstGeom>
          <a:noFill/>
          <a:ln w="9525">
            <a:noFill/>
            <a:miter lim="800000"/>
            <a:headEnd/>
            <a:tailEnd/>
          </a:ln>
        </p:spPr>
        <p:txBody>
          <a:bodyPr wrap="square" lIns="91409" tIns="45705" rIns="91409" bIns="45705">
            <a:spAutoFit/>
          </a:bodyPr>
          <a:lstStyle/>
          <a:p>
            <a:r>
              <a:rPr lang="en-US" sz="3600" dirty="0">
                <a:solidFill>
                  <a:srgbClr val="FF0000"/>
                </a:solidFill>
                <a:latin typeface="Times New Roman" pitchFamily="18" charset="0"/>
                <a:cs typeface="Times New Roman" pitchFamily="18" charset="0"/>
              </a:rPr>
              <a:t>R</a:t>
            </a:r>
            <a:r>
              <a:rPr lang="en-US" sz="3600" baseline="-25000" dirty="0">
                <a:solidFill>
                  <a:srgbClr val="FF0000"/>
                </a:solidFill>
                <a:latin typeface="Times New Roman" pitchFamily="18" charset="0"/>
                <a:cs typeface="Times New Roman" pitchFamily="18" charset="0"/>
              </a:rPr>
              <a:t>MN</a:t>
            </a:r>
            <a:endParaRPr lang="en-US" sz="3600" dirty="0">
              <a:solidFill>
                <a:srgbClr val="FF0000"/>
              </a:solidFill>
              <a:latin typeface="Times New Roman" pitchFamily="18" charset="0"/>
              <a:cs typeface="Times New Roman" pitchFamily="18" charset="0"/>
            </a:endParaRPr>
          </a:p>
        </p:txBody>
      </p:sp>
      <p:sp>
        <p:nvSpPr>
          <p:cNvPr id="30" name="TextBox 29"/>
          <p:cNvSpPr txBox="1">
            <a:spLocks noChangeArrowheads="1"/>
          </p:cNvSpPr>
          <p:nvPr/>
        </p:nvSpPr>
        <p:spPr bwMode="auto">
          <a:xfrm>
            <a:off x="1219200" y="3810000"/>
            <a:ext cx="609600" cy="523875"/>
          </a:xfrm>
          <a:prstGeom prst="rect">
            <a:avLst/>
          </a:prstGeom>
          <a:noFill/>
          <a:ln w="9525">
            <a:noFill/>
            <a:miter lim="800000"/>
            <a:headEnd/>
            <a:tailEnd/>
          </a:ln>
        </p:spPr>
        <p:txBody>
          <a:bodyPr lIns="91409" tIns="45705" rIns="91409" bIns="45705">
            <a:spAutoFit/>
          </a:bodyPr>
          <a:lstStyle/>
          <a:p>
            <a:r>
              <a:rPr lang="en-US" sz="2800">
                <a:solidFill>
                  <a:srgbClr val="FF0000"/>
                </a:solidFill>
              </a:rPr>
              <a:t>=</a:t>
            </a:r>
          </a:p>
        </p:txBody>
      </p:sp>
      <p:cxnSp>
        <p:nvCxnSpPr>
          <p:cNvPr id="31" name="Straight Connector 30"/>
          <p:cNvCxnSpPr/>
          <p:nvPr/>
        </p:nvCxnSpPr>
        <p:spPr>
          <a:xfrm rot="5400000">
            <a:off x="2744788" y="4113212"/>
            <a:ext cx="1219200" cy="3175"/>
          </a:xfrm>
          <a:prstGeom prst="line">
            <a:avLst/>
          </a:prstGeom>
          <a:ln w="28575"/>
        </p:spPr>
        <p:style>
          <a:lnRef idx="1">
            <a:schemeClr val="dk1"/>
          </a:lnRef>
          <a:fillRef idx="0">
            <a:schemeClr val="dk1"/>
          </a:fillRef>
          <a:effectRef idx="0">
            <a:schemeClr val="dk1"/>
          </a:effectRef>
          <a:fontRef idx="minor">
            <a:schemeClr val="tx1"/>
          </a:fontRef>
        </p:style>
      </p:cxnSp>
      <p:sp>
        <p:nvSpPr>
          <p:cNvPr id="32" name="TextBox 31"/>
          <p:cNvSpPr txBox="1">
            <a:spLocks noChangeArrowheads="1"/>
          </p:cNvSpPr>
          <p:nvPr/>
        </p:nvSpPr>
        <p:spPr bwMode="auto">
          <a:xfrm>
            <a:off x="1676400" y="3810000"/>
            <a:ext cx="1752600" cy="584745"/>
          </a:xfrm>
          <a:prstGeom prst="rect">
            <a:avLst/>
          </a:prstGeom>
          <a:noFill/>
          <a:ln w="9525">
            <a:noFill/>
            <a:miter lim="800000"/>
            <a:headEnd/>
            <a:tailEnd/>
          </a:ln>
        </p:spPr>
        <p:txBody>
          <a:bodyPr lIns="91409" tIns="45705" rIns="91409" bIns="45705">
            <a:spAutoFit/>
          </a:bodyPr>
          <a:lstStyle/>
          <a:p>
            <a:r>
              <a:rPr lang="en-US" sz="3200" dirty="0">
                <a:solidFill>
                  <a:srgbClr val="0000CC"/>
                </a:solidFill>
                <a:latin typeface="Times New Roman" pitchFamily="18" charset="0"/>
                <a:cs typeface="Times New Roman" pitchFamily="18" charset="0"/>
              </a:rPr>
              <a:t>R</a:t>
            </a:r>
            <a:r>
              <a:rPr lang="en-US" sz="3200" baseline="-25000" dirty="0">
                <a:solidFill>
                  <a:srgbClr val="0000CC"/>
                </a:solidFill>
                <a:latin typeface="Times New Roman" pitchFamily="18" charset="0"/>
                <a:cs typeface="Times New Roman" pitchFamily="18" charset="0"/>
              </a:rPr>
              <a:t>d</a:t>
            </a:r>
            <a:r>
              <a:rPr lang="en-US" sz="3200" dirty="0">
                <a:solidFill>
                  <a:srgbClr val="0000CC"/>
                </a:solidFill>
                <a:latin typeface="Times New Roman" pitchFamily="18" charset="0"/>
                <a:cs typeface="Times New Roman" pitchFamily="18" charset="0"/>
              </a:rPr>
              <a:t> + R</a:t>
            </a:r>
            <a:r>
              <a:rPr lang="en-US" sz="3200" baseline="-25000" dirty="0">
                <a:solidFill>
                  <a:srgbClr val="0000CC"/>
                </a:solidFill>
                <a:latin typeface="Times New Roman" pitchFamily="18" charset="0"/>
                <a:cs typeface="Times New Roman" pitchFamily="18" charset="0"/>
              </a:rPr>
              <a:t>AB</a:t>
            </a:r>
          </a:p>
        </p:txBody>
      </p:sp>
      <p:grpSp>
        <p:nvGrpSpPr>
          <p:cNvPr id="3" name="Group 31"/>
          <p:cNvGrpSpPr>
            <a:grpSpLocks/>
          </p:cNvGrpSpPr>
          <p:nvPr/>
        </p:nvGrpSpPr>
        <p:grpSpPr bwMode="auto">
          <a:xfrm>
            <a:off x="3657600" y="3352800"/>
            <a:ext cx="1936750" cy="995363"/>
            <a:chOff x="3888" y="2304"/>
            <a:chExt cx="912" cy="627"/>
          </a:xfrm>
        </p:grpSpPr>
        <p:grpSp>
          <p:nvGrpSpPr>
            <p:cNvPr id="4" name="Group 32"/>
            <p:cNvGrpSpPr>
              <a:grpSpLocks/>
            </p:cNvGrpSpPr>
            <p:nvPr/>
          </p:nvGrpSpPr>
          <p:grpSpPr bwMode="auto">
            <a:xfrm>
              <a:off x="4348" y="2304"/>
              <a:ext cx="452" cy="627"/>
              <a:chOff x="5006" y="3360"/>
              <a:chExt cx="452" cy="627"/>
            </a:xfrm>
          </p:grpSpPr>
          <p:sp>
            <p:nvSpPr>
              <p:cNvPr id="14354" name="Text Box 33"/>
              <p:cNvSpPr txBox="1">
                <a:spLocks noChangeArrowheads="1"/>
              </p:cNvSpPr>
              <p:nvPr/>
            </p:nvSpPr>
            <p:spPr bwMode="auto">
              <a:xfrm>
                <a:off x="5006" y="3360"/>
                <a:ext cx="432" cy="330"/>
              </a:xfrm>
              <a:prstGeom prst="rect">
                <a:avLst/>
              </a:prstGeom>
              <a:noFill/>
              <a:ln w="9525">
                <a:noFill/>
                <a:miter lim="800000"/>
                <a:headEnd/>
                <a:tailEnd/>
              </a:ln>
            </p:spPr>
            <p:txBody>
              <a:bodyPr>
                <a:spAutoFit/>
              </a:bodyPr>
              <a:lstStyle/>
              <a:p>
                <a:pPr>
                  <a:spcBef>
                    <a:spcPct val="50000"/>
                  </a:spcBef>
                </a:pPr>
                <a:r>
                  <a:rPr lang="el-GR" sz="2800" b="1">
                    <a:solidFill>
                      <a:srgbClr val="FF0000"/>
                    </a:solidFill>
                    <a:latin typeface="Times New Roman" pitchFamily="18" charset="0"/>
                    <a:cs typeface="Times New Roman" pitchFamily="18" charset="0"/>
                  </a:rPr>
                  <a:t>ρ</a:t>
                </a:r>
                <a:r>
                  <a:rPr lang="en-US" sz="2800" b="1">
                    <a:solidFill>
                      <a:srgbClr val="FF0000"/>
                    </a:solidFill>
                    <a:latin typeface="Times New Roman" pitchFamily="18" charset="0"/>
                    <a:cs typeface="Times New Roman" pitchFamily="18" charset="0"/>
                  </a:rPr>
                  <a:t> l</a:t>
                </a:r>
                <a:endParaRPr lang="el-GR" sz="2800" b="1">
                  <a:solidFill>
                    <a:srgbClr val="FF0000"/>
                  </a:solidFill>
                  <a:latin typeface="Times New Roman" pitchFamily="18" charset="0"/>
                  <a:cs typeface="Times New Roman" pitchFamily="18" charset="0"/>
                </a:endParaRPr>
              </a:p>
            </p:txBody>
          </p:sp>
          <p:sp>
            <p:nvSpPr>
              <p:cNvPr id="14355" name="Text Box 34"/>
              <p:cNvSpPr txBox="1">
                <a:spLocks noChangeArrowheads="1"/>
              </p:cNvSpPr>
              <p:nvPr/>
            </p:nvSpPr>
            <p:spPr bwMode="auto">
              <a:xfrm>
                <a:off x="5026" y="3657"/>
                <a:ext cx="432" cy="330"/>
              </a:xfrm>
              <a:prstGeom prst="rect">
                <a:avLst/>
              </a:prstGeom>
              <a:noFill/>
              <a:ln w="9525">
                <a:noFill/>
                <a:miter lim="800000"/>
                <a:headEnd/>
                <a:tailEnd/>
              </a:ln>
            </p:spPr>
            <p:txBody>
              <a:bodyPr>
                <a:spAutoFit/>
              </a:bodyPr>
              <a:lstStyle/>
              <a:p>
                <a:pPr>
                  <a:spcBef>
                    <a:spcPct val="50000"/>
                  </a:spcBef>
                </a:pPr>
                <a:r>
                  <a:rPr lang="en-US" sz="2800" b="1">
                    <a:solidFill>
                      <a:srgbClr val="FF0000"/>
                    </a:solidFill>
                    <a:latin typeface="Times New Roman" pitchFamily="18" charset="0"/>
                    <a:cs typeface="Times New Roman" pitchFamily="18" charset="0"/>
                  </a:rPr>
                  <a:t>S</a:t>
                </a:r>
                <a:endParaRPr lang="el-GR" sz="2800">
                  <a:solidFill>
                    <a:srgbClr val="FF0000"/>
                  </a:solidFill>
                  <a:latin typeface="Times New Roman" pitchFamily="18" charset="0"/>
                  <a:cs typeface="Times New Roman" pitchFamily="18" charset="0"/>
                </a:endParaRPr>
              </a:p>
            </p:txBody>
          </p:sp>
          <p:sp>
            <p:nvSpPr>
              <p:cNvPr id="14356" name="Line 35"/>
              <p:cNvSpPr>
                <a:spLocks noChangeShapeType="1"/>
              </p:cNvSpPr>
              <p:nvPr/>
            </p:nvSpPr>
            <p:spPr bwMode="auto">
              <a:xfrm>
                <a:off x="5006" y="3676"/>
                <a:ext cx="336" cy="1"/>
              </a:xfrm>
              <a:prstGeom prst="line">
                <a:avLst/>
              </a:prstGeom>
              <a:noFill/>
              <a:ln w="38100">
                <a:solidFill>
                  <a:srgbClr val="FF0000"/>
                </a:solidFill>
                <a:round/>
                <a:headEnd/>
                <a:tailEnd/>
              </a:ln>
            </p:spPr>
            <p:txBody>
              <a:bodyPr/>
              <a:lstStyle/>
              <a:p>
                <a:endParaRPr lang="en-US"/>
              </a:p>
            </p:txBody>
          </p:sp>
        </p:grpSp>
        <p:sp>
          <p:nvSpPr>
            <p:cNvPr id="14353" name="Text Box 36"/>
            <p:cNvSpPr txBox="1">
              <a:spLocks noChangeArrowheads="1"/>
            </p:cNvSpPr>
            <p:nvPr/>
          </p:nvSpPr>
          <p:spPr bwMode="auto">
            <a:xfrm>
              <a:off x="3888" y="2462"/>
              <a:ext cx="576" cy="330"/>
            </a:xfrm>
            <a:prstGeom prst="rect">
              <a:avLst/>
            </a:prstGeom>
            <a:noFill/>
            <a:ln w="9525">
              <a:noFill/>
              <a:miter lim="800000"/>
              <a:headEnd/>
              <a:tailEnd/>
            </a:ln>
          </p:spPr>
          <p:txBody>
            <a:bodyPr>
              <a:spAutoFit/>
            </a:bodyPr>
            <a:lstStyle/>
            <a:p>
              <a:pPr>
                <a:spcBef>
                  <a:spcPct val="50000"/>
                </a:spcBef>
              </a:pPr>
              <a:r>
                <a:rPr lang="en-US" sz="2800" b="1">
                  <a:solidFill>
                    <a:srgbClr val="FF0000"/>
                  </a:solidFill>
                  <a:latin typeface="Times New Roman" pitchFamily="18" charset="0"/>
                  <a:cs typeface="Times New Roman" pitchFamily="18" charset="0"/>
                </a:rPr>
                <a:t>R</a:t>
              </a:r>
              <a:r>
                <a:rPr lang="en-US" sz="2800" b="1" baseline="-25000">
                  <a:solidFill>
                    <a:srgbClr val="FF0000"/>
                  </a:solidFill>
                  <a:latin typeface="Times New Roman" pitchFamily="18" charset="0"/>
                  <a:cs typeface="Times New Roman" pitchFamily="18" charset="0"/>
                </a:rPr>
                <a:t>d</a:t>
              </a:r>
              <a:r>
                <a:rPr lang="en-US" sz="2800" b="1">
                  <a:solidFill>
                    <a:srgbClr val="FF0000"/>
                  </a:solidFill>
                  <a:latin typeface="Times New Roman" pitchFamily="18" charset="0"/>
                  <a:cs typeface="Times New Roman" pitchFamily="18" charset="0"/>
                </a:rPr>
                <a:t> =</a:t>
              </a:r>
            </a:p>
          </p:txBody>
        </p:sp>
      </p:grpSp>
      <p:sp>
        <p:nvSpPr>
          <p:cNvPr id="39" name="TextBox 38"/>
          <p:cNvSpPr txBox="1">
            <a:spLocks noChangeArrowheads="1"/>
          </p:cNvSpPr>
          <p:nvPr/>
        </p:nvSpPr>
        <p:spPr bwMode="auto">
          <a:xfrm>
            <a:off x="3505200" y="4419600"/>
            <a:ext cx="1295400" cy="523875"/>
          </a:xfrm>
          <a:prstGeom prst="rect">
            <a:avLst/>
          </a:prstGeom>
          <a:noFill/>
          <a:ln w="9525">
            <a:noFill/>
            <a:miter lim="800000"/>
            <a:headEnd/>
            <a:tailEnd/>
          </a:ln>
        </p:spPr>
        <p:txBody>
          <a:bodyPr lIns="91409" tIns="45705" rIns="91409" bIns="45705">
            <a:spAutoFit/>
          </a:bodyPr>
          <a:lstStyle/>
          <a:p>
            <a:r>
              <a:rPr lang="en-US" sz="2800">
                <a:solidFill>
                  <a:srgbClr val="0000CC"/>
                </a:solidFill>
                <a:latin typeface="Times New Roman" pitchFamily="18" charset="0"/>
                <a:cs typeface="Times New Roman" pitchFamily="18" charset="0"/>
              </a:rPr>
              <a:t>R</a:t>
            </a:r>
            <a:r>
              <a:rPr lang="en-US" sz="2800" baseline="-25000">
                <a:solidFill>
                  <a:srgbClr val="0000CC"/>
                </a:solidFill>
                <a:latin typeface="Times New Roman" pitchFamily="18" charset="0"/>
                <a:cs typeface="Times New Roman" pitchFamily="18" charset="0"/>
              </a:rPr>
              <a:t>AB</a:t>
            </a:r>
            <a:r>
              <a:rPr lang="en-US" sz="2800">
                <a:solidFill>
                  <a:srgbClr val="0000CC"/>
                </a:solidFill>
                <a:latin typeface="Times New Roman" pitchFamily="18" charset="0"/>
                <a:cs typeface="Times New Roman" pitchFamily="18" charset="0"/>
              </a:rPr>
              <a:t> =</a:t>
            </a:r>
            <a:r>
              <a:rPr lang="en-US" sz="2800">
                <a:solidFill>
                  <a:srgbClr val="0000CC"/>
                </a:solidFill>
              </a:rPr>
              <a:t> </a:t>
            </a:r>
            <a:endParaRPr lang="en-US" sz="2800" baseline="-25000">
              <a:solidFill>
                <a:srgbClr val="0000CC"/>
              </a:solidFill>
            </a:endParaRPr>
          </a:p>
        </p:txBody>
      </p:sp>
      <p:sp>
        <p:nvSpPr>
          <p:cNvPr id="40" name="Line 35"/>
          <p:cNvSpPr>
            <a:spLocks noChangeShapeType="1"/>
          </p:cNvSpPr>
          <p:nvPr/>
        </p:nvSpPr>
        <p:spPr bwMode="auto">
          <a:xfrm>
            <a:off x="4648200" y="4724400"/>
            <a:ext cx="1143000" cy="0"/>
          </a:xfrm>
          <a:prstGeom prst="line">
            <a:avLst/>
          </a:prstGeom>
          <a:noFill/>
          <a:ln w="38100">
            <a:solidFill>
              <a:srgbClr val="FF0000"/>
            </a:solidFill>
            <a:round/>
            <a:headEnd/>
            <a:tailEnd/>
          </a:ln>
        </p:spPr>
        <p:txBody>
          <a:bodyPr lIns="91409" tIns="45705" rIns="91409" bIns="45705"/>
          <a:lstStyle/>
          <a:p>
            <a:endParaRPr lang="en-US"/>
          </a:p>
        </p:txBody>
      </p:sp>
      <p:sp>
        <p:nvSpPr>
          <p:cNvPr id="41" name="TextBox 40"/>
          <p:cNvSpPr txBox="1">
            <a:spLocks noChangeArrowheads="1"/>
          </p:cNvSpPr>
          <p:nvPr/>
        </p:nvSpPr>
        <p:spPr bwMode="auto">
          <a:xfrm>
            <a:off x="4572000" y="4267200"/>
            <a:ext cx="1371600" cy="523875"/>
          </a:xfrm>
          <a:prstGeom prst="rect">
            <a:avLst/>
          </a:prstGeom>
          <a:noFill/>
          <a:ln w="9525">
            <a:noFill/>
            <a:miter lim="800000"/>
            <a:headEnd/>
            <a:tailEnd/>
          </a:ln>
        </p:spPr>
        <p:txBody>
          <a:bodyPr lIns="91409" tIns="45705" rIns="91409" bIns="45705">
            <a:spAutoFit/>
          </a:bodyPr>
          <a:lstStyle/>
          <a:p>
            <a:r>
              <a:rPr lang="en-US" sz="2800">
                <a:solidFill>
                  <a:srgbClr val="0000CC"/>
                </a:solidFill>
                <a:latin typeface="Times New Roman" pitchFamily="18" charset="0"/>
                <a:cs typeface="Times New Roman" pitchFamily="18" charset="0"/>
              </a:rPr>
              <a:t>R</a:t>
            </a:r>
            <a:r>
              <a:rPr lang="en-US" sz="2800" baseline="-25000">
                <a:solidFill>
                  <a:srgbClr val="0000CC"/>
                </a:solidFill>
                <a:latin typeface="Times New Roman" pitchFamily="18" charset="0"/>
                <a:cs typeface="Times New Roman" pitchFamily="18" charset="0"/>
              </a:rPr>
              <a:t>1</a:t>
            </a:r>
            <a:r>
              <a:rPr lang="en-US" sz="2800">
                <a:solidFill>
                  <a:srgbClr val="0000CC"/>
                </a:solidFill>
                <a:latin typeface="Times New Roman" pitchFamily="18" charset="0"/>
                <a:cs typeface="Times New Roman" pitchFamily="18" charset="0"/>
              </a:rPr>
              <a:t> . R</a:t>
            </a:r>
            <a:r>
              <a:rPr lang="en-US" sz="2800" baseline="-25000">
                <a:solidFill>
                  <a:srgbClr val="0000CC"/>
                </a:solidFill>
                <a:latin typeface="Times New Roman" pitchFamily="18" charset="0"/>
                <a:cs typeface="Times New Roman" pitchFamily="18" charset="0"/>
              </a:rPr>
              <a:t>2</a:t>
            </a:r>
          </a:p>
        </p:txBody>
      </p:sp>
      <p:sp>
        <p:nvSpPr>
          <p:cNvPr id="42" name="TextBox 41"/>
          <p:cNvSpPr txBox="1">
            <a:spLocks noChangeArrowheads="1"/>
          </p:cNvSpPr>
          <p:nvPr/>
        </p:nvSpPr>
        <p:spPr bwMode="auto">
          <a:xfrm>
            <a:off x="4495800" y="4724400"/>
            <a:ext cx="1447800" cy="523875"/>
          </a:xfrm>
          <a:prstGeom prst="rect">
            <a:avLst/>
          </a:prstGeom>
          <a:noFill/>
          <a:ln w="9525">
            <a:noFill/>
            <a:miter lim="800000"/>
            <a:headEnd/>
            <a:tailEnd/>
          </a:ln>
        </p:spPr>
        <p:txBody>
          <a:bodyPr lIns="91409" tIns="45705" rIns="91409" bIns="45705">
            <a:spAutoFit/>
          </a:bodyPr>
          <a:lstStyle/>
          <a:p>
            <a:r>
              <a:rPr lang="en-US" sz="2800">
                <a:solidFill>
                  <a:srgbClr val="0000CC"/>
                </a:solidFill>
                <a:latin typeface="Times New Roman" pitchFamily="18" charset="0"/>
                <a:cs typeface="Times New Roman" pitchFamily="18" charset="0"/>
              </a:rPr>
              <a:t>R</a:t>
            </a:r>
            <a:r>
              <a:rPr lang="en-US" sz="2800" baseline="-25000">
                <a:solidFill>
                  <a:srgbClr val="0000CC"/>
                </a:solidFill>
                <a:latin typeface="Times New Roman" pitchFamily="18" charset="0"/>
                <a:cs typeface="Times New Roman" pitchFamily="18" charset="0"/>
              </a:rPr>
              <a:t>1</a:t>
            </a:r>
            <a:r>
              <a:rPr lang="en-US" sz="2800">
                <a:solidFill>
                  <a:srgbClr val="0000CC"/>
                </a:solidFill>
                <a:latin typeface="Times New Roman" pitchFamily="18" charset="0"/>
                <a:cs typeface="Times New Roman" pitchFamily="18" charset="0"/>
              </a:rPr>
              <a:t> + R</a:t>
            </a:r>
            <a:r>
              <a:rPr lang="en-US" sz="2800" baseline="-25000">
                <a:solidFill>
                  <a:srgbClr val="0000CC"/>
                </a:solidFill>
                <a:latin typeface="Times New Roman" pitchFamily="18" charset="0"/>
                <a:cs typeface="Times New Roman" pitchFamily="18" charset="0"/>
              </a:rPr>
              <a:t>2</a:t>
            </a:r>
          </a:p>
        </p:txBody>
      </p:sp>
      <p:sp>
        <p:nvSpPr>
          <p:cNvPr id="43" name="Text Box 42"/>
          <p:cNvSpPr txBox="1">
            <a:spLocks noChangeArrowheads="1"/>
          </p:cNvSpPr>
          <p:nvPr/>
        </p:nvSpPr>
        <p:spPr bwMode="auto">
          <a:xfrm>
            <a:off x="1905000" y="5334000"/>
            <a:ext cx="5791200" cy="1477297"/>
          </a:xfrm>
          <a:prstGeom prst="rect">
            <a:avLst/>
          </a:prstGeom>
          <a:noFill/>
          <a:ln w="9525">
            <a:noFill/>
            <a:miter lim="800000"/>
            <a:headEnd/>
            <a:tailEnd/>
          </a:ln>
        </p:spPr>
        <p:txBody>
          <a:bodyPr wrap="square" lIns="91409" tIns="45705" rIns="91409" bIns="45705">
            <a:spAutoFit/>
          </a:bodyPr>
          <a:lstStyle/>
          <a:p>
            <a:pPr>
              <a:spcBef>
                <a:spcPct val="50000"/>
              </a:spcBef>
            </a:pPr>
            <a:r>
              <a:rPr lang="en-US" sz="3600" b="1" dirty="0">
                <a:solidFill>
                  <a:srgbClr val="FF0000"/>
                </a:solidFill>
                <a:latin typeface="Times New Roman" pitchFamily="18" charset="0"/>
                <a:cs typeface="Times New Roman" pitchFamily="18" charset="0"/>
              </a:rPr>
              <a:t>R</a:t>
            </a:r>
            <a:r>
              <a:rPr lang="en-US" sz="3600" b="1" baseline="-25000" dirty="0">
                <a:solidFill>
                  <a:srgbClr val="FF0000"/>
                </a:solidFill>
                <a:latin typeface="Times New Roman" pitchFamily="18" charset="0"/>
                <a:cs typeface="Times New Roman" pitchFamily="18" charset="0"/>
              </a:rPr>
              <a:t>MN</a:t>
            </a:r>
            <a:r>
              <a:rPr lang="en-US" sz="3600" b="1" dirty="0">
                <a:solidFill>
                  <a:srgbClr val="FF0000"/>
                </a:solidFill>
                <a:latin typeface="Times New Roman" pitchFamily="18" charset="0"/>
                <a:cs typeface="Times New Roman" pitchFamily="18" charset="0"/>
              </a:rPr>
              <a:t> = R</a:t>
            </a:r>
            <a:r>
              <a:rPr lang="en-US" sz="3600" b="1" baseline="-25000" dirty="0">
                <a:solidFill>
                  <a:srgbClr val="FF0000"/>
                </a:solidFill>
                <a:latin typeface="Times New Roman" pitchFamily="18" charset="0"/>
                <a:cs typeface="Times New Roman" pitchFamily="18" charset="0"/>
              </a:rPr>
              <a:t>AB</a:t>
            </a:r>
            <a:r>
              <a:rPr lang="en-US" sz="3600" b="1" dirty="0">
                <a:solidFill>
                  <a:srgbClr val="FF0000"/>
                </a:solidFill>
                <a:latin typeface="Times New Roman" pitchFamily="18" charset="0"/>
                <a:cs typeface="Times New Roman" pitchFamily="18" charset="0"/>
              </a:rPr>
              <a:t> + R</a:t>
            </a:r>
            <a:r>
              <a:rPr lang="en-US" sz="3600" b="1" baseline="-25000" dirty="0">
                <a:solidFill>
                  <a:srgbClr val="FF0000"/>
                </a:solidFill>
                <a:latin typeface="Times New Roman" pitchFamily="18" charset="0"/>
                <a:cs typeface="Times New Roman" pitchFamily="18" charset="0"/>
              </a:rPr>
              <a:t>d</a:t>
            </a:r>
          </a:p>
          <a:p>
            <a:pPr>
              <a:spcBef>
                <a:spcPct val="50000"/>
              </a:spcBef>
            </a:pPr>
            <a:r>
              <a:rPr lang="en-US" sz="3600" b="1" dirty="0">
                <a:solidFill>
                  <a:srgbClr val="FF0000"/>
                </a:solidFill>
                <a:latin typeface="Times New Roman" pitchFamily="18" charset="0"/>
                <a:cs typeface="Times New Roman" pitchFamily="18" charset="0"/>
              </a:rPr>
              <a:t>       = 360 + 17 = 377Ω</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9"/>
                                        </p:tgtEl>
                                        <p:attrNameLst>
                                          <p:attrName>style.visibility</p:attrName>
                                        </p:attrNameLst>
                                      </p:cBhvr>
                                      <p:to>
                                        <p:strVal val="visible"/>
                                      </p:to>
                                    </p:set>
                                    <p:anim calcmode="lin" valueType="num">
                                      <p:cBhvr additive="base">
                                        <p:cTn id="7" dur="500" fill="hold"/>
                                        <p:tgtEl>
                                          <p:spTgt spid="29"/>
                                        </p:tgtEl>
                                        <p:attrNameLst>
                                          <p:attrName>ppt_x</p:attrName>
                                        </p:attrNameLst>
                                      </p:cBhvr>
                                      <p:tavLst>
                                        <p:tav tm="0">
                                          <p:val>
                                            <p:strVal val="#ppt_x"/>
                                          </p:val>
                                        </p:tav>
                                        <p:tav tm="100000">
                                          <p:val>
                                            <p:strVal val="#ppt_x"/>
                                          </p:val>
                                        </p:tav>
                                      </p:tavLst>
                                    </p:anim>
                                    <p:anim calcmode="lin" valueType="num">
                                      <p:cBhvr additive="base">
                                        <p:cTn id="8" dur="500" fill="hold"/>
                                        <p:tgtEl>
                                          <p:spTgt spid="29"/>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0"/>
                                        </p:tgtEl>
                                        <p:attrNameLst>
                                          <p:attrName>style.visibility</p:attrName>
                                        </p:attrNameLst>
                                      </p:cBhvr>
                                      <p:to>
                                        <p:strVal val="visible"/>
                                      </p:to>
                                    </p:set>
                                    <p:anim calcmode="lin" valueType="num">
                                      <p:cBhvr additive="base">
                                        <p:cTn id="11" dur="500" fill="hold"/>
                                        <p:tgtEl>
                                          <p:spTgt spid="30"/>
                                        </p:tgtEl>
                                        <p:attrNameLst>
                                          <p:attrName>ppt_x</p:attrName>
                                        </p:attrNameLst>
                                      </p:cBhvr>
                                      <p:tavLst>
                                        <p:tav tm="0">
                                          <p:val>
                                            <p:strVal val="#ppt_x"/>
                                          </p:val>
                                        </p:tav>
                                        <p:tav tm="100000">
                                          <p:val>
                                            <p:strVal val="#ppt_x"/>
                                          </p:val>
                                        </p:tav>
                                      </p:tavLst>
                                    </p:anim>
                                    <p:anim calcmode="lin" valueType="num">
                                      <p:cBhvr additive="base">
                                        <p:cTn id="12"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2"/>
                                        </p:tgtEl>
                                        <p:attrNameLst>
                                          <p:attrName>style.visibility</p:attrName>
                                        </p:attrNameLst>
                                      </p:cBhvr>
                                      <p:to>
                                        <p:strVal val="visible"/>
                                      </p:to>
                                    </p:set>
                                    <p:anim calcmode="lin" valueType="num">
                                      <p:cBhvr additive="base">
                                        <p:cTn id="17" dur="500" fill="hold"/>
                                        <p:tgtEl>
                                          <p:spTgt spid="32"/>
                                        </p:tgtEl>
                                        <p:attrNameLst>
                                          <p:attrName>ppt_x</p:attrName>
                                        </p:attrNameLst>
                                      </p:cBhvr>
                                      <p:tavLst>
                                        <p:tav tm="0">
                                          <p:val>
                                            <p:strVal val="#ppt_x"/>
                                          </p:val>
                                        </p:tav>
                                        <p:tav tm="100000">
                                          <p:val>
                                            <p:strVal val="#ppt_x"/>
                                          </p:val>
                                        </p:tav>
                                      </p:tavLst>
                                    </p:anim>
                                    <p:anim calcmode="lin" valueType="num">
                                      <p:cBhvr additive="base">
                                        <p:cTn id="18" dur="500" fill="hold"/>
                                        <p:tgtEl>
                                          <p:spTgt spid="32"/>
                                        </p:tgtEl>
                                        <p:attrNameLst>
                                          <p:attrName>ppt_y</p:attrName>
                                        </p:attrNameLst>
                                      </p:cBhvr>
                                      <p:tavLst>
                                        <p:tav tm="0">
                                          <p:val>
                                            <p:strVal val="1+#ppt_h/2"/>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4" fill="hold" nodeType="clickEffect">
                                  <p:stCondLst>
                                    <p:cond delay="0"/>
                                  </p:stCondLst>
                                  <p:childTnLst>
                                    <p:set>
                                      <p:cBhvr>
                                        <p:cTn id="22" dur="1" fill="hold">
                                          <p:stCondLst>
                                            <p:cond delay="0"/>
                                          </p:stCondLst>
                                        </p:cTn>
                                        <p:tgtEl>
                                          <p:spTgt spid="31"/>
                                        </p:tgtEl>
                                        <p:attrNameLst>
                                          <p:attrName>style.visibility</p:attrName>
                                        </p:attrNameLst>
                                      </p:cBhvr>
                                      <p:to>
                                        <p:strVal val="visible"/>
                                      </p:to>
                                    </p:set>
                                    <p:anim calcmode="lin" valueType="num">
                                      <p:cBhvr additive="base">
                                        <p:cTn id="23" dur="500" fill="hold"/>
                                        <p:tgtEl>
                                          <p:spTgt spid="31"/>
                                        </p:tgtEl>
                                        <p:attrNameLst>
                                          <p:attrName>ppt_x</p:attrName>
                                        </p:attrNameLst>
                                      </p:cBhvr>
                                      <p:tavLst>
                                        <p:tav tm="0">
                                          <p:val>
                                            <p:strVal val="#ppt_x"/>
                                          </p:val>
                                        </p:tav>
                                        <p:tav tm="100000">
                                          <p:val>
                                            <p:strVal val="#ppt_x"/>
                                          </p:val>
                                        </p:tav>
                                      </p:tavLst>
                                    </p:anim>
                                    <p:anim calcmode="lin" valueType="num">
                                      <p:cBhvr additive="base">
                                        <p:cTn id="24" dur="500" fill="hold"/>
                                        <p:tgtEl>
                                          <p:spTgt spid="31"/>
                                        </p:tgtEl>
                                        <p:attrNameLst>
                                          <p:attrName>ppt_y</p:attrName>
                                        </p:attrNameLst>
                                      </p:cBhvr>
                                      <p:tavLst>
                                        <p:tav tm="0">
                                          <p:val>
                                            <p:strVal val="1+#ppt_h/2"/>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2" presetClass="entr" presetSubtype="4" fill="hold" nodeType="clickEffect">
                                  <p:stCondLst>
                                    <p:cond delay="0"/>
                                  </p:stCondLst>
                                  <p:childTnLst>
                                    <p:set>
                                      <p:cBhvr>
                                        <p:cTn id="28" dur="1" fill="hold">
                                          <p:stCondLst>
                                            <p:cond delay="0"/>
                                          </p:stCondLst>
                                        </p:cTn>
                                        <p:tgtEl>
                                          <p:spTgt spid="3"/>
                                        </p:tgtEl>
                                        <p:attrNameLst>
                                          <p:attrName>style.visibility</p:attrName>
                                        </p:attrNameLst>
                                      </p:cBhvr>
                                      <p:to>
                                        <p:strVal val="visible"/>
                                      </p:to>
                                    </p:set>
                                    <p:anim calcmode="lin" valueType="num">
                                      <p:cBhvr additive="base">
                                        <p:cTn id="29" dur="500" fill="hold"/>
                                        <p:tgtEl>
                                          <p:spTgt spid="3"/>
                                        </p:tgtEl>
                                        <p:attrNameLst>
                                          <p:attrName>ppt_x</p:attrName>
                                        </p:attrNameLst>
                                      </p:cBhvr>
                                      <p:tavLst>
                                        <p:tav tm="0">
                                          <p:val>
                                            <p:strVal val="#ppt_x"/>
                                          </p:val>
                                        </p:tav>
                                        <p:tav tm="100000">
                                          <p:val>
                                            <p:strVal val="#ppt_x"/>
                                          </p:val>
                                        </p:tav>
                                      </p:tavLst>
                                    </p:anim>
                                    <p:anim calcmode="lin" valueType="num">
                                      <p:cBhvr additive="base">
                                        <p:cTn id="30"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39"/>
                                        </p:tgtEl>
                                        <p:attrNameLst>
                                          <p:attrName>style.visibility</p:attrName>
                                        </p:attrNameLst>
                                      </p:cBhvr>
                                      <p:to>
                                        <p:strVal val="visible"/>
                                      </p:to>
                                    </p:set>
                                    <p:anim calcmode="lin" valueType="num">
                                      <p:cBhvr additive="base">
                                        <p:cTn id="35" dur="500" fill="hold"/>
                                        <p:tgtEl>
                                          <p:spTgt spid="39"/>
                                        </p:tgtEl>
                                        <p:attrNameLst>
                                          <p:attrName>ppt_x</p:attrName>
                                        </p:attrNameLst>
                                      </p:cBhvr>
                                      <p:tavLst>
                                        <p:tav tm="0">
                                          <p:val>
                                            <p:strVal val="#ppt_x"/>
                                          </p:val>
                                        </p:tav>
                                        <p:tav tm="100000">
                                          <p:val>
                                            <p:strVal val="#ppt_x"/>
                                          </p:val>
                                        </p:tav>
                                      </p:tavLst>
                                    </p:anim>
                                    <p:anim calcmode="lin" valueType="num">
                                      <p:cBhvr additive="base">
                                        <p:cTn id="36" dur="500" fill="hold"/>
                                        <p:tgtEl>
                                          <p:spTgt spid="39"/>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41"/>
                                        </p:tgtEl>
                                        <p:attrNameLst>
                                          <p:attrName>style.visibility</p:attrName>
                                        </p:attrNameLst>
                                      </p:cBhvr>
                                      <p:to>
                                        <p:strVal val="visible"/>
                                      </p:to>
                                    </p:set>
                                    <p:anim calcmode="lin" valueType="num">
                                      <p:cBhvr additive="base">
                                        <p:cTn id="39" dur="500" fill="hold"/>
                                        <p:tgtEl>
                                          <p:spTgt spid="41"/>
                                        </p:tgtEl>
                                        <p:attrNameLst>
                                          <p:attrName>ppt_x</p:attrName>
                                        </p:attrNameLst>
                                      </p:cBhvr>
                                      <p:tavLst>
                                        <p:tav tm="0">
                                          <p:val>
                                            <p:strVal val="#ppt_x"/>
                                          </p:val>
                                        </p:tav>
                                        <p:tav tm="100000">
                                          <p:val>
                                            <p:strVal val="#ppt_x"/>
                                          </p:val>
                                        </p:tav>
                                      </p:tavLst>
                                    </p:anim>
                                    <p:anim calcmode="lin" valueType="num">
                                      <p:cBhvr additive="base">
                                        <p:cTn id="40" dur="500" fill="hold"/>
                                        <p:tgtEl>
                                          <p:spTgt spid="41"/>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40"/>
                                        </p:tgtEl>
                                        <p:attrNameLst>
                                          <p:attrName>style.visibility</p:attrName>
                                        </p:attrNameLst>
                                      </p:cBhvr>
                                      <p:to>
                                        <p:strVal val="visible"/>
                                      </p:to>
                                    </p:set>
                                    <p:anim calcmode="lin" valueType="num">
                                      <p:cBhvr additive="base">
                                        <p:cTn id="43" dur="500" fill="hold"/>
                                        <p:tgtEl>
                                          <p:spTgt spid="40"/>
                                        </p:tgtEl>
                                        <p:attrNameLst>
                                          <p:attrName>ppt_x</p:attrName>
                                        </p:attrNameLst>
                                      </p:cBhvr>
                                      <p:tavLst>
                                        <p:tav tm="0">
                                          <p:val>
                                            <p:strVal val="#ppt_x"/>
                                          </p:val>
                                        </p:tav>
                                        <p:tav tm="100000">
                                          <p:val>
                                            <p:strVal val="#ppt_x"/>
                                          </p:val>
                                        </p:tav>
                                      </p:tavLst>
                                    </p:anim>
                                    <p:anim calcmode="lin" valueType="num">
                                      <p:cBhvr additive="base">
                                        <p:cTn id="44" dur="500" fill="hold"/>
                                        <p:tgtEl>
                                          <p:spTgt spid="40"/>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42"/>
                                        </p:tgtEl>
                                        <p:attrNameLst>
                                          <p:attrName>style.visibility</p:attrName>
                                        </p:attrNameLst>
                                      </p:cBhvr>
                                      <p:to>
                                        <p:strVal val="visible"/>
                                      </p:to>
                                    </p:set>
                                    <p:anim calcmode="lin" valueType="num">
                                      <p:cBhvr additive="base">
                                        <p:cTn id="47" dur="500" fill="hold"/>
                                        <p:tgtEl>
                                          <p:spTgt spid="42"/>
                                        </p:tgtEl>
                                        <p:attrNameLst>
                                          <p:attrName>ppt_x</p:attrName>
                                        </p:attrNameLst>
                                      </p:cBhvr>
                                      <p:tavLst>
                                        <p:tav tm="0">
                                          <p:val>
                                            <p:strVal val="#ppt_x"/>
                                          </p:val>
                                        </p:tav>
                                        <p:tav tm="100000">
                                          <p:val>
                                            <p:strVal val="#ppt_x"/>
                                          </p:val>
                                        </p:tav>
                                      </p:tavLst>
                                    </p:anim>
                                    <p:anim calcmode="lin" valueType="num">
                                      <p:cBhvr additive="base">
                                        <p:cTn id="48" dur="500" fill="hold"/>
                                        <p:tgtEl>
                                          <p:spTgt spid="42"/>
                                        </p:tgtEl>
                                        <p:attrNameLst>
                                          <p:attrName>ppt_y</p:attrName>
                                        </p:attrNameLst>
                                      </p:cBhvr>
                                      <p:tavLst>
                                        <p:tav tm="0">
                                          <p:val>
                                            <p:strVal val="1+#ppt_h/2"/>
                                          </p:val>
                                        </p:tav>
                                        <p:tav tm="100000">
                                          <p:val>
                                            <p:strVal val="#ppt_y"/>
                                          </p:val>
                                        </p:tav>
                                      </p:tavLst>
                                    </p:anim>
                                  </p:childTnLst>
                                </p:cTn>
                              </p:par>
                            </p:childTnLst>
                          </p:cTn>
                        </p:par>
                      </p:childTnLst>
                    </p:cTn>
                  </p:par>
                  <p:par>
                    <p:cTn id="49" fill="hold" nodeType="clickPar">
                      <p:stCondLst>
                        <p:cond delay="indefinite"/>
                      </p:stCondLst>
                      <p:childTnLst>
                        <p:par>
                          <p:cTn id="50" fill="hold" nodeType="withGroup">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43"/>
                                        </p:tgtEl>
                                        <p:attrNameLst>
                                          <p:attrName>style.visibility</p:attrName>
                                        </p:attrNameLst>
                                      </p:cBhvr>
                                      <p:to>
                                        <p:strVal val="visible"/>
                                      </p:to>
                                    </p:set>
                                    <p:anim calcmode="lin" valueType="num">
                                      <p:cBhvr additive="base">
                                        <p:cTn id="53" dur="500" fill="hold"/>
                                        <p:tgtEl>
                                          <p:spTgt spid="43"/>
                                        </p:tgtEl>
                                        <p:attrNameLst>
                                          <p:attrName>ppt_x</p:attrName>
                                        </p:attrNameLst>
                                      </p:cBhvr>
                                      <p:tavLst>
                                        <p:tav tm="0">
                                          <p:val>
                                            <p:strVal val="#ppt_x"/>
                                          </p:val>
                                        </p:tav>
                                        <p:tav tm="100000">
                                          <p:val>
                                            <p:strVal val="#ppt_x"/>
                                          </p:val>
                                        </p:tav>
                                      </p:tavLst>
                                    </p:anim>
                                    <p:anim calcmode="lin" valueType="num">
                                      <p:cBhvr additive="base">
                                        <p:cTn id="54" dur="500" fill="hold"/>
                                        <p:tgtEl>
                                          <p:spTgt spid="4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p:bldP spid="30" grpId="0"/>
      <p:bldP spid="32" grpId="0"/>
      <p:bldP spid="39" grpId="0"/>
      <p:bldP spid="40" grpId="0" animBg="1"/>
      <p:bldP spid="41" grpId="0"/>
      <p:bldP spid="42" grpId="0"/>
      <p:bldP spid="43"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30"/>
          <p:cNvGrpSpPr>
            <a:grpSpLocks/>
          </p:cNvGrpSpPr>
          <p:nvPr/>
        </p:nvGrpSpPr>
        <p:grpSpPr bwMode="auto">
          <a:xfrm>
            <a:off x="4648200" y="228600"/>
            <a:ext cx="4191000" cy="1752600"/>
            <a:chOff x="2112" y="3120"/>
            <a:chExt cx="2976" cy="1152"/>
          </a:xfrm>
        </p:grpSpPr>
        <p:sp>
          <p:nvSpPr>
            <p:cNvPr id="15393" name="Oval 31"/>
            <p:cNvSpPr>
              <a:spLocks noChangeArrowheads="1"/>
            </p:cNvSpPr>
            <p:nvPr/>
          </p:nvSpPr>
          <p:spPr bwMode="auto">
            <a:xfrm>
              <a:off x="4783" y="3706"/>
              <a:ext cx="96" cy="96"/>
            </a:xfrm>
            <a:prstGeom prst="ellipse">
              <a:avLst/>
            </a:prstGeom>
            <a:solidFill>
              <a:schemeClr val="accent1"/>
            </a:solidFill>
            <a:ln w="9525">
              <a:solidFill>
                <a:schemeClr val="tx1"/>
              </a:solidFill>
              <a:round/>
              <a:headEnd/>
              <a:tailEnd/>
            </a:ln>
          </p:spPr>
          <p:txBody>
            <a:bodyPr wrap="none" anchor="ctr"/>
            <a:lstStyle/>
            <a:p>
              <a:endParaRPr lang="en-US">
                <a:latin typeface="Times New Roman" pitchFamily="18" charset="0"/>
                <a:cs typeface="Times New Roman" pitchFamily="18" charset="0"/>
              </a:endParaRPr>
            </a:p>
          </p:txBody>
        </p:sp>
        <p:sp>
          <p:nvSpPr>
            <p:cNvPr id="15394" name="Oval 32"/>
            <p:cNvSpPr>
              <a:spLocks noChangeArrowheads="1"/>
            </p:cNvSpPr>
            <p:nvPr/>
          </p:nvSpPr>
          <p:spPr bwMode="auto">
            <a:xfrm>
              <a:off x="2208" y="3738"/>
              <a:ext cx="96" cy="96"/>
            </a:xfrm>
            <a:prstGeom prst="ellipse">
              <a:avLst/>
            </a:prstGeom>
            <a:solidFill>
              <a:schemeClr val="accent1"/>
            </a:solidFill>
            <a:ln w="9525">
              <a:solidFill>
                <a:schemeClr val="tx1"/>
              </a:solidFill>
              <a:round/>
              <a:headEnd/>
              <a:tailEnd/>
            </a:ln>
          </p:spPr>
          <p:txBody>
            <a:bodyPr wrap="none" anchor="ctr"/>
            <a:lstStyle/>
            <a:p>
              <a:endParaRPr lang="en-US">
                <a:latin typeface="Times New Roman" pitchFamily="18" charset="0"/>
                <a:cs typeface="Times New Roman" pitchFamily="18" charset="0"/>
              </a:endParaRPr>
            </a:p>
          </p:txBody>
        </p:sp>
        <p:sp>
          <p:nvSpPr>
            <p:cNvPr id="15395" name="Line 33"/>
            <p:cNvSpPr>
              <a:spLocks noChangeShapeType="1"/>
            </p:cNvSpPr>
            <p:nvPr/>
          </p:nvSpPr>
          <p:spPr bwMode="auto">
            <a:xfrm flipH="1">
              <a:off x="4713" y="3600"/>
              <a:ext cx="192" cy="288"/>
            </a:xfrm>
            <a:prstGeom prst="line">
              <a:avLst/>
            </a:prstGeom>
            <a:noFill/>
            <a:ln w="38100">
              <a:solidFill>
                <a:schemeClr val="tx1"/>
              </a:solidFill>
              <a:round/>
              <a:headEnd/>
              <a:tailEnd/>
            </a:ln>
          </p:spPr>
          <p:txBody>
            <a:bodyPr/>
            <a:lstStyle/>
            <a:p>
              <a:endParaRPr lang="en-US"/>
            </a:p>
          </p:txBody>
        </p:sp>
        <p:sp>
          <p:nvSpPr>
            <p:cNvPr id="15396" name="Line 34"/>
            <p:cNvSpPr>
              <a:spLocks noChangeShapeType="1"/>
            </p:cNvSpPr>
            <p:nvPr/>
          </p:nvSpPr>
          <p:spPr bwMode="auto">
            <a:xfrm flipH="1">
              <a:off x="2160" y="3634"/>
              <a:ext cx="192" cy="288"/>
            </a:xfrm>
            <a:prstGeom prst="line">
              <a:avLst/>
            </a:prstGeom>
            <a:noFill/>
            <a:ln w="38100">
              <a:solidFill>
                <a:schemeClr val="tx1"/>
              </a:solidFill>
              <a:round/>
              <a:headEnd/>
              <a:tailEnd/>
            </a:ln>
          </p:spPr>
          <p:txBody>
            <a:bodyPr/>
            <a:lstStyle/>
            <a:p>
              <a:endParaRPr lang="en-US"/>
            </a:p>
          </p:txBody>
        </p:sp>
        <p:sp>
          <p:nvSpPr>
            <p:cNvPr id="15397" name="Text Box 35"/>
            <p:cNvSpPr txBox="1">
              <a:spLocks noChangeArrowheads="1"/>
            </p:cNvSpPr>
            <p:nvPr/>
          </p:nvSpPr>
          <p:spPr bwMode="auto">
            <a:xfrm>
              <a:off x="2112" y="3782"/>
              <a:ext cx="336" cy="263"/>
            </a:xfrm>
            <a:prstGeom prst="rect">
              <a:avLst/>
            </a:prstGeom>
            <a:noFill/>
            <a:ln w="9525">
              <a:noFill/>
              <a:miter lim="800000"/>
              <a:headEnd/>
              <a:tailEnd/>
            </a:ln>
          </p:spPr>
          <p:txBody>
            <a:bodyPr>
              <a:spAutoFit/>
            </a:bodyPr>
            <a:lstStyle/>
            <a:p>
              <a:pPr algn="ctr">
                <a:spcBef>
                  <a:spcPct val="50000"/>
                </a:spcBef>
              </a:pPr>
              <a:r>
                <a:rPr lang="en-US" sz="2000" b="1">
                  <a:latin typeface="Times New Roman" pitchFamily="18" charset="0"/>
                  <a:cs typeface="Times New Roman" pitchFamily="18" charset="0"/>
                </a:rPr>
                <a:t>+</a:t>
              </a:r>
            </a:p>
          </p:txBody>
        </p:sp>
        <p:sp>
          <p:nvSpPr>
            <p:cNvPr id="15398" name="Text Box 36"/>
            <p:cNvSpPr txBox="1">
              <a:spLocks noChangeArrowheads="1"/>
            </p:cNvSpPr>
            <p:nvPr/>
          </p:nvSpPr>
          <p:spPr bwMode="auto">
            <a:xfrm>
              <a:off x="4704" y="3759"/>
              <a:ext cx="336" cy="263"/>
            </a:xfrm>
            <a:prstGeom prst="rect">
              <a:avLst/>
            </a:prstGeom>
            <a:noFill/>
            <a:ln w="9525">
              <a:noFill/>
              <a:miter lim="800000"/>
              <a:headEnd/>
              <a:tailEnd/>
            </a:ln>
          </p:spPr>
          <p:txBody>
            <a:bodyPr>
              <a:spAutoFit/>
            </a:bodyPr>
            <a:lstStyle/>
            <a:p>
              <a:pPr algn="ctr">
                <a:spcBef>
                  <a:spcPct val="50000"/>
                </a:spcBef>
              </a:pPr>
              <a:r>
                <a:rPr lang="en-US" sz="2000" b="1">
                  <a:latin typeface="Times New Roman" pitchFamily="18" charset="0"/>
                  <a:cs typeface="Times New Roman" pitchFamily="18" charset="0"/>
                </a:rPr>
                <a:t>-</a:t>
              </a:r>
            </a:p>
          </p:txBody>
        </p:sp>
        <p:sp>
          <p:nvSpPr>
            <p:cNvPr id="15399" name="Text Box 37"/>
            <p:cNvSpPr txBox="1">
              <a:spLocks noChangeArrowheads="1"/>
            </p:cNvSpPr>
            <p:nvPr/>
          </p:nvSpPr>
          <p:spPr bwMode="auto">
            <a:xfrm>
              <a:off x="2112" y="3408"/>
              <a:ext cx="480" cy="303"/>
            </a:xfrm>
            <a:prstGeom prst="rect">
              <a:avLst/>
            </a:prstGeom>
            <a:noFill/>
            <a:ln w="9525">
              <a:noFill/>
              <a:miter lim="800000"/>
              <a:headEnd/>
              <a:tailEnd/>
            </a:ln>
          </p:spPr>
          <p:txBody>
            <a:bodyPr>
              <a:spAutoFit/>
            </a:bodyPr>
            <a:lstStyle/>
            <a:p>
              <a:pPr algn="ctr">
                <a:spcBef>
                  <a:spcPct val="50000"/>
                </a:spcBef>
              </a:pPr>
              <a:r>
                <a:rPr lang="en-US" sz="2400">
                  <a:latin typeface="Times New Roman" pitchFamily="18" charset="0"/>
                  <a:cs typeface="Times New Roman" pitchFamily="18" charset="0"/>
                </a:rPr>
                <a:t>M</a:t>
              </a:r>
            </a:p>
          </p:txBody>
        </p:sp>
        <p:sp>
          <p:nvSpPr>
            <p:cNvPr id="15400" name="Text Box 38"/>
            <p:cNvSpPr txBox="1">
              <a:spLocks noChangeArrowheads="1"/>
            </p:cNvSpPr>
            <p:nvPr/>
          </p:nvSpPr>
          <p:spPr bwMode="auto">
            <a:xfrm>
              <a:off x="4608" y="3456"/>
              <a:ext cx="480" cy="303"/>
            </a:xfrm>
            <a:prstGeom prst="rect">
              <a:avLst/>
            </a:prstGeom>
            <a:noFill/>
            <a:ln w="9525">
              <a:noFill/>
              <a:miter lim="800000"/>
              <a:headEnd/>
              <a:tailEnd/>
            </a:ln>
          </p:spPr>
          <p:txBody>
            <a:bodyPr>
              <a:spAutoFit/>
            </a:bodyPr>
            <a:lstStyle/>
            <a:p>
              <a:pPr algn="ctr">
                <a:spcBef>
                  <a:spcPct val="50000"/>
                </a:spcBef>
              </a:pPr>
              <a:r>
                <a:rPr lang="en-US" sz="2400">
                  <a:latin typeface="Times New Roman" pitchFamily="18" charset="0"/>
                  <a:cs typeface="Times New Roman" pitchFamily="18" charset="0"/>
                </a:rPr>
                <a:t>N</a:t>
              </a:r>
            </a:p>
          </p:txBody>
        </p:sp>
        <p:sp>
          <p:nvSpPr>
            <p:cNvPr id="15401" name="Line 39"/>
            <p:cNvSpPr>
              <a:spLocks noChangeShapeType="1"/>
            </p:cNvSpPr>
            <p:nvPr/>
          </p:nvSpPr>
          <p:spPr bwMode="auto">
            <a:xfrm flipV="1">
              <a:off x="2256" y="3744"/>
              <a:ext cx="2592" cy="48"/>
            </a:xfrm>
            <a:prstGeom prst="line">
              <a:avLst/>
            </a:prstGeom>
            <a:noFill/>
            <a:ln w="38100">
              <a:solidFill>
                <a:schemeClr val="tx1"/>
              </a:solidFill>
              <a:round/>
              <a:headEnd/>
              <a:tailEnd/>
            </a:ln>
          </p:spPr>
          <p:txBody>
            <a:bodyPr/>
            <a:lstStyle/>
            <a:p>
              <a:endParaRPr lang="en-US"/>
            </a:p>
          </p:txBody>
        </p:sp>
        <p:sp>
          <p:nvSpPr>
            <p:cNvPr id="15402" name="Rectangle 40"/>
            <p:cNvSpPr>
              <a:spLocks noChangeArrowheads="1"/>
            </p:cNvSpPr>
            <p:nvPr/>
          </p:nvSpPr>
          <p:spPr bwMode="auto">
            <a:xfrm>
              <a:off x="3676" y="3436"/>
              <a:ext cx="864" cy="720"/>
            </a:xfrm>
            <a:prstGeom prst="rect">
              <a:avLst/>
            </a:prstGeom>
            <a:solidFill>
              <a:schemeClr val="bg1"/>
            </a:solidFill>
            <a:ln w="38100">
              <a:solidFill>
                <a:schemeClr val="tx1"/>
              </a:solidFill>
              <a:miter lim="800000"/>
              <a:headEnd/>
              <a:tailEnd/>
            </a:ln>
          </p:spPr>
          <p:txBody>
            <a:bodyPr wrap="none" anchor="ctr"/>
            <a:lstStyle/>
            <a:p>
              <a:endParaRPr lang="en-US">
                <a:latin typeface="Times New Roman" pitchFamily="18" charset="0"/>
                <a:cs typeface="Times New Roman" pitchFamily="18" charset="0"/>
              </a:endParaRPr>
            </a:p>
          </p:txBody>
        </p:sp>
        <p:sp>
          <p:nvSpPr>
            <p:cNvPr id="15403" name="Rectangle 41"/>
            <p:cNvSpPr>
              <a:spLocks noChangeArrowheads="1"/>
            </p:cNvSpPr>
            <p:nvPr/>
          </p:nvSpPr>
          <p:spPr bwMode="auto">
            <a:xfrm>
              <a:off x="2448" y="3716"/>
              <a:ext cx="946" cy="142"/>
            </a:xfrm>
            <a:prstGeom prst="rect">
              <a:avLst/>
            </a:prstGeom>
            <a:solidFill>
              <a:schemeClr val="hlink"/>
            </a:solidFill>
            <a:ln w="38100">
              <a:noFill/>
              <a:miter lim="800000"/>
              <a:headEnd/>
              <a:tailEnd/>
            </a:ln>
          </p:spPr>
          <p:txBody>
            <a:bodyPr wrap="none" anchor="ctr"/>
            <a:lstStyle/>
            <a:p>
              <a:endParaRPr lang="en-US">
                <a:latin typeface="Times New Roman" pitchFamily="18" charset="0"/>
                <a:cs typeface="Times New Roman" pitchFamily="18" charset="0"/>
              </a:endParaRPr>
            </a:p>
          </p:txBody>
        </p:sp>
        <p:sp>
          <p:nvSpPr>
            <p:cNvPr id="15404" name="AutoShape 42"/>
            <p:cNvSpPr>
              <a:spLocks noChangeArrowheads="1"/>
            </p:cNvSpPr>
            <p:nvPr/>
          </p:nvSpPr>
          <p:spPr bwMode="auto">
            <a:xfrm>
              <a:off x="3984" y="3312"/>
              <a:ext cx="240" cy="240"/>
            </a:xfrm>
            <a:prstGeom prst="flowChartSummingJunction">
              <a:avLst/>
            </a:prstGeom>
            <a:solidFill>
              <a:srgbClr val="FF6600"/>
            </a:solidFill>
            <a:ln w="38100">
              <a:solidFill>
                <a:schemeClr val="tx1"/>
              </a:solidFill>
              <a:round/>
              <a:headEnd/>
              <a:tailEnd/>
            </a:ln>
          </p:spPr>
          <p:txBody>
            <a:bodyPr wrap="none" anchor="ctr"/>
            <a:lstStyle/>
            <a:p>
              <a:endParaRPr lang="en-US">
                <a:latin typeface="Times New Roman" pitchFamily="18" charset="0"/>
                <a:cs typeface="Times New Roman" pitchFamily="18" charset="0"/>
              </a:endParaRPr>
            </a:p>
          </p:txBody>
        </p:sp>
        <p:sp>
          <p:nvSpPr>
            <p:cNvPr id="15405" name="AutoShape 43"/>
            <p:cNvSpPr>
              <a:spLocks noChangeArrowheads="1"/>
            </p:cNvSpPr>
            <p:nvPr/>
          </p:nvSpPr>
          <p:spPr bwMode="auto">
            <a:xfrm>
              <a:off x="3984" y="4032"/>
              <a:ext cx="240" cy="240"/>
            </a:xfrm>
            <a:prstGeom prst="flowChartSummingJunction">
              <a:avLst/>
            </a:prstGeom>
            <a:solidFill>
              <a:srgbClr val="FF6600"/>
            </a:solidFill>
            <a:ln w="38100">
              <a:solidFill>
                <a:schemeClr val="tx1"/>
              </a:solidFill>
              <a:round/>
              <a:headEnd/>
              <a:tailEnd/>
            </a:ln>
          </p:spPr>
          <p:txBody>
            <a:bodyPr wrap="none" anchor="ctr"/>
            <a:lstStyle/>
            <a:p>
              <a:endParaRPr lang="en-US">
                <a:latin typeface="Times New Roman" pitchFamily="18" charset="0"/>
                <a:cs typeface="Times New Roman" pitchFamily="18" charset="0"/>
              </a:endParaRPr>
            </a:p>
          </p:txBody>
        </p:sp>
        <p:sp>
          <p:nvSpPr>
            <p:cNvPr id="15406" name="Text Box 44"/>
            <p:cNvSpPr txBox="1">
              <a:spLocks noChangeArrowheads="1"/>
            </p:cNvSpPr>
            <p:nvPr/>
          </p:nvSpPr>
          <p:spPr bwMode="auto">
            <a:xfrm>
              <a:off x="3600" y="3120"/>
              <a:ext cx="480" cy="303"/>
            </a:xfrm>
            <a:prstGeom prst="rect">
              <a:avLst/>
            </a:prstGeom>
            <a:noFill/>
            <a:ln w="9525">
              <a:noFill/>
              <a:miter lim="800000"/>
              <a:headEnd/>
              <a:tailEnd/>
            </a:ln>
          </p:spPr>
          <p:txBody>
            <a:bodyPr>
              <a:spAutoFit/>
            </a:bodyPr>
            <a:lstStyle/>
            <a:p>
              <a:pPr algn="ctr">
                <a:spcBef>
                  <a:spcPct val="50000"/>
                </a:spcBef>
              </a:pPr>
              <a:r>
                <a:rPr lang="en-US" sz="2400">
                  <a:latin typeface="Times New Roman" pitchFamily="18" charset="0"/>
                  <a:cs typeface="Times New Roman" pitchFamily="18" charset="0"/>
                </a:rPr>
                <a:t>R</a:t>
              </a:r>
              <a:r>
                <a:rPr lang="en-US" sz="2400" baseline="-25000">
                  <a:latin typeface="Times New Roman" pitchFamily="18" charset="0"/>
                  <a:cs typeface="Times New Roman" pitchFamily="18" charset="0"/>
                </a:rPr>
                <a:t>1</a:t>
              </a:r>
              <a:endParaRPr lang="en-US" sz="2400">
                <a:latin typeface="Times New Roman" pitchFamily="18" charset="0"/>
                <a:cs typeface="Times New Roman" pitchFamily="18" charset="0"/>
              </a:endParaRPr>
            </a:p>
          </p:txBody>
        </p:sp>
        <p:sp>
          <p:nvSpPr>
            <p:cNvPr id="15407" name="Text Box 45"/>
            <p:cNvSpPr txBox="1">
              <a:spLocks noChangeArrowheads="1"/>
            </p:cNvSpPr>
            <p:nvPr/>
          </p:nvSpPr>
          <p:spPr bwMode="auto">
            <a:xfrm>
              <a:off x="3648" y="3786"/>
              <a:ext cx="480" cy="303"/>
            </a:xfrm>
            <a:prstGeom prst="rect">
              <a:avLst/>
            </a:prstGeom>
            <a:noFill/>
            <a:ln w="9525">
              <a:noFill/>
              <a:miter lim="800000"/>
              <a:headEnd/>
              <a:tailEnd/>
            </a:ln>
          </p:spPr>
          <p:txBody>
            <a:bodyPr>
              <a:spAutoFit/>
            </a:bodyPr>
            <a:lstStyle/>
            <a:p>
              <a:pPr algn="ctr">
                <a:spcBef>
                  <a:spcPct val="50000"/>
                </a:spcBef>
              </a:pPr>
              <a:r>
                <a:rPr lang="en-US" sz="2400">
                  <a:latin typeface="Times New Roman" pitchFamily="18" charset="0"/>
                  <a:cs typeface="Times New Roman" pitchFamily="18" charset="0"/>
                </a:rPr>
                <a:t>R</a:t>
              </a:r>
              <a:r>
                <a:rPr lang="en-US" sz="2400" baseline="-25000">
                  <a:latin typeface="Times New Roman" pitchFamily="18" charset="0"/>
                  <a:cs typeface="Times New Roman" pitchFamily="18" charset="0"/>
                </a:rPr>
                <a:t>2</a:t>
              </a:r>
              <a:endParaRPr lang="en-US" sz="2400">
                <a:latin typeface="Times New Roman" pitchFamily="18" charset="0"/>
                <a:cs typeface="Times New Roman" pitchFamily="18" charset="0"/>
              </a:endParaRPr>
            </a:p>
          </p:txBody>
        </p:sp>
        <p:sp>
          <p:nvSpPr>
            <p:cNvPr id="15408" name="Text Box 46"/>
            <p:cNvSpPr txBox="1">
              <a:spLocks noChangeArrowheads="1"/>
            </p:cNvSpPr>
            <p:nvPr/>
          </p:nvSpPr>
          <p:spPr bwMode="auto">
            <a:xfrm>
              <a:off x="2736" y="3456"/>
              <a:ext cx="480" cy="303"/>
            </a:xfrm>
            <a:prstGeom prst="rect">
              <a:avLst/>
            </a:prstGeom>
            <a:noFill/>
            <a:ln w="9525">
              <a:noFill/>
              <a:miter lim="800000"/>
              <a:headEnd/>
              <a:tailEnd/>
            </a:ln>
          </p:spPr>
          <p:txBody>
            <a:bodyPr>
              <a:spAutoFit/>
            </a:bodyPr>
            <a:lstStyle/>
            <a:p>
              <a:pPr algn="ctr">
                <a:spcBef>
                  <a:spcPct val="50000"/>
                </a:spcBef>
              </a:pPr>
              <a:r>
                <a:rPr lang="en-US" sz="2400">
                  <a:latin typeface="Times New Roman" pitchFamily="18" charset="0"/>
                  <a:cs typeface="Times New Roman" pitchFamily="18" charset="0"/>
                </a:rPr>
                <a:t>R</a:t>
              </a:r>
              <a:r>
                <a:rPr lang="en-US" sz="2400" baseline="-25000">
                  <a:latin typeface="Times New Roman" pitchFamily="18" charset="0"/>
                  <a:cs typeface="Times New Roman" pitchFamily="18" charset="0"/>
                </a:rPr>
                <a:t>d</a:t>
              </a:r>
              <a:endParaRPr lang="en-US" sz="2400">
                <a:latin typeface="Times New Roman" pitchFamily="18" charset="0"/>
                <a:cs typeface="Times New Roman" pitchFamily="18" charset="0"/>
              </a:endParaRPr>
            </a:p>
          </p:txBody>
        </p:sp>
        <p:sp>
          <p:nvSpPr>
            <p:cNvPr id="15409" name="Text Box 47"/>
            <p:cNvSpPr txBox="1">
              <a:spLocks noChangeArrowheads="1"/>
            </p:cNvSpPr>
            <p:nvPr/>
          </p:nvSpPr>
          <p:spPr bwMode="auto">
            <a:xfrm>
              <a:off x="3312" y="3504"/>
              <a:ext cx="480" cy="303"/>
            </a:xfrm>
            <a:prstGeom prst="rect">
              <a:avLst/>
            </a:prstGeom>
            <a:noFill/>
            <a:ln w="9525">
              <a:noFill/>
              <a:miter lim="800000"/>
              <a:headEnd/>
              <a:tailEnd/>
            </a:ln>
          </p:spPr>
          <p:txBody>
            <a:bodyPr>
              <a:spAutoFit/>
            </a:bodyPr>
            <a:lstStyle/>
            <a:p>
              <a:pPr algn="ctr">
                <a:spcBef>
                  <a:spcPct val="50000"/>
                </a:spcBef>
              </a:pPr>
              <a:r>
                <a:rPr lang="en-US" sz="2400">
                  <a:latin typeface="Times New Roman" pitchFamily="18" charset="0"/>
                  <a:cs typeface="Times New Roman" pitchFamily="18" charset="0"/>
                </a:rPr>
                <a:t>A</a:t>
              </a:r>
            </a:p>
          </p:txBody>
        </p:sp>
        <p:sp>
          <p:nvSpPr>
            <p:cNvPr id="15410" name="Text Box 48"/>
            <p:cNvSpPr txBox="1">
              <a:spLocks noChangeArrowheads="1"/>
            </p:cNvSpPr>
            <p:nvPr/>
          </p:nvSpPr>
          <p:spPr bwMode="auto">
            <a:xfrm>
              <a:off x="4196" y="3600"/>
              <a:ext cx="480" cy="303"/>
            </a:xfrm>
            <a:prstGeom prst="rect">
              <a:avLst/>
            </a:prstGeom>
            <a:noFill/>
            <a:ln w="9525">
              <a:noFill/>
              <a:miter lim="800000"/>
              <a:headEnd/>
              <a:tailEnd/>
            </a:ln>
          </p:spPr>
          <p:txBody>
            <a:bodyPr>
              <a:spAutoFit/>
            </a:bodyPr>
            <a:lstStyle/>
            <a:p>
              <a:pPr algn="ctr">
                <a:spcBef>
                  <a:spcPct val="50000"/>
                </a:spcBef>
              </a:pPr>
              <a:r>
                <a:rPr lang="en-US" sz="2400">
                  <a:latin typeface="Times New Roman" pitchFamily="18" charset="0"/>
                  <a:cs typeface="Times New Roman" pitchFamily="18" charset="0"/>
                </a:rPr>
                <a:t>B</a:t>
              </a:r>
            </a:p>
          </p:txBody>
        </p:sp>
      </p:grpSp>
      <p:sp>
        <p:nvSpPr>
          <p:cNvPr id="11320" name="Text Box 56"/>
          <p:cNvSpPr txBox="1">
            <a:spLocks noChangeArrowheads="1"/>
          </p:cNvSpPr>
          <p:nvPr/>
        </p:nvSpPr>
        <p:spPr bwMode="auto">
          <a:xfrm>
            <a:off x="228600" y="152400"/>
            <a:ext cx="533400" cy="523875"/>
          </a:xfrm>
          <a:prstGeom prst="rect">
            <a:avLst/>
          </a:prstGeom>
          <a:noFill/>
          <a:ln w="9525">
            <a:noFill/>
            <a:miter lim="800000"/>
            <a:headEnd/>
            <a:tailEnd/>
          </a:ln>
        </p:spPr>
        <p:txBody>
          <a:bodyPr lIns="91409" tIns="45705" rIns="91409" bIns="45705">
            <a:spAutoFit/>
          </a:bodyPr>
          <a:lstStyle/>
          <a:p>
            <a:pPr>
              <a:spcBef>
                <a:spcPct val="50000"/>
              </a:spcBef>
            </a:pPr>
            <a:r>
              <a:rPr lang="en-US" sz="2800" b="1" dirty="0">
                <a:solidFill>
                  <a:srgbClr val="FF0000"/>
                </a:solidFill>
                <a:latin typeface="Times New Roman" pitchFamily="18" charset="0"/>
                <a:cs typeface="Times New Roman" pitchFamily="18" charset="0"/>
              </a:rPr>
              <a:t>b/</a:t>
            </a:r>
          </a:p>
        </p:txBody>
      </p:sp>
      <p:sp>
        <p:nvSpPr>
          <p:cNvPr id="11321" name="Text Box 57"/>
          <p:cNvSpPr txBox="1">
            <a:spLocks noChangeArrowheads="1"/>
          </p:cNvSpPr>
          <p:nvPr/>
        </p:nvSpPr>
        <p:spPr bwMode="auto">
          <a:xfrm>
            <a:off x="533400" y="152400"/>
            <a:ext cx="3581400" cy="646300"/>
          </a:xfrm>
          <a:prstGeom prst="rect">
            <a:avLst/>
          </a:prstGeom>
          <a:noFill/>
          <a:ln w="9525">
            <a:noFill/>
            <a:miter lim="800000"/>
            <a:headEnd/>
            <a:tailEnd/>
          </a:ln>
        </p:spPr>
        <p:txBody>
          <a:bodyPr lIns="91409" tIns="45705" rIns="91409" bIns="45705">
            <a:spAutoFit/>
          </a:bodyPr>
          <a:lstStyle/>
          <a:p>
            <a:pPr>
              <a:spcBef>
                <a:spcPct val="50000"/>
              </a:spcBef>
            </a:pPr>
            <a:r>
              <a:rPr lang="en-US" sz="3600" b="1" dirty="0" err="1">
                <a:solidFill>
                  <a:srgbClr val="0000FF"/>
                </a:solidFill>
                <a:latin typeface="Times New Roman" pitchFamily="18" charset="0"/>
                <a:cs typeface="Times New Roman" pitchFamily="18" charset="0"/>
              </a:rPr>
              <a:t>Đèn</a:t>
            </a:r>
            <a:r>
              <a:rPr lang="en-US" sz="3600" b="1" dirty="0">
                <a:solidFill>
                  <a:srgbClr val="0000FF"/>
                </a:solidFill>
                <a:latin typeface="Times New Roman" pitchFamily="18" charset="0"/>
                <a:cs typeface="Times New Roman" pitchFamily="18" charset="0"/>
              </a:rPr>
              <a:t> 1 </a:t>
            </a:r>
            <a:r>
              <a:rPr lang="en-US" sz="3600" b="1" dirty="0" err="1">
                <a:solidFill>
                  <a:srgbClr val="0000FF"/>
                </a:solidFill>
                <a:latin typeface="Times New Roman" pitchFamily="18" charset="0"/>
                <a:cs typeface="Times New Roman" pitchFamily="18" charset="0"/>
              </a:rPr>
              <a:t>và</a:t>
            </a:r>
            <a:r>
              <a:rPr lang="en-US" sz="3600" b="1" dirty="0">
                <a:solidFill>
                  <a:srgbClr val="0000FF"/>
                </a:solidFill>
                <a:latin typeface="Times New Roman" pitchFamily="18" charset="0"/>
                <a:cs typeface="Times New Roman" pitchFamily="18" charset="0"/>
              </a:rPr>
              <a:t> </a:t>
            </a:r>
            <a:r>
              <a:rPr lang="en-US" sz="3600" b="1" dirty="0" err="1">
                <a:solidFill>
                  <a:srgbClr val="0000FF"/>
                </a:solidFill>
                <a:latin typeface="Times New Roman" pitchFamily="18" charset="0"/>
                <a:cs typeface="Times New Roman" pitchFamily="18" charset="0"/>
              </a:rPr>
              <a:t>đèn</a:t>
            </a:r>
            <a:r>
              <a:rPr lang="en-US" sz="3600" b="1" dirty="0">
                <a:solidFill>
                  <a:srgbClr val="0000FF"/>
                </a:solidFill>
                <a:latin typeface="Times New Roman" pitchFamily="18" charset="0"/>
                <a:cs typeface="Times New Roman" pitchFamily="18" charset="0"/>
              </a:rPr>
              <a:t> 2</a:t>
            </a:r>
          </a:p>
        </p:txBody>
      </p:sp>
      <p:sp>
        <p:nvSpPr>
          <p:cNvPr id="11322" name="Text Box 58"/>
          <p:cNvSpPr txBox="1">
            <a:spLocks noChangeArrowheads="1"/>
          </p:cNvSpPr>
          <p:nvPr/>
        </p:nvSpPr>
        <p:spPr bwMode="auto">
          <a:xfrm>
            <a:off x="152400" y="3581400"/>
            <a:ext cx="8991600" cy="954077"/>
          </a:xfrm>
          <a:prstGeom prst="rect">
            <a:avLst/>
          </a:prstGeom>
          <a:noFill/>
          <a:ln w="9525">
            <a:noFill/>
            <a:miter lim="800000"/>
            <a:headEnd/>
            <a:tailEnd/>
          </a:ln>
        </p:spPr>
        <p:txBody>
          <a:bodyPr wrap="square" lIns="91409" tIns="45705" rIns="91409" bIns="45705">
            <a:spAutoFit/>
          </a:bodyPr>
          <a:lstStyle/>
          <a:p>
            <a:pPr>
              <a:spcBef>
                <a:spcPct val="50000"/>
              </a:spcBef>
            </a:pPr>
            <a:r>
              <a:rPr lang="en-US" sz="2800" b="1" dirty="0" err="1">
                <a:solidFill>
                  <a:srgbClr val="FF00FF"/>
                </a:solidFill>
                <a:latin typeface="Times New Roman" pitchFamily="18" charset="0"/>
                <a:cs typeface="Times New Roman" pitchFamily="18" charset="0"/>
              </a:rPr>
              <a:t>Muốn</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tính</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hiệu</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điện</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thế</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giữa</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hai</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đầu</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đèn</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ta</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tính</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như</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thế</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nào</a:t>
            </a:r>
            <a:r>
              <a:rPr lang="en-US" sz="2800" b="1" dirty="0">
                <a:solidFill>
                  <a:srgbClr val="FF00FF"/>
                </a:solidFill>
                <a:latin typeface="Times New Roman" pitchFamily="18" charset="0"/>
                <a:cs typeface="Times New Roman" pitchFamily="18" charset="0"/>
              </a:rPr>
              <a:t>?</a:t>
            </a:r>
          </a:p>
        </p:txBody>
      </p:sp>
      <p:sp>
        <p:nvSpPr>
          <p:cNvPr id="11323" name="Text Box 59"/>
          <p:cNvSpPr txBox="1">
            <a:spLocks noChangeArrowheads="1"/>
          </p:cNvSpPr>
          <p:nvPr/>
        </p:nvSpPr>
        <p:spPr bwMode="auto">
          <a:xfrm>
            <a:off x="0" y="2209800"/>
            <a:ext cx="9144000" cy="523190"/>
          </a:xfrm>
          <a:prstGeom prst="rect">
            <a:avLst/>
          </a:prstGeom>
          <a:noFill/>
          <a:ln w="9525">
            <a:noFill/>
            <a:miter lim="800000"/>
            <a:headEnd/>
            <a:tailEnd/>
          </a:ln>
        </p:spPr>
        <p:txBody>
          <a:bodyPr wrap="square" lIns="91409" tIns="45705" rIns="91409" bIns="45705">
            <a:spAutoFit/>
          </a:bodyPr>
          <a:lstStyle/>
          <a:p>
            <a:pPr>
              <a:spcBef>
                <a:spcPct val="50000"/>
              </a:spcBef>
            </a:pPr>
            <a:r>
              <a:rPr lang="en-US" sz="2800" b="1" dirty="0" err="1">
                <a:solidFill>
                  <a:srgbClr val="0000FF"/>
                </a:solidFill>
                <a:latin typeface="Times New Roman" pitchFamily="18" charset="0"/>
                <a:cs typeface="Times New Roman" pitchFamily="18" charset="0"/>
              </a:rPr>
              <a:t>Nêu</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công</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thức</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tính</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cường</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độ</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dòng</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điện</a:t>
            </a:r>
            <a:r>
              <a:rPr lang="en-US" sz="2800" b="1" dirty="0">
                <a:solidFill>
                  <a:srgbClr val="0000FF"/>
                </a:solidFill>
                <a:latin typeface="Times New Roman" pitchFamily="18" charset="0"/>
                <a:cs typeface="Times New Roman" pitchFamily="18" charset="0"/>
              </a:rPr>
              <a:t> qua </a:t>
            </a:r>
            <a:r>
              <a:rPr lang="en-US" sz="2800" b="1" dirty="0" err="1">
                <a:solidFill>
                  <a:srgbClr val="0000FF"/>
                </a:solidFill>
                <a:latin typeface="Times New Roman" pitchFamily="18" charset="0"/>
                <a:cs typeface="Times New Roman" pitchFamily="18" charset="0"/>
              </a:rPr>
              <a:t>mạch</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chính</a:t>
            </a:r>
            <a:r>
              <a:rPr lang="en-US" sz="2800" b="1" dirty="0">
                <a:solidFill>
                  <a:srgbClr val="0000FF"/>
                </a:solidFill>
                <a:latin typeface="Times New Roman" pitchFamily="18" charset="0"/>
                <a:cs typeface="Times New Roman" pitchFamily="18" charset="0"/>
              </a:rPr>
              <a:t>?</a:t>
            </a:r>
          </a:p>
        </p:txBody>
      </p:sp>
      <p:sp>
        <p:nvSpPr>
          <p:cNvPr id="35" name="TextBox 34"/>
          <p:cNvSpPr txBox="1">
            <a:spLocks noChangeArrowheads="1"/>
          </p:cNvSpPr>
          <p:nvPr/>
        </p:nvSpPr>
        <p:spPr bwMode="auto">
          <a:xfrm>
            <a:off x="2667000" y="1752600"/>
            <a:ext cx="2743200" cy="523875"/>
          </a:xfrm>
          <a:prstGeom prst="rect">
            <a:avLst/>
          </a:prstGeom>
          <a:noFill/>
          <a:ln w="9525">
            <a:noFill/>
            <a:miter lim="800000"/>
            <a:headEnd/>
            <a:tailEnd/>
          </a:ln>
        </p:spPr>
        <p:txBody>
          <a:bodyPr lIns="91409" tIns="45705" rIns="91409" bIns="45705">
            <a:spAutoFit/>
          </a:bodyPr>
          <a:lstStyle/>
          <a:p>
            <a:r>
              <a:rPr lang="en-US" sz="2800" b="1">
                <a:solidFill>
                  <a:srgbClr val="FF0000"/>
                </a:solidFill>
                <a:latin typeface="Times New Roman" pitchFamily="18" charset="0"/>
                <a:cs typeface="Times New Roman" pitchFamily="18" charset="0"/>
              </a:rPr>
              <a:t>U</a:t>
            </a:r>
            <a:r>
              <a:rPr lang="en-US" sz="2800" b="1" baseline="-25000">
                <a:solidFill>
                  <a:srgbClr val="FF0000"/>
                </a:solidFill>
                <a:latin typeface="Times New Roman" pitchFamily="18" charset="0"/>
                <a:cs typeface="Times New Roman" pitchFamily="18" charset="0"/>
              </a:rPr>
              <a:t>1</a:t>
            </a:r>
            <a:r>
              <a:rPr lang="en-US" sz="2800" b="1">
                <a:solidFill>
                  <a:srgbClr val="FF0000"/>
                </a:solidFill>
                <a:latin typeface="Times New Roman" pitchFamily="18" charset="0"/>
                <a:cs typeface="Times New Roman" pitchFamily="18" charset="0"/>
              </a:rPr>
              <a:t> = U</a:t>
            </a:r>
            <a:r>
              <a:rPr lang="en-US" sz="2800" b="1" baseline="-25000">
                <a:solidFill>
                  <a:srgbClr val="FF0000"/>
                </a:solidFill>
                <a:latin typeface="Times New Roman" pitchFamily="18" charset="0"/>
                <a:cs typeface="Times New Roman" pitchFamily="18" charset="0"/>
              </a:rPr>
              <a:t>2</a:t>
            </a:r>
            <a:r>
              <a:rPr lang="en-US" sz="2800" b="1">
                <a:solidFill>
                  <a:srgbClr val="FF0000"/>
                </a:solidFill>
                <a:latin typeface="Times New Roman" pitchFamily="18" charset="0"/>
                <a:cs typeface="Times New Roman" pitchFamily="18" charset="0"/>
              </a:rPr>
              <a:t> = U</a:t>
            </a:r>
            <a:r>
              <a:rPr lang="en-US" sz="2800" b="1" baseline="-25000">
                <a:solidFill>
                  <a:srgbClr val="FF0000"/>
                </a:solidFill>
                <a:latin typeface="Times New Roman" pitchFamily="18" charset="0"/>
                <a:cs typeface="Times New Roman" pitchFamily="18" charset="0"/>
              </a:rPr>
              <a:t>AB</a:t>
            </a:r>
          </a:p>
        </p:txBody>
      </p:sp>
      <p:grpSp>
        <p:nvGrpSpPr>
          <p:cNvPr id="3" name="Group 42"/>
          <p:cNvGrpSpPr>
            <a:grpSpLocks/>
          </p:cNvGrpSpPr>
          <p:nvPr/>
        </p:nvGrpSpPr>
        <p:grpSpPr bwMode="auto">
          <a:xfrm>
            <a:off x="1905000" y="2667000"/>
            <a:ext cx="2590800" cy="1260475"/>
            <a:chOff x="5943600" y="3970327"/>
            <a:chExt cx="2590800" cy="1382029"/>
          </a:xfrm>
        </p:grpSpPr>
        <p:sp>
          <p:nvSpPr>
            <p:cNvPr id="15388" name="TextBox 37"/>
            <p:cNvSpPr txBox="1">
              <a:spLocks noChangeArrowheads="1"/>
            </p:cNvSpPr>
            <p:nvPr/>
          </p:nvSpPr>
          <p:spPr bwMode="auto">
            <a:xfrm>
              <a:off x="7696200" y="4463354"/>
              <a:ext cx="838200" cy="889002"/>
            </a:xfrm>
            <a:prstGeom prst="rect">
              <a:avLst/>
            </a:prstGeom>
            <a:noFill/>
            <a:ln w="9525">
              <a:noFill/>
              <a:miter lim="800000"/>
              <a:headEnd/>
              <a:tailEnd/>
            </a:ln>
          </p:spPr>
          <p:txBody>
            <a:bodyPr>
              <a:spAutoFit/>
            </a:bodyPr>
            <a:lstStyle/>
            <a:p>
              <a:r>
                <a:rPr lang="en-US" sz="2800" b="1">
                  <a:solidFill>
                    <a:srgbClr val="FF0000"/>
                  </a:solidFill>
                  <a:latin typeface="Times New Roman" pitchFamily="18" charset="0"/>
                  <a:cs typeface="Times New Roman" pitchFamily="18" charset="0"/>
                </a:rPr>
                <a:t>R</a:t>
              </a:r>
              <a:r>
                <a:rPr lang="en-US" sz="2800" b="1" baseline="-25000">
                  <a:solidFill>
                    <a:srgbClr val="FF0000"/>
                  </a:solidFill>
                  <a:latin typeface="Times New Roman" pitchFamily="18" charset="0"/>
                  <a:cs typeface="Times New Roman" pitchFamily="18" charset="0"/>
                </a:rPr>
                <a:t>MN</a:t>
              </a:r>
              <a:r>
                <a:rPr lang="en-US" sz="2800" b="1">
                  <a:solidFill>
                    <a:srgbClr val="FF0000"/>
                  </a:solidFill>
                </a:rPr>
                <a:t>  </a:t>
              </a:r>
              <a:endParaRPr lang="en-US" sz="2800" b="1" baseline="-25000">
                <a:solidFill>
                  <a:srgbClr val="FF0000"/>
                </a:solidFill>
              </a:endParaRPr>
            </a:p>
            <a:p>
              <a:endParaRPr lang="en-US" sz="2800" b="1" baseline="-25000">
                <a:solidFill>
                  <a:srgbClr val="FF0000"/>
                </a:solidFill>
              </a:endParaRPr>
            </a:p>
          </p:txBody>
        </p:sp>
        <p:grpSp>
          <p:nvGrpSpPr>
            <p:cNvPr id="4" name="Group 40"/>
            <p:cNvGrpSpPr>
              <a:grpSpLocks/>
            </p:cNvGrpSpPr>
            <p:nvPr/>
          </p:nvGrpSpPr>
          <p:grpSpPr bwMode="auto">
            <a:xfrm>
              <a:off x="5943600" y="3970327"/>
              <a:ext cx="2590800" cy="1136651"/>
              <a:chOff x="6096000" y="4229090"/>
              <a:chExt cx="2590800" cy="1136651"/>
            </a:xfrm>
          </p:grpSpPr>
          <p:sp>
            <p:nvSpPr>
              <p:cNvPr id="15390" name="TextBox 35"/>
              <p:cNvSpPr txBox="1">
                <a:spLocks noChangeArrowheads="1"/>
              </p:cNvSpPr>
              <p:nvPr/>
            </p:nvSpPr>
            <p:spPr bwMode="auto">
              <a:xfrm>
                <a:off x="6096000" y="4476739"/>
                <a:ext cx="1828800" cy="889002"/>
              </a:xfrm>
              <a:prstGeom prst="rect">
                <a:avLst/>
              </a:prstGeom>
              <a:noFill/>
              <a:ln w="9525">
                <a:noFill/>
                <a:miter lim="800000"/>
                <a:headEnd/>
                <a:tailEnd/>
              </a:ln>
            </p:spPr>
            <p:txBody>
              <a:bodyPr>
                <a:spAutoFit/>
              </a:bodyPr>
              <a:lstStyle/>
              <a:p>
                <a:r>
                  <a:rPr lang="en-US" sz="2800" b="1">
                    <a:solidFill>
                      <a:srgbClr val="FF0000"/>
                    </a:solidFill>
                    <a:latin typeface="Times New Roman" pitchFamily="18" charset="0"/>
                    <a:cs typeface="Times New Roman" pitchFamily="18" charset="0"/>
                  </a:rPr>
                  <a:t>I</a:t>
                </a:r>
                <a:r>
                  <a:rPr lang="en-US" sz="2800" b="1" baseline="-25000">
                    <a:solidFill>
                      <a:srgbClr val="FF0000"/>
                    </a:solidFill>
                    <a:latin typeface="Times New Roman" pitchFamily="18" charset="0"/>
                    <a:cs typeface="Times New Roman" pitchFamily="18" charset="0"/>
                  </a:rPr>
                  <a:t>MN</a:t>
                </a:r>
                <a:r>
                  <a:rPr lang="en-US" sz="2800" b="1">
                    <a:solidFill>
                      <a:srgbClr val="FF0000"/>
                    </a:solidFill>
                    <a:latin typeface="Times New Roman" pitchFamily="18" charset="0"/>
                    <a:cs typeface="Times New Roman" pitchFamily="18" charset="0"/>
                  </a:rPr>
                  <a:t> = I</a:t>
                </a:r>
                <a:r>
                  <a:rPr lang="en-US" sz="2800" b="1" baseline="-25000">
                    <a:solidFill>
                      <a:srgbClr val="FF0000"/>
                    </a:solidFill>
                    <a:latin typeface="Times New Roman" pitchFamily="18" charset="0"/>
                    <a:cs typeface="Times New Roman" pitchFamily="18" charset="0"/>
                  </a:rPr>
                  <a:t>AB</a:t>
                </a:r>
                <a:r>
                  <a:rPr lang="en-US" sz="2800" b="1">
                    <a:solidFill>
                      <a:srgbClr val="FF0000"/>
                    </a:solidFill>
                    <a:latin typeface="Times New Roman" pitchFamily="18" charset="0"/>
                    <a:cs typeface="Times New Roman" pitchFamily="18" charset="0"/>
                  </a:rPr>
                  <a:t>= </a:t>
                </a:r>
                <a:endParaRPr lang="en-US" sz="2800" b="1" baseline="-25000">
                  <a:solidFill>
                    <a:srgbClr val="FF0000"/>
                  </a:solidFill>
                  <a:latin typeface="Times New Roman" pitchFamily="18" charset="0"/>
                  <a:cs typeface="Times New Roman" pitchFamily="18" charset="0"/>
                </a:endParaRPr>
              </a:p>
              <a:p>
                <a:endParaRPr lang="en-US" sz="2800" b="1" baseline="-25000">
                  <a:solidFill>
                    <a:srgbClr val="FF0000"/>
                  </a:solidFill>
                </a:endParaRPr>
              </a:p>
            </p:txBody>
          </p:sp>
          <p:sp>
            <p:nvSpPr>
              <p:cNvPr id="15391" name="TextBox 36"/>
              <p:cNvSpPr txBox="1">
                <a:spLocks noChangeArrowheads="1"/>
              </p:cNvSpPr>
              <p:nvPr/>
            </p:nvSpPr>
            <p:spPr bwMode="auto">
              <a:xfrm>
                <a:off x="7772400" y="4229090"/>
                <a:ext cx="838200" cy="889002"/>
              </a:xfrm>
              <a:prstGeom prst="rect">
                <a:avLst/>
              </a:prstGeom>
              <a:noFill/>
              <a:ln w="9525">
                <a:noFill/>
                <a:miter lim="800000"/>
                <a:headEnd/>
                <a:tailEnd/>
              </a:ln>
            </p:spPr>
            <p:txBody>
              <a:bodyPr>
                <a:spAutoFit/>
              </a:bodyPr>
              <a:lstStyle/>
              <a:p>
                <a:r>
                  <a:rPr lang="en-US" sz="2800" b="1">
                    <a:solidFill>
                      <a:srgbClr val="FF0000"/>
                    </a:solidFill>
                    <a:latin typeface="Times New Roman" pitchFamily="18" charset="0"/>
                    <a:cs typeface="Times New Roman" pitchFamily="18" charset="0"/>
                  </a:rPr>
                  <a:t>U</a:t>
                </a:r>
                <a:r>
                  <a:rPr lang="en-US" sz="2800" b="1" baseline="-25000">
                    <a:solidFill>
                      <a:srgbClr val="FF0000"/>
                    </a:solidFill>
                    <a:latin typeface="Times New Roman" pitchFamily="18" charset="0"/>
                    <a:cs typeface="Times New Roman" pitchFamily="18" charset="0"/>
                  </a:rPr>
                  <a:t>MN</a:t>
                </a:r>
                <a:r>
                  <a:rPr lang="en-US" sz="2800" b="1">
                    <a:solidFill>
                      <a:srgbClr val="FF0000"/>
                    </a:solidFill>
                    <a:latin typeface="Times New Roman" pitchFamily="18" charset="0"/>
                    <a:cs typeface="Times New Roman" pitchFamily="18" charset="0"/>
                  </a:rPr>
                  <a:t>  </a:t>
                </a:r>
                <a:endParaRPr lang="en-US" sz="2800" b="1" baseline="-25000">
                  <a:solidFill>
                    <a:srgbClr val="FF0000"/>
                  </a:solidFill>
                  <a:latin typeface="Times New Roman" pitchFamily="18" charset="0"/>
                  <a:cs typeface="Times New Roman" pitchFamily="18" charset="0"/>
                </a:endParaRPr>
              </a:p>
              <a:p>
                <a:endParaRPr lang="en-US" sz="2800" b="1" baseline="-25000">
                  <a:solidFill>
                    <a:srgbClr val="FF0000"/>
                  </a:solidFill>
                </a:endParaRPr>
              </a:p>
            </p:txBody>
          </p:sp>
          <p:sp>
            <p:nvSpPr>
              <p:cNvPr id="15392" name="Line 35"/>
              <p:cNvSpPr>
                <a:spLocks noChangeShapeType="1"/>
              </p:cNvSpPr>
              <p:nvPr/>
            </p:nvSpPr>
            <p:spPr bwMode="auto">
              <a:xfrm>
                <a:off x="7772400" y="4781550"/>
                <a:ext cx="914400" cy="0"/>
              </a:xfrm>
              <a:prstGeom prst="line">
                <a:avLst/>
              </a:prstGeom>
              <a:noFill/>
              <a:ln w="38100">
                <a:solidFill>
                  <a:srgbClr val="FF0000"/>
                </a:solidFill>
                <a:round/>
                <a:headEnd/>
                <a:tailEnd/>
              </a:ln>
            </p:spPr>
            <p:txBody>
              <a:bodyPr/>
              <a:lstStyle/>
              <a:p>
                <a:endParaRPr lang="en-US"/>
              </a:p>
            </p:txBody>
          </p:sp>
        </p:grpSp>
      </p:grpSp>
      <p:sp>
        <p:nvSpPr>
          <p:cNvPr id="40" name="TextBox 39"/>
          <p:cNvSpPr txBox="1">
            <a:spLocks noChangeArrowheads="1"/>
          </p:cNvSpPr>
          <p:nvPr/>
        </p:nvSpPr>
        <p:spPr bwMode="auto">
          <a:xfrm>
            <a:off x="1828800" y="4114800"/>
            <a:ext cx="4114800" cy="811213"/>
          </a:xfrm>
          <a:prstGeom prst="rect">
            <a:avLst/>
          </a:prstGeom>
          <a:noFill/>
          <a:ln w="9525">
            <a:noFill/>
            <a:miter lim="800000"/>
            <a:headEnd/>
            <a:tailEnd/>
          </a:ln>
        </p:spPr>
        <p:txBody>
          <a:bodyPr lIns="91409" tIns="45705" rIns="91409" bIns="45705">
            <a:spAutoFit/>
          </a:bodyPr>
          <a:lstStyle/>
          <a:p>
            <a:r>
              <a:rPr lang="en-US" sz="2800" b="1">
                <a:solidFill>
                  <a:srgbClr val="FF00FF"/>
                </a:solidFill>
                <a:latin typeface="Times New Roman" pitchFamily="18" charset="0"/>
                <a:cs typeface="Times New Roman" pitchFamily="18" charset="0"/>
              </a:rPr>
              <a:t>U</a:t>
            </a:r>
            <a:r>
              <a:rPr lang="en-US" sz="2800" b="1" baseline="-25000">
                <a:solidFill>
                  <a:srgbClr val="FF00FF"/>
                </a:solidFill>
                <a:latin typeface="Times New Roman" pitchFamily="18" charset="0"/>
                <a:cs typeface="Times New Roman" pitchFamily="18" charset="0"/>
              </a:rPr>
              <a:t>1</a:t>
            </a:r>
            <a:r>
              <a:rPr lang="en-US" sz="2800" b="1">
                <a:solidFill>
                  <a:srgbClr val="FF00FF"/>
                </a:solidFill>
                <a:latin typeface="Times New Roman" pitchFamily="18" charset="0"/>
                <a:cs typeface="Times New Roman" pitchFamily="18" charset="0"/>
              </a:rPr>
              <a:t> = U</a:t>
            </a:r>
            <a:r>
              <a:rPr lang="en-US" sz="2800" b="1" baseline="-25000">
                <a:solidFill>
                  <a:srgbClr val="FF00FF"/>
                </a:solidFill>
                <a:latin typeface="Times New Roman" pitchFamily="18" charset="0"/>
                <a:cs typeface="Times New Roman" pitchFamily="18" charset="0"/>
              </a:rPr>
              <a:t>2</a:t>
            </a:r>
            <a:r>
              <a:rPr lang="en-US" sz="2800" b="1">
                <a:solidFill>
                  <a:srgbClr val="FF00FF"/>
                </a:solidFill>
                <a:latin typeface="Times New Roman" pitchFamily="18" charset="0"/>
                <a:cs typeface="Times New Roman" pitchFamily="18" charset="0"/>
              </a:rPr>
              <a:t> = U</a:t>
            </a:r>
            <a:r>
              <a:rPr lang="en-US" sz="2800" b="1" baseline="-25000">
                <a:solidFill>
                  <a:srgbClr val="FF00FF"/>
                </a:solidFill>
                <a:latin typeface="Times New Roman" pitchFamily="18" charset="0"/>
                <a:cs typeface="Times New Roman" pitchFamily="18" charset="0"/>
              </a:rPr>
              <a:t>AB</a:t>
            </a:r>
            <a:r>
              <a:rPr lang="en-US" sz="2800" b="1">
                <a:solidFill>
                  <a:srgbClr val="FF00FF"/>
                </a:solidFill>
                <a:latin typeface="Times New Roman" pitchFamily="18" charset="0"/>
                <a:cs typeface="Times New Roman" pitchFamily="18" charset="0"/>
              </a:rPr>
              <a:t>= I</a:t>
            </a:r>
            <a:r>
              <a:rPr lang="en-US" sz="2800" b="1" baseline="-25000">
                <a:solidFill>
                  <a:srgbClr val="FF00FF"/>
                </a:solidFill>
                <a:latin typeface="Times New Roman" pitchFamily="18" charset="0"/>
                <a:cs typeface="Times New Roman" pitchFamily="18" charset="0"/>
              </a:rPr>
              <a:t>AB</a:t>
            </a:r>
            <a:r>
              <a:rPr lang="en-US" sz="2800" b="1">
                <a:solidFill>
                  <a:srgbClr val="FF00FF"/>
                </a:solidFill>
                <a:latin typeface="Times New Roman" pitchFamily="18" charset="0"/>
                <a:cs typeface="Times New Roman" pitchFamily="18" charset="0"/>
              </a:rPr>
              <a:t> . R</a:t>
            </a:r>
            <a:r>
              <a:rPr lang="en-US" sz="2800" b="1" baseline="-25000">
                <a:solidFill>
                  <a:srgbClr val="FF00FF"/>
                </a:solidFill>
                <a:latin typeface="Times New Roman" pitchFamily="18" charset="0"/>
                <a:cs typeface="Times New Roman" pitchFamily="18" charset="0"/>
              </a:rPr>
              <a:t>AB</a:t>
            </a:r>
          </a:p>
          <a:p>
            <a:endParaRPr lang="en-US" sz="2800" b="1" baseline="-25000">
              <a:solidFill>
                <a:srgbClr val="FF00FF"/>
              </a:solidFill>
            </a:endParaRPr>
          </a:p>
        </p:txBody>
      </p:sp>
      <p:sp>
        <p:nvSpPr>
          <p:cNvPr id="42" name="Action Button: Forward or Next 41">
            <a:hlinkClick r:id="rId2" action="ppaction://hlinksldjump" highlightClick="1"/>
          </p:cNvPr>
          <p:cNvSpPr/>
          <p:nvPr/>
        </p:nvSpPr>
        <p:spPr>
          <a:xfrm>
            <a:off x="8686800" y="6477000"/>
            <a:ext cx="457200" cy="304800"/>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lIns="91409" tIns="45705" rIns="91409" bIns="45705" anchor="ctr"/>
          <a:lstStyle/>
          <a:p>
            <a:pPr algn="ctr">
              <a:defRPr/>
            </a:pPr>
            <a:endParaRPr lang="en-US"/>
          </a:p>
        </p:txBody>
      </p:sp>
      <p:sp>
        <p:nvSpPr>
          <p:cNvPr id="44" name="Text Box 58"/>
          <p:cNvSpPr txBox="1">
            <a:spLocks noChangeArrowheads="1"/>
          </p:cNvSpPr>
          <p:nvPr/>
        </p:nvSpPr>
        <p:spPr bwMode="auto">
          <a:xfrm>
            <a:off x="228600" y="4648200"/>
            <a:ext cx="1371600" cy="523875"/>
          </a:xfrm>
          <a:prstGeom prst="rect">
            <a:avLst/>
          </a:prstGeom>
          <a:noFill/>
          <a:ln w="9525">
            <a:noFill/>
            <a:miter lim="800000"/>
            <a:headEnd/>
            <a:tailEnd/>
          </a:ln>
        </p:spPr>
        <p:txBody>
          <a:bodyPr lIns="91409" tIns="45705" rIns="91409" bIns="45705">
            <a:spAutoFit/>
          </a:bodyPr>
          <a:lstStyle/>
          <a:p>
            <a:pPr>
              <a:spcBef>
                <a:spcPct val="50000"/>
              </a:spcBef>
            </a:pPr>
            <a:r>
              <a:rPr lang="en-US" sz="2800" b="1">
                <a:solidFill>
                  <a:srgbClr val="0000FF"/>
                </a:solidFill>
                <a:latin typeface="Times New Roman" pitchFamily="18" charset="0"/>
                <a:cs typeface="Times New Roman" pitchFamily="18" charset="0"/>
              </a:rPr>
              <a:t>Hoặc:</a:t>
            </a:r>
          </a:p>
        </p:txBody>
      </p:sp>
      <p:sp>
        <p:nvSpPr>
          <p:cNvPr id="45" name="TextBox 44"/>
          <p:cNvSpPr txBox="1">
            <a:spLocks noChangeArrowheads="1"/>
          </p:cNvSpPr>
          <p:nvPr/>
        </p:nvSpPr>
        <p:spPr bwMode="auto">
          <a:xfrm>
            <a:off x="1295400" y="4648200"/>
            <a:ext cx="4114800" cy="811213"/>
          </a:xfrm>
          <a:prstGeom prst="rect">
            <a:avLst/>
          </a:prstGeom>
          <a:noFill/>
          <a:ln w="9525">
            <a:noFill/>
            <a:miter lim="800000"/>
            <a:headEnd/>
            <a:tailEnd/>
          </a:ln>
        </p:spPr>
        <p:txBody>
          <a:bodyPr lIns="91409" tIns="45705" rIns="91409" bIns="45705">
            <a:spAutoFit/>
          </a:bodyPr>
          <a:lstStyle/>
          <a:p>
            <a:r>
              <a:rPr lang="en-US" sz="2800" b="1">
                <a:solidFill>
                  <a:srgbClr val="0000FF"/>
                </a:solidFill>
                <a:latin typeface="Times New Roman" pitchFamily="18" charset="0"/>
                <a:cs typeface="Times New Roman" pitchFamily="18" charset="0"/>
              </a:rPr>
              <a:t>U</a:t>
            </a:r>
            <a:r>
              <a:rPr lang="en-US" sz="2800" b="1" baseline="-25000">
                <a:solidFill>
                  <a:srgbClr val="0000FF"/>
                </a:solidFill>
                <a:latin typeface="Times New Roman" pitchFamily="18" charset="0"/>
                <a:cs typeface="Times New Roman" pitchFamily="18" charset="0"/>
              </a:rPr>
              <a:t>1</a:t>
            </a:r>
            <a:r>
              <a:rPr lang="en-US" sz="2800" b="1">
                <a:solidFill>
                  <a:srgbClr val="0000FF"/>
                </a:solidFill>
                <a:latin typeface="Times New Roman" pitchFamily="18" charset="0"/>
                <a:cs typeface="Times New Roman" pitchFamily="18" charset="0"/>
              </a:rPr>
              <a:t> = U</a:t>
            </a:r>
            <a:r>
              <a:rPr lang="en-US" sz="2800" b="1" baseline="-25000">
                <a:solidFill>
                  <a:srgbClr val="0000FF"/>
                </a:solidFill>
                <a:latin typeface="Times New Roman" pitchFamily="18" charset="0"/>
                <a:cs typeface="Times New Roman" pitchFamily="18" charset="0"/>
              </a:rPr>
              <a:t>2</a:t>
            </a:r>
            <a:r>
              <a:rPr lang="en-US" sz="2800" b="1">
                <a:solidFill>
                  <a:srgbClr val="0000FF"/>
                </a:solidFill>
                <a:latin typeface="Times New Roman" pitchFamily="18" charset="0"/>
                <a:cs typeface="Times New Roman" pitchFamily="18" charset="0"/>
              </a:rPr>
              <a:t> = U</a:t>
            </a:r>
            <a:r>
              <a:rPr lang="en-US" sz="2800" b="1" baseline="-25000">
                <a:solidFill>
                  <a:srgbClr val="0000FF"/>
                </a:solidFill>
                <a:latin typeface="Times New Roman" pitchFamily="18" charset="0"/>
                <a:cs typeface="Times New Roman" pitchFamily="18" charset="0"/>
              </a:rPr>
              <a:t>AB</a:t>
            </a:r>
            <a:r>
              <a:rPr lang="en-US" sz="2800" b="1">
                <a:solidFill>
                  <a:srgbClr val="0000FF"/>
                </a:solidFill>
                <a:latin typeface="Times New Roman" pitchFamily="18" charset="0"/>
                <a:cs typeface="Times New Roman" pitchFamily="18" charset="0"/>
              </a:rPr>
              <a:t>= U</a:t>
            </a:r>
            <a:r>
              <a:rPr lang="en-US" sz="2800" b="1" baseline="-25000">
                <a:solidFill>
                  <a:srgbClr val="0000FF"/>
                </a:solidFill>
                <a:latin typeface="Times New Roman" pitchFamily="18" charset="0"/>
                <a:cs typeface="Times New Roman" pitchFamily="18" charset="0"/>
              </a:rPr>
              <a:t>MN</a:t>
            </a:r>
            <a:r>
              <a:rPr lang="en-US" sz="2800" b="1">
                <a:solidFill>
                  <a:srgbClr val="0000FF"/>
                </a:solidFill>
                <a:latin typeface="Times New Roman" pitchFamily="18" charset="0"/>
                <a:cs typeface="Times New Roman" pitchFamily="18" charset="0"/>
              </a:rPr>
              <a:t> - U</a:t>
            </a:r>
            <a:r>
              <a:rPr lang="en-US" sz="2800" b="1" baseline="-25000">
                <a:solidFill>
                  <a:srgbClr val="0000FF"/>
                </a:solidFill>
                <a:latin typeface="Times New Roman" pitchFamily="18" charset="0"/>
                <a:cs typeface="Times New Roman" pitchFamily="18" charset="0"/>
              </a:rPr>
              <a:t>d</a:t>
            </a:r>
          </a:p>
          <a:p>
            <a:endParaRPr lang="en-US" sz="2800" b="1" baseline="-25000">
              <a:solidFill>
                <a:srgbClr val="0000FF"/>
              </a:solidFill>
            </a:endParaRPr>
          </a:p>
        </p:txBody>
      </p:sp>
      <p:grpSp>
        <p:nvGrpSpPr>
          <p:cNvPr id="5" name="Group 62"/>
          <p:cNvGrpSpPr>
            <a:grpSpLocks/>
          </p:cNvGrpSpPr>
          <p:nvPr/>
        </p:nvGrpSpPr>
        <p:grpSpPr bwMode="auto">
          <a:xfrm>
            <a:off x="5334000" y="4648200"/>
            <a:ext cx="2971800" cy="1563688"/>
            <a:chOff x="5638800" y="4953000"/>
            <a:chExt cx="2133600" cy="1563439"/>
          </a:xfrm>
        </p:grpSpPr>
        <p:cxnSp>
          <p:nvCxnSpPr>
            <p:cNvPr id="47" name="Straight Connector 46"/>
            <p:cNvCxnSpPr/>
            <p:nvPr/>
          </p:nvCxnSpPr>
          <p:spPr>
            <a:xfrm rot="5400000">
              <a:off x="5106055" y="5485745"/>
              <a:ext cx="1066630" cy="1140"/>
            </a:xfrm>
            <a:prstGeom prst="line">
              <a:avLst/>
            </a:prstGeom>
            <a:ln w="28575"/>
          </p:spPr>
          <p:style>
            <a:lnRef idx="1">
              <a:schemeClr val="dk1"/>
            </a:lnRef>
            <a:fillRef idx="0">
              <a:schemeClr val="dk1"/>
            </a:fillRef>
            <a:effectRef idx="0">
              <a:schemeClr val="dk1"/>
            </a:effectRef>
            <a:fontRef idx="minor">
              <a:schemeClr val="tx1"/>
            </a:fontRef>
          </p:style>
        </p:cxnSp>
        <p:sp>
          <p:nvSpPr>
            <p:cNvPr id="15386" name="Rectangle 47"/>
            <p:cNvSpPr>
              <a:spLocks noChangeArrowheads="1"/>
            </p:cNvSpPr>
            <p:nvPr/>
          </p:nvSpPr>
          <p:spPr bwMode="auto">
            <a:xfrm>
              <a:off x="5791200" y="5029200"/>
              <a:ext cx="1981200" cy="461537"/>
            </a:xfrm>
            <a:prstGeom prst="rect">
              <a:avLst/>
            </a:prstGeom>
            <a:noFill/>
            <a:ln w="9525">
              <a:noFill/>
              <a:miter lim="800000"/>
              <a:headEnd/>
              <a:tailEnd/>
            </a:ln>
          </p:spPr>
          <p:txBody>
            <a:bodyPr>
              <a:spAutoFit/>
            </a:bodyPr>
            <a:lstStyle/>
            <a:p>
              <a:r>
                <a:rPr lang="en-US" sz="2400" b="1">
                  <a:solidFill>
                    <a:srgbClr val="0000FF"/>
                  </a:solidFill>
                  <a:latin typeface="Times New Roman" pitchFamily="18" charset="0"/>
                  <a:cs typeface="Times New Roman" pitchFamily="18" charset="0"/>
                </a:rPr>
                <a:t>U</a:t>
              </a:r>
              <a:r>
                <a:rPr lang="en-US" sz="2400" b="1" baseline="-25000">
                  <a:solidFill>
                    <a:srgbClr val="0000FF"/>
                  </a:solidFill>
                  <a:latin typeface="Times New Roman" pitchFamily="18" charset="0"/>
                  <a:cs typeface="Times New Roman" pitchFamily="18" charset="0"/>
                </a:rPr>
                <a:t>d</a:t>
              </a:r>
              <a:r>
                <a:rPr lang="en-US" sz="2400" b="1">
                  <a:solidFill>
                    <a:srgbClr val="0000FF"/>
                  </a:solidFill>
                  <a:latin typeface="Times New Roman" pitchFamily="18" charset="0"/>
                  <a:cs typeface="Times New Roman" pitchFamily="18" charset="0"/>
                </a:rPr>
                <a:t> = I</a:t>
              </a:r>
              <a:r>
                <a:rPr lang="en-US" sz="2400" b="1" baseline="-25000">
                  <a:solidFill>
                    <a:srgbClr val="0000FF"/>
                  </a:solidFill>
                  <a:latin typeface="Times New Roman" pitchFamily="18" charset="0"/>
                  <a:cs typeface="Times New Roman" pitchFamily="18" charset="0"/>
                </a:rPr>
                <a:t>MN</a:t>
              </a:r>
              <a:r>
                <a:rPr lang="en-US" sz="2400" b="1">
                  <a:solidFill>
                    <a:srgbClr val="0000FF"/>
                  </a:solidFill>
                  <a:latin typeface="Times New Roman" pitchFamily="18" charset="0"/>
                  <a:cs typeface="Times New Roman" pitchFamily="18" charset="0"/>
                </a:rPr>
                <a:t> . R</a:t>
              </a:r>
              <a:r>
                <a:rPr lang="en-US" sz="2400" b="1" baseline="-25000">
                  <a:solidFill>
                    <a:srgbClr val="0000FF"/>
                  </a:solidFill>
                  <a:latin typeface="Times New Roman" pitchFamily="18" charset="0"/>
                  <a:cs typeface="Times New Roman" pitchFamily="18" charset="0"/>
                </a:rPr>
                <a:t>d</a:t>
              </a:r>
              <a:r>
                <a:rPr lang="en-US" sz="2400" b="1">
                  <a:solidFill>
                    <a:srgbClr val="0000FF"/>
                  </a:solidFill>
                  <a:latin typeface="Times New Roman" pitchFamily="18" charset="0"/>
                  <a:cs typeface="Times New Roman" pitchFamily="18" charset="0"/>
                </a:rPr>
                <a:t> </a:t>
              </a:r>
              <a:endParaRPr lang="en-US" sz="2400">
                <a:solidFill>
                  <a:srgbClr val="0000FF"/>
                </a:solidFill>
                <a:latin typeface="Times New Roman" pitchFamily="18" charset="0"/>
                <a:cs typeface="Times New Roman" pitchFamily="18" charset="0"/>
              </a:endParaRPr>
            </a:p>
          </p:txBody>
        </p:sp>
        <p:sp>
          <p:nvSpPr>
            <p:cNvPr id="15387" name="Rectangle 48"/>
            <p:cNvSpPr>
              <a:spLocks noChangeArrowheads="1"/>
            </p:cNvSpPr>
            <p:nvPr/>
          </p:nvSpPr>
          <p:spPr bwMode="auto">
            <a:xfrm>
              <a:off x="5791200" y="5562597"/>
              <a:ext cx="1981200" cy="953842"/>
            </a:xfrm>
            <a:prstGeom prst="rect">
              <a:avLst/>
            </a:prstGeom>
            <a:noFill/>
            <a:ln w="9525">
              <a:noFill/>
              <a:miter lim="800000"/>
              <a:headEnd/>
              <a:tailEnd/>
            </a:ln>
          </p:spPr>
          <p:txBody>
            <a:bodyPr>
              <a:spAutoFit/>
            </a:bodyPr>
            <a:lstStyle/>
            <a:p>
              <a:r>
                <a:rPr lang="en-US" sz="2800" b="1">
                  <a:solidFill>
                    <a:srgbClr val="0000FF"/>
                  </a:solidFill>
                  <a:latin typeface="Times New Roman" pitchFamily="18" charset="0"/>
                  <a:cs typeface="Times New Roman" pitchFamily="18" charset="0"/>
                </a:rPr>
                <a:t>U</a:t>
              </a:r>
              <a:r>
                <a:rPr lang="en-US" sz="2800" b="1" baseline="-25000">
                  <a:solidFill>
                    <a:srgbClr val="0000FF"/>
                  </a:solidFill>
                  <a:latin typeface="Times New Roman" pitchFamily="18" charset="0"/>
                  <a:cs typeface="Times New Roman" pitchFamily="18" charset="0"/>
                </a:rPr>
                <a:t>MN</a:t>
              </a:r>
              <a:r>
                <a:rPr lang="en-US" sz="2800" b="1">
                  <a:solidFill>
                    <a:srgbClr val="0000FF"/>
                  </a:solidFill>
                  <a:latin typeface="Times New Roman" pitchFamily="18" charset="0"/>
                  <a:cs typeface="Times New Roman" pitchFamily="18" charset="0"/>
                </a:rPr>
                <a:t> = 220V </a:t>
              </a:r>
              <a:endParaRPr lang="en-US" sz="2800">
                <a:solidFill>
                  <a:srgbClr val="0000FF"/>
                </a:solidFill>
                <a:latin typeface="Times New Roman" pitchFamily="18" charset="0"/>
                <a:cs typeface="Times New Roman" pitchFamily="18" charset="0"/>
              </a:endParaRPr>
            </a:p>
          </p:txBody>
        </p:sp>
      </p:grpSp>
      <p:sp>
        <p:nvSpPr>
          <p:cNvPr id="51" name="Text Box 2"/>
          <p:cNvSpPr txBox="1">
            <a:spLocks noChangeArrowheads="1"/>
          </p:cNvSpPr>
          <p:nvPr/>
        </p:nvSpPr>
        <p:spPr bwMode="auto">
          <a:xfrm>
            <a:off x="381000" y="5867400"/>
            <a:ext cx="3429000" cy="523875"/>
          </a:xfrm>
          <a:prstGeom prst="rect">
            <a:avLst/>
          </a:prstGeom>
          <a:noFill/>
          <a:ln w="9525">
            <a:noFill/>
            <a:miter lim="800000"/>
            <a:headEnd/>
            <a:tailEnd/>
          </a:ln>
        </p:spPr>
        <p:txBody>
          <a:bodyPr lIns="91409" tIns="45705" rIns="91409" bIns="45705">
            <a:spAutoFit/>
          </a:bodyPr>
          <a:lstStyle/>
          <a:p>
            <a:pPr algn="ctr">
              <a:spcBef>
                <a:spcPct val="50000"/>
              </a:spcBef>
            </a:pPr>
            <a:r>
              <a:rPr lang="en-US" sz="2800" b="1" i="1">
                <a:solidFill>
                  <a:srgbClr val="002060"/>
                </a:solidFill>
                <a:latin typeface="Times New Roman" pitchFamily="18" charset="0"/>
                <a:cs typeface="Times New Roman" pitchFamily="18" charset="0"/>
              </a:rPr>
              <a:t>Vận dụng công thức:</a:t>
            </a:r>
          </a:p>
        </p:txBody>
      </p:sp>
      <p:grpSp>
        <p:nvGrpSpPr>
          <p:cNvPr id="6" name="Group 51"/>
          <p:cNvGrpSpPr>
            <a:grpSpLocks/>
          </p:cNvGrpSpPr>
          <p:nvPr/>
        </p:nvGrpSpPr>
        <p:grpSpPr bwMode="auto">
          <a:xfrm>
            <a:off x="3810000" y="5638800"/>
            <a:ext cx="1981200" cy="1020763"/>
            <a:chOff x="4419600" y="5791190"/>
            <a:chExt cx="1981200" cy="1019621"/>
          </a:xfrm>
        </p:grpSpPr>
        <p:sp>
          <p:nvSpPr>
            <p:cNvPr id="15378" name="TextBox 52"/>
            <p:cNvSpPr txBox="1">
              <a:spLocks noChangeArrowheads="1"/>
            </p:cNvSpPr>
            <p:nvPr/>
          </p:nvSpPr>
          <p:spPr bwMode="auto">
            <a:xfrm>
              <a:off x="4495800" y="5867400"/>
              <a:ext cx="838200" cy="476686"/>
            </a:xfrm>
            <a:prstGeom prst="rect">
              <a:avLst/>
            </a:prstGeom>
            <a:noFill/>
            <a:ln w="9525">
              <a:noFill/>
              <a:miter lim="800000"/>
              <a:headEnd/>
              <a:tailEnd/>
            </a:ln>
          </p:spPr>
          <p:txBody>
            <a:bodyPr>
              <a:spAutoFit/>
            </a:bodyPr>
            <a:lstStyle/>
            <a:p>
              <a:r>
                <a:rPr lang="en-US" sz="2500" b="1">
                  <a:solidFill>
                    <a:srgbClr val="002060"/>
                  </a:solidFill>
                  <a:latin typeface="Times New Roman" pitchFamily="18" charset="0"/>
                  <a:cs typeface="Times New Roman" pitchFamily="18" charset="0"/>
                </a:rPr>
                <a:t>U</a:t>
              </a:r>
              <a:r>
                <a:rPr lang="en-US" sz="2500" b="1" baseline="-25000">
                  <a:solidFill>
                    <a:srgbClr val="002060"/>
                  </a:solidFill>
                  <a:latin typeface="Times New Roman" pitchFamily="18" charset="0"/>
                  <a:cs typeface="Times New Roman" pitchFamily="18" charset="0"/>
                </a:rPr>
                <a:t>AB</a:t>
              </a:r>
            </a:p>
          </p:txBody>
        </p:sp>
        <p:sp>
          <p:nvSpPr>
            <p:cNvPr id="15379" name="TextBox 53"/>
            <p:cNvSpPr txBox="1">
              <a:spLocks noChangeArrowheads="1"/>
            </p:cNvSpPr>
            <p:nvPr/>
          </p:nvSpPr>
          <p:spPr bwMode="auto">
            <a:xfrm>
              <a:off x="4493340" y="6334125"/>
              <a:ext cx="685800" cy="476686"/>
            </a:xfrm>
            <a:prstGeom prst="rect">
              <a:avLst/>
            </a:prstGeom>
            <a:noFill/>
            <a:ln w="9525">
              <a:noFill/>
              <a:miter lim="800000"/>
              <a:headEnd/>
              <a:tailEnd/>
            </a:ln>
          </p:spPr>
          <p:txBody>
            <a:bodyPr>
              <a:spAutoFit/>
            </a:bodyPr>
            <a:lstStyle/>
            <a:p>
              <a:r>
                <a:rPr lang="en-US" sz="2500" b="1">
                  <a:solidFill>
                    <a:srgbClr val="002060"/>
                  </a:solidFill>
                  <a:latin typeface="Times New Roman" pitchFamily="18" charset="0"/>
                  <a:cs typeface="Times New Roman" pitchFamily="18" charset="0"/>
                </a:rPr>
                <a:t>U</a:t>
              </a:r>
              <a:r>
                <a:rPr lang="en-US" sz="2500" b="1" baseline="-25000">
                  <a:solidFill>
                    <a:srgbClr val="002060"/>
                  </a:solidFill>
                  <a:latin typeface="Times New Roman" pitchFamily="18" charset="0"/>
                  <a:cs typeface="Times New Roman" pitchFamily="18" charset="0"/>
                </a:rPr>
                <a:t>d</a:t>
              </a:r>
            </a:p>
          </p:txBody>
        </p:sp>
        <p:cxnSp>
          <p:nvCxnSpPr>
            <p:cNvPr id="55" name="Straight Connector 54"/>
            <p:cNvCxnSpPr/>
            <p:nvPr/>
          </p:nvCxnSpPr>
          <p:spPr>
            <a:xfrm>
              <a:off x="4419600" y="6339850"/>
              <a:ext cx="612775" cy="0"/>
            </a:xfrm>
            <a:prstGeom prst="line">
              <a:avLst/>
            </a:prstGeom>
          </p:spPr>
          <p:style>
            <a:lnRef idx="1">
              <a:schemeClr val="dk1"/>
            </a:lnRef>
            <a:fillRef idx="0">
              <a:schemeClr val="dk1"/>
            </a:fillRef>
            <a:effectRef idx="0">
              <a:schemeClr val="dk1"/>
            </a:effectRef>
            <a:fontRef idx="minor">
              <a:schemeClr val="tx1"/>
            </a:fontRef>
          </p:style>
        </p:cxnSp>
        <p:sp>
          <p:nvSpPr>
            <p:cNvPr id="15381" name="TextBox 55"/>
            <p:cNvSpPr txBox="1">
              <a:spLocks noChangeArrowheads="1"/>
            </p:cNvSpPr>
            <p:nvPr/>
          </p:nvSpPr>
          <p:spPr bwMode="auto">
            <a:xfrm>
              <a:off x="5105400" y="6095989"/>
              <a:ext cx="304800" cy="476686"/>
            </a:xfrm>
            <a:prstGeom prst="rect">
              <a:avLst/>
            </a:prstGeom>
            <a:noFill/>
            <a:ln w="9525">
              <a:noFill/>
              <a:miter lim="800000"/>
              <a:headEnd/>
              <a:tailEnd/>
            </a:ln>
          </p:spPr>
          <p:txBody>
            <a:bodyPr>
              <a:spAutoFit/>
            </a:bodyPr>
            <a:lstStyle/>
            <a:p>
              <a:r>
                <a:rPr lang="en-US" sz="2500" b="1">
                  <a:solidFill>
                    <a:srgbClr val="002060"/>
                  </a:solidFill>
                  <a:latin typeface="Times New Roman" pitchFamily="18" charset="0"/>
                  <a:cs typeface="Times New Roman" pitchFamily="18" charset="0"/>
                </a:rPr>
                <a:t>=</a:t>
              </a:r>
              <a:endParaRPr lang="en-US" sz="2500" b="1" baseline="-25000">
                <a:solidFill>
                  <a:srgbClr val="002060"/>
                </a:solidFill>
                <a:latin typeface="Times New Roman" pitchFamily="18" charset="0"/>
                <a:cs typeface="Times New Roman" pitchFamily="18" charset="0"/>
              </a:endParaRPr>
            </a:p>
          </p:txBody>
        </p:sp>
        <p:sp>
          <p:nvSpPr>
            <p:cNvPr id="15382" name="TextBox 56"/>
            <p:cNvSpPr txBox="1">
              <a:spLocks noChangeArrowheads="1"/>
            </p:cNvSpPr>
            <p:nvPr/>
          </p:nvSpPr>
          <p:spPr bwMode="auto">
            <a:xfrm>
              <a:off x="5562600" y="5791190"/>
              <a:ext cx="838200" cy="476686"/>
            </a:xfrm>
            <a:prstGeom prst="rect">
              <a:avLst/>
            </a:prstGeom>
            <a:noFill/>
            <a:ln w="9525">
              <a:noFill/>
              <a:miter lim="800000"/>
              <a:headEnd/>
              <a:tailEnd/>
            </a:ln>
          </p:spPr>
          <p:txBody>
            <a:bodyPr>
              <a:spAutoFit/>
            </a:bodyPr>
            <a:lstStyle/>
            <a:p>
              <a:r>
                <a:rPr lang="en-US" sz="2500" b="1">
                  <a:solidFill>
                    <a:srgbClr val="002060"/>
                  </a:solidFill>
                  <a:latin typeface="Times New Roman" pitchFamily="18" charset="0"/>
                  <a:cs typeface="Times New Roman" pitchFamily="18" charset="0"/>
                </a:rPr>
                <a:t>R</a:t>
              </a:r>
              <a:r>
                <a:rPr lang="en-US" sz="2500" b="1" baseline="-25000">
                  <a:solidFill>
                    <a:srgbClr val="002060"/>
                  </a:solidFill>
                  <a:latin typeface="Times New Roman" pitchFamily="18" charset="0"/>
                  <a:cs typeface="Times New Roman" pitchFamily="18" charset="0"/>
                </a:rPr>
                <a:t>AB</a:t>
              </a:r>
            </a:p>
          </p:txBody>
        </p:sp>
        <p:sp>
          <p:nvSpPr>
            <p:cNvPr id="15383" name="TextBox 57"/>
            <p:cNvSpPr txBox="1">
              <a:spLocks noChangeArrowheads="1"/>
            </p:cNvSpPr>
            <p:nvPr/>
          </p:nvSpPr>
          <p:spPr bwMode="auto">
            <a:xfrm>
              <a:off x="5562600" y="6324586"/>
              <a:ext cx="685800" cy="476686"/>
            </a:xfrm>
            <a:prstGeom prst="rect">
              <a:avLst/>
            </a:prstGeom>
            <a:noFill/>
            <a:ln w="9525">
              <a:noFill/>
              <a:miter lim="800000"/>
              <a:headEnd/>
              <a:tailEnd/>
            </a:ln>
          </p:spPr>
          <p:txBody>
            <a:bodyPr>
              <a:spAutoFit/>
            </a:bodyPr>
            <a:lstStyle/>
            <a:p>
              <a:r>
                <a:rPr lang="en-US" sz="2500" b="1">
                  <a:solidFill>
                    <a:srgbClr val="002060"/>
                  </a:solidFill>
                  <a:latin typeface="Times New Roman" pitchFamily="18" charset="0"/>
                  <a:cs typeface="Times New Roman" pitchFamily="18" charset="0"/>
                </a:rPr>
                <a:t>R</a:t>
              </a:r>
              <a:r>
                <a:rPr lang="en-US" sz="2500" b="1" baseline="-25000">
                  <a:solidFill>
                    <a:srgbClr val="002060"/>
                  </a:solidFill>
                  <a:latin typeface="Times New Roman" pitchFamily="18" charset="0"/>
                  <a:cs typeface="Times New Roman" pitchFamily="18" charset="0"/>
                </a:rPr>
                <a:t>d</a:t>
              </a:r>
            </a:p>
          </p:txBody>
        </p:sp>
        <p:cxnSp>
          <p:nvCxnSpPr>
            <p:cNvPr id="59" name="Straight Connector 58"/>
            <p:cNvCxnSpPr/>
            <p:nvPr/>
          </p:nvCxnSpPr>
          <p:spPr>
            <a:xfrm>
              <a:off x="5483225" y="6323993"/>
              <a:ext cx="612775" cy="0"/>
            </a:xfrm>
            <a:prstGeom prst="line">
              <a:avLst/>
            </a:prstGeom>
          </p:spPr>
          <p:style>
            <a:lnRef idx="1">
              <a:schemeClr val="dk1"/>
            </a:lnRef>
            <a:fillRef idx="0">
              <a:schemeClr val="dk1"/>
            </a:fillRef>
            <a:effectRef idx="0">
              <a:schemeClr val="dk1"/>
            </a:effectRef>
            <a:fontRef idx="minor">
              <a:schemeClr val="tx1"/>
            </a:fontRef>
          </p:style>
        </p:cxnSp>
      </p:grpSp>
      <p:sp>
        <p:nvSpPr>
          <p:cNvPr id="60" name="Text Box 57"/>
          <p:cNvSpPr txBox="1">
            <a:spLocks noChangeArrowheads="1"/>
          </p:cNvSpPr>
          <p:nvPr/>
        </p:nvSpPr>
        <p:spPr bwMode="auto">
          <a:xfrm>
            <a:off x="0" y="762000"/>
            <a:ext cx="4876800" cy="1384964"/>
          </a:xfrm>
          <a:prstGeom prst="rect">
            <a:avLst/>
          </a:prstGeom>
          <a:noFill/>
          <a:ln w="9525">
            <a:noFill/>
            <a:miter lim="800000"/>
            <a:headEnd/>
            <a:tailEnd/>
          </a:ln>
        </p:spPr>
        <p:txBody>
          <a:bodyPr lIns="91409" tIns="45705" rIns="91409" bIns="45705">
            <a:spAutoFit/>
          </a:bodyPr>
          <a:lstStyle/>
          <a:p>
            <a:pPr>
              <a:spcBef>
                <a:spcPct val="50000"/>
              </a:spcBef>
            </a:pPr>
            <a:r>
              <a:rPr lang="en-US" sz="2800" b="1" dirty="0" err="1">
                <a:solidFill>
                  <a:srgbClr val="0000FF"/>
                </a:solidFill>
                <a:latin typeface="Times New Roman" pitchFamily="18" charset="0"/>
                <a:cs typeface="Times New Roman" pitchFamily="18" charset="0"/>
              </a:rPr>
              <a:t>mắc</a:t>
            </a:r>
            <a:r>
              <a:rPr lang="en-US" sz="2800" b="1" dirty="0">
                <a:solidFill>
                  <a:srgbClr val="0000FF"/>
                </a:solidFill>
                <a:latin typeface="Times New Roman" pitchFamily="18" charset="0"/>
                <a:cs typeface="Times New Roman" pitchFamily="18" charset="0"/>
              </a:rPr>
              <a:t> song </a:t>
            </a:r>
            <a:r>
              <a:rPr lang="en-US" sz="2800" b="1" dirty="0" err="1">
                <a:solidFill>
                  <a:srgbClr val="0000FF"/>
                </a:solidFill>
                <a:latin typeface="Times New Roman" pitchFamily="18" charset="0"/>
                <a:cs typeface="Times New Roman" pitchFamily="18" charset="0"/>
              </a:rPr>
              <a:t>song</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nên</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hiệu</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điện</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thế</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giữa</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hai</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đầu</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đèn</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có</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đặc</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điểm</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gì</a:t>
            </a:r>
            <a:r>
              <a:rPr lang="en-US" sz="2800" b="1" dirty="0">
                <a:solidFill>
                  <a:srgbClr val="0000FF"/>
                </a:solidFill>
                <a:latin typeface="Times New Roman" pitchFamily="18" charset="0"/>
                <a:cs typeface="Times New Roman" pitchFamily="18" charset="0"/>
              </a:rPr>
              <a:t>?</a:t>
            </a:r>
          </a:p>
        </p:txBody>
      </p:sp>
      <p:sp>
        <p:nvSpPr>
          <p:cNvPr id="62" name="Text Box 58"/>
          <p:cNvSpPr txBox="1">
            <a:spLocks noChangeArrowheads="1"/>
          </p:cNvSpPr>
          <p:nvPr/>
        </p:nvSpPr>
        <p:spPr bwMode="auto">
          <a:xfrm>
            <a:off x="228600" y="5334000"/>
            <a:ext cx="1066800" cy="492125"/>
          </a:xfrm>
          <a:prstGeom prst="rect">
            <a:avLst/>
          </a:prstGeom>
          <a:noFill/>
          <a:ln w="9525">
            <a:noFill/>
            <a:miter lim="800000"/>
            <a:headEnd/>
            <a:tailEnd/>
          </a:ln>
        </p:spPr>
        <p:txBody>
          <a:bodyPr lIns="91409" tIns="45705" rIns="91409" bIns="45705">
            <a:spAutoFit/>
          </a:bodyPr>
          <a:lstStyle/>
          <a:p>
            <a:pPr>
              <a:spcBef>
                <a:spcPct val="50000"/>
              </a:spcBef>
            </a:pPr>
            <a:r>
              <a:rPr lang="en-US" sz="2600" b="1">
                <a:solidFill>
                  <a:srgbClr val="002060"/>
                </a:solidFill>
                <a:latin typeface="Times New Roman" pitchFamily="18" charset="0"/>
                <a:cs typeface="Times New Roman" pitchFamily="18" charset="0"/>
              </a:rPr>
              <a:t>Hoặc:</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16" fill="hold" grpId="0" nodeType="withEffect">
                                  <p:stCondLst>
                                    <p:cond delay="0"/>
                                  </p:stCondLst>
                                  <p:childTnLst>
                                    <p:set>
                                      <p:cBhvr>
                                        <p:cTn id="6" dur="1" fill="hold">
                                          <p:stCondLst>
                                            <p:cond delay="0"/>
                                          </p:stCondLst>
                                        </p:cTn>
                                        <p:tgtEl>
                                          <p:spTgt spid="11320"/>
                                        </p:tgtEl>
                                        <p:attrNameLst>
                                          <p:attrName>style.visibility</p:attrName>
                                        </p:attrNameLst>
                                      </p:cBhvr>
                                      <p:to>
                                        <p:strVal val="visible"/>
                                      </p:to>
                                    </p:set>
                                    <p:animEffect transition="in" filter="box(in)">
                                      <p:cBhvr>
                                        <p:cTn id="7" dur="500"/>
                                        <p:tgtEl>
                                          <p:spTgt spid="1132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321"/>
                                        </p:tgtEl>
                                        <p:attrNameLst>
                                          <p:attrName>style.visibility</p:attrName>
                                        </p:attrNameLst>
                                      </p:cBhvr>
                                      <p:to>
                                        <p:strVal val="visible"/>
                                      </p:to>
                                    </p:set>
                                    <p:animEffect transition="in" filter="fade">
                                      <p:cBhvr>
                                        <p:cTn id="12" dur="2000"/>
                                        <p:tgtEl>
                                          <p:spTgt spid="11321"/>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60"/>
                                        </p:tgtEl>
                                        <p:attrNameLst>
                                          <p:attrName>style.visibility</p:attrName>
                                        </p:attrNameLst>
                                      </p:cBhvr>
                                      <p:to>
                                        <p:strVal val="visible"/>
                                      </p:to>
                                    </p:set>
                                    <p:animEffect transition="in" filter="fade">
                                      <p:cBhvr>
                                        <p:cTn id="15" dur="2000"/>
                                        <p:tgtEl>
                                          <p:spTgt spid="60"/>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2" presetClass="entr" presetSubtype="2" fill="hold" grpId="0" nodeType="clickEffect">
                                  <p:stCondLst>
                                    <p:cond delay="0"/>
                                  </p:stCondLst>
                                  <p:childTnLst>
                                    <p:set>
                                      <p:cBhvr>
                                        <p:cTn id="19" dur="1" fill="hold">
                                          <p:stCondLst>
                                            <p:cond delay="0"/>
                                          </p:stCondLst>
                                        </p:cTn>
                                        <p:tgtEl>
                                          <p:spTgt spid="35"/>
                                        </p:tgtEl>
                                        <p:attrNameLst>
                                          <p:attrName>style.visibility</p:attrName>
                                        </p:attrNameLst>
                                      </p:cBhvr>
                                      <p:to>
                                        <p:strVal val="visible"/>
                                      </p:to>
                                    </p:set>
                                    <p:anim calcmode="lin" valueType="num">
                                      <p:cBhvr additive="base">
                                        <p:cTn id="20" dur="500" fill="hold"/>
                                        <p:tgtEl>
                                          <p:spTgt spid="35"/>
                                        </p:tgtEl>
                                        <p:attrNameLst>
                                          <p:attrName>ppt_x</p:attrName>
                                        </p:attrNameLst>
                                      </p:cBhvr>
                                      <p:tavLst>
                                        <p:tav tm="0">
                                          <p:val>
                                            <p:strVal val="1+#ppt_w/2"/>
                                          </p:val>
                                        </p:tav>
                                        <p:tav tm="100000">
                                          <p:val>
                                            <p:strVal val="#ppt_x"/>
                                          </p:val>
                                        </p:tav>
                                      </p:tavLst>
                                    </p:anim>
                                    <p:anim calcmode="lin" valueType="num">
                                      <p:cBhvr additive="base">
                                        <p:cTn id="21" dur="500" fill="hold"/>
                                        <p:tgtEl>
                                          <p:spTgt spid="35"/>
                                        </p:tgtEl>
                                        <p:attrNameLst>
                                          <p:attrName>ppt_y</p:attrName>
                                        </p:attrNameLst>
                                      </p:cBhvr>
                                      <p:tavLst>
                                        <p:tav tm="0">
                                          <p:val>
                                            <p:strVal val="#ppt_y"/>
                                          </p:val>
                                        </p:tav>
                                        <p:tav tm="100000">
                                          <p:val>
                                            <p:strVal val="#ppt_y"/>
                                          </p:val>
                                        </p:tav>
                                      </p:tavLst>
                                    </p:anim>
                                  </p:childTnLst>
                                </p:cTn>
                              </p:par>
                            </p:childTnLst>
                          </p:cTn>
                        </p:par>
                      </p:childTnLst>
                    </p:cTn>
                  </p:par>
                  <p:par>
                    <p:cTn id="22" fill="hold" nodeType="clickPar">
                      <p:stCondLst>
                        <p:cond delay="indefinite"/>
                      </p:stCondLst>
                      <p:childTnLst>
                        <p:par>
                          <p:cTn id="23" fill="hold" nodeType="withGroup">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11323"/>
                                        </p:tgtEl>
                                        <p:attrNameLst>
                                          <p:attrName>style.visibility</p:attrName>
                                        </p:attrNameLst>
                                      </p:cBhvr>
                                      <p:to>
                                        <p:strVal val="visible"/>
                                      </p:to>
                                    </p:set>
                                    <p:animEffect transition="in" filter="fade">
                                      <p:cBhvr>
                                        <p:cTn id="26" dur="2000"/>
                                        <p:tgtEl>
                                          <p:spTgt spid="11323"/>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nodeType="clickEffect">
                                  <p:stCondLst>
                                    <p:cond delay="0"/>
                                  </p:stCondLst>
                                  <p:childTnLst>
                                    <p:set>
                                      <p:cBhvr>
                                        <p:cTn id="30" dur="1" fill="hold">
                                          <p:stCondLst>
                                            <p:cond delay="0"/>
                                          </p:stCondLst>
                                        </p:cTn>
                                        <p:tgtEl>
                                          <p:spTgt spid="3"/>
                                        </p:tgtEl>
                                        <p:attrNameLst>
                                          <p:attrName>style.visibility</p:attrName>
                                        </p:attrNameLst>
                                      </p:cBhvr>
                                      <p:to>
                                        <p:strVal val="visible"/>
                                      </p:to>
                                    </p:set>
                                    <p:anim calcmode="lin" valueType="num">
                                      <p:cBhvr additive="base">
                                        <p:cTn id="31" dur="500" fill="hold"/>
                                        <p:tgtEl>
                                          <p:spTgt spid="3"/>
                                        </p:tgtEl>
                                        <p:attrNameLst>
                                          <p:attrName>ppt_x</p:attrName>
                                        </p:attrNameLst>
                                      </p:cBhvr>
                                      <p:tavLst>
                                        <p:tav tm="0">
                                          <p:val>
                                            <p:strVal val="0-#ppt_w/2"/>
                                          </p:val>
                                        </p:tav>
                                        <p:tav tm="100000">
                                          <p:val>
                                            <p:strVal val="#ppt_x"/>
                                          </p:val>
                                        </p:tav>
                                      </p:tavLst>
                                    </p:anim>
                                    <p:anim calcmode="lin" valueType="num">
                                      <p:cBhvr additive="base">
                                        <p:cTn id="32" dur="500" fill="hold"/>
                                        <p:tgtEl>
                                          <p:spTgt spid="3"/>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1322"/>
                                        </p:tgtEl>
                                        <p:attrNameLst>
                                          <p:attrName>style.visibility</p:attrName>
                                        </p:attrNameLst>
                                      </p:cBhvr>
                                      <p:to>
                                        <p:strVal val="visible"/>
                                      </p:to>
                                    </p:set>
                                    <p:animEffect transition="in" filter="fade">
                                      <p:cBhvr>
                                        <p:cTn id="37" dur="2000"/>
                                        <p:tgtEl>
                                          <p:spTgt spid="11322"/>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40"/>
                                        </p:tgtEl>
                                        <p:attrNameLst>
                                          <p:attrName>style.visibility</p:attrName>
                                        </p:attrNameLst>
                                      </p:cBhvr>
                                      <p:to>
                                        <p:strVal val="visible"/>
                                      </p:to>
                                    </p:set>
                                    <p:anim calcmode="lin" valueType="num">
                                      <p:cBhvr additive="base">
                                        <p:cTn id="42" dur="500" fill="hold"/>
                                        <p:tgtEl>
                                          <p:spTgt spid="40"/>
                                        </p:tgtEl>
                                        <p:attrNameLst>
                                          <p:attrName>ppt_x</p:attrName>
                                        </p:attrNameLst>
                                      </p:cBhvr>
                                      <p:tavLst>
                                        <p:tav tm="0">
                                          <p:val>
                                            <p:strVal val="#ppt_x"/>
                                          </p:val>
                                        </p:tav>
                                        <p:tav tm="100000">
                                          <p:val>
                                            <p:strVal val="#ppt_x"/>
                                          </p:val>
                                        </p:tav>
                                      </p:tavLst>
                                    </p:anim>
                                    <p:anim calcmode="lin" valueType="num">
                                      <p:cBhvr additive="base">
                                        <p:cTn id="43" dur="500" fill="hold"/>
                                        <p:tgtEl>
                                          <p:spTgt spid="40"/>
                                        </p:tgtEl>
                                        <p:attrNameLst>
                                          <p:attrName>ppt_y</p:attrName>
                                        </p:attrNameLst>
                                      </p:cBhvr>
                                      <p:tavLst>
                                        <p:tav tm="0">
                                          <p:val>
                                            <p:strVal val="1+#ppt_h/2"/>
                                          </p:val>
                                        </p:tav>
                                        <p:tav tm="100000">
                                          <p:val>
                                            <p:strVal val="#ppt_y"/>
                                          </p:val>
                                        </p:tav>
                                      </p:tavLst>
                                    </p:anim>
                                  </p:childTnLst>
                                </p:cTn>
                              </p:par>
                            </p:childTnLst>
                          </p:cTn>
                        </p:par>
                      </p:childTnLst>
                    </p:cTn>
                  </p:par>
                  <p:par>
                    <p:cTn id="44" fill="hold" nodeType="clickPar">
                      <p:stCondLst>
                        <p:cond delay="indefinite"/>
                      </p:stCondLst>
                      <p:childTnLst>
                        <p:par>
                          <p:cTn id="45" fill="hold" nodeType="withGroup">
                            <p:stCondLst>
                              <p:cond delay="0"/>
                            </p:stCondLst>
                            <p:childTnLst>
                              <p:par>
                                <p:cTn id="46" presetID="10" presetClass="entr" presetSubtype="0" fill="hold" grpId="0" nodeType="clickEffect">
                                  <p:stCondLst>
                                    <p:cond delay="0"/>
                                  </p:stCondLst>
                                  <p:childTnLst>
                                    <p:set>
                                      <p:cBhvr>
                                        <p:cTn id="47" dur="1" fill="hold">
                                          <p:stCondLst>
                                            <p:cond delay="0"/>
                                          </p:stCondLst>
                                        </p:cTn>
                                        <p:tgtEl>
                                          <p:spTgt spid="44"/>
                                        </p:tgtEl>
                                        <p:attrNameLst>
                                          <p:attrName>style.visibility</p:attrName>
                                        </p:attrNameLst>
                                      </p:cBhvr>
                                      <p:to>
                                        <p:strVal val="visible"/>
                                      </p:to>
                                    </p:set>
                                    <p:animEffect transition="in" filter="fade">
                                      <p:cBhvr>
                                        <p:cTn id="48" dur="2000"/>
                                        <p:tgtEl>
                                          <p:spTgt spid="44"/>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45"/>
                                        </p:tgtEl>
                                        <p:attrNameLst>
                                          <p:attrName>style.visibility</p:attrName>
                                        </p:attrNameLst>
                                      </p:cBhvr>
                                      <p:to>
                                        <p:strVal val="visible"/>
                                      </p:to>
                                    </p:set>
                                    <p:anim calcmode="lin" valueType="num">
                                      <p:cBhvr additive="base">
                                        <p:cTn id="53" dur="500" fill="hold"/>
                                        <p:tgtEl>
                                          <p:spTgt spid="45"/>
                                        </p:tgtEl>
                                        <p:attrNameLst>
                                          <p:attrName>ppt_x</p:attrName>
                                        </p:attrNameLst>
                                      </p:cBhvr>
                                      <p:tavLst>
                                        <p:tav tm="0">
                                          <p:val>
                                            <p:strVal val="#ppt_x"/>
                                          </p:val>
                                        </p:tav>
                                        <p:tav tm="100000">
                                          <p:val>
                                            <p:strVal val="#ppt_x"/>
                                          </p:val>
                                        </p:tav>
                                      </p:tavLst>
                                    </p:anim>
                                    <p:anim calcmode="lin" valueType="num">
                                      <p:cBhvr additive="base">
                                        <p:cTn id="54" dur="500" fill="hold"/>
                                        <p:tgtEl>
                                          <p:spTgt spid="45"/>
                                        </p:tgtEl>
                                        <p:attrNameLst>
                                          <p:attrName>ppt_y</p:attrName>
                                        </p:attrNameLst>
                                      </p:cBhvr>
                                      <p:tavLst>
                                        <p:tav tm="0">
                                          <p:val>
                                            <p:strVal val="1+#ppt_h/2"/>
                                          </p:val>
                                        </p:tav>
                                        <p:tav tm="100000">
                                          <p:val>
                                            <p:strVal val="#ppt_y"/>
                                          </p:val>
                                        </p:tav>
                                      </p:tavLst>
                                    </p:anim>
                                  </p:childTnLst>
                                </p:cTn>
                              </p:par>
                            </p:childTnLst>
                          </p:cTn>
                        </p:par>
                      </p:childTnLst>
                    </p:cTn>
                  </p:par>
                  <p:par>
                    <p:cTn id="55" fill="hold" nodeType="clickPar">
                      <p:stCondLst>
                        <p:cond delay="indefinite"/>
                      </p:stCondLst>
                      <p:childTnLst>
                        <p:par>
                          <p:cTn id="56" fill="hold" nodeType="withGroup">
                            <p:stCondLst>
                              <p:cond delay="0"/>
                            </p:stCondLst>
                            <p:childTnLst>
                              <p:par>
                                <p:cTn id="57" presetID="2" presetClass="entr" presetSubtype="4" fill="hold" nodeType="clickEffect">
                                  <p:stCondLst>
                                    <p:cond delay="0"/>
                                  </p:stCondLst>
                                  <p:childTnLst>
                                    <p:set>
                                      <p:cBhvr>
                                        <p:cTn id="58" dur="1" fill="hold">
                                          <p:stCondLst>
                                            <p:cond delay="0"/>
                                          </p:stCondLst>
                                        </p:cTn>
                                        <p:tgtEl>
                                          <p:spTgt spid="5"/>
                                        </p:tgtEl>
                                        <p:attrNameLst>
                                          <p:attrName>style.visibility</p:attrName>
                                        </p:attrNameLst>
                                      </p:cBhvr>
                                      <p:to>
                                        <p:strVal val="visible"/>
                                      </p:to>
                                    </p:set>
                                    <p:anim calcmode="lin" valueType="num">
                                      <p:cBhvr additive="base">
                                        <p:cTn id="59" dur="500" fill="hold"/>
                                        <p:tgtEl>
                                          <p:spTgt spid="5"/>
                                        </p:tgtEl>
                                        <p:attrNameLst>
                                          <p:attrName>ppt_x</p:attrName>
                                        </p:attrNameLst>
                                      </p:cBhvr>
                                      <p:tavLst>
                                        <p:tav tm="0">
                                          <p:val>
                                            <p:strVal val="#ppt_x"/>
                                          </p:val>
                                        </p:tav>
                                        <p:tav tm="100000">
                                          <p:val>
                                            <p:strVal val="#ppt_x"/>
                                          </p:val>
                                        </p:tav>
                                      </p:tavLst>
                                    </p:anim>
                                    <p:anim calcmode="lin" valueType="num">
                                      <p:cBhvr additive="base">
                                        <p:cTn id="6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61" fill="hold" nodeType="clickPar">
                      <p:stCondLst>
                        <p:cond delay="indefinite"/>
                      </p:stCondLst>
                      <p:childTnLst>
                        <p:par>
                          <p:cTn id="62" fill="hold" nodeType="withGroup">
                            <p:stCondLst>
                              <p:cond delay="0"/>
                            </p:stCondLst>
                            <p:childTnLst>
                              <p:par>
                                <p:cTn id="63" presetID="10" presetClass="entr" presetSubtype="0" fill="hold" grpId="0" nodeType="clickEffect">
                                  <p:stCondLst>
                                    <p:cond delay="0"/>
                                  </p:stCondLst>
                                  <p:childTnLst>
                                    <p:set>
                                      <p:cBhvr>
                                        <p:cTn id="64" dur="1" fill="hold">
                                          <p:stCondLst>
                                            <p:cond delay="0"/>
                                          </p:stCondLst>
                                        </p:cTn>
                                        <p:tgtEl>
                                          <p:spTgt spid="62"/>
                                        </p:tgtEl>
                                        <p:attrNameLst>
                                          <p:attrName>style.visibility</p:attrName>
                                        </p:attrNameLst>
                                      </p:cBhvr>
                                      <p:to>
                                        <p:strVal val="visible"/>
                                      </p:to>
                                    </p:set>
                                    <p:animEffect transition="in" filter="fade">
                                      <p:cBhvr>
                                        <p:cTn id="65" dur="2000"/>
                                        <p:tgtEl>
                                          <p:spTgt spid="62"/>
                                        </p:tgtEl>
                                      </p:cBhvr>
                                    </p:animEffect>
                                  </p:childTnLst>
                                </p:cTn>
                              </p:par>
                            </p:childTnLst>
                          </p:cTn>
                        </p:par>
                      </p:childTnLst>
                    </p:cTn>
                  </p:par>
                  <p:par>
                    <p:cTn id="66" fill="hold" nodeType="clickPar">
                      <p:stCondLst>
                        <p:cond delay="indefinite"/>
                      </p:stCondLst>
                      <p:childTnLst>
                        <p:par>
                          <p:cTn id="67" fill="hold" nodeType="withGroup">
                            <p:stCondLst>
                              <p:cond delay="0"/>
                            </p:stCondLst>
                            <p:childTnLst>
                              <p:par>
                                <p:cTn id="68" presetID="2" presetClass="entr" presetSubtype="4" fill="hold" grpId="0" nodeType="clickEffect">
                                  <p:stCondLst>
                                    <p:cond delay="0"/>
                                  </p:stCondLst>
                                  <p:childTnLst>
                                    <p:set>
                                      <p:cBhvr>
                                        <p:cTn id="69" dur="1" fill="hold">
                                          <p:stCondLst>
                                            <p:cond delay="0"/>
                                          </p:stCondLst>
                                        </p:cTn>
                                        <p:tgtEl>
                                          <p:spTgt spid="51"/>
                                        </p:tgtEl>
                                        <p:attrNameLst>
                                          <p:attrName>style.visibility</p:attrName>
                                        </p:attrNameLst>
                                      </p:cBhvr>
                                      <p:to>
                                        <p:strVal val="visible"/>
                                      </p:to>
                                    </p:set>
                                    <p:anim calcmode="lin" valueType="num">
                                      <p:cBhvr additive="base">
                                        <p:cTn id="70" dur="500" fill="hold"/>
                                        <p:tgtEl>
                                          <p:spTgt spid="51"/>
                                        </p:tgtEl>
                                        <p:attrNameLst>
                                          <p:attrName>ppt_x</p:attrName>
                                        </p:attrNameLst>
                                      </p:cBhvr>
                                      <p:tavLst>
                                        <p:tav tm="0">
                                          <p:val>
                                            <p:strVal val="#ppt_x"/>
                                          </p:val>
                                        </p:tav>
                                        <p:tav tm="100000">
                                          <p:val>
                                            <p:strVal val="#ppt_x"/>
                                          </p:val>
                                        </p:tav>
                                      </p:tavLst>
                                    </p:anim>
                                    <p:anim calcmode="lin" valueType="num">
                                      <p:cBhvr additive="base">
                                        <p:cTn id="71" dur="500" fill="hold"/>
                                        <p:tgtEl>
                                          <p:spTgt spid="51"/>
                                        </p:tgtEl>
                                        <p:attrNameLst>
                                          <p:attrName>ppt_y</p:attrName>
                                        </p:attrNameLst>
                                      </p:cBhvr>
                                      <p:tavLst>
                                        <p:tav tm="0">
                                          <p:val>
                                            <p:strVal val="1+#ppt_h/2"/>
                                          </p:val>
                                        </p:tav>
                                        <p:tav tm="100000">
                                          <p:val>
                                            <p:strVal val="#ppt_y"/>
                                          </p:val>
                                        </p:tav>
                                      </p:tavLst>
                                    </p:anim>
                                  </p:childTnLst>
                                </p:cTn>
                              </p:par>
                              <p:par>
                                <p:cTn id="72" presetID="2" presetClass="entr" presetSubtype="4" fill="hold" nodeType="withEffect">
                                  <p:stCondLst>
                                    <p:cond delay="0"/>
                                  </p:stCondLst>
                                  <p:childTnLst>
                                    <p:set>
                                      <p:cBhvr>
                                        <p:cTn id="73" dur="1" fill="hold">
                                          <p:stCondLst>
                                            <p:cond delay="0"/>
                                          </p:stCondLst>
                                        </p:cTn>
                                        <p:tgtEl>
                                          <p:spTgt spid="6"/>
                                        </p:tgtEl>
                                        <p:attrNameLst>
                                          <p:attrName>style.visibility</p:attrName>
                                        </p:attrNameLst>
                                      </p:cBhvr>
                                      <p:to>
                                        <p:strVal val="visible"/>
                                      </p:to>
                                    </p:set>
                                    <p:anim calcmode="lin" valueType="num">
                                      <p:cBhvr additive="base">
                                        <p:cTn id="74" dur="500" fill="hold"/>
                                        <p:tgtEl>
                                          <p:spTgt spid="6"/>
                                        </p:tgtEl>
                                        <p:attrNameLst>
                                          <p:attrName>ppt_x</p:attrName>
                                        </p:attrNameLst>
                                      </p:cBhvr>
                                      <p:tavLst>
                                        <p:tav tm="0">
                                          <p:val>
                                            <p:strVal val="#ppt_x"/>
                                          </p:val>
                                        </p:tav>
                                        <p:tav tm="100000">
                                          <p:val>
                                            <p:strVal val="#ppt_x"/>
                                          </p:val>
                                        </p:tav>
                                      </p:tavLst>
                                    </p:anim>
                                    <p:anim calcmode="lin" valueType="num">
                                      <p:cBhvr additive="base">
                                        <p:cTn id="75"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320" grpId="0"/>
      <p:bldP spid="11321" grpId="0"/>
      <p:bldP spid="11322" grpId="0"/>
      <p:bldP spid="11323" grpId="0"/>
      <p:bldP spid="35" grpId="0"/>
      <p:bldP spid="40" grpId="0"/>
      <p:bldP spid="44" grpId="0"/>
      <p:bldP spid="45" grpId="0"/>
      <p:bldP spid="51" grpId="0"/>
      <p:bldP spid="60" grpId="0"/>
      <p:bldP spid="6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4"/>
          <p:cNvGrpSpPr>
            <a:grpSpLocks/>
          </p:cNvGrpSpPr>
          <p:nvPr/>
        </p:nvGrpSpPr>
        <p:grpSpPr bwMode="auto">
          <a:xfrm>
            <a:off x="4267200" y="-76200"/>
            <a:ext cx="4495800" cy="1752600"/>
            <a:chOff x="2208" y="3120"/>
            <a:chExt cx="3216" cy="1152"/>
          </a:xfrm>
        </p:grpSpPr>
        <p:sp>
          <p:nvSpPr>
            <p:cNvPr id="16414" name="Oval 5"/>
            <p:cNvSpPr>
              <a:spLocks noChangeArrowheads="1"/>
            </p:cNvSpPr>
            <p:nvPr/>
          </p:nvSpPr>
          <p:spPr bwMode="auto">
            <a:xfrm>
              <a:off x="4950" y="3734"/>
              <a:ext cx="96" cy="96"/>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16415" name="Oval 6"/>
            <p:cNvSpPr>
              <a:spLocks noChangeArrowheads="1"/>
            </p:cNvSpPr>
            <p:nvPr/>
          </p:nvSpPr>
          <p:spPr bwMode="auto">
            <a:xfrm>
              <a:off x="2544" y="3738"/>
              <a:ext cx="96" cy="96"/>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16416" name="Line 7"/>
            <p:cNvSpPr>
              <a:spLocks noChangeShapeType="1"/>
            </p:cNvSpPr>
            <p:nvPr/>
          </p:nvSpPr>
          <p:spPr bwMode="auto">
            <a:xfrm flipH="1">
              <a:off x="4908" y="3638"/>
              <a:ext cx="192" cy="288"/>
            </a:xfrm>
            <a:prstGeom prst="line">
              <a:avLst/>
            </a:prstGeom>
            <a:noFill/>
            <a:ln w="38100">
              <a:solidFill>
                <a:schemeClr val="tx1"/>
              </a:solidFill>
              <a:round/>
              <a:headEnd/>
              <a:tailEnd/>
            </a:ln>
          </p:spPr>
          <p:txBody>
            <a:bodyPr/>
            <a:lstStyle/>
            <a:p>
              <a:endParaRPr lang="en-US"/>
            </a:p>
          </p:txBody>
        </p:sp>
        <p:sp>
          <p:nvSpPr>
            <p:cNvPr id="16417" name="Line 8"/>
            <p:cNvSpPr>
              <a:spLocks noChangeShapeType="1"/>
            </p:cNvSpPr>
            <p:nvPr/>
          </p:nvSpPr>
          <p:spPr bwMode="auto">
            <a:xfrm flipH="1">
              <a:off x="2482" y="3634"/>
              <a:ext cx="192" cy="288"/>
            </a:xfrm>
            <a:prstGeom prst="line">
              <a:avLst/>
            </a:prstGeom>
            <a:noFill/>
            <a:ln w="38100">
              <a:solidFill>
                <a:schemeClr val="tx1"/>
              </a:solidFill>
              <a:round/>
              <a:headEnd/>
              <a:tailEnd/>
            </a:ln>
          </p:spPr>
          <p:txBody>
            <a:bodyPr/>
            <a:lstStyle/>
            <a:p>
              <a:endParaRPr lang="en-US"/>
            </a:p>
          </p:txBody>
        </p:sp>
        <p:sp>
          <p:nvSpPr>
            <p:cNvPr id="16418" name="Text Box 9"/>
            <p:cNvSpPr txBox="1">
              <a:spLocks noChangeArrowheads="1"/>
            </p:cNvSpPr>
            <p:nvPr/>
          </p:nvSpPr>
          <p:spPr bwMode="auto">
            <a:xfrm>
              <a:off x="2284" y="3652"/>
              <a:ext cx="336" cy="263"/>
            </a:xfrm>
            <a:prstGeom prst="rect">
              <a:avLst/>
            </a:prstGeom>
            <a:noFill/>
            <a:ln w="9525">
              <a:noFill/>
              <a:miter lim="800000"/>
              <a:headEnd/>
              <a:tailEnd/>
            </a:ln>
          </p:spPr>
          <p:txBody>
            <a:bodyPr>
              <a:spAutoFit/>
            </a:bodyPr>
            <a:lstStyle/>
            <a:p>
              <a:pPr algn="ctr">
                <a:spcBef>
                  <a:spcPct val="50000"/>
                </a:spcBef>
              </a:pPr>
              <a:r>
                <a:rPr lang="en-US" sz="2000" b="1"/>
                <a:t>+</a:t>
              </a:r>
            </a:p>
          </p:txBody>
        </p:sp>
        <p:sp>
          <p:nvSpPr>
            <p:cNvPr id="16419" name="Text Box 10"/>
            <p:cNvSpPr txBox="1">
              <a:spLocks noChangeArrowheads="1"/>
            </p:cNvSpPr>
            <p:nvPr/>
          </p:nvSpPr>
          <p:spPr bwMode="auto">
            <a:xfrm>
              <a:off x="4704" y="3512"/>
              <a:ext cx="336" cy="263"/>
            </a:xfrm>
            <a:prstGeom prst="rect">
              <a:avLst/>
            </a:prstGeom>
            <a:noFill/>
            <a:ln w="9525">
              <a:noFill/>
              <a:miter lim="800000"/>
              <a:headEnd/>
              <a:tailEnd/>
            </a:ln>
          </p:spPr>
          <p:txBody>
            <a:bodyPr>
              <a:spAutoFit/>
            </a:bodyPr>
            <a:lstStyle/>
            <a:p>
              <a:pPr algn="ctr">
                <a:spcBef>
                  <a:spcPct val="50000"/>
                </a:spcBef>
              </a:pPr>
              <a:r>
                <a:rPr lang="en-US" sz="2000" b="1"/>
                <a:t>-</a:t>
              </a:r>
            </a:p>
          </p:txBody>
        </p:sp>
        <p:sp>
          <p:nvSpPr>
            <p:cNvPr id="16420" name="Text Box 11"/>
            <p:cNvSpPr txBox="1">
              <a:spLocks noChangeArrowheads="1"/>
            </p:cNvSpPr>
            <p:nvPr/>
          </p:nvSpPr>
          <p:spPr bwMode="auto">
            <a:xfrm>
              <a:off x="2208" y="3408"/>
              <a:ext cx="480" cy="303"/>
            </a:xfrm>
            <a:prstGeom prst="rect">
              <a:avLst/>
            </a:prstGeom>
            <a:noFill/>
            <a:ln w="9525">
              <a:noFill/>
              <a:miter lim="800000"/>
              <a:headEnd/>
              <a:tailEnd/>
            </a:ln>
          </p:spPr>
          <p:txBody>
            <a:bodyPr>
              <a:spAutoFit/>
            </a:bodyPr>
            <a:lstStyle/>
            <a:p>
              <a:pPr algn="ctr">
                <a:spcBef>
                  <a:spcPct val="50000"/>
                </a:spcBef>
              </a:pPr>
              <a:r>
                <a:rPr lang="en-US" sz="2400"/>
                <a:t>M</a:t>
              </a:r>
            </a:p>
          </p:txBody>
        </p:sp>
        <p:sp>
          <p:nvSpPr>
            <p:cNvPr id="16421" name="Text Box 12"/>
            <p:cNvSpPr txBox="1">
              <a:spLocks noChangeArrowheads="1"/>
            </p:cNvSpPr>
            <p:nvPr/>
          </p:nvSpPr>
          <p:spPr bwMode="auto">
            <a:xfrm>
              <a:off x="4944" y="3512"/>
              <a:ext cx="480" cy="303"/>
            </a:xfrm>
            <a:prstGeom prst="rect">
              <a:avLst/>
            </a:prstGeom>
            <a:noFill/>
            <a:ln w="9525">
              <a:noFill/>
              <a:miter lim="800000"/>
              <a:headEnd/>
              <a:tailEnd/>
            </a:ln>
          </p:spPr>
          <p:txBody>
            <a:bodyPr>
              <a:spAutoFit/>
            </a:bodyPr>
            <a:lstStyle/>
            <a:p>
              <a:pPr algn="ctr">
                <a:spcBef>
                  <a:spcPct val="50000"/>
                </a:spcBef>
              </a:pPr>
              <a:r>
                <a:rPr lang="en-US" sz="2400"/>
                <a:t>N</a:t>
              </a:r>
            </a:p>
          </p:txBody>
        </p:sp>
        <p:sp>
          <p:nvSpPr>
            <p:cNvPr id="16422" name="Line 13"/>
            <p:cNvSpPr>
              <a:spLocks noChangeShapeType="1"/>
            </p:cNvSpPr>
            <p:nvPr/>
          </p:nvSpPr>
          <p:spPr bwMode="auto">
            <a:xfrm>
              <a:off x="2592" y="3792"/>
              <a:ext cx="2400" cy="0"/>
            </a:xfrm>
            <a:prstGeom prst="line">
              <a:avLst/>
            </a:prstGeom>
            <a:noFill/>
            <a:ln w="38100">
              <a:solidFill>
                <a:schemeClr val="tx1"/>
              </a:solidFill>
              <a:round/>
              <a:headEnd/>
              <a:tailEnd/>
            </a:ln>
          </p:spPr>
          <p:txBody>
            <a:bodyPr/>
            <a:lstStyle/>
            <a:p>
              <a:endParaRPr lang="en-US"/>
            </a:p>
          </p:txBody>
        </p:sp>
        <p:sp>
          <p:nvSpPr>
            <p:cNvPr id="16423" name="Rectangle 14"/>
            <p:cNvSpPr>
              <a:spLocks noChangeArrowheads="1"/>
            </p:cNvSpPr>
            <p:nvPr/>
          </p:nvSpPr>
          <p:spPr bwMode="auto">
            <a:xfrm>
              <a:off x="3676" y="3436"/>
              <a:ext cx="864" cy="720"/>
            </a:xfrm>
            <a:prstGeom prst="rect">
              <a:avLst/>
            </a:prstGeom>
            <a:solidFill>
              <a:schemeClr val="bg1"/>
            </a:solidFill>
            <a:ln w="38100">
              <a:solidFill>
                <a:schemeClr val="tx1"/>
              </a:solidFill>
              <a:miter lim="800000"/>
              <a:headEnd/>
              <a:tailEnd/>
            </a:ln>
          </p:spPr>
          <p:txBody>
            <a:bodyPr wrap="none" anchor="ctr"/>
            <a:lstStyle/>
            <a:p>
              <a:endParaRPr lang="en-US"/>
            </a:p>
          </p:txBody>
        </p:sp>
        <p:sp>
          <p:nvSpPr>
            <p:cNvPr id="16424" name="Rectangle 15"/>
            <p:cNvSpPr>
              <a:spLocks noChangeArrowheads="1"/>
            </p:cNvSpPr>
            <p:nvPr/>
          </p:nvSpPr>
          <p:spPr bwMode="auto">
            <a:xfrm>
              <a:off x="2914" y="3746"/>
              <a:ext cx="480" cy="102"/>
            </a:xfrm>
            <a:prstGeom prst="rect">
              <a:avLst/>
            </a:prstGeom>
            <a:solidFill>
              <a:schemeClr val="hlink"/>
            </a:solidFill>
            <a:ln w="38100">
              <a:noFill/>
              <a:miter lim="800000"/>
              <a:headEnd/>
              <a:tailEnd/>
            </a:ln>
          </p:spPr>
          <p:txBody>
            <a:bodyPr wrap="none" anchor="ctr"/>
            <a:lstStyle/>
            <a:p>
              <a:endParaRPr lang="en-US"/>
            </a:p>
          </p:txBody>
        </p:sp>
        <p:sp>
          <p:nvSpPr>
            <p:cNvPr id="16425" name="AutoShape 16"/>
            <p:cNvSpPr>
              <a:spLocks noChangeArrowheads="1"/>
            </p:cNvSpPr>
            <p:nvPr/>
          </p:nvSpPr>
          <p:spPr bwMode="auto">
            <a:xfrm>
              <a:off x="3984" y="3312"/>
              <a:ext cx="240" cy="240"/>
            </a:xfrm>
            <a:prstGeom prst="flowChartSummingJunction">
              <a:avLst/>
            </a:prstGeom>
            <a:solidFill>
              <a:srgbClr val="FF6600"/>
            </a:solidFill>
            <a:ln w="38100">
              <a:solidFill>
                <a:schemeClr val="tx1"/>
              </a:solidFill>
              <a:round/>
              <a:headEnd/>
              <a:tailEnd/>
            </a:ln>
          </p:spPr>
          <p:txBody>
            <a:bodyPr wrap="none" anchor="ctr"/>
            <a:lstStyle/>
            <a:p>
              <a:endParaRPr lang="en-US"/>
            </a:p>
          </p:txBody>
        </p:sp>
        <p:sp>
          <p:nvSpPr>
            <p:cNvPr id="16426" name="AutoShape 17"/>
            <p:cNvSpPr>
              <a:spLocks noChangeArrowheads="1"/>
            </p:cNvSpPr>
            <p:nvPr/>
          </p:nvSpPr>
          <p:spPr bwMode="auto">
            <a:xfrm>
              <a:off x="3984" y="4032"/>
              <a:ext cx="240" cy="240"/>
            </a:xfrm>
            <a:prstGeom prst="flowChartSummingJunction">
              <a:avLst/>
            </a:prstGeom>
            <a:solidFill>
              <a:srgbClr val="FF6600"/>
            </a:solidFill>
            <a:ln w="38100">
              <a:solidFill>
                <a:schemeClr val="tx1"/>
              </a:solidFill>
              <a:round/>
              <a:headEnd/>
              <a:tailEnd/>
            </a:ln>
          </p:spPr>
          <p:txBody>
            <a:bodyPr wrap="none" anchor="ctr"/>
            <a:lstStyle/>
            <a:p>
              <a:endParaRPr lang="en-US"/>
            </a:p>
          </p:txBody>
        </p:sp>
        <p:sp>
          <p:nvSpPr>
            <p:cNvPr id="16427" name="Text Box 18"/>
            <p:cNvSpPr txBox="1">
              <a:spLocks noChangeArrowheads="1"/>
            </p:cNvSpPr>
            <p:nvPr/>
          </p:nvSpPr>
          <p:spPr bwMode="auto">
            <a:xfrm>
              <a:off x="3600" y="3120"/>
              <a:ext cx="480" cy="303"/>
            </a:xfrm>
            <a:prstGeom prst="rect">
              <a:avLst/>
            </a:prstGeom>
            <a:noFill/>
            <a:ln w="9525">
              <a:noFill/>
              <a:miter lim="800000"/>
              <a:headEnd/>
              <a:tailEnd/>
            </a:ln>
          </p:spPr>
          <p:txBody>
            <a:bodyPr>
              <a:spAutoFit/>
            </a:bodyPr>
            <a:lstStyle/>
            <a:p>
              <a:pPr algn="ctr">
                <a:spcBef>
                  <a:spcPct val="50000"/>
                </a:spcBef>
              </a:pPr>
              <a:r>
                <a:rPr lang="en-US" sz="2400"/>
                <a:t>R</a:t>
              </a:r>
              <a:r>
                <a:rPr lang="en-US" sz="2400" baseline="-25000"/>
                <a:t>1</a:t>
              </a:r>
              <a:endParaRPr lang="en-US" sz="2400"/>
            </a:p>
          </p:txBody>
        </p:sp>
        <p:sp>
          <p:nvSpPr>
            <p:cNvPr id="16428" name="Text Box 19"/>
            <p:cNvSpPr txBox="1">
              <a:spLocks noChangeArrowheads="1"/>
            </p:cNvSpPr>
            <p:nvPr/>
          </p:nvSpPr>
          <p:spPr bwMode="auto">
            <a:xfrm>
              <a:off x="3648" y="3786"/>
              <a:ext cx="480" cy="303"/>
            </a:xfrm>
            <a:prstGeom prst="rect">
              <a:avLst/>
            </a:prstGeom>
            <a:noFill/>
            <a:ln w="9525">
              <a:noFill/>
              <a:miter lim="800000"/>
              <a:headEnd/>
              <a:tailEnd/>
            </a:ln>
          </p:spPr>
          <p:txBody>
            <a:bodyPr>
              <a:spAutoFit/>
            </a:bodyPr>
            <a:lstStyle/>
            <a:p>
              <a:pPr algn="ctr">
                <a:spcBef>
                  <a:spcPct val="50000"/>
                </a:spcBef>
              </a:pPr>
              <a:r>
                <a:rPr lang="en-US" sz="2400"/>
                <a:t>R</a:t>
              </a:r>
              <a:r>
                <a:rPr lang="en-US" sz="2400" baseline="-25000"/>
                <a:t>2</a:t>
              </a:r>
              <a:endParaRPr lang="en-US" sz="2400"/>
            </a:p>
          </p:txBody>
        </p:sp>
        <p:sp>
          <p:nvSpPr>
            <p:cNvPr id="16429" name="Text Box 20"/>
            <p:cNvSpPr txBox="1">
              <a:spLocks noChangeArrowheads="1"/>
            </p:cNvSpPr>
            <p:nvPr/>
          </p:nvSpPr>
          <p:spPr bwMode="auto">
            <a:xfrm>
              <a:off x="2928" y="3456"/>
              <a:ext cx="480" cy="303"/>
            </a:xfrm>
            <a:prstGeom prst="rect">
              <a:avLst/>
            </a:prstGeom>
            <a:noFill/>
            <a:ln w="9525">
              <a:noFill/>
              <a:miter lim="800000"/>
              <a:headEnd/>
              <a:tailEnd/>
            </a:ln>
          </p:spPr>
          <p:txBody>
            <a:bodyPr>
              <a:spAutoFit/>
            </a:bodyPr>
            <a:lstStyle/>
            <a:p>
              <a:pPr algn="ctr">
                <a:spcBef>
                  <a:spcPct val="50000"/>
                </a:spcBef>
              </a:pPr>
              <a:r>
                <a:rPr lang="en-US" sz="2400"/>
                <a:t>R</a:t>
              </a:r>
              <a:r>
                <a:rPr lang="en-US" sz="2400" baseline="-25000"/>
                <a:t>d</a:t>
              </a:r>
              <a:endParaRPr lang="en-US" sz="2400"/>
            </a:p>
          </p:txBody>
        </p:sp>
        <p:sp>
          <p:nvSpPr>
            <p:cNvPr id="16430" name="Text Box 21"/>
            <p:cNvSpPr txBox="1">
              <a:spLocks noChangeArrowheads="1"/>
            </p:cNvSpPr>
            <p:nvPr/>
          </p:nvSpPr>
          <p:spPr bwMode="auto">
            <a:xfrm>
              <a:off x="3312" y="3504"/>
              <a:ext cx="480" cy="303"/>
            </a:xfrm>
            <a:prstGeom prst="rect">
              <a:avLst/>
            </a:prstGeom>
            <a:noFill/>
            <a:ln w="9525">
              <a:noFill/>
              <a:miter lim="800000"/>
              <a:headEnd/>
              <a:tailEnd/>
            </a:ln>
          </p:spPr>
          <p:txBody>
            <a:bodyPr>
              <a:spAutoFit/>
            </a:bodyPr>
            <a:lstStyle/>
            <a:p>
              <a:pPr algn="ctr">
                <a:spcBef>
                  <a:spcPct val="50000"/>
                </a:spcBef>
              </a:pPr>
              <a:r>
                <a:rPr lang="en-US" sz="2400"/>
                <a:t>A</a:t>
              </a:r>
            </a:p>
          </p:txBody>
        </p:sp>
        <p:sp>
          <p:nvSpPr>
            <p:cNvPr id="16431" name="Text Box 22"/>
            <p:cNvSpPr txBox="1">
              <a:spLocks noChangeArrowheads="1"/>
            </p:cNvSpPr>
            <p:nvPr/>
          </p:nvSpPr>
          <p:spPr bwMode="auto">
            <a:xfrm>
              <a:off x="4196" y="3600"/>
              <a:ext cx="480" cy="303"/>
            </a:xfrm>
            <a:prstGeom prst="rect">
              <a:avLst/>
            </a:prstGeom>
            <a:noFill/>
            <a:ln w="9525">
              <a:noFill/>
              <a:miter lim="800000"/>
              <a:headEnd/>
              <a:tailEnd/>
            </a:ln>
          </p:spPr>
          <p:txBody>
            <a:bodyPr>
              <a:spAutoFit/>
            </a:bodyPr>
            <a:lstStyle/>
            <a:p>
              <a:pPr algn="ctr">
                <a:spcBef>
                  <a:spcPct val="50000"/>
                </a:spcBef>
              </a:pPr>
              <a:r>
                <a:rPr lang="en-US" sz="2400"/>
                <a:t>B</a:t>
              </a:r>
            </a:p>
          </p:txBody>
        </p:sp>
      </p:grpSp>
      <p:sp>
        <p:nvSpPr>
          <p:cNvPr id="16388" name="Text Box 43">
            <a:hlinkClick r:id="rId2" action="ppaction://hlinksldjump"/>
          </p:cNvPr>
          <p:cNvSpPr txBox="1">
            <a:spLocks noChangeArrowheads="1"/>
          </p:cNvSpPr>
          <p:nvPr/>
        </p:nvSpPr>
        <p:spPr bwMode="auto">
          <a:xfrm>
            <a:off x="8382000" y="6096000"/>
            <a:ext cx="762000" cy="769938"/>
          </a:xfrm>
          <a:prstGeom prst="rect">
            <a:avLst/>
          </a:prstGeom>
          <a:noFill/>
          <a:ln w="9525">
            <a:noFill/>
            <a:miter lim="800000"/>
            <a:headEnd/>
            <a:tailEnd/>
          </a:ln>
        </p:spPr>
        <p:txBody>
          <a:bodyPr lIns="91409" tIns="45705" rIns="91409" bIns="45705">
            <a:spAutoFit/>
          </a:bodyPr>
          <a:lstStyle/>
          <a:p>
            <a:pPr>
              <a:spcBef>
                <a:spcPct val="50000"/>
              </a:spcBef>
            </a:pPr>
            <a:r>
              <a:rPr lang="en-US" sz="4400">
                <a:cs typeface="Arial" charset="0"/>
              </a:rPr>
              <a:t>►</a:t>
            </a:r>
          </a:p>
        </p:txBody>
      </p:sp>
      <p:sp>
        <p:nvSpPr>
          <p:cNvPr id="10284" name="Text Box 44"/>
          <p:cNvSpPr txBox="1">
            <a:spLocks noChangeArrowheads="1"/>
          </p:cNvSpPr>
          <p:nvPr/>
        </p:nvSpPr>
        <p:spPr bwMode="auto">
          <a:xfrm>
            <a:off x="457200" y="1371600"/>
            <a:ext cx="6705600" cy="476250"/>
          </a:xfrm>
          <a:prstGeom prst="rect">
            <a:avLst/>
          </a:prstGeom>
          <a:noFill/>
          <a:ln w="9525">
            <a:noFill/>
            <a:miter lim="800000"/>
            <a:headEnd/>
            <a:tailEnd/>
          </a:ln>
        </p:spPr>
        <p:txBody>
          <a:bodyPr lIns="91409" tIns="45705" rIns="91409" bIns="45705">
            <a:spAutoFit/>
          </a:bodyPr>
          <a:lstStyle/>
          <a:p>
            <a:pPr>
              <a:spcBef>
                <a:spcPct val="50000"/>
              </a:spcBef>
            </a:pPr>
            <a:r>
              <a:rPr lang="en-US" sz="2500" b="1">
                <a:solidFill>
                  <a:srgbClr val="0000FF"/>
                </a:solidFill>
                <a:latin typeface="Times New Roman" pitchFamily="18" charset="0"/>
                <a:cs typeface="Times New Roman" pitchFamily="18" charset="0"/>
              </a:rPr>
              <a:t>b/ Cường độ dòng điện qua mạch chính:</a:t>
            </a:r>
          </a:p>
        </p:txBody>
      </p:sp>
      <p:sp>
        <p:nvSpPr>
          <p:cNvPr id="10285" name="Text Box 45"/>
          <p:cNvSpPr txBox="1">
            <a:spLocks noChangeArrowheads="1"/>
          </p:cNvSpPr>
          <p:nvPr/>
        </p:nvSpPr>
        <p:spPr bwMode="auto">
          <a:xfrm>
            <a:off x="152400" y="2590800"/>
            <a:ext cx="8686800" cy="862013"/>
          </a:xfrm>
          <a:prstGeom prst="rect">
            <a:avLst/>
          </a:prstGeom>
          <a:noFill/>
          <a:ln w="9525">
            <a:noFill/>
            <a:miter lim="800000"/>
            <a:headEnd/>
            <a:tailEnd/>
          </a:ln>
        </p:spPr>
        <p:txBody>
          <a:bodyPr lIns="91409" tIns="45705" rIns="91409" bIns="45705">
            <a:spAutoFit/>
          </a:bodyPr>
          <a:lstStyle/>
          <a:p>
            <a:pPr>
              <a:spcBef>
                <a:spcPct val="50000"/>
              </a:spcBef>
            </a:pPr>
            <a:r>
              <a:rPr lang="en-US" sz="2500" b="1">
                <a:solidFill>
                  <a:srgbClr val="0000FF"/>
                </a:solidFill>
                <a:latin typeface="Times New Roman" pitchFamily="18" charset="0"/>
                <a:cs typeface="Times New Roman" pitchFamily="18" charset="0"/>
              </a:rPr>
              <a:t>Đèn 1 mắc song song đèn 2 nên hiệu điện thế giữa hai đầu đèn 1 bằng đèn 2:</a:t>
            </a:r>
          </a:p>
        </p:txBody>
      </p:sp>
      <p:grpSp>
        <p:nvGrpSpPr>
          <p:cNvPr id="3" name="Group 57"/>
          <p:cNvGrpSpPr>
            <a:grpSpLocks/>
          </p:cNvGrpSpPr>
          <p:nvPr/>
        </p:nvGrpSpPr>
        <p:grpSpPr bwMode="auto">
          <a:xfrm>
            <a:off x="685800" y="1752600"/>
            <a:ext cx="3276600" cy="954088"/>
            <a:chOff x="2592" y="1440"/>
            <a:chExt cx="2064" cy="601"/>
          </a:xfrm>
        </p:grpSpPr>
        <p:sp>
          <p:nvSpPr>
            <p:cNvPr id="16410" name="Text Box 46"/>
            <p:cNvSpPr txBox="1">
              <a:spLocks noChangeArrowheads="1"/>
            </p:cNvSpPr>
            <p:nvPr/>
          </p:nvSpPr>
          <p:spPr bwMode="auto">
            <a:xfrm>
              <a:off x="2592" y="1604"/>
              <a:ext cx="1632" cy="301"/>
            </a:xfrm>
            <a:prstGeom prst="rect">
              <a:avLst/>
            </a:prstGeom>
            <a:noFill/>
            <a:ln w="9525">
              <a:noFill/>
              <a:miter lim="800000"/>
              <a:headEnd/>
              <a:tailEnd/>
            </a:ln>
          </p:spPr>
          <p:txBody>
            <a:bodyPr>
              <a:spAutoFit/>
            </a:bodyPr>
            <a:lstStyle/>
            <a:p>
              <a:pPr>
                <a:spcBef>
                  <a:spcPct val="50000"/>
                </a:spcBef>
              </a:pPr>
              <a:r>
                <a:rPr lang="en-US" sz="2500" b="1">
                  <a:solidFill>
                    <a:srgbClr val="0000FF"/>
                  </a:solidFill>
                  <a:latin typeface="Times New Roman" pitchFamily="18" charset="0"/>
                  <a:cs typeface="Times New Roman" pitchFamily="18" charset="0"/>
                </a:rPr>
                <a:t>I</a:t>
              </a:r>
              <a:r>
                <a:rPr lang="en-US" sz="2500" b="1" baseline="-25000">
                  <a:solidFill>
                    <a:srgbClr val="0000FF"/>
                  </a:solidFill>
                  <a:latin typeface="Times New Roman" pitchFamily="18" charset="0"/>
                  <a:cs typeface="Times New Roman" pitchFamily="18" charset="0"/>
                </a:rPr>
                <a:t>AB</a:t>
              </a:r>
              <a:r>
                <a:rPr lang="en-US" sz="2500" b="1">
                  <a:solidFill>
                    <a:srgbClr val="0000FF"/>
                  </a:solidFill>
                  <a:latin typeface="Times New Roman" pitchFamily="18" charset="0"/>
                  <a:cs typeface="Times New Roman" pitchFamily="18" charset="0"/>
                </a:rPr>
                <a:t> =  I</a:t>
              </a:r>
              <a:r>
                <a:rPr lang="en-US" sz="2500" b="1" baseline="-25000">
                  <a:solidFill>
                    <a:srgbClr val="0000FF"/>
                  </a:solidFill>
                  <a:latin typeface="Times New Roman" pitchFamily="18" charset="0"/>
                  <a:cs typeface="Times New Roman" pitchFamily="18" charset="0"/>
                </a:rPr>
                <a:t>c</a:t>
              </a:r>
              <a:r>
                <a:rPr lang="en-US" sz="2500" b="1">
                  <a:solidFill>
                    <a:srgbClr val="0000FF"/>
                  </a:solidFill>
                  <a:latin typeface="Times New Roman" pitchFamily="18" charset="0"/>
                  <a:cs typeface="Times New Roman" pitchFamily="18" charset="0"/>
                </a:rPr>
                <a:t> = I</a:t>
              </a:r>
              <a:r>
                <a:rPr lang="en-US" sz="2500" b="1" baseline="-25000">
                  <a:solidFill>
                    <a:srgbClr val="0000FF"/>
                  </a:solidFill>
                  <a:latin typeface="Times New Roman" pitchFamily="18" charset="0"/>
                  <a:cs typeface="Times New Roman" pitchFamily="18" charset="0"/>
                </a:rPr>
                <a:t>MN</a:t>
              </a:r>
              <a:r>
                <a:rPr lang="en-US" sz="2500" b="1">
                  <a:solidFill>
                    <a:srgbClr val="0000FF"/>
                  </a:solidFill>
                  <a:latin typeface="Times New Roman" pitchFamily="18" charset="0"/>
                  <a:cs typeface="Times New Roman" pitchFamily="18" charset="0"/>
                </a:rPr>
                <a:t> </a:t>
              </a:r>
              <a:r>
                <a:rPr lang="en-US" sz="2500" b="1">
                  <a:solidFill>
                    <a:srgbClr val="0000FF"/>
                  </a:solidFill>
                </a:rPr>
                <a:t>=</a:t>
              </a:r>
            </a:p>
          </p:txBody>
        </p:sp>
        <p:sp>
          <p:nvSpPr>
            <p:cNvPr id="16411" name="Text Box 47"/>
            <p:cNvSpPr txBox="1">
              <a:spLocks noChangeArrowheads="1"/>
            </p:cNvSpPr>
            <p:nvPr/>
          </p:nvSpPr>
          <p:spPr bwMode="auto">
            <a:xfrm>
              <a:off x="3984" y="1440"/>
              <a:ext cx="576" cy="301"/>
            </a:xfrm>
            <a:prstGeom prst="rect">
              <a:avLst/>
            </a:prstGeom>
            <a:noFill/>
            <a:ln w="9525">
              <a:noFill/>
              <a:miter lim="800000"/>
              <a:headEnd/>
              <a:tailEnd/>
            </a:ln>
          </p:spPr>
          <p:txBody>
            <a:bodyPr>
              <a:spAutoFit/>
            </a:bodyPr>
            <a:lstStyle/>
            <a:p>
              <a:pPr>
                <a:spcBef>
                  <a:spcPct val="50000"/>
                </a:spcBef>
              </a:pPr>
              <a:r>
                <a:rPr lang="en-US" sz="2500" b="1">
                  <a:solidFill>
                    <a:srgbClr val="0000FF"/>
                  </a:solidFill>
                  <a:latin typeface="Times New Roman" pitchFamily="18" charset="0"/>
                  <a:cs typeface="Times New Roman" pitchFamily="18" charset="0"/>
                </a:rPr>
                <a:t>U</a:t>
              </a:r>
              <a:r>
                <a:rPr lang="en-US" sz="2500" b="1" baseline="-25000">
                  <a:solidFill>
                    <a:srgbClr val="0000FF"/>
                  </a:solidFill>
                  <a:latin typeface="Times New Roman" pitchFamily="18" charset="0"/>
                  <a:cs typeface="Times New Roman" pitchFamily="18" charset="0"/>
                </a:rPr>
                <a:t>MN</a:t>
              </a:r>
              <a:endParaRPr lang="en-US" sz="2500" b="1">
                <a:solidFill>
                  <a:srgbClr val="0000FF"/>
                </a:solidFill>
                <a:latin typeface="Times New Roman" pitchFamily="18" charset="0"/>
                <a:cs typeface="Times New Roman" pitchFamily="18" charset="0"/>
              </a:endParaRPr>
            </a:p>
          </p:txBody>
        </p:sp>
        <p:sp>
          <p:nvSpPr>
            <p:cNvPr id="16412" name="Text Box 49"/>
            <p:cNvSpPr txBox="1">
              <a:spLocks noChangeArrowheads="1"/>
            </p:cNvSpPr>
            <p:nvPr/>
          </p:nvSpPr>
          <p:spPr bwMode="auto">
            <a:xfrm>
              <a:off x="4080" y="1740"/>
              <a:ext cx="576" cy="301"/>
            </a:xfrm>
            <a:prstGeom prst="rect">
              <a:avLst/>
            </a:prstGeom>
            <a:noFill/>
            <a:ln w="9525">
              <a:noFill/>
              <a:miter lim="800000"/>
              <a:headEnd/>
              <a:tailEnd/>
            </a:ln>
          </p:spPr>
          <p:txBody>
            <a:bodyPr>
              <a:spAutoFit/>
            </a:bodyPr>
            <a:lstStyle/>
            <a:p>
              <a:pPr>
                <a:spcBef>
                  <a:spcPct val="50000"/>
                </a:spcBef>
              </a:pPr>
              <a:r>
                <a:rPr lang="en-US" sz="2500" b="1">
                  <a:solidFill>
                    <a:srgbClr val="0000FF"/>
                  </a:solidFill>
                  <a:latin typeface="Times New Roman" pitchFamily="18" charset="0"/>
                  <a:cs typeface="Times New Roman" pitchFamily="18" charset="0"/>
                </a:rPr>
                <a:t>R</a:t>
              </a:r>
              <a:r>
                <a:rPr lang="en-US" sz="2500" b="1" baseline="-25000">
                  <a:solidFill>
                    <a:srgbClr val="0000FF"/>
                  </a:solidFill>
                  <a:latin typeface="Times New Roman" pitchFamily="18" charset="0"/>
                  <a:cs typeface="Times New Roman" pitchFamily="18" charset="0"/>
                </a:rPr>
                <a:t>MN</a:t>
              </a:r>
              <a:endParaRPr lang="en-US" sz="2500" b="1">
                <a:solidFill>
                  <a:srgbClr val="0000FF"/>
                </a:solidFill>
                <a:latin typeface="Times New Roman" pitchFamily="18" charset="0"/>
                <a:cs typeface="Times New Roman" pitchFamily="18" charset="0"/>
              </a:endParaRPr>
            </a:p>
          </p:txBody>
        </p:sp>
        <p:sp>
          <p:nvSpPr>
            <p:cNvPr id="16413" name="Line 51"/>
            <p:cNvSpPr>
              <a:spLocks noChangeShapeType="1"/>
            </p:cNvSpPr>
            <p:nvPr/>
          </p:nvSpPr>
          <p:spPr bwMode="auto">
            <a:xfrm>
              <a:off x="4128" y="1776"/>
              <a:ext cx="288" cy="0"/>
            </a:xfrm>
            <a:prstGeom prst="line">
              <a:avLst/>
            </a:prstGeom>
            <a:noFill/>
            <a:ln w="28575">
              <a:solidFill>
                <a:schemeClr val="tx1"/>
              </a:solidFill>
              <a:round/>
              <a:headEnd/>
              <a:tailEnd/>
            </a:ln>
          </p:spPr>
          <p:txBody>
            <a:bodyPr/>
            <a:lstStyle/>
            <a:p>
              <a:endParaRPr lang="en-US"/>
            </a:p>
          </p:txBody>
        </p:sp>
      </p:grpSp>
      <p:grpSp>
        <p:nvGrpSpPr>
          <p:cNvPr id="4" name="Group 58"/>
          <p:cNvGrpSpPr>
            <a:grpSpLocks/>
          </p:cNvGrpSpPr>
          <p:nvPr/>
        </p:nvGrpSpPr>
        <p:grpSpPr bwMode="auto">
          <a:xfrm>
            <a:off x="3657600" y="1676400"/>
            <a:ext cx="2590800" cy="1071563"/>
            <a:chOff x="3792" y="2080"/>
            <a:chExt cx="1632" cy="675"/>
          </a:xfrm>
        </p:grpSpPr>
        <p:sp>
          <p:nvSpPr>
            <p:cNvPr id="16404" name="Text Box 48"/>
            <p:cNvSpPr txBox="1">
              <a:spLocks noChangeArrowheads="1"/>
            </p:cNvSpPr>
            <p:nvPr/>
          </p:nvSpPr>
          <p:spPr bwMode="auto">
            <a:xfrm>
              <a:off x="3978" y="2120"/>
              <a:ext cx="576" cy="301"/>
            </a:xfrm>
            <a:prstGeom prst="rect">
              <a:avLst/>
            </a:prstGeom>
            <a:noFill/>
            <a:ln w="9525">
              <a:noFill/>
              <a:miter lim="800000"/>
              <a:headEnd/>
              <a:tailEnd/>
            </a:ln>
          </p:spPr>
          <p:txBody>
            <a:bodyPr>
              <a:spAutoFit/>
            </a:bodyPr>
            <a:lstStyle/>
            <a:p>
              <a:pPr>
                <a:spcBef>
                  <a:spcPct val="50000"/>
                </a:spcBef>
              </a:pPr>
              <a:r>
                <a:rPr lang="en-US" sz="2500" b="1">
                  <a:solidFill>
                    <a:srgbClr val="0000FF"/>
                  </a:solidFill>
                  <a:latin typeface="Times New Roman" pitchFamily="18" charset="0"/>
                  <a:cs typeface="Times New Roman" pitchFamily="18" charset="0"/>
                </a:rPr>
                <a:t>220</a:t>
              </a:r>
            </a:p>
          </p:txBody>
        </p:sp>
        <p:sp>
          <p:nvSpPr>
            <p:cNvPr id="16405" name="Text Box 50"/>
            <p:cNvSpPr txBox="1">
              <a:spLocks noChangeArrowheads="1"/>
            </p:cNvSpPr>
            <p:nvPr/>
          </p:nvSpPr>
          <p:spPr bwMode="auto">
            <a:xfrm>
              <a:off x="3950" y="2454"/>
              <a:ext cx="576" cy="301"/>
            </a:xfrm>
            <a:prstGeom prst="rect">
              <a:avLst/>
            </a:prstGeom>
            <a:noFill/>
            <a:ln w="9525">
              <a:noFill/>
              <a:miter lim="800000"/>
              <a:headEnd/>
              <a:tailEnd/>
            </a:ln>
          </p:spPr>
          <p:txBody>
            <a:bodyPr>
              <a:spAutoFit/>
            </a:bodyPr>
            <a:lstStyle/>
            <a:p>
              <a:pPr>
                <a:spcBef>
                  <a:spcPct val="50000"/>
                </a:spcBef>
              </a:pPr>
              <a:r>
                <a:rPr lang="en-US" sz="2500" b="1">
                  <a:solidFill>
                    <a:srgbClr val="0000FF"/>
                  </a:solidFill>
                  <a:latin typeface="Times New Roman" pitchFamily="18" charset="0"/>
                  <a:cs typeface="Times New Roman" pitchFamily="18" charset="0"/>
                </a:rPr>
                <a:t>377</a:t>
              </a:r>
            </a:p>
          </p:txBody>
        </p:sp>
        <p:sp>
          <p:nvSpPr>
            <p:cNvPr id="16406" name="Line 52"/>
            <p:cNvSpPr>
              <a:spLocks noChangeShapeType="1"/>
            </p:cNvSpPr>
            <p:nvPr/>
          </p:nvSpPr>
          <p:spPr bwMode="auto">
            <a:xfrm>
              <a:off x="4018" y="2451"/>
              <a:ext cx="288" cy="0"/>
            </a:xfrm>
            <a:prstGeom prst="line">
              <a:avLst/>
            </a:prstGeom>
            <a:noFill/>
            <a:ln w="28575">
              <a:solidFill>
                <a:schemeClr val="tx1"/>
              </a:solidFill>
              <a:round/>
              <a:headEnd/>
              <a:tailEnd/>
            </a:ln>
          </p:spPr>
          <p:txBody>
            <a:bodyPr/>
            <a:lstStyle/>
            <a:p>
              <a:endParaRPr lang="en-US"/>
            </a:p>
          </p:txBody>
        </p:sp>
        <p:sp>
          <p:nvSpPr>
            <p:cNvPr id="16407" name="Text Box 53"/>
            <p:cNvSpPr txBox="1">
              <a:spLocks noChangeArrowheads="1"/>
            </p:cNvSpPr>
            <p:nvPr/>
          </p:nvSpPr>
          <p:spPr bwMode="auto">
            <a:xfrm>
              <a:off x="4344" y="2080"/>
              <a:ext cx="240" cy="523"/>
            </a:xfrm>
            <a:prstGeom prst="rect">
              <a:avLst/>
            </a:prstGeom>
            <a:noFill/>
            <a:ln w="9525">
              <a:noFill/>
              <a:miter lim="800000"/>
              <a:headEnd/>
              <a:tailEnd/>
            </a:ln>
          </p:spPr>
          <p:txBody>
            <a:bodyPr>
              <a:spAutoFit/>
            </a:bodyPr>
            <a:lstStyle/>
            <a:p>
              <a:pPr>
                <a:spcBef>
                  <a:spcPct val="50000"/>
                </a:spcBef>
              </a:pPr>
              <a:r>
                <a:rPr lang="en-US" sz="2400" b="1">
                  <a:solidFill>
                    <a:srgbClr val="FF0000"/>
                  </a:solidFill>
                </a:rPr>
                <a:t> ≈</a:t>
              </a:r>
              <a:endParaRPr lang="en-US" sz="2400" b="1">
                <a:solidFill>
                  <a:srgbClr val="0000FF"/>
                </a:solidFill>
              </a:endParaRPr>
            </a:p>
          </p:txBody>
        </p:sp>
        <p:sp>
          <p:nvSpPr>
            <p:cNvPr id="16408" name="Text Box 54"/>
            <p:cNvSpPr txBox="1">
              <a:spLocks noChangeArrowheads="1"/>
            </p:cNvSpPr>
            <p:nvPr/>
          </p:nvSpPr>
          <p:spPr bwMode="auto">
            <a:xfrm>
              <a:off x="3792" y="2301"/>
              <a:ext cx="240" cy="291"/>
            </a:xfrm>
            <a:prstGeom prst="rect">
              <a:avLst/>
            </a:prstGeom>
            <a:noFill/>
            <a:ln w="9525">
              <a:noFill/>
              <a:miter lim="800000"/>
              <a:headEnd/>
              <a:tailEnd/>
            </a:ln>
          </p:spPr>
          <p:txBody>
            <a:bodyPr>
              <a:spAutoFit/>
            </a:bodyPr>
            <a:lstStyle/>
            <a:p>
              <a:pPr>
                <a:spcBef>
                  <a:spcPct val="50000"/>
                </a:spcBef>
              </a:pPr>
              <a:r>
                <a:rPr lang="en-US" sz="2400" b="1">
                  <a:solidFill>
                    <a:srgbClr val="0000FF"/>
                  </a:solidFill>
                </a:rPr>
                <a:t>=</a:t>
              </a:r>
            </a:p>
          </p:txBody>
        </p:sp>
        <p:sp>
          <p:nvSpPr>
            <p:cNvPr id="16409" name="Text Box 55"/>
            <p:cNvSpPr txBox="1">
              <a:spLocks noChangeArrowheads="1"/>
            </p:cNvSpPr>
            <p:nvPr/>
          </p:nvSpPr>
          <p:spPr bwMode="auto">
            <a:xfrm>
              <a:off x="4560" y="2294"/>
              <a:ext cx="864" cy="301"/>
            </a:xfrm>
            <a:prstGeom prst="rect">
              <a:avLst/>
            </a:prstGeom>
            <a:noFill/>
            <a:ln w="9525">
              <a:noFill/>
              <a:miter lim="800000"/>
              <a:headEnd/>
              <a:tailEnd/>
            </a:ln>
          </p:spPr>
          <p:txBody>
            <a:bodyPr>
              <a:spAutoFit/>
            </a:bodyPr>
            <a:lstStyle/>
            <a:p>
              <a:pPr>
                <a:spcBef>
                  <a:spcPct val="50000"/>
                </a:spcBef>
              </a:pPr>
              <a:r>
                <a:rPr lang="en-US" sz="2500" b="1">
                  <a:solidFill>
                    <a:srgbClr val="0000FF"/>
                  </a:solidFill>
                  <a:latin typeface="Times New Roman" pitchFamily="18" charset="0"/>
                  <a:cs typeface="Times New Roman" pitchFamily="18" charset="0"/>
                </a:rPr>
                <a:t>0,58(A)</a:t>
              </a:r>
            </a:p>
          </p:txBody>
        </p:sp>
      </p:grpSp>
      <p:sp>
        <p:nvSpPr>
          <p:cNvPr id="10296" name="Text Box 56"/>
          <p:cNvSpPr txBox="1">
            <a:spLocks noChangeArrowheads="1"/>
          </p:cNvSpPr>
          <p:nvPr/>
        </p:nvSpPr>
        <p:spPr bwMode="auto">
          <a:xfrm>
            <a:off x="533400" y="3581400"/>
            <a:ext cx="6400800" cy="476250"/>
          </a:xfrm>
          <a:prstGeom prst="rect">
            <a:avLst/>
          </a:prstGeom>
          <a:noFill/>
          <a:ln w="9525">
            <a:noFill/>
            <a:miter lim="800000"/>
            <a:headEnd/>
            <a:tailEnd/>
          </a:ln>
        </p:spPr>
        <p:txBody>
          <a:bodyPr lIns="91409" tIns="45705" rIns="91409" bIns="45705">
            <a:spAutoFit/>
          </a:bodyPr>
          <a:lstStyle/>
          <a:p>
            <a:pPr>
              <a:spcBef>
                <a:spcPct val="50000"/>
              </a:spcBef>
            </a:pPr>
            <a:r>
              <a:rPr lang="en-US" sz="2500" b="1">
                <a:solidFill>
                  <a:srgbClr val="0000FF"/>
                </a:solidFill>
                <a:latin typeface="Times New Roman" pitchFamily="18" charset="0"/>
                <a:cs typeface="Times New Roman" pitchFamily="18" charset="0"/>
              </a:rPr>
              <a:t>U</a:t>
            </a:r>
            <a:r>
              <a:rPr lang="en-US" sz="2500" b="1" baseline="-25000">
                <a:solidFill>
                  <a:srgbClr val="0000FF"/>
                </a:solidFill>
                <a:latin typeface="Times New Roman" pitchFamily="18" charset="0"/>
                <a:cs typeface="Times New Roman" pitchFamily="18" charset="0"/>
              </a:rPr>
              <a:t>1</a:t>
            </a:r>
            <a:r>
              <a:rPr lang="en-US" sz="2500" b="1">
                <a:solidFill>
                  <a:srgbClr val="0000FF"/>
                </a:solidFill>
                <a:latin typeface="Times New Roman" pitchFamily="18" charset="0"/>
                <a:cs typeface="Times New Roman" pitchFamily="18" charset="0"/>
              </a:rPr>
              <a:t> = U</a:t>
            </a:r>
            <a:r>
              <a:rPr lang="en-US" sz="2500" b="1" baseline="-25000">
                <a:solidFill>
                  <a:srgbClr val="0000FF"/>
                </a:solidFill>
                <a:latin typeface="Times New Roman" pitchFamily="18" charset="0"/>
                <a:cs typeface="Times New Roman" pitchFamily="18" charset="0"/>
              </a:rPr>
              <a:t>2</a:t>
            </a:r>
            <a:r>
              <a:rPr lang="en-US" sz="2500" b="1">
                <a:solidFill>
                  <a:srgbClr val="0000FF"/>
                </a:solidFill>
                <a:latin typeface="Times New Roman" pitchFamily="18" charset="0"/>
                <a:cs typeface="Times New Roman" pitchFamily="18" charset="0"/>
              </a:rPr>
              <a:t> = I</a:t>
            </a:r>
            <a:r>
              <a:rPr lang="en-US" sz="2500" b="1" baseline="-25000">
                <a:solidFill>
                  <a:srgbClr val="0000FF"/>
                </a:solidFill>
                <a:latin typeface="Times New Roman" pitchFamily="18" charset="0"/>
                <a:cs typeface="Times New Roman" pitchFamily="18" charset="0"/>
              </a:rPr>
              <a:t>AB</a:t>
            </a:r>
            <a:r>
              <a:rPr lang="en-US" sz="2500" b="1">
                <a:solidFill>
                  <a:srgbClr val="0000FF"/>
                </a:solidFill>
                <a:latin typeface="Times New Roman" pitchFamily="18" charset="0"/>
                <a:cs typeface="Times New Roman" pitchFamily="18" charset="0"/>
              </a:rPr>
              <a:t>. R</a:t>
            </a:r>
            <a:r>
              <a:rPr lang="en-US" sz="2500" b="1" baseline="-25000">
                <a:solidFill>
                  <a:srgbClr val="0000FF"/>
                </a:solidFill>
                <a:latin typeface="Times New Roman" pitchFamily="18" charset="0"/>
                <a:cs typeface="Times New Roman" pitchFamily="18" charset="0"/>
              </a:rPr>
              <a:t>AB  </a:t>
            </a:r>
            <a:r>
              <a:rPr lang="en-US" sz="2500" b="1">
                <a:solidFill>
                  <a:srgbClr val="0000FF"/>
                </a:solidFill>
                <a:latin typeface="Times New Roman" pitchFamily="18" charset="0"/>
                <a:cs typeface="Times New Roman" pitchFamily="18" charset="0"/>
              </a:rPr>
              <a:t>= 0,58.360= 210 (V)</a:t>
            </a:r>
          </a:p>
        </p:txBody>
      </p:sp>
      <p:sp>
        <p:nvSpPr>
          <p:cNvPr id="44" name="Text Box 58"/>
          <p:cNvSpPr txBox="1">
            <a:spLocks noChangeArrowheads="1"/>
          </p:cNvSpPr>
          <p:nvPr/>
        </p:nvSpPr>
        <p:spPr bwMode="auto">
          <a:xfrm>
            <a:off x="381000" y="4079875"/>
            <a:ext cx="1752600" cy="492125"/>
          </a:xfrm>
          <a:prstGeom prst="rect">
            <a:avLst/>
          </a:prstGeom>
          <a:noFill/>
          <a:ln w="9525">
            <a:noFill/>
            <a:miter lim="800000"/>
            <a:headEnd/>
            <a:tailEnd/>
          </a:ln>
        </p:spPr>
        <p:txBody>
          <a:bodyPr lIns="91409" tIns="45705" rIns="91409" bIns="45705">
            <a:spAutoFit/>
          </a:bodyPr>
          <a:lstStyle/>
          <a:p>
            <a:pPr>
              <a:spcBef>
                <a:spcPct val="50000"/>
              </a:spcBef>
            </a:pPr>
            <a:r>
              <a:rPr lang="en-US" sz="2600" b="1">
                <a:solidFill>
                  <a:srgbClr val="FF00FF"/>
                </a:solidFill>
                <a:latin typeface="Times New Roman" pitchFamily="18" charset="0"/>
                <a:cs typeface="Times New Roman" pitchFamily="18" charset="0"/>
              </a:rPr>
              <a:t>Cách 2:</a:t>
            </a:r>
          </a:p>
        </p:txBody>
      </p:sp>
      <p:sp>
        <p:nvSpPr>
          <p:cNvPr id="45" name="Text Box 58"/>
          <p:cNvSpPr txBox="1">
            <a:spLocks noChangeArrowheads="1"/>
          </p:cNvSpPr>
          <p:nvPr/>
        </p:nvSpPr>
        <p:spPr bwMode="auto">
          <a:xfrm>
            <a:off x="381000" y="4537075"/>
            <a:ext cx="7086600" cy="492125"/>
          </a:xfrm>
          <a:prstGeom prst="rect">
            <a:avLst/>
          </a:prstGeom>
          <a:noFill/>
          <a:ln w="9525">
            <a:noFill/>
            <a:miter lim="800000"/>
            <a:headEnd/>
            <a:tailEnd/>
          </a:ln>
        </p:spPr>
        <p:txBody>
          <a:bodyPr lIns="91409" tIns="45705" rIns="91409" bIns="45705">
            <a:spAutoFit/>
          </a:bodyPr>
          <a:lstStyle/>
          <a:p>
            <a:pPr>
              <a:spcBef>
                <a:spcPct val="50000"/>
              </a:spcBef>
            </a:pPr>
            <a:r>
              <a:rPr lang="en-US" sz="2600" b="1">
                <a:solidFill>
                  <a:srgbClr val="0000FF"/>
                </a:solidFill>
                <a:latin typeface="Times New Roman" pitchFamily="18" charset="0"/>
                <a:cs typeface="Times New Roman" pitchFamily="18" charset="0"/>
              </a:rPr>
              <a:t>Hiệu điện thế giữa hai đầu dây nối bằng đồng:</a:t>
            </a:r>
          </a:p>
        </p:txBody>
      </p:sp>
      <p:grpSp>
        <p:nvGrpSpPr>
          <p:cNvPr id="5" name="Group 45"/>
          <p:cNvGrpSpPr>
            <a:grpSpLocks/>
          </p:cNvGrpSpPr>
          <p:nvPr/>
        </p:nvGrpSpPr>
        <p:grpSpPr bwMode="auto">
          <a:xfrm>
            <a:off x="381000" y="5008563"/>
            <a:ext cx="5486400" cy="481012"/>
            <a:chOff x="914400" y="1933621"/>
            <a:chExt cx="5486400" cy="480482"/>
          </a:xfrm>
        </p:grpSpPr>
        <p:sp>
          <p:nvSpPr>
            <p:cNvPr id="16402" name="Rectangle 46"/>
            <p:cNvSpPr>
              <a:spLocks noChangeArrowheads="1"/>
            </p:cNvSpPr>
            <p:nvPr/>
          </p:nvSpPr>
          <p:spPr bwMode="auto">
            <a:xfrm>
              <a:off x="914400" y="1953473"/>
              <a:ext cx="4267200" cy="460630"/>
            </a:xfrm>
            <a:prstGeom prst="rect">
              <a:avLst/>
            </a:prstGeom>
            <a:noFill/>
            <a:ln w="9525">
              <a:noFill/>
              <a:miter lim="800000"/>
              <a:headEnd/>
              <a:tailEnd/>
            </a:ln>
          </p:spPr>
          <p:txBody>
            <a:bodyPr>
              <a:spAutoFit/>
            </a:bodyPr>
            <a:lstStyle/>
            <a:p>
              <a:r>
                <a:rPr lang="en-US" sz="2400" b="1">
                  <a:solidFill>
                    <a:srgbClr val="FF0000"/>
                  </a:solidFill>
                  <a:latin typeface="Times New Roman" pitchFamily="18" charset="0"/>
                  <a:cs typeface="Times New Roman" pitchFamily="18" charset="0"/>
                </a:rPr>
                <a:t>U</a:t>
              </a:r>
              <a:r>
                <a:rPr lang="en-US" sz="2400" b="1" baseline="-25000">
                  <a:solidFill>
                    <a:srgbClr val="FF0000"/>
                  </a:solidFill>
                  <a:latin typeface="Times New Roman" pitchFamily="18" charset="0"/>
                  <a:cs typeface="Times New Roman" pitchFamily="18" charset="0"/>
                </a:rPr>
                <a:t>d</a:t>
              </a:r>
              <a:r>
                <a:rPr lang="en-US" sz="2400" b="1">
                  <a:solidFill>
                    <a:srgbClr val="FF0000"/>
                  </a:solidFill>
                  <a:latin typeface="Times New Roman" pitchFamily="18" charset="0"/>
                  <a:cs typeface="Times New Roman" pitchFamily="18" charset="0"/>
                </a:rPr>
                <a:t> = I</a:t>
              </a:r>
              <a:r>
                <a:rPr lang="en-US" sz="2400" b="1" baseline="-25000">
                  <a:solidFill>
                    <a:srgbClr val="FF0000"/>
                  </a:solidFill>
                  <a:latin typeface="Times New Roman" pitchFamily="18" charset="0"/>
                  <a:cs typeface="Times New Roman" pitchFamily="18" charset="0"/>
                </a:rPr>
                <a:t>MN</a:t>
              </a:r>
              <a:r>
                <a:rPr lang="en-US" sz="2400" b="1">
                  <a:solidFill>
                    <a:srgbClr val="FF0000"/>
                  </a:solidFill>
                  <a:latin typeface="Times New Roman" pitchFamily="18" charset="0"/>
                  <a:cs typeface="Times New Roman" pitchFamily="18" charset="0"/>
                </a:rPr>
                <a:t> . R</a:t>
              </a:r>
              <a:r>
                <a:rPr lang="en-US" sz="2400" b="1" baseline="-25000">
                  <a:solidFill>
                    <a:srgbClr val="FF0000"/>
                  </a:solidFill>
                  <a:latin typeface="Times New Roman" pitchFamily="18" charset="0"/>
                  <a:cs typeface="Times New Roman" pitchFamily="18" charset="0"/>
                </a:rPr>
                <a:t>d</a:t>
              </a:r>
              <a:r>
                <a:rPr lang="en-US" sz="2400" b="1">
                  <a:solidFill>
                    <a:srgbClr val="FF0000"/>
                  </a:solidFill>
                  <a:latin typeface="Times New Roman" pitchFamily="18" charset="0"/>
                  <a:cs typeface="Times New Roman" pitchFamily="18" charset="0"/>
                </a:rPr>
                <a:t> = </a:t>
              </a:r>
              <a:endParaRPr lang="en-US" sz="2400">
                <a:latin typeface="Times New Roman" pitchFamily="18" charset="0"/>
                <a:cs typeface="Times New Roman" pitchFamily="18" charset="0"/>
              </a:endParaRPr>
            </a:p>
          </p:txBody>
        </p:sp>
        <p:sp>
          <p:nvSpPr>
            <p:cNvPr id="16403" name="Text Box 55"/>
            <p:cNvSpPr txBox="1">
              <a:spLocks noChangeArrowheads="1"/>
            </p:cNvSpPr>
            <p:nvPr/>
          </p:nvSpPr>
          <p:spPr bwMode="auto">
            <a:xfrm>
              <a:off x="3048000" y="1933621"/>
              <a:ext cx="3352800" cy="475985"/>
            </a:xfrm>
            <a:prstGeom prst="rect">
              <a:avLst/>
            </a:prstGeom>
            <a:noFill/>
            <a:ln w="9525">
              <a:noFill/>
              <a:miter lim="800000"/>
              <a:headEnd/>
              <a:tailEnd/>
            </a:ln>
          </p:spPr>
          <p:txBody>
            <a:bodyPr>
              <a:spAutoFit/>
            </a:bodyPr>
            <a:lstStyle/>
            <a:p>
              <a:pPr>
                <a:spcBef>
                  <a:spcPct val="50000"/>
                </a:spcBef>
              </a:pPr>
              <a:r>
                <a:rPr lang="en-US" sz="2500" b="1">
                  <a:solidFill>
                    <a:srgbClr val="FF0000"/>
                  </a:solidFill>
                  <a:latin typeface="Times New Roman" pitchFamily="18" charset="0"/>
                  <a:cs typeface="Times New Roman" pitchFamily="18" charset="0"/>
                </a:rPr>
                <a:t>0,58 . 17 ≈ 10 (V)</a:t>
              </a:r>
            </a:p>
          </p:txBody>
        </p:sp>
      </p:grpSp>
      <p:sp>
        <p:nvSpPr>
          <p:cNvPr id="49" name="Text Box 45"/>
          <p:cNvSpPr txBox="1">
            <a:spLocks noChangeArrowheads="1"/>
          </p:cNvSpPr>
          <p:nvPr/>
        </p:nvSpPr>
        <p:spPr bwMode="auto">
          <a:xfrm>
            <a:off x="457200" y="5694363"/>
            <a:ext cx="6324600" cy="476250"/>
          </a:xfrm>
          <a:prstGeom prst="rect">
            <a:avLst/>
          </a:prstGeom>
          <a:noFill/>
          <a:ln w="9525">
            <a:noFill/>
            <a:miter lim="800000"/>
            <a:headEnd/>
            <a:tailEnd/>
          </a:ln>
        </p:spPr>
        <p:txBody>
          <a:bodyPr lIns="91409" tIns="45705" rIns="91409" bIns="45705">
            <a:spAutoFit/>
          </a:bodyPr>
          <a:lstStyle/>
          <a:p>
            <a:pPr>
              <a:spcBef>
                <a:spcPct val="50000"/>
              </a:spcBef>
            </a:pPr>
            <a:r>
              <a:rPr lang="en-US" sz="2500" b="1">
                <a:solidFill>
                  <a:srgbClr val="0000FF"/>
                </a:solidFill>
                <a:latin typeface="Times New Roman" pitchFamily="18" charset="0"/>
                <a:cs typeface="Times New Roman" pitchFamily="18" charset="0"/>
              </a:rPr>
              <a:t>Hiệu điện thế giữa hai đầu mỗi đèn là:</a:t>
            </a:r>
          </a:p>
        </p:txBody>
      </p:sp>
      <p:grpSp>
        <p:nvGrpSpPr>
          <p:cNvPr id="6" name="Group 49"/>
          <p:cNvGrpSpPr>
            <a:grpSpLocks/>
          </p:cNvGrpSpPr>
          <p:nvPr/>
        </p:nvGrpSpPr>
        <p:grpSpPr bwMode="auto">
          <a:xfrm>
            <a:off x="381000" y="6122988"/>
            <a:ext cx="7391400" cy="811212"/>
            <a:chOff x="914400" y="2991656"/>
            <a:chExt cx="7391400" cy="809744"/>
          </a:xfrm>
        </p:grpSpPr>
        <p:sp>
          <p:nvSpPr>
            <p:cNvPr id="16400" name="TextBox 50"/>
            <p:cNvSpPr txBox="1">
              <a:spLocks noChangeArrowheads="1"/>
            </p:cNvSpPr>
            <p:nvPr/>
          </p:nvSpPr>
          <p:spPr bwMode="auto">
            <a:xfrm>
              <a:off x="914400" y="2991656"/>
              <a:ext cx="4114800" cy="809744"/>
            </a:xfrm>
            <a:prstGeom prst="rect">
              <a:avLst/>
            </a:prstGeom>
            <a:noFill/>
            <a:ln w="9525">
              <a:noFill/>
              <a:miter lim="800000"/>
              <a:headEnd/>
              <a:tailEnd/>
            </a:ln>
          </p:spPr>
          <p:txBody>
            <a:bodyPr>
              <a:spAutoFit/>
            </a:bodyPr>
            <a:lstStyle/>
            <a:p>
              <a:r>
                <a:rPr lang="en-US" sz="2800" b="1">
                  <a:solidFill>
                    <a:srgbClr val="FF0000"/>
                  </a:solidFill>
                  <a:latin typeface="Times New Roman" pitchFamily="18" charset="0"/>
                  <a:cs typeface="Times New Roman" pitchFamily="18" charset="0"/>
                </a:rPr>
                <a:t>U</a:t>
              </a:r>
              <a:r>
                <a:rPr lang="en-US" sz="2800" b="1" baseline="-25000">
                  <a:solidFill>
                    <a:srgbClr val="FF0000"/>
                  </a:solidFill>
                  <a:latin typeface="Times New Roman" pitchFamily="18" charset="0"/>
                  <a:cs typeface="Times New Roman" pitchFamily="18" charset="0"/>
                </a:rPr>
                <a:t>1</a:t>
              </a:r>
              <a:r>
                <a:rPr lang="en-US" sz="2800" b="1">
                  <a:solidFill>
                    <a:srgbClr val="FF0000"/>
                  </a:solidFill>
                  <a:latin typeface="Times New Roman" pitchFamily="18" charset="0"/>
                  <a:cs typeface="Times New Roman" pitchFamily="18" charset="0"/>
                </a:rPr>
                <a:t> = U</a:t>
              </a:r>
              <a:r>
                <a:rPr lang="en-US" sz="2800" b="1" baseline="-25000">
                  <a:solidFill>
                    <a:srgbClr val="FF0000"/>
                  </a:solidFill>
                  <a:latin typeface="Times New Roman" pitchFamily="18" charset="0"/>
                  <a:cs typeface="Times New Roman" pitchFamily="18" charset="0"/>
                </a:rPr>
                <a:t>2</a:t>
              </a:r>
              <a:r>
                <a:rPr lang="en-US" sz="2800" b="1">
                  <a:solidFill>
                    <a:srgbClr val="FF0000"/>
                  </a:solidFill>
                  <a:latin typeface="Times New Roman" pitchFamily="18" charset="0"/>
                  <a:cs typeface="Times New Roman" pitchFamily="18" charset="0"/>
                </a:rPr>
                <a:t> = U</a:t>
              </a:r>
              <a:r>
                <a:rPr lang="en-US" sz="2800" b="1" baseline="-25000">
                  <a:solidFill>
                    <a:srgbClr val="FF0000"/>
                  </a:solidFill>
                  <a:latin typeface="Times New Roman" pitchFamily="18" charset="0"/>
                  <a:cs typeface="Times New Roman" pitchFamily="18" charset="0"/>
                </a:rPr>
                <a:t>AB</a:t>
              </a:r>
              <a:r>
                <a:rPr lang="en-US" sz="2800" b="1">
                  <a:solidFill>
                    <a:srgbClr val="FF0000"/>
                  </a:solidFill>
                  <a:latin typeface="Times New Roman" pitchFamily="18" charset="0"/>
                  <a:cs typeface="Times New Roman" pitchFamily="18" charset="0"/>
                </a:rPr>
                <a:t>= U</a:t>
              </a:r>
              <a:r>
                <a:rPr lang="en-US" sz="2800" b="1" baseline="-25000">
                  <a:solidFill>
                    <a:srgbClr val="FF0000"/>
                  </a:solidFill>
                  <a:latin typeface="Times New Roman" pitchFamily="18" charset="0"/>
                  <a:cs typeface="Times New Roman" pitchFamily="18" charset="0"/>
                </a:rPr>
                <a:t>MN</a:t>
              </a:r>
              <a:r>
                <a:rPr lang="en-US" sz="2800" b="1">
                  <a:solidFill>
                    <a:srgbClr val="FF0000"/>
                  </a:solidFill>
                  <a:latin typeface="Times New Roman" pitchFamily="18" charset="0"/>
                  <a:cs typeface="Times New Roman" pitchFamily="18" charset="0"/>
                </a:rPr>
                <a:t> - U</a:t>
              </a:r>
              <a:r>
                <a:rPr lang="en-US" sz="2800" b="1" baseline="-25000">
                  <a:solidFill>
                    <a:srgbClr val="FF0000"/>
                  </a:solidFill>
                  <a:latin typeface="Times New Roman" pitchFamily="18" charset="0"/>
                  <a:cs typeface="Times New Roman" pitchFamily="18" charset="0"/>
                </a:rPr>
                <a:t>d</a:t>
              </a:r>
            </a:p>
            <a:p>
              <a:endParaRPr lang="en-US" sz="2800" b="1" baseline="-25000">
                <a:solidFill>
                  <a:srgbClr val="FF0000"/>
                </a:solidFill>
              </a:endParaRPr>
            </a:p>
          </p:txBody>
        </p:sp>
        <p:sp>
          <p:nvSpPr>
            <p:cNvPr id="16401" name="Rectangle 51"/>
            <p:cNvSpPr>
              <a:spLocks noChangeArrowheads="1"/>
            </p:cNvSpPr>
            <p:nvPr/>
          </p:nvSpPr>
          <p:spPr bwMode="auto">
            <a:xfrm>
              <a:off x="4953000" y="3067856"/>
              <a:ext cx="3352800" cy="461247"/>
            </a:xfrm>
            <a:prstGeom prst="rect">
              <a:avLst/>
            </a:prstGeom>
            <a:noFill/>
            <a:ln w="9525">
              <a:noFill/>
              <a:miter lim="800000"/>
              <a:headEnd/>
              <a:tailEnd/>
            </a:ln>
          </p:spPr>
          <p:txBody>
            <a:bodyPr>
              <a:spAutoFit/>
            </a:bodyPr>
            <a:lstStyle/>
            <a:p>
              <a:r>
                <a:rPr lang="en-US" sz="2400" b="1">
                  <a:solidFill>
                    <a:srgbClr val="FF0000"/>
                  </a:solidFill>
                  <a:latin typeface="Times New Roman" pitchFamily="18" charset="0"/>
                  <a:cs typeface="Times New Roman" pitchFamily="18" charset="0"/>
                </a:rPr>
                <a:t>= 220 – 10 = 210 (V)</a:t>
              </a:r>
              <a:endParaRPr lang="en-US" sz="2400">
                <a:latin typeface="Times New Roman" pitchFamily="18" charset="0"/>
                <a:cs typeface="Times New Roman" pitchFamily="18" charset="0"/>
              </a:endParaRPr>
            </a:p>
          </p:txBody>
        </p:sp>
      </p:grpSp>
      <p:sp>
        <p:nvSpPr>
          <p:cNvPr id="53" name="Text Box 58"/>
          <p:cNvSpPr txBox="1">
            <a:spLocks noChangeArrowheads="1"/>
          </p:cNvSpPr>
          <p:nvPr/>
        </p:nvSpPr>
        <p:spPr bwMode="auto">
          <a:xfrm>
            <a:off x="228600" y="914400"/>
            <a:ext cx="1752600" cy="492125"/>
          </a:xfrm>
          <a:prstGeom prst="rect">
            <a:avLst/>
          </a:prstGeom>
          <a:noFill/>
          <a:ln w="9525">
            <a:noFill/>
            <a:miter lim="800000"/>
            <a:headEnd/>
            <a:tailEnd/>
          </a:ln>
        </p:spPr>
        <p:txBody>
          <a:bodyPr lIns="91409" tIns="45705" rIns="91409" bIns="45705">
            <a:spAutoFit/>
          </a:bodyPr>
          <a:lstStyle/>
          <a:p>
            <a:pPr>
              <a:spcBef>
                <a:spcPct val="50000"/>
              </a:spcBef>
            </a:pPr>
            <a:r>
              <a:rPr lang="en-US" sz="2600" b="1">
                <a:solidFill>
                  <a:srgbClr val="FF00FF"/>
                </a:solidFill>
                <a:latin typeface="Times New Roman" pitchFamily="18" charset="0"/>
                <a:cs typeface="Times New Roman" pitchFamily="18" charset="0"/>
              </a:rPr>
              <a:t>Cách 1:</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3"/>
                                        </p:tgtEl>
                                        <p:attrNameLst>
                                          <p:attrName>style.visibility</p:attrName>
                                        </p:attrNameLst>
                                      </p:cBhvr>
                                      <p:to>
                                        <p:strVal val="visible"/>
                                      </p:to>
                                    </p:set>
                                    <p:animEffect transition="in" filter="fade">
                                      <p:cBhvr>
                                        <p:cTn id="7" dur="2000"/>
                                        <p:tgtEl>
                                          <p:spTgt spid="5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10284"/>
                                        </p:tgtEl>
                                        <p:attrNameLst>
                                          <p:attrName>style.visibility</p:attrName>
                                        </p:attrNameLst>
                                      </p:cBhvr>
                                      <p:to>
                                        <p:strVal val="visible"/>
                                      </p:to>
                                    </p:set>
                                    <p:animEffect transition="in" filter="barn(inHorizontal)">
                                      <p:cBhvr>
                                        <p:cTn id="12" dur="500"/>
                                        <p:tgtEl>
                                          <p:spTgt spid="10284"/>
                                        </p:tgtEl>
                                      </p:cBhvr>
                                    </p:animEffect>
                                  </p:childTnLst>
                                </p:cTn>
                              </p:par>
                              <p:par>
                                <p:cTn id="13" presetID="16" presetClass="entr" presetSubtype="26" fill="hold" nodeType="with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arn(inHorizontal)">
                                      <p:cBhvr>
                                        <p:cTn id="15" dur="500"/>
                                        <p:tgtEl>
                                          <p:spTgt spid="3"/>
                                        </p:tgtEl>
                                      </p:cBhvr>
                                    </p:animEffect>
                                  </p:childTnLst>
                                </p:cTn>
                              </p:par>
                              <p:par>
                                <p:cTn id="16" presetID="16" presetClass="entr" presetSubtype="26" fill="hold" nodeType="with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barn(inHorizontal)">
                                      <p:cBhvr>
                                        <p:cTn id="18" dur="500"/>
                                        <p:tgtEl>
                                          <p:spTgt spid="4"/>
                                        </p:tgtEl>
                                      </p:cBhvr>
                                    </p:animEffect>
                                  </p:childTnLst>
                                </p:cTn>
                              </p:par>
                              <p:par>
                                <p:cTn id="19" presetID="16" presetClass="entr" presetSubtype="26" fill="hold" grpId="0" nodeType="withEffect">
                                  <p:stCondLst>
                                    <p:cond delay="0"/>
                                  </p:stCondLst>
                                  <p:childTnLst>
                                    <p:set>
                                      <p:cBhvr>
                                        <p:cTn id="20" dur="1" fill="hold">
                                          <p:stCondLst>
                                            <p:cond delay="0"/>
                                          </p:stCondLst>
                                        </p:cTn>
                                        <p:tgtEl>
                                          <p:spTgt spid="10285"/>
                                        </p:tgtEl>
                                        <p:attrNameLst>
                                          <p:attrName>style.visibility</p:attrName>
                                        </p:attrNameLst>
                                      </p:cBhvr>
                                      <p:to>
                                        <p:strVal val="visible"/>
                                      </p:to>
                                    </p:set>
                                    <p:animEffect transition="in" filter="barn(inHorizontal)">
                                      <p:cBhvr>
                                        <p:cTn id="21" dur="500"/>
                                        <p:tgtEl>
                                          <p:spTgt spid="10285"/>
                                        </p:tgtEl>
                                      </p:cBhvr>
                                    </p:animEffect>
                                  </p:childTnLst>
                                </p:cTn>
                              </p:par>
                              <p:par>
                                <p:cTn id="22" presetID="16" presetClass="entr" presetSubtype="26" fill="hold" grpId="0" nodeType="withEffect">
                                  <p:stCondLst>
                                    <p:cond delay="0"/>
                                  </p:stCondLst>
                                  <p:childTnLst>
                                    <p:set>
                                      <p:cBhvr>
                                        <p:cTn id="23" dur="1" fill="hold">
                                          <p:stCondLst>
                                            <p:cond delay="0"/>
                                          </p:stCondLst>
                                        </p:cTn>
                                        <p:tgtEl>
                                          <p:spTgt spid="10296"/>
                                        </p:tgtEl>
                                        <p:attrNameLst>
                                          <p:attrName>style.visibility</p:attrName>
                                        </p:attrNameLst>
                                      </p:cBhvr>
                                      <p:to>
                                        <p:strVal val="visible"/>
                                      </p:to>
                                    </p:set>
                                    <p:animEffect transition="in" filter="barn(inHorizontal)">
                                      <p:cBhvr>
                                        <p:cTn id="24" dur="500"/>
                                        <p:tgtEl>
                                          <p:spTgt spid="10296"/>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44"/>
                                        </p:tgtEl>
                                        <p:attrNameLst>
                                          <p:attrName>style.visibility</p:attrName>
                                        </p:attrNameLst>
                                      </p:cBhvr>
                                      <p:to>
                                        <p:strVal val="visible"/>
                                      </p:to>
                                    </p:set>
                                    <p:animEffect transition="in" filter="fade">
                                      <p:cBhvr>
                                        <p:cTn id="29" dur="2000"/>
                                        <p:tgtEl>
                                          <p:spTgt spid="44"/>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45"/>
                                        </p:tgtEl>
                                        <p:attrNameLst>
                                          <p:attrName>style.visibility</p:attrName>
                                        </p:attrNameLst>
                                      </p:cBhvr>
                                      <p:to>
                                        <p:strVal val="visible"/>
                                      </p:to>
                                    </p:set>
                                    <p:animEffect transition="in" filter="fade">
                                      <p:cBhvr>
                                        <p:cTn id="34" dur="2000"/>
                                        <p:tgtEl>
                                          <p:spTgt spid="45"/>
                                        </p:tgtEl>
                                      </p:cBhvr>
                                    </p:animEffect>
                                  </p:childTnLst>
                                </p:cTn>
                              </p:par>
                            </p:childTnLst>
                          </p:cTn>
                        </p:par>
                        <p:par>
                          <p:cTn id="35" fill="hold" nodeType="afterGroup">
                            <p:stCondLst>
                              <p:cond delay="2000"/>
                            </p:stCondLst>
                            <p:childTnLst>
                              <p:par>
                                <p:cTn id="36" presetID="2" presetClass="entr" presetSubtype="8" fill="hold" nodeType="afterEffect">
                                  <p:stCondLst>
                                    <p:cond delay="0"/>
                                  </p:stCondLst>
                                  <p:childTnLst>
                                    <p:set>
                                      <p:cBhvr>
                                        <p:cTn id="37" dur="1" fill="hold">
                                          <p:stCondLst>
                                            <p:cond delay="0"/>
                                          </p:stCondLst>
                                        </p:cTn>
                                        <p:tgtEl>
                                          <p:spTgt spid="5"/>
                                        </p:tgtEl>
                                        <p:attrNameLst>
                                          <p:attrName>style.visibility</p:attrName>
                                        </p:attrNameLst>
                                      </p:cBhvr>
                                      <p:to>
                                        <p:strVal val="visible"/>
                                      </p:to>
                                    </p:set>
                                    <p:anim calcmode="lin" valueType="num">
                                      <p:cBhvr additive="base">
                                        <p:cTn id="38" dur="500" fill="hold"/>
                                        <p:tgtEl>
                                          <p:spTgt spid="5"/>
                                        </p:tgtEl>
                                        <p:attrNameLst>
                                          <p:attrName>ppt_x</p:attrName>
                                        </p:attrNameLst>
                                      </p:cBhvr>
                                      <p:tavLst>
                                        <p:tav tm="0">
                                          <p:val>
                                            <p:strVal val="0-#ppt_w/2"/>
                                          </p:val>
                                        </p:tav>
                                        <p:tav tm="100000">
                                          <p:val>
                                            <p:strVal val="#ppt_x"/>
                                          </p:val>
                                        </p:tav>
                                      </p:tavLst>
                                    </p:anim>
                                    <p:anim calcmode="lin" valueType="num">
                                      <p:cBhvr additive="base">
                                        <p:cTn id="39" dur="500" fill="hold"/>
                                        <p:tgtEl>
                                          <p:spTgt spid="5"/>
                                        </p:tgtEl>
                                        <p:attrNameLst>
                                          <p:attrName>ppt_y</p:attrName>
                                        </p:attrNameLst>
                                      </p:cBhvr>
                                      <p:tavLst>
                                        <p:tav tm="0">
                                          <p:val>
                                            <p:strVal val="#ppt_y"/>
                                          </p:val>
                                        </p:tav>
                                        <p:tav tm="100000">
                                          <p:val>
                                            <p:strVal val="#ppt_y"/>
                                          </p:val>
                                        </p:tav>
                                      </p:tavLst>
                                    </p:anim>
                                  </p:childTnLst>
                                </p:cTn>
                              </p:par>
                            </p:childTnLst>
                          </p:cTn>
                        </p:par>
                        <p:par>
                          <p:cTn id="40" fill="hold" nodeType="afterGroup">
                            <p:stCondLst>
                              <p:cond delay="2500"/>
                            </p:stCondLst>
                            <p:childTnLst>
                              <p:par>
                                <p:cTn id="41" presetID="16" presetClass="entr" presetSubtype="26" fill="hold" grpId="0" nodeType="afterEffect">
                                  <p:stCondLst>
                                    <p:cond delay="0"/>
                                  </p:stCondLst>
                                  <p:childTnLst>
                                    <p:set>
                                      <p:cBhvr>
                                        <p:cTn id="42" dur="1" fill="hold">
                                          <p:stCondLst>
                                            <p:cond delay="0"/>
                                          </p:stCondLst>
                                        </p:cTn>
                                        <p:tgtEl>
                                          <p:spTgt spid="49"/>
                                        </p:tgtEl>
                                        <p:attrNameLst>
                                          <p:attrName>style.visibility</p:attrName>
                                        </p:attrNameLst>
                                      </p:cBhvr>
                                      <p:to>
                                        <p:strVal val="visible"/>
                                      </p:to>
                                    </p:set>
                                    <p:animEffect transition="in" filter="barn(inHorizontal)">
                                      <p:cBhvr>
                                        <p:cTn id="43" dur="500"/>
                                        <p:tgtEl>
                                          <p:spTgt spid="49"/>
                                        </p:tgtEl>
                                      </p:cBhvr>
                                    </p:animEffect>
                                  </p:childTnLst>
                                </p:cTn>
                              </p:par>
                            </p:childTnLst>
                          </p:cTn>
                        </p:par>
                        <p:par>
                          <p:cTn id="44" fill="hold" nodeType="afterGroup">
                            <p:stCondLst>
                              <p:cond delay="3000"/>
                            </p:stCondLst>
                            <p:childTnLst>
                              <p:par>
                                <p:cTn id="45" presetID="2" presetClass="entr" presetSubtype="8" fill="hold" nodeType="afterEffect">
                                  <p:stCondLst>
                                    <p:cond delay="0"/>
                                  </p:stCondLst>
                                  <p:childTnLst>
                                    <p:set>
                                      <p:cBhvr>
                                        <p:cTn id="46" dur="1" fill="hold">
                                          <p:stCondLst>
                                            <p:cond delay="0"/>
                                          </p:stCondLst>
                                        </p:cTn>
                                        <p:tgtEl>
                                          <p:spTgt spid="6"/>
                                        </p:tgtEl>
                                        <p:attrNameLst>
                                          <p:attrName>style.visibility</p:attrName>
                                        </p:attrNameLst>
                                      </p:cBhvr>
                                      <p:to>
                                        <p:strVal val="visible"/>
                                      </p:to>
                                    </p:set>
                                    <p:anim calcmode="lin" valueType="num">
                                      <p:cBhvr additive="base">
                                        <p:cTn id="47" dur="500" fill="hold"/>
                                        <p:tgtEl>
                                          <p:spTgt spid="6"/>
                                        </p:tgtEl>
                                        <p:attrNameLst>
                                          <p:attrName>ppt_x</p:attrName>
                                        </p:attrNameLst>
                                      </p:cBhvr>
                                      <p:tavLst>
                                        <p:tav tm="0">
                                          <p:val>
                                            <p:strVal val="0-#ppt_w/2"/>
                                          </p:val>
                                        </p:tav>
                                        <p:tav tm="100000">
                                          <p:val>
                                            <p:strVal val="#ppt_x"/>
                                          </p:val>
                                        </p:tav>
                                      </p:tavLst>
                                    </p:anim>
                                    <p:anim calcmode="lin" valueType="num">
                                      <p:cBhvr additive="base">
                                        <p:cTn id="48" dur="5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84" grpId="0"/>
      <p:bldP spid="10285" grpId="0"/>
      <p:bldP spid="10296" grpId="0"/>
      <p:bldP spid="44" grpId="0"/>
      <p:bldP spid="45" grpId="0"/>
      <p:bldP spid="49" grpId="0"/>
      <p:bldP spid="53"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8915400" cy="646331"/>
          </a:xfrm>
          <a:prstGeom prst="rect">
            <a:avLst/>
          </a:prstGeom>
        </p:spPr>
        <p:txBody>
          <a:bodyPr wrap="square">
            <a:spAutoFit/>
          </a:bodyPr>
          <a:lstStyle/>
          <a:p>
            <a:r>
              <a:rPr lang="vi-VN" sz="3600" b="1" dirty="0">
                <a:latin typeface="Times New Roman" pitchFamily="18" charset="0"/>
                <a:cs typeface="Times New Roman" pitchFamily="18" charset="0"/>
              </a:rPr>
              <a:t>Bài 4:</a:t>
            </a:r>
            <a:r>
              <a:rPr lang="vi-VN" sz="3600" dirty="0">
                <a:latin typeface="Times New Roman" pitchFamily="18" charset="0"/>
                <a:cs typeface="Times New Roman" pitchFamily="18" charset="0"/>
              </a:rPr>
              <a:t> Cho mạch điện có sơ đồ như hình vẽ:</a:t>
            </a:r>
            <a:endParaRPr lang="en-US" sz="3600" dirty="0">
              <a:latin typeface="Times New Roman" pitchFamily="18" charset="0"/>
              <a:cs typeface="Times New Roman" pitchFamily="18" charset="0"/>
            </a:endParaRPr>
          </a:p>
        </p:txBody>
      </p:sp>
      <p:pic>
        <p:nvPicPr>
          <p:cNvPr id="30722" name="Picture 2" descr="Vật Lí lớp 9 | Tổng hợp Lý thuyết - Bài tập Vật Lý 9 có đáp án"/>
          <p:cNvPicPr>
            <a:picLocks noChangeAspect="1" noChangeArrowheads="1"/>
          </p:cNvPicPr>
          <p:nvPr/>
        </p:nvPicPr>
        <p:blipFill>
          <a:blip r:embed="rId2"/>
          <a:srcRect/>
          <a:stretch>
            <a:fillRect/>
          </a:stretch>
        </p:blipFill>
        <p:spPr bwMode="auto">
          <a:xfrm>
            <a:off x="1981200" y="533400"/>
            <a:ext cx="4495800" cy="2514600"/>
          </a:xfrm>
          <a:prstGeom prst="rect">
            <a:avLst/>
          </a:prstGeom>
          <a:noFill/>
        </p:spPr>
      </p:pic>
      <p:sp>
        <p:nvSpPr>
          <p:cNvPr id="4" name="Rectangle 3"/>
          <p:cNvSpPr/>
          <p:nvPr/>
        </p:nvSpPr>
        <p:spPr>
          <a:xfrm>
            <a:off x="152400" y="5486400"/>
            <a:ext cx="8991600" cy="1200329"/>
          </a:xfrm>
          <a:prstGeom prst="rect">
            <a:avLst/>
          </a:prstGeom>
        </p:spPr>
        <p:txBody>
          <a:bodyPr wrap="square">
            <a:spAutoFit/>
          </a:bodyPr>
          <a:lstStyle/>
          <a:p>
            <a:r>
              <a:rPr lang="vi-VN" sz="3600" dirty="0">
                <a:latin typeface="Times New Roman" pitchFamily="18" charset="0"/>
                <a:cs typeface="Times New Roman" pitchFamily="18" charset="0"/>
              </a:rPr>
              <a:t>b) Phải điều chỉnh biến trở có điện trở là bao nhiêu để vôn kế chỉ 4,5V.</a:t>
            </a:r>
          </a:p>
        </p:txBody>
      </p:sp>
      <p:sp>
        <p:nvSpPr>
          <p:cNvPr id="5" name="Rectangle 4"/>
          <p:cNvSpPr/>
          <p:nvPr/>
        </p:nvSpPr>
        <p:spPr>
          <a:xfrm>
            <a:off x="228600" y="3048000"/>
            <a:ext cx="8915400" cy="646331"/>
          </a:xfrm>
          <a:prstGeom prst="rect">
            <a:avLst/>
          </a:prstGeom>
        </p:spPr>
        <p:txBody>
          <a:bodyPr wrap="square">
            <a:spAutoFit/>
          </a:bodyPr>
          <a:lstStyle/>
          <a:p>
            <a:r>
              <a:rPr lang="vi-VN" sz="3600" dirty="0">
                <a:latin typeface="Times New Roman" pitchFamily="18" charset="0"/>
                <a:cs typeface="Times New Roman" pitchFamily="18" charset="0"/>
              </a:rPr>
              <a:t>Nguồn điện có hiệu điện thế không đổi 12V.</a:t>
            </a:r>
          </a:p>
        </p:txBody>
      </p:sp>
      <p:sp>
        <p:nvSpPr>
          <p:cNvPr id="6" name="Rectangle 5"/>
          <p:cNvSpPr/>
          <p:nvPr/>
        </p:nvSpPr>
        <p:spPr>
          <a:xfrm>
            <a:off x="152400" y="3733800"/>
            <a:ext cx="8991600" cy="1754326"/>
          </a:xfrm>
          <a:prstGeom prst="rect">
            <a:avLst/>
          </a:prstGeom>
        </p:spPr>
        <p:txBody>
          <a:bodyPr wrap="square">
            <a:spAutoFit/>
          </a:bodyPr>
          <a:lstStyle/>
          <a:p>
            <a:r>
              <a:rPr lang="vi-VN" sz="3600" dirty="0">
                <a:latin typeface="Times New Roman" pitchFamily="18" charset="0"/>
                <a:cs typeface="Times New Roman" pitchFamily="18" charset="0"/>
              </a:rPr>
              <a:t>a) Điều chỉnh con chạy của biến trở để vôn kế chỉ 6V thì ampe kế chỉ 0,5A. Hỏi khi đó biến trở có điện trở là bao nhiêu?</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linds(horizont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7" presetClass="entr" presetSubtype="4" fill="hold" nodeType="clickEffect">
                                  <p:stCondLst>
                                    <p:cond delay="0"/>
                                  </p:stCondLst>
                                  <p:childTnLst>
                                    <p:set>
                                      <p:cBhvr>
                                        <p:cTn id="11" dur="1" fill="hold">
                                          <p:stCondLst>
                                            <p:cond delay="0"/>
                                          </p:stCondLst>
                                        </p:cTn>
                                        <p:tgtEl>
                                          <p:spTgt spid="30722"/>
                                        </p:tgtEl>
                                        <p:attrNameLst>
                                          <p:attrName>style.visibility</p:attrName>
                                        </p:attrNameLst>
                                      </p:cBhvr>
                                      <p:to>
                                        <p:strVal val="visible"/>
                                      </p:to>
                                    </p:set>
                                    <p:anim calcmode="lin" valueType="num">
                                      <p:cBhvr additive="base">
                                        <p:cTn id="12" dur="5000" fill="hold"/>
                                        <p:tgtEl>
                                          <p:spTgt spid="30722"/>
                                        </p:tgtEl>
                                        <p:attrNameLst>
                                          <p:attrName>ppt_x</p:attrName>
                                        </p:attrNameLst>
                                      </p:cBhvr>
                                      <p:tavLst>
                                        <p:tav tm="0">
                                          <p:val>
                                            <p:strVal val="#ppt_x"/>
                                          </p:val>
                                        </p:tav>
                                        <p:tav tm="100000">
                                          <p:val>
                                            <p:strVal val="#ppt_x"/>
                                          </p:val>
                                        </p:tav>
                                      </p:tavLst>
                                    </p:anim>
                                    <p:anim calcmode="lin" valueType="num">
                                      <p:cBhvr additive="base">
                                        <p:cTn id="13" dur="5000" fill="hold"/>
                                        <p:tgtEl>
                                          <p:spTgt spid="30722"/>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dissolve">
                                      <p:cBhvr>
                                        <p:cTn id="18" dur="500"/>
                                        <p:tgtEl>
                                          <p:spTgt spid="5"/>
                                        </p:tgtEl>
                                      </p:cBhvr>
                                    </p:animEffect>
                                  </p:childTnLst>
                                </p:cTn>
                              </p:par>
                            </p:childTnLst>
                          </p:cTn>
                        </p:par>
                      </p:childTnLst>
                    </p:cTn>
                  </p:par>
                  <p:par>
                    <p:cTn id="19" fill="hold">
                      <p:stCondLst>
                        <p:cond delay="indefinite"/>
                      </p:stCondLst>
                      <p:childTnLst>
                        <p:par>
                          <p:cTn id="20" fill="hold">
                            <p:stCondLst>
                              <p:cond delay="0"/>
                            </p:stCondLst>
                            <p:childTnLst>
                              <p:par>
                                <p:cTn id="21" presetID="21" presetClass="entr" presetSubtype="4"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wheel(4)">
                                      <p:cBhvr>
                                        <p:cTn id="23" dur="2000"/>
                                        <p:tgtEl>
                                          <p:spTgt spid="6"/>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4" fill="hold" nodeType="clickEffect">
                                  <p:stCondLst>
                                    <p:cond delay="0"/>
                                  </p:stCondLst>
                                  <p:childTnLst>
                                    <p:set>
                                      <p:cBhvr>
                                        <p:cTn id="27" dur="1" fill="hold">
                                          <p:stCondLst>
                                            <p:cond delay="0"/>
                                          </p:stCondLst>
                                        </p:cTn>
                                        <p:tgtEl>
                                          <p:spTgt spid="4">
                                            <p:txEl>
                                              <p:pRg st="0" end="0"/>
                                            </p:txEl>
                                          </p:spTgt>
                                        </p:tgtEl>
                                        <p:attrNameLst>
                                          <p:attrName>style.visibility</p:attrName>
                                        </p:attrNameLst>
                                      </p:cBhvr>
                                      <p:to>
                                        <p:strVal val="visible"/>
                                      </p:to>
                                    </p:set>
                                    <p:animEffect transition="in" filter="wipe(down)">
                                      <p:cBhvr>
                                        <p:cTn id="28"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0"/>
            <a:ext cx="4852610" cy="646331"/>
          </a:xfrm>
          <a:prstGeom prst="rect">
            <a:avLst/>
          </a:prstGeom>
        </p:spPr>
        <p:txBody>
          <a:bodyPr wrap="none">
            <a:spAutoFit/>
          </a:bodyPr>
          <a:lstStyle/>
          <a:p>
            <a:r>
              <a:rPr lang="vi-VN" sz="3600" dirty="0">
                <a:latin typeface="Times New Roman" pitchFamily="18" charset="0"/>
                <a:cs typeface="Times New Roman" pitchFamily="18" charset="0"/>
              </a:rPr>
              <a:t>a) Biến trở có điện trở là:</a:t>
            </a:r>
            <a:endParaRPr lang="en-US" sz="3600" dirty="0">
              <a:latin typeface="Times New Roman" pitchFamily="18" charset="0"/>
              <a:cs typeface="Times New Roman" pitchFamily="18" charset="0"/>
            </a:endParaRPr>
          </a:p>
        </p:txBody>
      </p:sp>
      <p:pic>
        <p:nvPicPr>
          <p:cNvPr id="33794" name="Picture 2" descr="Vật Lí lớp 9 | Tổng hợp Lý thuyết - Bài tập Vật Lý 9 có đáp án"/>
          <p:cNvPicPr>
            <a:picLocks noChangeAspect="1" noChangeArrowheads="1"/>
          </p:cNvPicPr>
          <p:nvPr/>
        </p:nvPicPr>
        <p:blipFill>
          <a:blip r:embed="rId2"/>
          <a:srcRect/>
          <a:stretch>
            <a:fillRect/>
          </a:stretch>
        </p:blipFill>
        <p:spPr bwMode="auto">
          <a:xfrm>
            <a:off x="1523999" y="609600"/>
            <a:ext cx="5145617" cy="1295400"/>
          </a:xfrm>
          <a:prstGeom prst="rect">
            <a:avLst/>
          </a:prstGeom>
          <a:noFill/>
        </p:spPr>
      </p:pic>
      <p:sp>
        <p:nvSpPr>
          <p:cNvPr id="4" name="Rectangle 3"/>
          <p:cNvSpPr/>
          <p:nvPr/>
        </p:nvSpPr>
        <p:spPr>
          <a:xfrm>
            <a:off x="0" y="1828800"/>
            <a:ext cx="9144000" cy="1200329"/>
          </a:xfrm>
          <a:prstGeom prst="rect">
            <a:avLst/>
          </a:prstGeom>
        </p:spPr>
        <p:txBody>
          <a:bodyPr wrap="square">
            <a:spAutoFit/>
          </a:bodyPr>
          <a:lstStyle/>
          <a:p>
            <a:r>
              <a:rPr lang="vi-VN" sz="3600" dirty="0">
                <a:latin typeface="Times New Roman" pitchFamily="18" charset="0"/>
                <a:cs typeface="Times New Roman" pitchFamily="18" charset="0"/>
              </a:rPr>
              <a:t>b) Khi điều chỉnh biến trở để vôn kế có số chỉ 4,5V thì ta có:</a:t>
            </a:r>
            <a:endParaRPr lang="en-US" sz="3600" dirty="0">
              <a:latin typeface="Times New Roman" pitchFamily="18" charset="0"/>
              <a:cs typeface="Times New Roman" pitchFamily="18" charset="0"/>
            </a:endParaRPr>
          </a:p>
        </p:txBody>
      </p:sp>
      <p:pic>
        <p:nvPicPr>
          <p:cNvPr id="33796" name="Picture 4" descr="Vật Lí lớp 9 | Tổng hợp Lý thuyết - Bài tập Vật Lý 9 có đáp án"/>
          <p:cNvPicPr>
            <a:picLocks noChangeAspect="1" noChangeArrowheads="1"/>
          </p:cNvPicPr>
          <p:nvPr/>
        </p:nvPicPr>
        <p:blipFill>
          <a:blip r:embed="rId3"/>
          <a:srcRect/>
          <a:stretch>
            <a:fillRect/>
          </a:stretch>
        </p:blipFill>
        <p:spPr bwMode="auto">
          <a:xfrm>
            <a:off x="3048000" y="2362200"/>
            <a:ext cx="3302000" cy="1143000"/>
          </a:xfrm>
          <a:prstGeom prst="rect">
            <a:avLst/>
          </a:prstGeom>
          <a:noFill/>
        </p:spPr>
      </p:pic>
      <p:sp>
        <p:nvSpPr>
          <p:cNvPr id="6" name="Rectangle 5"/>
          <p:cNvSpPr/>
          <p:nvPr/>
        </p:nvSpPr>
        <p:spPr>
          <a:xfrm>
            <a:off x="0" y="3429000"/>
            <a:ext cx="9144000" cy="1754326"/>
          </a:xfrm>
          <a:prstGeom prst="rect">
            <a:avLst/>
          </a:prstGeom>
        </p:spPr>
        <p:txBody>
          <a:bodyPr wrap="square">
            <a:spAutoFit/>
          </a:bodyPr>
          <a:lstStyle/>
          <a:p>
            <a:r>
              <a:rPr lang="vi-VN" sz="3600" dirty="0">
                <a:latin typeface="Times New Roman" pitchFamily="18" charset="0"/>
                <a:cs typeface="Times New Roman" pitchFamily="18" charset="0"/>
              </a:rPr>
              <a:t>Cường độ dòng điện chạy qua điện trở R và biến trở khi đó là:</a:t>
            </a:r>
          </a:p>
          <a:p>
            <a:br>
              <a:rPr lang="vi-VN" dirty="0"/>
            </a:br>
            <a:endParaRPr lang="en-US" dirty="0"/>
          </a:p>
        </p:txBody>
      </p:sp>
      <p:pic>
        <p:nvPicPr>
          <p:cNvPr id="33798" name="Picture 6" descr="Vật Lí lớp 9 | Tổng hợp Lý thuyết - Bài tập Vật Lý 9 có đáp án"/>
          <p:cNvPicPr>
            <a:picLocks noChangeAspect="1" noChangeArrowheads="1"/>
          </p:cNvPicPr>
          <p:nvPr/>
        </p:nvPicPr>
        <p:blipFill>
          <a:blip r:embed="rId4"/>
          <a:srcRect/>
          <a:stretch>
            <a:fillRect/>
          </a:stretch>
        </p:blipFill>
        <p:spPr bwMode="auto">
          <a:xfrm>
            <a:off x="2895599" y="4114800"/>
            <a:ext cx="3408829" cy="990600"/>
          </a:xfrm>
          <a:prstGeom prst="rect">
            <a:avLst/>
          </a:prstGeom>
          <a:noFill/>
        </p:spPr>
      </p:pic>
      <p:sp>
        <p:nvSpPr>
          <p:cNvPr id="8" name="Rectangle 7"/>
          <p:cNvSpPr/>
          <p:nvPr/>
        </p:nvSpPr>
        <p:spPr>
          <a:xfrm>
            <a:off x="0" y="5029200"/>
            <a:ext cx="4608954" cy="646331"/>
          </a:xfrm>
          <a:prstGeom prst="rect">
            <a:avLst/>
          </a:prstGeom>
        </p:spPr>
        <p:txBody>
          <a:bodyPr wrap="none">
            <a:spAutoFit/>
          </a:bodyPr>
          <a:lstStyle/>
          <a:p>
            <a:r>
              <a:rPr lang="en-US" sz="3600" dirty="0" err="1">
                <a:latin typeface="Times New Roman" pitchFamily="18" charset="0"/>
                <a:cs typeface="Times New Roman" pitchFamily="18" charset="0"/>
              </a:rPr>
              <a:t>Điện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trở</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của</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biến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trở</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là</a:t>
            </a:r>
            <a:r>
              <a:rPr lang="en-US" sz="3600" dirty="0">
                <a:latin typeface="Times New Roman" pitchFamily="18" charset="0"/>
                <a:cs typeface="Times New Roman" pitchFamily="18" charset="0"/>
              </a:rPr>
              <a:t>:</a:t>
            </a:r>
          </a:p>
        </p:txBody>
      </p:sp>
      <p:pic>
        <p:nvPicPr>
          <p:cNvPr id="33800" name="Picture 8" descr="Vật Lí lớp 9 | Tổng hợp Lý thuyết - Bài tập Vật Lý 9 có đáp án"/>
          <p:cNvPicPr>
            <a:picLocks noChangeAspect="1" noChangeArrowheads="1"/>
          </p:cNvPicPr>
          <p:nvPr/>
        </p:nvPicPr>
        <p:blipFill>
          <a:blip r:embed="rId5"/>
          <a:srcRect/>
          <a:stretch>
            <a:fillRect/>
          </a:stretch>
        </p:blipFill>
        <p:spPr bwMode="auto">
          <a:xfrm>
            <a:off x="2438400" y="5562600"/>
            <a:ext cx="5410200" cy="1233328"/>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linds(horizont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3" presetClass="entr" presetSubtype="16" fill="hold" nodeType="clickEffect">
                                  <p:stCondLst>
                                    <p:cond delay="0"/>
                                  </p:stCondLst>
                                  <p:childTnLst>
                                    <p:set>
                                      <p:cBhvr>
                                        <p:cTn id="11" dur="1" fill="hold">
                                          <p:stCondLst>
                                            <p:cond delay="0"/>
                                          </p:stCondLst>
                                        </p:cTn>
                                        <p:tgtEl>
                                          <p:spTgt spid="33794"/>
                                        </p:tgtEl>
                                        <p:attrNameLst>
                                          <p:attrName>style.visibility</p:attrName>
                                        </p:attrNameLst>
                                      </p:cBhvr>
                                      <p:to>
                                        <p:strVal val="visible"/>
                                      </p:to>
                                    </p:set>
                                    <p:animEffect transition="in" filter="plus(in)">
                                      <p:cBhvr>
                                        <p:cTn id="12" dur="2000"/>
                                        <p:tgtEl>
                                          <p:spTgt spid="33794"/>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4" fill="hold" nodeType="clickEffect">
                                  <p:stCondLst>
                                    <p:cond delay="0"/>
                                  </p:stCondLst>
                                  <p:childTnLst>
                                    <p:set>
                                      <p:cBhvr>
                                        <p:cTn id="16" dur="1" fill="hold">
                                          <p:stCondLst>
                                            <p:cond delay="0"/>
                                          </p:stCondLst>
                                        </p:cTn>
                                        <p:tgtEl>
                                          <p:spTgt spid="4">
                                            <p:txEl>
                                              <p:pRg st="0" end="0"/>
                                            </p:txEl>
                                          </p:spTgt>
                                        </p:tgtEl>
                                        <p:attrNameLst>
                                          <p:attrName>style.visibility</p:attrName>
                                        </p:attrNameLst>
                                      </p:cBhvr>
                                      <p:to>
                                        <p:strVal val="visible"/>
                                      </p:to>
                                    </p:set>
                                    <p:animEffect transition="in" filter="wheel(4)">
                                      <p:cBhvr>
                                        <p:cTn id="17" dur="2000"/>
                                        <p:tgtEl>
                                          <p:spTgt spid="4">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4" fill="hold" nodeType="clickEffect">
                                  <p:stCondLst>
                                    <p:cond delay="0"/>
                                  </p:stCondLst>
                                  <p:childTnLst>
                                    <p:set>
                                      <p:cBhvr>
                                        <p:cTn id="21" dur="1" fill="hold">
                                          <p:stCondLst>
                                            <p:cond delay="0"/>
                                          </p:stCondLst>
                                        </p:cTn>
                                        <p:tgtEl>
                                          <p:spTgt spid="33796"/>
                                        </p:tgtEl>
                                        <p:attrNameLst>
                                          <p:attrName>style.visibility</p:attrName>
                                        </p:attrNameLst>
                                      </p:cBhvr>
                                      <p:to>
                                        <p:strVal val="visible"/>
                                      </p:to>
                                    </p:set>
                                    <p:animEffect transition="in" filter="wheel(4)">
                                      <p:cBhvr>
                                        <p:cTn id="22" dur="2000"/>
                                        <p:tgtEl>
                                          <p:spTgt spid="33796"/>
                                        </p:tgtEl>
                                      </p:cBhvr>
                                    </p:animEffect>
                                  </p:childTnLst>
                                </p:cTn>
                              </p:par>
                            </p:childTnLst>
                          </p:cTn>
                        </p:par>
                      </p:childTnLst>
                    </p:cTn>
                  </p:par>
                  <p:par>
                    <p:cTn id="23" fill="hold">
                      <p:stCondLst>
                        <p:cond delay="indefinite"/>
                      </p:stCondLst>
                      <p:childTnLst>
                        <p:par>
                          <p:cTn id="24" fill="hold">
                            <p:stCondLst>
                              <p:cond delay="0"/>
                            </p:stCondLst>
                            <p:childTnLst>
                              <p:par>
                                <p:cTn id="25" presetID="18" presetClass="entr" presetSubtype="12"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strips(downLeft)">
                                      <p:cBhvr>
                                        <p:cTn id="27" dur="500"/>
                                        <p:tgtEl>
                                          <p:spTgt spid="6"/>
                                        </p:tgtEl>
                                      </p:cBhvr>
                                    </p:animEffect>
                                  </p:childTnLst>
                                </p:cTn>
                              </p:par>
                            </p:childTnLst>
                          </p:cTn>
                        </p:par>
                      </p:childTnLst>
                    </p:cTn>
                  </p:par>
                  <p:par>
                    <p:cTn id="28" fill="hold">
                      <p:stCondLst>
                        <p:cond delay="indefinite"/>
                      </p:stCondLst>
                      <p:childTnLst>
                        <p:par>
                          <p:cTn id="29" fill="hold">
                            <p:stCondLst>
                              <p:cond delay="0"/>
                            </p:stCondLst>
                            <p:childTnLst>
                              <p:par>
                                <p:cTn id="30" presetID="7" presetClass="entr" presetSubtype="4" fill="hold" nodeType="clickEffect">
                                  <p:stCondLst>
                                    <p:cond delay="0"/>
                                  </p:stCondLst>
                                  <p:childTnLst>
                                    <p:set>
                                      <p:cBhvr>
                                        <p:cTn id="31" dur="1" fill="hold">
                                          <p:stCondLst>
                                            <p:cond delay="0"/>
                                          </p:stCondLst>
                                        </p:cTn>
                                        <p:tgtEl>
                                          <p:spTgt spid="33798"/>
                                        </p:tgtEl>
                                        <p:attrNameLst>
                                          <p:attrName>style.visibility</p:attrName>
                                        </p:attrNameLst>
                                      </p:cBhvr>
                                      <p:to>
                                        <p:strVal val="visible"/>
                                      </p:to>
                                    </p:set>
                                    <p:anim calcmode="lin" valueType="num">
                                      <p:cBhvr additive="base">
                                        <p:cTn id="32" dur="5000" fill="hold"/>
                                        <p:tgtEl>
                                          <p:spTgt spid="33798"/>
                                        </p:tgtEl>
                                        <p:attrNameLst>
                                          <p:attrName>ppt_x</p:attrName>
                                        </p:attrNameLst>
                                      </p:cBhvr>
                                      <p:tavLst>
                                        <p:tav tm="0">
                                          <p:val>
                                            <p:strVal val="#ppt_x"/>
                                          </p:val>
                                        </p:tav>
                                        <p:tav tm="100000">
                                          <p:val>
                                            <p:strVal val="#ppt_x"/>
                                          </p:val>
                                        </p:tav>
                                      </p:tavLst>
                                    </p:anim>
                                    <p:anim calcmode="lin" valueType="num">
                                      <p:cBhvr additive="base">
                                        <p:cTn id="33" dur="5000" fill="hold"/>
                                        <p:tgtEl>
                                          <p:spTgt spid="33798"/>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18" presetClass="entr" presetSubtype="12" fill="hold" grpId="0" nodeType="clickEffect">
                                  <p:stCondLst>
                                    <p:cond delay="0"/>
                                  </p:stCondLst>
                                  <p:childTnLst>
                                    <p:set>
                                      <p:cBhvr>
                                        <p:cTn id="37" dur="1" fill="hold">
                                          <p:stCondLst>
                                            <p:cond delay="0"/>
                                          </p:stCondLst>
                                        </p:cTn>
                                        <p:tgtEl>
                                          <p:spTgt spid="8"/>
                                        </p:tgtEl>
                                        <p:attrNameLst>
                                          <p:attrName>style.visibility</p:attrName>
                                        </p:attrNameLst>
                                      </p:cBhvr>
                                      <p:to>
                                        <p:strVal val="visible"/>
                                      </p:to>
                                    </p:set>
                                    <p:animEffect transition="in" filter="strips(downLeft)">
                                      <p:cBhvr>
                                        <p:cTn id="38" dur="500"/>
                                        <p:tgtEl>
                                          <p:spTgt spid="8"/>
                                        </p:tgtEl>
                                      </p:cBhvr>
                                    </p:animEffect>
                                  </p:childTnLst>
                                </p:cTn>
                              </p:par>
                            </p:childTnLst>
                          </p:cTn>
                        </p:par>
                      </p:childTnLst>
                    </p:cTn>
                  </p:par>
                  <p:par>
                    <p:cTn id="39" fill="hold">
                      <p:stCondLst>
                        <p:cond delay="indefinite"/>
                      </p:stCondLst>
                      <p:childTnLst>
                        <p:par>
                          <p:cTn id="40" fill="hold">
                            <p:stCondLst>
                              <p:cond delay="0"/>
                            </p:stCondLst>
                            <p:childTnLst>
                              <p:par>
                                <p:cTn id="41" presetID="7" presetClass="entr" presetSubtype="4" fill="hold" nodeType="clickEffect">
                                  <p:stCondLst>
                                    <p:cond delay="0"/>
                                  </p:stCondLst>
                                  <p:childTnLst>
                                    <p:set>
                                      <p:cBhvr>
                                        <p:cTn id="42" dur="1" fill="hold">
                                          <p:stCondLst>
                                            <p:cond delay="0"/>
                                          </p:stCondLst>
                                        </p:cTn>
                                        <p:tgtEl>
                                          <p:spTgt spid="33800"/>
                                        </p:tgtEl>
                                        <p:attrNameLst>
                                          <p:attrName>style.visibility</p:attrName>
                                        </p:attrNameLst>
                                      </p:cBhvr>
                                      <p:to>
                                        <p:strVal val="visible"/>
                                      </p:to>
                                    </p:set>
                                    <p:anim calcmode="lin" valueType="num">
                                      <p:cBhvr additive="base">
                                        <p:cTn id="43" dur="5000" fill="hold"/>
                                        <p:tgtEl>
                                          <p:spTgt spid="33800"/>
                                        </p:tgtEl>
                                        <p:attrNameLst>
                                          <p:attrName>ppt_x</p:attrName>
                                        </p:attrNameLst>
                                      </p:cBhvr>
                                      <p:tavLst>
                                        <p:tav tm="0">
                                          <p:val>
                                            <p:strVal val="#ppt_x"/>
                                          </p:val>
                                        </p:tav>
                                        <p:tav tm="100000">
                                          <p:val>
                                            <p:strVal val="#ppt_x"/>
                                          </p:val>
                                        </p:tav>
                                      </p:tavLst>
                                    </p:anim>
                                    <p:anim calcmode="lin" valueType="num">
                                      <p:cBhvr additive="base">
                                        <p:cTn id="44" dur="5000" fill="hold"/>
                                        <p:tgtEl>
                                          <p:spTgt spid="3380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AutoShape 2"/>
          <p:cNvSpPr>
            <a:spLocks noChangeArrowheads="1"/>
          </p:cNvSpPr>
          <p:nvPr/>
        </p:nvSpPr>
        <p:spPr bwMode="auto">
          <a:xfrm>
            <a:off x="3505200" y="4800600"/>
            <a:ext cx="1954213" cy="207963"/>
          </a:xfrm>
          <a:prstGeom prst="cloudCallout">
            <a:avLst>
              <a:gd name="adj1" fmla="val -15579"/>
              <a:gd name="adj2" fmla="val 20833"/>
            </a:avLst>
          </a:prstGeom>
          <a:gradFill rotWithShape="1">
            <a:gsLst>
              <a:gs pos="0">
                <a:srgbClr val="FFFFFF"/>
              </a:gs>
              <a:gs pos="50000">
                <a:srgbClr val="00FFFF"/>
              </a:gs>
              <a:gs pos="100000">
                <a:srgbClr val="FFFFFF"/>
              </a:gs>
            </a:gsLst>
            <a:lin ang="18900000" scaled="1"/>
          </a:gradFill>
          <a:ln w="9525">
            <a:noFill/>
            <a:round/>
            <a:headEnd/>
            <a:tailEnd/>
          </a:ln>
        </p:spPr>
        <p:txBody>
          <a:bodyPr lIns="91409" tIns="45705" rIns="91409" bIns="45705"/>
          <a:lstStyle/>
          <a:p>
            <a:pPr algn="ctr" eaLnBrk="0" hangingPunct="0"/>
            <a:endParaRPr lang="en-US"/>
          </a:p>
        </p:txBody>
      </p:sp>
      <p:sp>
        <p:nvSpPr>
          <p:cNvPr id="47107" name="Oval 3"/>
          <p:cNvSpPr>
            <a:spLocks noChangeArrowheads="1"/>
          </p:cNvSpPr>
          <p:nvPr/>
        </p:nvSpPr>
        <p:spPr bwMode="auto">
          <a:xfrm>
            <a:off x="6781800" y="762000"/>
            <a:ext cx="2133600" cy="2133600"/>
          </a:xfrm>
          <a:prstGeom prst="ellipse">
            <a:avLst/>
          </a:prstGeom>
          <a:gradFill rotWithShape="1">
            <a:gsLst>
              <a:gs pos="0">
                <a:schemeClr val="bg1"/>
              </a:gs>
              <a:gs pos="100000">
                <a:srgbClr val="CCFF33"/>
              </a:gs>
            </a:gsLst>
            <a:path path="shape">
              <a:fillToRect l="50000" t="50000" r="50000" b="50000"/>
            </a:path>
          </a:gradFill>
          <a:ln w="9525">
            <a:noFill/>
            <a:round/>
            <a:headEnd/>
            <a:tailEnd/>
          </a:ln>
          <a:effectLst>
            <a:prstShdw prst="shdw17" dist="17961" dir="2700000">
              <a:schemeClr val="bg1">
                <a:gamma/>
                <a:shade val="60000"/>
                <a:invGamma/>
              </a:schemeClr>
            </a:prstShdw>
          </a:effectLst>
        </p:spPr>
        <p:txBody>
          <a:bodyPr wrap="none" lIns="91409" tIns="45705" rIns="91409" bIns="45705" anchor="ctr"/>
          <a:lstStyle/>
          <a:p>
            <a:pPr>
              <a:defRPr/>
            </a:pPr>
            <a:endParaRPr lang="en-US"/>
          </a:p>
        </p:txBody>
      </p:sp>
      <p:sp>
        <p:nvSpPr>
          <p:cNvPr id="4100" name="Oval 4"/>
          <p:cNvSpPr>
            <a:spLocks noChangeArrowheads="1"/>
          </p:cNvSpPr>
          <p:nvPr/>
        </p:nvSpPr>
        <p:spPr bwMode="auto">
          <a:xfrm>
            <a:off x="6934200" y="990600"/>
            <a:ext cx="1828800" cy="1828800"/>
          </a:xfrm>
          <a:prstGeom prst="ellipse">
            <a:avLst/>
          </a:prstGeom>
          <a:gradFill rotWithShape="1">
            <a:gsLst>
              <a:gs pos="0">
                <a:schemeClr val="bg1"/>
              </a:gs>
              <a:gs pos="100000">
                <a:srgbClr val="FFFF99"/>
              </a:gs>
            </a:gsLst>
            <a:path path="shape">
              <a:fillToRect l="50000" t="50000" r="50000" b="50000"/>
            </a:path>
          </a:gradFill>
          <a:ln w="9525">
            <a:noFill/>
            <a:round/>
            <a:headEnd/>
            <a:tailEnd/>
          </a:ln>
          <a:effectLst>
            <a:prstShdw prst="shdw17" dist="17961" dir="2700000">
              <a:srgbClr val="99995C"/>
            </a:prstShdw>
          </a:effectLst>
        </p:spPr>
        <p:txBody>
          <a:bodyPr wrap="none" lIns="91409" tIns="45705" rIns="91409" bIns="45705" anchor="ctr"/>
          <a:lstStyle/>
          <a:p>
            <a:endParaRPr lang="en-US"/>
          </a:p>
        </p:txBody>
      </p:sp>
      <p:grpSp>
        <p:nvGrpSpPr>
          <p:cNvPr id="2" name="Group 5"/>
          <p:cNvGrpSpPr>
            <a:grpSpLocks/>
          </p:cNvGrpSpPr>
          <p:nvPr/>
        </p:nvGrpSpPr>
        <p:grpSpPr bwMode="auto">
          <a:xfrm rot="187128">
            <a:off x="287338" y="1492250"/>
            <a:ext cx="7315200" cy="2362200"/>
            <a:chOff x="768" y="624"/>
            <a:chExt cx="4608" cy="1248"/>
          </a:xfrm>
        </p:grpSpPr>
        <p:sp>
          <p:nvSpPr>
            <p:cNvPr id="4112" name="AutoShape 6"/>
            <p:cNvSpPr>
              <a:spLocks noChangeArrowheads="1"/>
            </p:cNvSpPr>
            <p:nvPr/>
          </p:nvSpPr>
          <p:spPr bwMode="auto">
            <a:xfrm>
              <a:off x="768" y="624"/>
              <a:ext cx="4464" cy="1248"/>
            </a:xfrm>
            <a:prstGeom prst="cloudCallout">
              <a:avLst>
                <a:gd name="adj1" fmla="val 1366"/>
                <a:gd name="adj2" fmla="val -4245"/>
              </a:avLst>
            </a:prstGeom>
            <a:gradFill rotWithShape="1">
              <a:gsLst>
                <a:gs pos="0">
                  <a:schemeClr val="bg1"/>
                </a:gs>
                <a:gs pos="100000">
                  <a:srgbClr val="00CCFF"/>
                </a:gs>
              </a:gsLst>
              <a:path path="rect">
                <a:fillToRect l="50000" t="50000" r="50000" b="50000"/>
              </a:path>
            </a:gradFill>
            <a:ln w="9525">
              <a:noFill/>
              <a:round/>
              <a:headEnd/>
              <a:tailEnd/>
            </a:ln>
            <a:effectLst>
              <a:prstShdw prst="shdw17" dist="17961" dir="2700000">
                <a:srgbClr val="007A99"/>
              </a:prstShdw>
            </a:effectLst>
          </p:spPr>
          <p:txBody>
            <a:bodyPr/>
            <a:lstStyle/>
            <a:p>
              <a:pPr algn="ctr" eaLnBrk="0" hangingPunct="0"/>
              <a:endParaRPr lang="en-US"/>
            </a:p>
          </p:txBody>
        </p:sp>
        <p:sp>
          <p:nvSpPr>
            <p:cNvPr id="4113" name="AutoShape 7"/>
            <p:cNvSpPr>
              <a:spLocks noChangeArrowheads="1"/>
            </p:cNvSpPr>
            <p:nvPr/>
          </p:nvSpPr>
          <p:spPr bwMode="auto">
            <a:xfrm>
              <a:off x="2592" y="624"/>
              <a:ext cx="2784" cy="864"/>
            </a:xfrm>
            <a:prstGeom prst="cloudCallout">
              <a:avLst>
                <a:gd name="adj1" fmla="val 49139"/>
                <a:gd name="adj2" fmla="val 1620"/>
              </a:avLst>
            </a:prstGeom>
            <a:gradFill rotWithShape="1">
              <a:gsLst>
                <a:gs pos="0">
                  <a:schemeClr val="bg1"/>
                </a:gs>
                <a:gs pos="100000">
                  <a:srgbClr val="00CCFF"/>
                </a:gs>
              </a:gsLst>
              <a:path path="rect">
                <a:fillToRect l="50000" t="50000" r="50000" b="50000"/>
              </a:path>
            </a:gradFill>
            <a:ln w="9525">
              <a:noFill/>
              <a:round/>
              <a:headEnd/>
              <a:tailEnd/>
            </a:ln>
            <a:effectLst>
              <a:prstShdw prst="shdw17" dist="17961" dir="2700000">
                <a:srgbClr val="007A99"/>
              </a:prstShdw>
            </a:effectLst>
          </p:spPr>
          <p:txBody>
            <a:bodyPr/>
            <a:lstStyle/>
            <a:p>
              <a:pPr algn="ctr" eaLnBrk="0" hangingPunct="0"/>
              <a:endParaRPr lang="en-US"/>
            </a:p>
          </p:txBody>
        </p:sp>
      </p:grpSp>
      <p:pic>
        <p:nvPicPr>
          <p:cNvPr id="4102" name="Picture 8" descr="bird"/>
          <p:cNvPicPr>
            <a:picLocks noChangeAspect="1" noChangeArrowheads="1" noCrop="1"/>
          </p:cNvPicPr>
          <p:nvPr/>
        </p:nvPicPr>
        <p:blipFill>
          <a:blip r:embed="rId3"/>
          <a:srcRect/>
          <a:stretch>
            <a:fillRect/>
          </a:stretch>
        </p:blipFill>
        <p:spPr bwMode="auto">
          <a:xfrm>
            <a:off x="0" y="609600"/>
            <a:ext cx="952500" cy="952500"/>
          </a:xfrm>
          <a:prstGeom prst="rect">
            <a:avLst/>
          </a:prstGeom>
          <a:noFill/>
          <a:ln w="9525">
            <a:noFill/>
            <a:miter lim="800000"/>
            <a:headEnd/>
            <a:tailEnd/>
          </a:ln>
        </p:spPr>
      </p:pic>
      <p:pic>
        <p:nvPicPr>
          <p:cNvPr id="4103" name="Picture 10" descr="bird"/>
          <p:cNvPicPr>
            <a:picLocks noChangeAspect="1" noChangeArrowheads="1" noCrop="1"/>
          </p:cNvPicPr>
          <p:nvPr/>
        </p:nvPicPr>
        <p:blipFill>
          <a:blip r:embed="rId3"/>
          <a:srcRect/>
          <a:stretch>
            <a:fillRect/>
          </a:stretch>
        </p:blipFill>
        <p:spPr bwMode="auto">
          <a:xfrm>
            <a:off x="304800" y="2362200"/>
            <a:ext cx="723900" cy="723900"/>
          </a:xfrm>
          <a:prstGeom prst="rect">
            <a:avLst/>
          </a:prstGeom>
          <a:noFill/>
          <a:ln w="9525">
            <a:noFill/>
            <a:miter lim="800000"/>
            <a:headEnd/>
            <a:tailEnd/>
          </a:ln>
        </p:spPr>
      </p:pic>
      <p:pic>
        <p:nvPicPr>
          <p:cNvPr id="4104" name="Picture 12" descr="bird"/>
          <p:cNvPicPr>
            <a:picLocks noChangeAspect="1" noChangeArrowheads="1" noCrop="1"/>
          </p:cNvPicPr>
          <p:nvPr/>
        </p:nvPicPr>
        <p:blipFill>
          <a:blip r:embed="rId3"/>
          <a:srcRect/>
          <a:stretch>
            <a:fillRect/>
          </a:stretch>
        </p:blipFill>
        <p:spPr bwMode="auto">
          <a:xfrm flipH="1">
            <a:off x="7924800" y="0"/>
            <a:ext cx="723900" cy="723900"/>
          </a:xfrm>
          <a:prstGeom prst="rect">
            <a:avLst/>
          </a:prstGeom>
          <a:noFill/>
          <a:ln w="9525">
            <a:noFill/>
            <a:miter lim="800000"/>
            <a:headEnd/>
            <a:tailEnd/>
          </a:ln>
        </p:spPr>
      </p:pic>
      <p:pic>
        <p:nvPicPr>
          <p:cNvPr id="4105" name="Picture 13" descr="bird"/>
          <p:cNvPicPr>
            <a:picLocks noChangeAspect="1" noChangeArrowheads="1" noCrop="1"/>
          </p:cNvPicPr>
          <p:nvPr/>
        </p:nvPicPr>
        <p:blipFill>
          <a:blip r:embed="rId3"/>
          <a:srcRect/>
          <a:stretch>
            <a:fillRect/>
          </a:stretch>
        </p:blipFill>
        <p:spPr bwMode="auto">
          <a:xfrm flipH="1">
            <a:off x="8420100" y="2133600"/>
            <a:ext cx="723900" cy="723900"/>
          </a:xfrm>
          <a:prstGeom prst="rect">
            <a:avLst/>
          </a:prstGeom>
          <a:noFill/>
          <a:ln w="9525">
            <a:noFill/>
            <a:miter lim="800000"/>
            <a:headEnd/>
            <a:tailEnd/>
          </a:ln>
        </p:spPr>
      </p:pic>
      <p:pic>
        <p:nvPicPr>
          <p:cNvPr id="4106" name="Picture 15" descr="bird"/>
          <p:cNvPicPr>
            <a:picLocks noChangeAspect="1" noChangeArrowheads="1" noCrop="1"/>
          </p:cNvPicPr>
          <p:nvPr/>
        </p:nvPicPr>
        <p:blipFill>
          <a:blip r:embed="rId3"/>
          <a:srcRect/>
          <a:stretch>
            <a:fillRect/>
          </a:stretch>
        </p:blipFill>
        <p:spPr bwMode="auto">
          <a:xfrm flipH="1">
            <a:off x="6096000" y="1981200"/>
            <a:ext cx="723900" cy="723900"/>
          </a:xfrm>
          <a:prstGeom prst="rect">
            <a:avLst/>
          </a:prstGeom>
          <a:noFill/>
          <a:ln w="9525">
            <a:noFill/>
            <a:miter lim="800000"/>
            <a:headEnd/>
            <a:tailEnd/>
          </a:ln>
        </p:spPr>
      </p:pic>
      <p:pic>
        <p:nvPicPr>
          <p:cNvPr id="4107" name="Picture 16" descr="bird"/>
          <p:cNvPicPr>
            <a:picLocks noChangeAspect="1" noChangeArrowheads="1" noCrop="1"/>
          </p:cNvPicPr>
          <p:nvPr/>
        </p:nvPicPr>
        <p:blipFill>
          <a:blip r:embed="rId3"/>
          <a:srcRect/>
          <a:stretch>
            <a:fillRect/>
          </a:stretch>
        </p:blipFill>
        <p:spPr bwMode="auto">
          <a:xfrm flipH="1">
            <a:off x="7543800" y="2362200"/>
            <a:ext cx="723900" cy="723900"/>
          </a:xfrm>
          <a:prstGeom prst="rect">
            <a:avLst/>
          </a:prstGeom>
          <a:noFill/>
          <a:ln w="9525">
            <a:noFill/>
            <a:miter lim="800000"/>
            <a:headEnd/>
            <a:tailEnd/>
          </a:ln>
        </p:spPr>
      </p:pic>
      <p:pic>
        <p:nvPicPr>
          <p:cNvPr id="4108" name="Picture 19" descr="bird"/>
          <p:cNvPicPr>
            <a:picLocks noChangeAspect="1" noChangeArrowheads="1" noCrop="1"/>
          </p:cNvPicPr>
          <p:nvPr/>
        </p:nvPicPr>
        <p:blipFill>
          <a:blip r:embed="rId3"/>
          <a:srcRect/>
          <a:stretch>
            <a:fillRect/>
          </a:stretch>
        </p:blipFill>
        <p:spPr bwMode="auto">
          <a:xfrm rot="-820279">
            <a:off x="0" y="3505200"/>
            <a:ext cx="723900" cy="723900"/>
          </a:xfrm>
          <a:prstGeom prst="rect">
            <a:avLst/>
          </a:prstGeom>
          <a:noFill/>
          <a:ln w="9525">
            <a:noFill/>
            <a:miter lim="800000"/>
            <a:headEnd/>
            <a:tailEnd/>
          </a:ln>
        </p:spPr>
      </p:pic>
      <p:sp>
        <p:nvSpPr>
          <p:cNvPr id="18" name="WordArt 5"/>
          <p:cNvSpPr>
            <a:spLocks noChangeArrowheads="1" noChangeShapeType="1" noTextEdit="1"/>
          </p:cNvSpPr>
          <p:nvPr/>
        </p:nvSpPr>
        <p:spPr bwMode="auto">
          <a:xfrm>
            <a:off x="38100" y="1905000"/>
            <a:ext cx="9067800" cy="3277332"/>
          </a:xfrm>
          <a:prstGeom prst="rect">
            <a:avLst/>
          </a:prstGeom>
        </p:spPr>
        <p:txBody>
          <a:bodyPr wrap="none" lIns="61551" tIns="30776" rIns="61551" bIns="30776" fromWordArt="1">
            <a:prstTxWarp prst="textDeflateBottom">
              <a:avLst>
                <a:gd name="adj" fmla="val 56190"/>
              </a:avLst>
            </a:prstTxWarp>
            <a:scene3d>
              <a:camera prst="legacyObliqueTopRight"/>
              <a:lightRig rig="legacyFlat3" dir="b"/>
            </a:scene3d>
            <a:sp3d extrusionH="176200" prstMaterial="legacyMatte">
              <a:extrusionClr>
                <a:srgbClr val="FFFF00"/>
              </a:extrusionClr>
            </a:sp3d>
          </a:bodyPr>
          <a:lstStyle/>
          <a:p>
            <a:pPr algn="ctr">
              <a:defRPr/>
            </a:pPr>
            <a:r>
              <a:rPr lang="en-US" sz="3200" b="1" kern="10" dirty="0">
                <a:ln w="9525">
                  <a:round/>
                  <a:headEnd/>
                  <a:tailEnd/>
                </a:ln>
                <a:solidFill>
                  <a:srgbClr val="FF0000"/>
                </a:solidFill>
                <a:latin typeface=".VnTimeH"/>
              </a:rPr>
              <a:t> </a:t>
            </a:r>
            <a:r>
              <a:rPr lang="en-US" sz="3200" b="1" kern="10" dirty="0">
                <a:ln w="9525">
                  <a:round/>
                  <a:headEnd/>
                  <a:tailEnd/>
                </a:ln>
                <a:solidFill>
                  <a:srgbClr val="FF0000"/>
                </a:solidFill>
                <a:latin typeface="Times New Roman" pitchFamily="18" charset="0"/>
                <a:cs typeface="Times New Roman" pitchFamily="18" charset="0"/>
              </a:rPr>
              <a:t>BÀI TẬP VẬN DỤNG ĐỊNH LUẬT ÔM</a:t>
            </a:r>
          </a:p>
          <a:p>
            <a:pPr algn="ctr">
              <a:defRPr/>
            </a:pPr>
            <a:r>
              <a:rPr lang="en-US" sz="3200" b="1" kern="10" dirty="0">
                <a:ln w="9525">
                  <a:round/>
                  <a:headEnd/>
                  <a:tailEnd/>
                </a:ln>
                <a:solidFill>
                  <a:srgbClr val="FF0000"/>
                </a:solidFill>
                <a:latin typeface="Times New Roman" pitchFamily="18" charset="0"/>
                <a:cs typeface="Times New Roman" pitchFamily="18" charset="0"/>
              </a:rPr>
              <a:t>VÀ CÔNG THỨC TÍNH ĐIỆN TRỞ CỦA DÂY DẪN</a:t>
            </a:r>
            <a:endParaRPr lang="en-US" sz="3200" b="1" kern="10" dirty="0">
              <a:ln w="9525">
                <a:round/>
                <a:headEnd/>
                <a:tailEnd/>
              </a:ln>
              <a:solidFill>
                <a:srgbClr val="FF0000"/>
              </a:solidFill>
              <a:latin typeface=".VnTimeH"/>
            </a:endParaRPr>
          </a:p>
        </p:txBody>
      </p:sp>
    </p:spTree>
  </p:cSld>
  <p:clrMapOvr>
    <a:masterClrMapping/>
  </p:clrMapOvr>
  <p:transition spd="slow">
    <p:newsflash/>
    <p:sndAc>
      <p:stSnd>
        <p:snd r:embed="rId2" name="applause.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repeatCount="indefinite" fill="hold" grpId="0" nodeType="withEffect">
                                  <p:stCondLst>
                                    <p:cond delay="0"/>
                                  </p:stCondLst>
                                  <p:childTnLst>
                                    <p:set>
                                      <p:cBhvr>
                                        <p:cTn id="6" dur="1" fill="hold">
                                          <p:stCondLst>
                                            <p:cond delay="0"/>
                                          </p:stCondLst>
                                        </p:cTn>
                                        <p:tgtEl>
                                          <p:spTgt spid="47107"/>
                                        </p:tgtEl>
                                        <p:attrNameLst>
                                          <p:attrName>style.visibility</p:attrName>
                                        </p:attrNameLst>
                                      </p:cBhvr>
                                      <p:to>
                                        <p:strVal val="visible"/>
                                      </p:to>
                                    </p:set>
                                    <p:animEffect transition="in" filter="fade">
                                      <p:cBhvr>
                                        <p:cTn id="7" dur="2000"/>
                                        <p:tgtEl>
                                          <p:spTgt spid="47107"/>
                                        </p:tgtEl>
                                      </p:cBhvr>
                                    </p:animEffect>
                                  </p:childTnLst>
                                </p:cTn>
                              </p:par>
                              <p:par>
                                <p:cTn id="8" presetID="56" presetClass="entr" presetSubtype="0" fill="hold" grpId="0" nodeType="withEffect">
                                  <p:stCondLst>
                                    <p:cond delay="0"/>
                                  </p:stCondLst>
                                  <p:iterate type="lt">
                                    <p:tmPct val="10000"/>
                                  </p:iterate>
                                  <p:childTnLst>
                                    <p:set>
                                      <p:cBhvr>
                                        <p:cTn id="9" dur="1" fill="hold">
                                          <p:stCondLst>
                                            <p:cond delay="0"/>
                                          </p:stCondLst>
                                        </p:cTn>
                                        <p:tgtEl>
                                          <p:spTgt spid="47106"/>
                                        </p:tgtEl>
                                        <p:attrNameLst>
                                          <p:attrName>style.visibility</p:attrName>
                                        </p:attrNameLst>
                                      </p:cBhvr>
                                      <p:to>
                                        <p:strVal val="visible"/>
                                      </p:to>
                                    </p:set>
                                    <p:anim by="(-#ppt_w*2)" calcmode="lin" valueType="num">
                                      <p:cBhvr rctx="PPT">
                                        <p:cTn id="10" dur="500" autoRev="1" fill="hold">
                                          <p:stCondLst>
                                            <p:cond delay="0"/>
                                          </p:stCondLst>
                                        </p:cTn>
                                        <p:tgtEl>
                                          <p:spTgt spid="47106"/>
                                        </p:tgtEl>
                                        <p:attrNameLst>
                                          <p:attrName>ppt_w</p:attrName>
                                        </p:attrNameLst>
                                      </p:cBhvr>
                                    </p:anim>
                                    <p:anim by="(#ppt_w*0.50)" calcmode="lin" valueType="num">
                                      <p:cBhvr>
                                        <p:cTn id="11" dur="500" decel="50000" autoRev="1" fill="hold">
                                          <p:stCondLst>
                                            <p:cond delay="0"/>
                                          </p:stCondLst>
                                        </p:cTn>
                                        <p:tgtEl>
                                          <p:spTgt spid="47106"/>
                                        </p:tgtEl>
                                        <p:attrNameLst>
                                          <p:attrName>ppt_x</p:attrName>
                                        </p:attrNameLst>
                                      </p:cBhvr>
                                    </p:anim>
                                    <p:anim from="(-#ppt_h/2)" to="(#ppt_y)" calcmode="lin" valueType="num">
                                      <p:cBhvr>
                                        <p:cTn id="12" dur="1000" fill="hold">
                                          <p:stCondLst>
                                            <p:cond delay="0"/>
                                          </p:stCondLst>
                                        </p:cTn>
                                        <p:tgtEl>
                                          <p:spTgt spid="47106"/>
                                        </p:tgtEl>
                                        <p:attrNameLst>
                                          <p:attrName>ppt_y</p:attrName>
                                        </p:attrNameLst>
                                      </p:cBhvr>
                                    </p:anim>
                                    <p:animRot by="21600000">
                                      <p:cBhvr>
                                        <p:cTn id="13" dur="1000" fill="hold">
                                          <p:stCondLst>
                                            <p:cond delay="0"/>
                                          </p:stCondLst>
                                        </p:cTn>
                                        <p:tgtEl>
                                          <p:spTgt spid="47106"/>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6" grpId="0" animBg="1"/>
      <p:bldP spid="47107"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4"/>
          <p:cNvSpPr txBox="1">
            <a:spLocks noChangeArrowheads="1"/>
          </p:cNvSpPr>
          <p:nvPr/>
        </p:nvSpPr>
        <p:spPr bwMode="auto">
          <a:xfrm>
            <a:off x="2667000" y="228600"/>
            <a:ext cx="3657600" cy="584200"/>
          </a:xfrm>
          <a:prstGeom prst="rect">
            <a:avLst/>
          </a:prstGeom>
          <a:ln>
            <a:headEnd/>
            <a:tailEnd/>
          </a:ln>
        </p:spPr>
        <p:style>
          <a:lnRef idx="2">
            <a:schemeClr val="accent2"/>
          </a:lnRef>
          <a:fillRef idx="1">
            <a:schemeClr val="lt1"/>
          </a:fillRef>
          <a:effectRef idx="0">
            <a:schemeClr val="accent2"/>
          </a:effectRef>
          <a:fontRef idx="minor">
            <a:schemeClr val="dk1"/>
          </a:fontRef>
        </p:style>
        <p:txBody>
          <a:bodyPr lIns="91409" tIns="45705" rIns="91409" bIns="45705" anchor="ctr">
            <a:spAutoFit/>
          </a:bodyPr>
          <a:lstStyle/>
          <a:p>
            <a:pPr algn="ctr">
              <a:spcBef>
                <a:spcPct val="50000"/>
              </a:spcBef>
            </a:pPr>
            <a:r>
              <a:rPr lang="en-US" sz="3200" b="1" dirty="0">
                <a:solidFill>
                  <a:schemeClr val="tx1"/>
                </a:solidFill>
                <a:latin typeface="Times New Roman" pitchFamily="18" charset="0"/>
                <a:cs typeface="Times New Roman" pitchFamily="18" charset="0"/>
              </a:rPr>
              <a:t>VỀ NHÀ:</a:t>
            </a:r>
          </a:p>
        </p:txBody>
      </p:sp>
      <p:sp>
        <p:nvSpPr>
          <p:cNvPr id="17411" name="Text Box 5"/>
          <p:cNvSpPr txBox="1">
            <a:spLocks noChangeArrowheads="1"/>
          </p:cNvSpPr>
          <p:nvPr/>
        </p:nvSpPr>
        <p:spPr bwMode="auto">
          <a:xfrm>
            <a:off x="0" y="838200"/>
            <a:ext cx="9144000" cy="4031843"/>
          </a:xfrm>
          <a:prstGeom prst="rect">
            <a:avLst/>
          </a:prstGeom>
          <a:noFill/>
          <a:ln w="9525">
            <a:noFill/>
            <a:miter lim="800000"/>
            <a:headEnd/>
            <a:tailEnd/>
          </a:ln>
        </p:spPr>
        <p:txBody>
          <a:bodyPr wrap="square" lIns="91409" tIns="45705" rIns="91409" bIns="45705">
            <a:spAutoFit/>
          </a:bodyPr>
          <a:lstStyle/>
          <a:p>
            <a:pPr>
              <a:spcBef>
                <a:spcPct val="50000"/>
              </a:spcBef>
            </a:pPr>
            <a:r>
              <a:rPr lang="en-US" sz="3200" b="1" dirty="0">
                <a:latin typeface="Times New Roman" pitchFamily="18" charset="0"/>
                <a:cs typeface="Times New Roman" pitchFamily="18" charset="0"/>
              </a:rPr>
              <a:t>Cho </a:t>
            </a:r>
            <a:r>
              <a:rPr lang="en-US" sz="3200" b="1" dirty="0" err="1">
                <a:latin typeface="Times New Roman" pitchFamily="18" charset="0"/>
                <a:cs typeface="Times New Roman" pitchFamily="18" charset="0"/>
              </a:rPr>
              <a:t>hai</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bóng</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đèn</a:t>
            </a:r>
            <a:r>
              <a:rPr lang="en-US" sz="3200" b="1" dirty="0">
                <a:latin typeface="Times New Roman" pitchFamily="18" charset="0"/>
                <a:cs typeface="Times New Roman" pitchFamily="18" charset="0"/>
              </a:rPr>
              <a:t> Đ</a:t>
            </a:r>
            <a:r>
              <a:rPr lang="en-US" sz="3200" b="1" baseline="-25000" dirty="0">
                <a:latin typeface="Times New Roman" pitchFamily="18" charset="0"/>
                <a:cs typeface="Times New Roman" pitchFamily="18" charset="0"/>
              </a:rPr>
              <a:t>1</a:t>
            </a:r>
            <a:r>
              <a:rPr lang="en-US" sz="3200" b="1" dirty="0">
                <a:latin typeface="Times New Roman" pitchFamily="18" charset="0"/>
                <a:cs typeface="Times New Roman" pitchFamily="18" charset="0"/>
              </a:rPr>
              <a:t>; Đ</a:t>
            </a:r>
            <a:r>
              <a:rPr lang="en-US" sz="3200" b="1" baseline="-25000" dirty="0">
                <a:latin typeface="Times New Roman" pitchFamily="18" charset="0"/>
                <a:cs typeface="Times New Roman" pitchFamily="18" charset="0"/>
              </a:rPr>
              <a:t>2</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giống</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nhau</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có</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hiệu</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điện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thế</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định</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mức</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U</a:t>
            </a:r>
            <a:r>
              <a:rPr lang="en-US" sz="3200" b="1" baseline="-25000" dirty="0" err="1">
                <a:latin typeface="Times New Roman" pitchFamily="18" charset="0"/>
                <a:cs typeface="Times New Roman" pitchFamily="18" charset="0"/>
              </a:rPr>
              <a:t>d</a:t>
            </a:r>
            <a:r>
              <a:rPr lang="en-US" sz="3200" b="1" dirty="0">
                <a:latin typeface="Times New Roman" pitchFamily="18" charset="0"/>
                <a:cs typeface="Times New Roman" pitchFamily="18" charset="0"/>
              </a:rPr>
              <a:t> = 6V </a:t>
            </a:r>
            <a:r>
              <a:rPr lang="en-US" sz="3200" b="1" dirty="0" err="1">
                <a:latin typeface="Times New Roman" pitchFamily="18" charset="0"/>
                <a:cs typeface="Times New Roman" pitchFamily="18" charset="0"/>
              </a:rPr>
              <a:t>và</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điện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trở</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là</a:t>
            </a:r>
            <a:r>
              <a:rPr lang="en-US" sz="3200" b="1" dirty="0">
                <a:latin typeface="Times New Roman" pitchFamily="18" charset="0"/>
                <a:cs typeface="Times New Roman" pitchFamily="18" charset="0"/>
              </a:rPr>
              <a:t> R</a:t>
            </a:r>
            <a:r>
              <a:rPr lang="en-US" sz="3200" b="1" baseline="-25000" dirty="0">
                <a:latin typeface="Times New Roman" pitchFamily="18" charset="0"/>
                <a:cs typeface="Times New Roman" pitchFamily="18" charset="0"/>
              </a:rPr>
              <a:t>d</a:t>
            </a:r>
            <a:r>
              <a:rPr lang="en-US" sz="3200" b="1" dirty="0">
                <a:latin typeface="Times New Roman" pitchFamily="18" charset="0"/>
                <a:cs typeface="Times New Roman" pitchFamily="18" charset="0"/>
              </a:rPr>
              <a:t> = 24Ω </a:t>
            </a:r>
            <a:r>
              <a:rPr lang="en-US" sz="3200" b="1" dirty="0" err="1">
                <a:latin typeface="Times New Roman" pitchFamily="18" charset="0"/>
                <a:cs typeface="Times New Roman" pitchFamily="18" charset="0"/>
              </a:rPr>
              <a:t>mắc</a:t>
            </a:r>
            <a:r>
              <a:rPr lang="en-US" sz="3200" b="1" dirty="0">
                <a:latin typeface="Times New Roman" pitchFamily="18" charset="0"/>
                <a:cs typeface="Times New Roman" pitchFamily="18" charset="0"/>
              </a:rPr>
              <a:t> song </a:t>
            </a:r>
            <a:r>
              <a:rPr lang="en-US" sz="3200" b="1" dirty="0" err="1">
                <a:latin typeface="Times New Roman" pitchFamily="18" charset="0"/>
                <a:cs typeface="Times New Roman" pitchFamily="18" charset="0"/>
              </a:rPr>
              <a:t>song</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nhau</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và</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nối</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tiếp</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với</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biến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trở</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như</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hình</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Hiệu</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điện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thế</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của</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nguồn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điện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là</a:t>
            </a:r>
            <a:r>
              <a:rPr lang="en-US" sz="3200" b="1" dirty="0">
                <a:latin typeface="Times New Roman" pitchFamily="18" charset="0"/>
                <a:cs typeface="Times New Roman" pitchFamily="18" charset="0"/>
              </a:rPr>
              <a:t> U</a:t>
            </a:r>
            <a:r>
              <a:rPr lang="en-US" sz="3200" b="1" baseline="-25000" dirty="0">
                <a:latin typeface="Times New Roman" pitchFamily="18" charset="0"/>
                <a:cs typeface="Times New Roman" pitchFamily="18" charset="0"/>
              </a:rPr>
              <a:t>AB</a:t>
            </a:r>
            <a:r>
              <a:rPr lang="en-US" sz="3200" b="1" dirty="0">
                <a:latin typeface="Times New Roman" pitchFamily="18" charset="0"/>
                <a:cs typeface="Times New Roman" pitchFamily="18" charset="0"/>
              </a:rPr>
              <a:t> = 9V.</a:t>
            </a:r>
            <a:r>
              <a:rPr lang="vi-VN" sz="3200" b="1" dirty="0">
                <a:latin typeface="Times New Roman" pitchFamily="18" charset="0"/>
                <a:cs typeface="Times New Roman" pitchFamily="18" charset="0"/>
              </a:rPr>
              <a:t>                 </a:t>
            </a:r>
            <a:r>
              <a:rPr lang="en-US" sz="3200" b="1" dirty="0">
                <a:latin typeface="Times New Roman" pitchFamily="18" charset="0"/>
                <a:cs typeface="Times New Roman" pitchFamily="18" charset="0"/>
              </a:rPr>
              <a:t>a/ </a:t>
            </a:r>
            <a:r>
              <a:rPr lang="en-US" sz="3200" b="1" dirty="0" err="1">
                <a:latin typeface="Times New Roman" pitchFamily="18" charset="0"/>
                <a:cs typeface="Times New Roman" pitchFamily="18" charset="0"/>
              </a:rPr>
              <a:t>Tính</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điện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trở</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tham</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gia</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R</a:t>
            </a:r>
            <a:r>
              <a:rPr lang="en-US" sz="3200" b="1" baseline="-25000" dirty="0" err="1">
                <a:latin typeface="Times New Roman" pitchFamily="18" charset="0"/>
                <a:cs typeface="Times New Roman" pitchFamily="18" charset="0"/>
              </a:rPr>
              <a:t>b</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của</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biến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trở</a:t>
            </a:r>
            <a:r>
              <a:rPr lang="en-US" sz="3200" b="1" dirty="0">
                <a:latin typeface="Times New Roman" pitchFamily="18" charset="0"/>
                <a:cs typeface="Times New Roman" pitchFamily="18" charset="0"/>
              </a:rPr>
              <a:t>.</a:t>
            </a:r>
            <a:r>
              <a:rPr lang="vi-VN" sz="3200" b="1" dirty="0">
                <a:latin typeface="Times New Roman" pitchFamily="18" charset="0"/>
                <a:cs typeface="Times New Roman" pitchFamily="18" charset="0"/>
              </a:rPr>
              <a:t>                           </a:t>
            </a:r>
            <a:r>
              <a:rPr lang="en-US" sz="3200" b="1" dirty="0">
                <a:latin typeface="Times New Roman" pitchFamily="18" charset="0"/>
                <a:cs typeface="Times New Roman" pitchFamily="18" charset="0"/>
              </a:rPr>
              <a:t>b/ </a:t>
            </a:r>
            <a:r>
              <a:rPr lang="en-US" sz="3200" b="1" dirty="0" err="1">
                <a:latin typeface="Times New Roman" pitchFamily="18" charset="0"/>
                <a:cs typeface="Times New Roman" pitchFamily="18" charset="0"/>
              </a:rPr>
              <a:t>Tính</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điện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trở</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toàn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mạch</a:t>
            </a:r>
            <a:r>
              <a:rPr lang="en-US" sz="3200" b="1" dirty="0">
                <a:latin typeface="Times New Roman" pitchFamily="18" charset="0"/>
                <a:cs typeface="Times New Roman" pitchFamily="18" charset="0"/>
              </a:rPr>
              <a:t> R</a:t>
            </a:r>
            <a:r>
              <a:rPr lang="en-US" sz="3200" b="1" baseline="-25000" dirty="0">
                <a:latin typeface="Times New Roman" pitchFamily="18" charset="0"/>
                <a:cs typeface="Times New Roman" pitchFamily="18" charset="0"/>
              </a:rPr>
              <a:t>AB</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khi</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đó</a:t>
            </a:r>
            <a:r>
              <a:rPr lang="en-US" sz="3200" b="1" dirty="0">
                <a:latin typeface="Times New Roman" pitchFamily="18" charset="0"/>
                <a:cs typeface="Times New Roman" pitchFamily="18" charset="0"/>
              </a:rPr>
              <a:t>.</a:t>
            </a:r>
            <a:r>
              <a:rPr lang="vi-VN" sz="3200" b="1" dirty="0">
                <a:latin typeface="Times New Roman" pitchFamily="18" charset="0"/>
                <a:cs typeface="Times New Roman" pitchFamily="18" charset="0"/>
              </a:rPr>
              <a:t>                               </a:t>
            </a:r>
            <a:r>
              <a:rPr lang="en-US" sz="3200" b="1" dirty="0">
                <a:latin typeface="Times New Roman" pitchFamily="18" charset="0"/>
                <a:cs typeface="Times New Roman" pitchFamily="18" charset="0"/>
              </a:rPr>
              <a:t>c/ </a:t>
            </a:r>
            <a:r>
              <a:rPr lang="en-US" sz="3200" b="1" dirty="0" err="1">
                <a:latin typeface="Times New Roman" pitchFamily="18" charset="0"/>
                <a:cs typeface="Times New Roman" pitchFamily="18" charset="0"/>
              </a:rPr>
              <a:t>Khi</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dịch</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chuyển</a:t>
            </a:r>
            <a:r>
              <a:rPr lang="en-US" sz="3200" b="1" dirty="0">
                <a:latin typeface="Times New Roman" pitchFamily="18" charset="0"/>
                <a:cs typeface="Times New Roman" pitchFamily="18" charset="0"/>
              </a:rPr>
              <a:t> con </a:t>
            </a:r>
            <a:r>
              <a:rPr lang="en-US" sz="3200" b="1" dirty="0" err="1">
                <a:latin typeface="Times New Roman" pitchFamily="18" charset="0"/>
                <a:cs typeface="Times New Roman" pitchFamily="18" charset="0"/>
              </a:rPr>
              <a:t>chạy</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về</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phía</a:t>
            </a:r>
            <a:r>
              <a:rPr lang="en-US" sz="3200" b="1" dirty="0">
                <a:latin typeface="Times New Roman" pitchFamily="18" charset="0"/>
                <a:cs typeface="Times New Roman" pitchFamily="18" charset="0"/>
              </a:rPr>
              <a:t> B </a:t>
            </a:r>
            <a:r>
              <a:rPr lang="en-US" sz="3200" b="1" dirty="0" err="1">
                <a:latin typeface="Times New Roman" pitchFamily="18" charset="0"/>
                <a:cs typeface="Times New Roman" pitchFamily="18" charset="0"/>
              </a:rPr>
              <a:t>thì</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độ</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sáng</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của</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hai</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đèn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như</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thế</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nào</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Giải</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thích</a:t>
            </a:r>
            <a:r>
              <a:rPr lang="en-US" sz="3200" b="1" dirty="0">
                <a:latin typeface="Times New Roman" pitchFamily="18" charset="0"/>
                <a:cs typeface="Times New Roman" pitchFamily="18" charset="0"/>
              </a:rPr>
              <a:t>.</a:t>
            </a:r>
          </a:p>
        </p:txBody>
      </p:sp>
      <p:grpSp>
        <p:nvGrpSpPr>
          <p:cNvPr id="2" name="Group 40"/>
          <p:cNvGrpSpPr>
            <a:grpSpLocks/>
          </p:cNvGrpSpPr>
          <p:nvPr/>
        </p:nvGrpSpPr>
        <p:grpSpPr bwMode="auto">
          <a:xfrm>
            <a:off x="1447800" y="4953000"/>
            <a:ext cx="5791200" cy="1512887"/>
            <a:chOff x="1143000" y="4126468"/>
            <a:chExt cx="5029200" cy="1512332"/>
          </a:xfrm>
        </p:grpSpPr>
        <p:cxnSp>
          <p:nvCxnSpPr>
            <p:cNvPr id="15" name="Straight Connector 14"/>
            <p:cNvCxnSpPr/>
            <p:nvPr/>
          </p:nvCxnSpPr>
          <p:spPr>
            <a:xfrm flipV="1">
              <a:off x="1291891" y="4996099"/>
              <a:ext cx="3505827" cy="20629"/>
            </a:xfrm>
            <a:prstGeom prst="line">
              <a:avLst/>
            </a:prstGeom>
            <a:ln w="28575">
              <a:headEnd type="oval" w="med" len="med"/>
              <a:tailEnd type="oval" w="med" len="med"/>
            </a:ln>
          </p:spPr>
          <p:style>
            <a:lnRef idx="1">
              <a:schemeClr val="dk1"/>
            </a:lnRef>
            <a:fillRef idx="0">
              <a:schemeClr val="dk1"/>
            </a:fillRef>
            <a:effectRef idx="0">
              <a:schemeClr val="dk1"/>
            </a:effectRef>
            <a:fontRef idx="minor">
              <a:schemeClr val="tx1"/>
            </a:fontRef>
          </p:style>
        </p:cxnSp>
        <p:sp>
          <p:nvSpPr>
            <p:cNvPr id="16" name="Rectangle 15"/>
            <p:cNvSpPr/>
            <p:nvPr/>
          </p:nvSpPr>
          <p:spPr>
            <a:xfrm>
              <a:off x="1848853" y="4572391"/>
              <a:ext cx="1836320" cy="874392"/>
            </a:xfrm>
            <a:prstGeom prst="rect">
              <a:avLst/>
            </a:prstGeom>
            <a:solidFill>
              <a:schemeClr val="bg1"/>
            </a:solidFill>
            <a:ln w="28575">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7" name="Rectangle 16"/>
            <p:cNvSpPr/>
            <p:nvPr/>
          </p:nvSpPr>
          <p:spPr>
            <a:xfrm>
              <a:off x="4024313" y="4896123"/>
              <a:ext cx="747211" cy="228516"/>
            </a:xfrm>
            <a:prstGeom prst="rect">
              <a:avLst/>
            </a:prstGeom>
            <a:solidFill>
              <a:schemeClr val="bg1"/>
            </a:solidFill>
            <a:ln w="28575">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8" name="Flowchart: Summing Junction 17"/>
            <p:cNvSpPr/>
            <p:nvPr/>
          </p:nvSpPr>
          <p:spPr>
            <a:xfrm>
              <a:off x="2565734" y="4343875"/>
              <a:ext cx="408071" cy="403077"/>
            </a:xfrm>
            <a:prstGeom prst="flowChartSummingJunction">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9" name="Flowchart: Summing Junction 18"/>
            <p:cNvSpPr/>
            <p:nvPr/>
          </p:nvSpPr>
          <p:spPr>
            <a:xfrm>
              <a:off x="2554705" y="5234137"/>
              <a:ext cx="408071" cy="404663"/>
            </a:xfrm>
            <a:prstGeom prst="flowChartSummingJunction">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cxnSp>
          <p:nvCxnSpPr>
            <p:cNvPr id="22" name="Straight Arrow Connector 21"/>
            <p:cNvCxnSpPr/>
            <p:nvPr/>
          </p:nvCxnSpPr>
          <p:spPr>
            <a:xfrm rot="5400000">
              <a:off x="4372392" y="4714524"/>
              <a:ext cx="336427" cy="1379"/>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4" name="Straight Connector 23"/>
            <p:cNvCxnSpPr/>
            <p:nvPr/>
          </p:nvCxnSpPr>
          <p:spPr>
            <a:xfrm>
              <a:off x="4555081" y="4545414"/>
              <a:ext cx="1426870" cy="1586"/>
            </a:xfrm>
            <a:prstGeom prst="line">
              <a:avLst/>
            </a:prstGeom>
            <a:ln w="28575">
              <a:headEnd type="oval" w="med" len="med"/>
              <a:tailEnd type="oval" w="med" len="med"/>
            </a:ln>
          </p:spPr>
          <p:style>
            <a:lnRef idx="1">
              <a:schemeClr val="dk1"/>
            </a:lnRef>
            <a:fillRef idx="0">
              <a:schemeClr val="dk1"/>
            </a:fillRef>
            <a:effectRef idx="0">
              <a:schemeClr val="dk1"/>
            </a:effectRef>
            <a:fontRef idx="minor">
              <a:schemeClr val="tx1"/>
            </a:fontRef>
          </p:style>
        </p:cxnSp>
        <p:sp>
          <p:nvSpPr>
            <p:cNvPr id="26" name="Oval 25"/>
            <p:cNvSpPr/>
            <p:nvPr/>
          </p:nvSpPr>
          <p:spPr>
            <a:xfrm>
              <a:off x="1249154" y="4964361"/>
              <a:ext cx="96503" cy="9680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7" name="Oval 26"/>
            <p:cNvSpPr/>
            <p:nvPr/>
          </p:nvSpPr>
          <p:spPr>
            <a:xfrm>
              <a:off x="5910262" y="4502567"/>
              <a:ext cx="96503" cy="9680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cxnSp>
          <p:nvCxnSpPr>
            <p:cNvPr id="29" name="Straight Connector 28"/>
            <p:cNvCxnSpPr/>
            <p:nvPr/>
          </p:nvCxnSpPr>
          <p:spPr>
            <a:xfrm rot="5400000" flipH="1" flipV="1">
              <a:off x="1185503" y="4923929"/>
              <a:ext cx="203125" cy="147512"/>
            </a:xfrm>
            <a:prstGeom prst="line">
              <a:avLst/>
            </a:prstGeom>
          </p:spPr>
          <p:style>
            <a:lnRef idx="1">
              <a:schemeClr val="dk1"/>
            </a:lnRef>
            <a:fillRef idx="0">
              <a:schemeClr val="dk1"/>
            </a:fillRef>
            <a:effectRef idx="0">
              <a:schemeClr val="dk1"/>
            </a:effectRef>
            <a:fontRef idx="minor">
              <a:schemeClr val="tx1"/>
            </a:fontRef>
          </p:style>
        </p:cxnSp>
        <p:cxnSp>
          <p:nvCxnSpPr>
            <p:cNvPr id="33" name="Straight Connector 32"/>
            <p:cNvCxnSpPr/>
            <p:nvPr/>
          </p:nvCxnSpPr>
          <p:spPr>
            <a:xfrm rot="5400000" flipH="1" flipV="1">
              <a:off x="5846612" y="4465310"/>
              <a:ext cx="203125" cy="147513"/>
            </a:xfrm>
            <a:prstGeom prst="line">
              <a:avLst/>
            </a:prstGeom>
          </p:spPr>
          <p:style>
            <a:lnRef idx="1">
              <a:schemeClr val="dk1"/>
            </a:lnRef>
            <a:fillRef idx="0">
              <a:schemeClr val="dk1"/>
            </a:fillRef>
            <a:effectRef idx="0">
              <a:schemeClr val="dk1"/>
            </a:effectRef>
            <a:fontRef idx="minor">
              <a:schemeClr val="tx1"/>
            </a:fontRef>
          </p:style>
        </p:cxnSp>
        <p:sp>
          <p:nvSpPr>
            <p:cNvPr id="17424" name="TextBox 33"/>
            <p:cNvSpPr txBox="1">
              <a:spLocks noChangeArrowheads="1"/>
            </p:cNvSpPr>
            <p:nvPr/>
          </p:nvSpPr>
          <p:spPr bwMode="auto">
            <a:xfrm>
              <a:off x="1143000" y="4612912"/>
              <a:ext cx="475735" cy="369197"/>
            </a:xfrm>
            <a:prstGeom prst="rect">
              <a:avLst/>
            </a:prstGeom>
            <a:noFill/>
            <a:ln w="9525">
              <a:noFill/>
              <a:miter lim="800000"/>
              <a:headEnd/>
              <a:tailEnd/>
            </a:ln>
          </p:spPr>
          <p:txBody>
            <a:bodyPr>
              <a:spAutoFit/>
            </a:bodyPr>
            <a:lstStyle/>
            <a:p>
              <a:r>
                <a:rPr lang="en-US">
                  <a:solidFill>
                    <a:srgbClr val="0000FF"/>
                  </a:solidFill>
                </a:rPr>
                <a:t>A</a:t>
              </a:r>
            </a:p>
          </p:txBody>
        </p:sp>
        <p:sp>
          <p:nvSpPr>
            <p:cNvPr id="17425" name="TextBox 34"/>
            <p:cNvSpPr txBox="1">
              <a:spLocks noChangeArrowheads="1"/>
            </p:cNvSpPr>
            <p:nvPr/>
          </p:nvSpPr>
          <p:spPr bwMode="auto">
            <a:xfrm>
              <a:off x="5696465" y="4612912"/>
              <a:ext cx="475735" cy="369197"/>
            </a:xfrm>
            <a:prstGeom prst="rect">
              <a:avLst/>
            </a:prstGeom>
            <a:noFill/>
            <a:ln w="9525">
              <a:noFill/>
              <a:miter lim="800000"/>
              <a:headEnd/>
              <a:tailEnd/>
            </a:ln>
          </p:spPr>
          <p:txBody>
            <a:bodyPr>
              <a:spAutoFit/>
            </a:bodyPr>
            <a:lstStyle/>
            <a:p>
              <a:r>
                <a:rPr lang="en-US">
                  <a:solidFill>
                    <a:srgbClr val="0000FF"/>
                  </a:solidFill>
                </a:rPr>
                <a:t>B</a:t>
              </a:r>
            </a:p>
          </p:txBody>
        </p:sp>
        <p:sp>
          <p:nvSpPr>
            <p:cNvPr id="17426" name="TextBox 36"/>
            <p:cNvSpPr txBox="1">
              <a:spLocks noChangeArrowheads="1"/>
            </p:cNvSpPr>
            <p:nvPr/>
          </p:nvSpPr>
          <p:spPr bwMode="auto">
            <a:xfrm>
              <a:off x="4100052" y="5137356"/>
              <a:ext cx="475735" cy="369197"/>
            </a:xfrm>
            <a:prstGeom prst="rect">
              <a:avLst/>
            </a:prstGeom>
            <a:noFill/>
            <a:ln w="9525">
              <a:noFill/>
              <a:miter lim="800000"/>
              <a:headEnd/>
              <a:tailEnd/>
            </a:ln>
          </p:spPr>
          <p:txBody>
            <a:bodyPr>
              <a:spAutoFit/>
            </a:bodyPr>
            <a:lstStyle/>
            <a:p>
              <a:r>
                <a:rPr lang="en-US" b="1">
                  <a:solidFill>
                    <a:srgbClr val="FF0000"/>
                  </a:solidFill>
                </a:rPr>
                <a:t>R</a:t>
              </a:r>
              <a:r>
                <a:rPr lang="en-US" b="1" baseline="-25000">
                  <a:solidFill>
                    <a:srgbClr val="FF0000"/>
                  </a:solidFill>
                </a:rPr>
                <a:t>b</a:t>
              </a:r>
              <a:endParaRPr lang="en-US">
                <a:solidFill>
                  <a:srgbClr val="0000FF"/>
                </a:solidFill>
              </a:endParaRPr>
            </a:p>
          </p:txBody>
        </p:sp>
        <p:sp>
          <p:nvSpPr>
            <p:cNvPr id="17427" name="TextBox 37"/>
            <p:cNvSpPr txBox="1">
              <a:spLocks noChangeArrowheads="1"/>
            </p:cNvSpPr>
            <p:nvPr/>
          </p:nvSpPr>
          <p:spPr bwMode="auto">
            <a:xfrm>
              <a:off x="2209800" y="4126468"/>
              <a:ext cx="475735" cy="369197"/>
            </a:xfrm>
            <a:prstGeom prst="rect">
              <a:avLst/>
            </a:prstGeom>
            <a:noFill/>
            <a:ln w="9525">
              <a:noFill/>
              <a:miter lim="800000"/>
              <a:headEnd/>
              <a:tailEnd/>
            </a:ln>
          </p:spPr>
          <p:txBody>
            <a:bodyPr>
              <a:spAutoFit/>
            </a:bodyPr>
            <a:lstStyle/>
            <a:p>
              <a:r>
                <a:rPr lang="en-US" b="1">
                  <a:solidFill>
                    <a:srgbClr val="FF0000"/>
                  </a:solidFill>
                </a:rPr>
                <a:t>Đ</a:t>
              </a:r>
              <a:r>
                <a:rPr lang="en-US" b="1" baseline="-25000">
                  <a:solidFill>
                    <a:srgbClr val="FF0000"/>
                  </a:solidFill>
                </a:rPr>
                <a:t>1</a:t>
              </a:r>
              <a:endParaRPr lang="en-US">
                <a:solidFill>
                  <a:srgbClr val="0000FF"/>
                </a:solidFill>
              </a:endParaRPr>
            </a:p>
          </p:txBody>
        </p:sp>
        <p:sp>
          <p:nvSpPr>
            <p:cNvPr id="17428" name="TextBox 38"/>
            <p:cNvSpPr txBox="1">
              <a:spLocks noChangeArrowheads="1"/>
            </p:cNvSpPr>
            <p:nvPr/>
          </p:nvSpPr>
          <p:spPr bwMode="auto">
            <a:xfrm>
              <a:off x="2895600" y="5029200"/>
              <a:ext cx="475735" cy="369197"/>
            </a:xfrm>
            <a:prstGeom prst="rect">
              <a:avLst/>
            </a:prstGeom>
            <a:noFill/>
            <a:ln w="9525">
              <a:noFill/>
              <a:miter lim="800000"/>
              <a:headEnd/>
              <a:tailEnd/>
            </a:ln>
          </p:spPr>
          <p:txBody>
            <a:bodyPr>
              <a:spAutoFit/>
            </a:bodyPr>
            <a:lstStyle/>
            <a:p>
              <a:r>
                <a:rPr lang="en-US" b="1">
                  <a:solidFill>
                    <a:srgbClr val="FF0000"/>
                  </a:solidFill>
                </a:rPr>
                <a:t>Đ</a:t>
              </a:r>
              <a:r>
                <a:rPr lang="en-US" b="1" baseline="-25000">
                  <a:solidFill>
                    <a:srgbClr val="FF0000"/>
                  </a:solidFill>
                </a:rPr>
                <a:t>2</a:t>
              </a:r>
              <a:endParaRPr lang="en-US">
                <a:solidFill>
                  <a:srgbClr val="0000FF"/>
                </a:solidFill>
              </a:endParaRPr>
            </a:p>
          </p:txBody>
        </p:sp>
        <p:sp>
          <p:nvSpPr>
            <p:cNvPr id="40" name="Rectangle 39"/>
            <p:cNvSpPr/>
            <p:nvPr/>
          </p:nvSpPr>
          <p:spPr>
            <a:xfrm>
              <a:off x="4024312" y="4891362"/>
              <a:ext cx="533526" cy="228516"/>
            </a:xfrm>
            <a:prstGeom prst="rect">
              <a:avLst/>
            </a:prstGeom>
            <a:solidFill>
              <a:srgbClr val="00B0F0"/>
            </a:solidFill>
            <a:ln w="28575">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50" name="Picture 2" descr="75+ hình nền powerpoint chuyên nghiệp chất lượng full hd cực đẹp"/>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3" name="WordArt 2"/>
          <p:cNvSpPr>
            <a:spLocks noChangeArrowheads="1" noChangeShapeType="1" noTextEdit="1"/>
          </p:cNvSpPr>
          <p:nvPr/>
        </p:nvSpPr>
        <p:spPr bwMode="auto">
          <a:xfrm>
            <a:off x="0" y="533400"/>
            <a:ext cx="8839200" cy="3124200"/>
          </a:xfrm>
          <a:prstGeom prst="rect">
            <a:avLst/>
          </a:prstGeom>
        </p:spPr>
        <p:txBody>
          <a:bodyPr wrap="none" fromWordArt="1">
            <a:prstTxWarp prst="textPlain">
              <a:avLst>
                <a:gd name="adj" fmla="val 50000"/>
              </a:avLst>
            </a:prstTxWarp>
          </a:bodyPr>
          <a:lstStyle/>
          <a:p>
            <a:pPr algn="ctr"/>
            <a:r>
              <a:rPr lang="vi-VN" sz="3600" b="1" kern="10" dirty="0">
                <a:ln w="28575">
                  <a:solidFill>
                    <a:srgbClr val="FEF800"/>
                  </a:solidFill>
                  <a:round/>
                  <a:headEnd/>
                  <a:tailEnd/>
                </a:ln>
                <a:solidFill>
                  <a:srgbClr val="C00000"/>
                </a:solidFill>
                <a:effectLst>
                  <a:outerShdw dist="107763" dir="18900000" algn="ctr" rotWithShape="0">
                    <a:srgbClr val="868686">
                      <a:alpha val="50000"/>
                    </a:srgbClr>
                  </a:outerShdw>
                </a:effectLst>
                <a:latin typeface="Times New Roman" pitchFamily="18" charset="0"/>
                <a:cs typeface="Times New Roman" pitchFamily="18" charset="0"/>
              </a:rPr>
              <a:t>CẢM ƠN CÁC EM HỌC SINH</a:t>
            </a:r>
          </a:p>
          <a:p>
            <a:pPr algn="ctr"/>
            <a:r>
              <a:rPr lang="vi-VN" sz="3600" b="1" kern="10" dirty="0">
                <a:ln w="28575">
                  <a:solidFill>
                    <a:srgbClr val="FEF800"/>
                  </a:solidFill>
                  <a:round/>
                  <a:headEnd/>
                  <a:tailEnd/>
                </a:ln>
                <a:solidFill>
                  <a:srgbClr val="C00000"/>
                </a:solidFill>
                <a:effectLst>
                  <a:outerShdw dist="107763" dir="18900000" algn="ctr" rotWithShape="0">
                    <a:srgbClr val="868686">
                      <a:alpha val="50000"/>
                    </a:srgbClr>
                  </a:outerShdw>
                </a:effectLst>
                <a:latin typeface="Times New Roman" pitchFamily="18" charset="0"/>
                <a:cs typeface="Times New Roman" pitchFamily="18" charset="0"/>
              </a:rPr>
              <a:t>CHÚC CÁC EM CÓ MỘT NĂM HỌC ĐẠT KẾT QUẢ TỐT</a:t>
            </a:r>
            <a:r>
              <a:rPr lang="en-US" sz="3600" b="1" kern="10" dirty="0">
                <a:ln w="28575">
                  <a:solidFill>
                    <a:srgbClr val="FEF800"/>
                  </a:solidFill>
                  <a:round/>
                  <a:headEnd/>
                  <a:tailEnd/>
                </a:ln>
                <a:solidFill>
                  <a:srgbClr val="C00000"/>
                </a:solidFill>
                <a:effectLst>
                  <a:outerShdw dist="107763" dir="18900000" algn="ctr" rotWithShape="0">
                    <a:srgbClr val="868686">
                      <a:alpha val="50000"/>
                    </a:srgbClr>
                  </a:outerShdw>
                </a:effectLst>
                <a:latin typeface="Times New Roman" pitchFamily="18" charset="0"/>
                <a:cs typeface="Times New Roman" pitchFamily="18" charset="0"/>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heckerboard(across)">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Picture 2" descr="99+ Background Powerpoint Đẹp cho bài thuyết trình chuyên nghiệp - Hình Ảnh  Đẹp HD"/>
          <p:cNvPicPr>
            <a:picLocks noChangeAspect="1" noChangeArrowheads="1"/>
          </p:cNvPicPr>
          <p:nvPr/>
        </p:nvPicPr>
        <p:blipFill>
          <a:blip r:embed="rId2"/>
          <a:srcRect/>
          <a:stretch>
            <a:fillRect/>
          </a:stretch>
        </p:blipFill>
        <p:spPr bwMode="auto">
          <a:xfrm>
            <a:off x="0" y="-1"/>
            <a:ext cx="9144000" cy="6858001"/>
          </a:xfrm>
          <a:prstGeom prst="rect">
            <a:avLst/>
          </a:prstGeom>
          <a:noFill/>
        </p:spPr>
      </p:pic>
      <p:sp>
        <p:nvSpPr>
          <p:cNvPr id="3" name="Rectangle 2"/>
          <p:cNvSpPr/>
          <p:nvPr/>
        </p:nvSpPr>
        <p:spPr>
          <a:xfrm>
            <a:off x="2819400" y="457200"/>
            <a:ext cx="4822859" cy="584775"/>
          </a:xfrm>
          <a:prstGeom prst="rect">
            <a:avLst/>
          </a:prstGeom>
        </p:spPr>
        <p:txBody>
          <a:bodyPr wrap="none">
            <a:spAutoFit/>
          </a:bodyPr>
          <a:lstStyle/>
          <a:p>
            <a:r>
              <a:rPr lang="en-US" sz="3200" b="1" dirty="0">
                <a:solidFill>
                  <a:srgbClr val="FF0000"/>
                </a:solidFill>
                <a:latin typeface="Times New Roman" pitchFamily="18" charset="0"/>
                <a:cs typeface="Times New Roman" pitchFamily="18" charset="0"/>
              </a:rPr>
              <a:t>I. TÓM TẮT LÍ THUYẾT</a:t>
            </a:r>
          </a:p>
        </p:txBody>
      </p:sp>
      <p:sp>
        <p:nvSpPr>
          <p:cNvPr id="4" name="Rectangle 3"/>
          <p:cNvSpPr/>
          <p:nvPr/>
        </p:nvSpPr>
        <p:spPr>
          <a:xfrm>
            <a:off x="1447800" y="990600"/>
            <a:ext cx="3365024" cy="646331"/>
          </a:xfrm>
          <a:prstGeom prst="rect">
            <a:avLst/>
          </a:prstGeom>
        </p:spPr>
        <p:txBody>
          <a:bodyPr wrap="none">
            <a:spAutoFit/>
          </a:bodyPr>
          <a:lstStyle/>
          <a:p>
            <a:r>
              <a:rPr lang="en-US" sz="3600" b="1" dirty="0">
                <a:latin typeface="Times New Roman" pitchFamily="18" charset="0"/>
                <a:cs typeface="Times New Roman" pitchFamily="18" charset="0"/>
              </a:rPr>
              <a:t>1. </a:t>
            </a:r>
            <a:r>
              <a:rPr lang="en-US" sz="3600" b="1" dirty="0" err="1">
                <a:latin typeface="Times New Roman" pitchFamily="18" charset="0"/>
                <a:cs typeface="Times New Roman" pitchFamily="18" charset="0"/>
              </a:rPr>
              <a:t>Định</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luật</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Ôm</a:t>
            </a:r>
            <a:endParaRPr lang="en-US" sz="3600" b="1" dirty="0">
              <a:latin typeface="Times New Roman" pitchFamily="18" charset="0"/>
              <a:cs typeface="Times New Roman" pitchFamily="18" charset="0"/>
            </a:endParaRPr>
          </a:p>
        </p:txBody>
      </p:sp>
      <p:sp>
        <p:nvSpPr>
          <p:cNvPr id="5" name="Rectangle 4"/>
          <p:cNvSpPr/>
          <p:nvPr/>
        </p:nvSpPr>
        <p:spPr>
          <a:xfrm>
            <a:off x="457200" y="1524000"/>
            <a:ext cx="8382000" cy="1569660"/>
          </a:xfrm>
          <a:prstGeom prst="rect">
            <a:avLst/>
          </a:prstGeom>
        </p:spPr>
        <p:txBody>
          <a:bodyPr wrap="square">
            <a:spAutoFit/>
          </a:bodyPr>
          <a:lstStyle/>
          <a:p>
            <a:r>
              <a:rPr lang="vi-VN" sz="3200" dirty="0">
                <a:latin typeface="Times New Roman" pitchFamily="18" charset="0"/>
                <a:cs typeface="Times New Roman" pitchFamily="18" charset="0"/>
              </a:rPr>
              <a:t>- Cường độ dòng điện chạy qua dây dẫn tỉ lệ thuận với hiệu điện thế đặt vào hai đầu dây và tỉ lệ nghịch với điện trở của dây.</a:t>
            </a:r>
            <a:endParaRPr lang="en-US" sz="3200" dirty="0">
              <a:latin typeface="Times New Roman" pitchFamily="18" charset="0"/>
              <a:cs typeface="Times New Roman" pitchFamily="18" charset="0"/>
            </a:endParaRPr>
          </a:p>
        </p:txBody>
      </p:sp>
      <p:pic>
        <p:nvPicPr>
          <p:cNvPr id="2050" name="Picture 2" descr="Vật Lí lớp 9 | Tổng hợp Lý thuyết - Bài tập Vật Lý 9 có đáp án"/>
          <p:cNvPicPr>
            <a:picLocks noChangeAspect="1" noChangeArrowheads="1"/>
          </p:cNvPicPr>
          <p:nvPr/>
        </p:nvPicPr>
        <p:blipFill>
          <a:blip r:embed="rId3"/>
          <a:srcRect/>
          <a:stretch>
            <a:fillRect/>
          </a:stretch>
        </p:blipFill>
        <p:spPr bwMode="auto">
          <a:xfrm>
            <a:off x="5410200" y="2895600"/>
            <a:ext cx="990600" cy="960122"/>
          </a:xfrm>
          <a:prstGeom prst="rect">
            <a:avLst/>
          </a:prstGeom>
          <a:noFill/>
        </p:spPr>
      </p:pic>
      <p:sp>
        <p:nvSpPr>
          <p:cNvPr id="7" name="Rectangle 6"/>
          <p:cNvSpPr/>
          <p:nvPr/>
        </p:nvSpPr>
        <p:spPr>
          <a:xfrm>
            <a:off x="533400" y="3048000"/>
            <a:ext cx="5012911" cy="584775"/>
          </a:xfrm>
          <a:prstGeom prst="rect">
            <a:avLst/>
          </a:prstGeom>
        </p:spPr>
        <p:txBody>
          <a:bodyPr wrap="none">
            <a:spAutoFit/>
          </a:bodyPr>
          <a:lstStyle/>
          <a:p>
            <a:r>
              <a:rPr lang="vi-VN" sz="3200" dirty="0">
                <a:latin typeface="Times New Roman" pitchFamily="18" charset="0"/>
                <a:cs typeface="Times New Roman" pitchFamily="18" charset="0"/>
              </a:rPr>
              <a:t>- Hệ thức biểu diễn định luật:</a:t>
            </a:r>
            <a:endParaRPr lang="en-US" sz="3200" dirty="0">
              <a:latin typeface="Times New Roman" pitchFamily="18" charset="0"/>
              <a:cs typeface="Times New Roman" pitchFamily="18" charset="0"/>
            </a:endParaRPr>
          </a:p>
        </p:txBody>
      </p:sp>
      <p:sp>
        <p:nvSpPr>
          <p:cNvPr id="8" name="Rectangle 7"/>
          <p:cNvSpPr/>
          <p:nvPr/>
        </p:nvSpPr>
        <p:spPr>
          <a:xfrm>
            <a:off x="609600" y="3657600"/>
            <a:ext cx="7924800" cy="1569660"/>
          </a:xfrm>
          <a:prstGeom prst="rect">
            <a:avLst/>
          </a:prstGeom>
        </p:spPr>
        <p:txBody>
          <a:bodyPr wrap="square">
            <a:spAutoFit/>
          </a:bodyPr>
          <a:lstStyle/>
          <a:p>
            <a:r>
              <a:rPr lang="vi-VN" sz="3200" dirty="0">
                <a:latin typeface="Times New Roman" pitchFamily="18" charset="0"/>
                <a:cs typeface="Times New Roman" pitchFamily="18" charset="0"/>
              </a:rPr>
              <a:t>Trong đó: R là điện trở (</a:t>
            </a:r>
            <a:r>
              <a:rPr lang="el-GR" sz="3200" dirty="0">
                <a:latin typeface="Times New Roman" pitchFamily="18" charset="0"/>
                <a:cs typeface="Times New Roman" pitchFamily="18" charset="0"/>
              </a:rPr>
              <a:t>Ω)</a:t>
            </a:r>
          </a:p>
          <a:p>
            <a:r>
              <a:rPr lang="el-GR" sz="3200" dirty="0">
                <a:latin typeface="Times New Roman" pitchFamily="18" charset="0"/>
                <a:cs typeface="Times New Roman" pitchFamily="18" charset="0"/>
              </a:rPr>
              <a:t>    </a:t>
            </a:r>
            <a:r>
              <a:rPr lang="vi-VN" sz="3200" dirty="0">
                <a:latin typeface="Times New Roman" pitchFamily="18" charset="0"/>
                <a:cs typeface="Times New Roman" pitchFamily="18" charset="0"/>
              </a:rPr>
              <a:t>            U là hiệu điện thế (V)</a:t>
            </a:r>
          </a:p>
          <a:p>
            <a:r>
              <a:rPr lang="vi-VN" sz="3200" dirty="0">
                <a:latin typeface="Times New Roman" pitchFamily="18" charset="0"/>
                <a:cs typeface="Times New Roman" pitchFamily="18" charset="0"/>
              </a:rPr>
              <a:t>                I là cường độ dòng điện (A)</a:t>
            </a:r>
          </a:p>
        </p:txBody>
      </p:sp>
      <p:sp>
        <p:nvSpPr>
          <p:cNvPr id="9" name="Rectangle 8"/>
          <p:cNvSpPr/>
          <p:nvPr/>
        </p:nvSpPr>
        <p:spPr>
          <a:xfrm>
            <a:off x="609600" y="5181600"/>
            <a:ext cx="4286751" cy="584775"/>
          </a:xfrm>
          <a:prstGeom prst="rect">
            <a:avLst/>
          </a:prstGeom>
        </p:spPr>
        <p:txBody>
          <a:bodyPr wrap="none">
            <a:spAutoFit/>
          </a:bodyPr>
          <a:lstStyle/>
          <a:p>
            <a:r>
              <a:rPr lang="en-US" sz="3200" b="1" dirty="0">
                <a:latin typeface="Times New Roman" pitchFamily="18" charset="0"/>
                <a:cs typeface="Times New Roman" pitchFamily="18" charset="0"/>
              </a:rPr>
              <a:t>2. </a:t>
            </a:r>
            <a:r>
              <a:rPr lang="en-US" sz="3200" b="1" dirty="0" err="1">
                <a:latin typeface="Times New Roman" pitchFamily="18" charset="0"/>
                <a:cs typeface="Times New Roman" pitchFamily="18" charset="0"/>
              </a:rPr>
              <a:t>Điện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trở</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của</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dây</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dẫn</a:t>
            </a:r>
            <a:endParaRPr lang="en-US" sz="3200" b="1" dirty="0">
              <a:latin typeface="Times New Roman" pitchFamily="18" charset="0"/>
              <a:cs typeface="Times New Roman" pitchFamily="18" charset="0"/>
            </a:endParaRPr>
          </a:p>
        </p:txBody>
      </p:sp>
      <p:sp>
        <p:nvSpPr>
          <p:cNvPr id="10" name="Rectangle 9"/>
          <p:cNvSpPr/>
          <p:nvPr/>
        </p:nvSpPr>
        <p:spPr>
          <a:xfrm>
            <a:off x="1524000" y="5715000"/>
            <a:ext cx="2015295" cy="584775"/>
          </a:xfrm>
          <a:prstGeom prst="rect">
            <a:avLst/>
          </a:prstGeom>
        </p:spPr>
        <p:txBody>
          <a:bodyPr wrap="none">
            <a:spAutoFit/>
          </a:bodyPr>
          <a:lstStyle/>
          <a:p>
            <a:r>
              <a:rPr lang="en-US" sz="3200" dirty="0" err="1">
                <a:latin typeface="Times New Roman" pitchFamily="18" charset="0"/>
                <a:cs typeface="Times New Roman" pitchFamily="18" charset="0"/>
              </a:rPr>
              <a:t>Công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thức</a:t>
            </a:r>
            <a:r>
              <a:rPr lang="en-US" sz="3200" dirty="0">
                <a:latin typeface="Times New Roman" pitchFamily="18" charset="0"/>
                <a:cs typeface="Times New Roman" pitchFamily="18" charset="0"/>
              </a:rPr>
              <a:t>:</a:t>
            </a:r>
          </a:p>
        </p:txBody>
      </p:sp>
      <p:pic>
        <p:nvPicPr>
          <p:cNvPr id="2052" name="Picture 4" descr="Vật Lí lớp 9 | Tổng hợp Lý thuyết - Bài tập Vật Lý 9 có đáp án"/>
          <p:cNvPicPr>
            <a:picLocks noChangeAspect="1" noChangeArrowheads="1"/>
          </p:cNvPicPr>
          <p:nvPr/>
        </p:nvPicPr>
        <p:blipFill>
          <a:blip r:embed="rId4"/>
          <a:srcRect/>
          <a:stretch>
            <a:fillRect/>
          </a:stretch>
        </p:blipFill>
        <p:spPr bwMode="auto">
          <a:xfrm>
            <a:off x="3657599" y="5791200"/>
            <a:ext cx="1447801" cy="8382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7" presetClass="entr" presetSubtype="4"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 calcmode="lin" valueType="num">
                                      <p:cBhvr additive="base">
                                        <p:cTn id="12" dur="50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13" dur="50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3" presetClass="entr" presetSubtype="16"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plus(in)">
                                      <p:cBhvr>
                                        <p:cTn id="18" dur="2000"/>
                                        <p:tgtEl>
                                          <p:spTgt spid="5"/>
                                        </p:tgtEl>
                                      </p:cBhvr>
                                    </p:animEffect>
                                  </p:childTnLst>
                                </p:cTn>
                              </p:par>
                            </p:childTnLst>
                          </p:cTn>
                        </p:par>
                      </p:childTnLst>
                    </p:cTn>
                  </p:par>
                  <p:par>
                    <p:cTn id="19" fill="hold">
                      <p:stCondLst>
                        <p:cond delay="indefinite"/>
                      </p:stCondLst>
                      <p:childTnLst>
                        <p:par>
                          <p:cTn id="20" fill="hold">
                            <p:stCondLst>
                              <p:cond delay="0"/>
                            </p:stCondLst>
                            <p:childTnLst>
                              <p:par>
                                <p:cTn id="21" presetID="18" presetClass="entr" presetSubtype="12" fill="hold" nodeType="clickEffect">
                                  <p:stCondLst>
                                    <p:cond delay="0"/>
                                  </p:stCondLst>
                                  <p:childTnLst>
                                    <p:set>
                                      <p:cBhvr>
                                        <p:cTn id="22" dur="1" fill="hold">
                                          <p:stCondLst>
                                            <p:cond delay="0"/>
                                          </p:stCondLst>
                                        </p:cTn>
                                        <p:tgtEl>
                                          <p:spTgt spid="7">
                                            <p:txEl>
                                              <p:pRg st="0" end="0"/>
                                            </p:txEl>
                                          </p:spTgt>
                                        </p:tgtEl>
                                        <p:attrNameLst>
                                          <p:attrName>style.visibility</p:attrName>
                                        </p:attrNameLst>
                                      </p:cBhvr>
                                      <p:to>
                                        <p:strVal val="visible"/>
                                      </p:to>
                                    </p:set>
                                    <p:animEffect transition="in" filter="strips(downLeft)">
                                      <p:cBhvr>
                                        <p:cTn id="23" dur="500"/>
                                        <p:tgtEl>
                                          <p:spTgt spid="7">
                                            <p:txEl>
                                              <p:pRg st="0" end="0"/>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nodeType="clickEffect">
                                  <p:stCondLst>
                                    <p:cond delay="0"/>
                                  </p:stCondLst>
                                  <p:childTnLst>
                                    <p:set>
                                      <p:cBhvr>
                                        <p:cTn id="27" dur="1" fill="hold">
                                          <p:stCondLst>
                                            <p:cond delay="0"/>
                                          </p:stCondLst>
                                        </p:cTn>
                                        <p:tgtEl>
                                          <p:spTgt spid="2050"/>
                                        </p:tgtEl>
                                        <p:attrNameLst>
                                          <p:attrName>style.visibility</p:attrName>
                                        </p:attrNameLst>
                                      </p:cBhvr>
                                      <p:to>
                                        <p:strVal val="visible"/>
                                      </p:to>
                                    </p:set>
                                    <p:animEffect transition="in" filter="blinds(horizontal)">
                                      <p:cBhvr>
                                        <p:cTn id="28" dur="500"/>
                                        <p:tgtEl>
                                          <p:spTgt spid="2050"/>
                                        </p:tgtEl>
                                      </p:cBhvr>
                                    </p:animEffect>
                                  </p:childTnLst>
                                </p:cTn>
                              </p:par>
                            </p:childTnLst>
                          </p:cTn>
                        </p:par>
                      </p:childTnLst>
                    </p:cTn>
                  </p:par>
                  <p:par>
                    <p:cTn id="29" fill="hold">
                      <p:stCondLst>
                        <p:cond delay="indefinite"/>
                      </p:stCondLst>
                      <p:childTnLst>
                        <p:par>
                          <p:cTn id="30" fill="hold">
                            <p:stCondLst>
                              <p:cond delay="0"/>
                            </p:stCondLst>
                            <p:childTnLst>
                              <p:par>
                                <p:cTn id="31" presetID="21" presetClass="entr" presetSubtype="4" fill="hold" grpId="0" nodeType="clickEffect">
                                  <p:stCondLst>
                                    <p:cond delay="0"/>
                                  </p:stCondLst>
                                  <p:childTnLst>
                                    <p:set>
                                      <p:cBhvr>
                                        <p:cTn id="32" dur="1" fill="hold">
                                          <p:stCondLst>
                                            <p:cond delay="0"/>
                                          </p:stCondLst>
                                        </p:cTn>
                                        <p:tgtEl>
                                          <p:spTgt spid="9"/>
                                        </p:tgtEl>
                                        <p:attrNameLst>
                                          <p:attrName>style.visibility</p:attrName>
                                        </p:attrNameLst>
                                      </p:cBhvr>
                                      <p:to>
                                        <p:strVal val="visible"/>
                                      </p:to>
                                    </p:set>
                                    <p:animEffect transition="in" filter="wheel(4)">
                                      <p:cBhvr>
                                        <p:cTn id="33" dur="2000"/>
                                        <p:tgtEl>
                                          <p:spTgt spid="9"/>
                                        </p:tgtEl>
                                      </p:cBhvr>
                                    </p:animEffect>
                                  </p:childTnLst>
                                </p:cTn>
                              </p:par>
                            </p:childTnLst>
                          </p:cTn>
                        </p:par>
                      </p:childTnLst>
                    </p:cTn>
                  </p:par>
                  <p:par>
                    <p:cTn id="34" fill="hold">
                      <p:stCondLst>
                        <p:cond delay="indefinite"/>
                      </p:stCondLst>
                      <p:childTnLst>
                        <p:par>
                          <p:cTn id="35" fill="hold">
                            <p:stCondLst>
                              <p:cond delay="0"/>
                            </p:stCondLst>
                            <p:childTnLst>
                              <p:par>
                                <p:cTn id="36" presetID="13" presetClass="entr" presetSubtype="16" fill="hold" grpId="0" nodeType="clickEffect">
                                  <p:stCondLst>
                                    <p:cond delay="0"/>
                                  </p:stCondLst>
                                  <p:childTnLst>
                                    <p:set>
                                      <p:cBhvr>
                                        <p:cTn id="37" dur="1" fill="hold">
                                          <p:stCondLst>
                                            <p:cond delay="0"/>
                                          </p:stCondLst>
                                        </p:cTn>
                                        <p:tgtEl>
                                          <p:spTgt spid="10"/>
                                        </p:tgtEl>
                                        <p:attrNameLst>
                                          <p:attrName>style.visibility</p:attrName>
                                        </p:attrNameLst>
                                      </p:cBhvr>
                                      <p:to>
                                        <p:strVal val="visible"/>
                                      </p:to>
                                    </p:set>
                                    <p:animEffect transition="in" filter="plus(in)">
                                      <p:cBhvr>
                                        <p:cTn id="38" dur="2000"/>
                                        <p:tgtEl>
                                          <p:spTgt spid="10"/>
                                        </p:tgtEl>
                                      </p:cBhvr>
                                    </p:animEffect>
                                  </p:childTnLst>
                                </p:cTn>
                              </p:par>
                            </p:childTnLst>
                          </p:cTn>
                        </p:par>
                      </p:childTnLst>
                    </p:cTn>
                  </p:par>
                  <p:par>
                    <p:cTn id="39" fill="hold">
                      <p:stCondLst>
                        <p:cond delay="indefinite"/>
                      </p:stCondLst>
                      <p:childTnLst>
                        <p:par>
                          <p:cTn id="40" fill="hold">
                            <p:stCondLst>
                              <p:cond delay="0"/>
                            </p:stCondLst>
                            <p:childTnLst>
                              <p:par>
                                <p:cTn id="41" presetID="21" presetClass="entr" presetSubtype="4" fill="hold" nodeType="clickEffect">
                                  <p:stCondLst>
                                    <p:cond delay="0"/>
                                  </p:stCondLst>
                                  <p:childTnLst>
                                    <p:set>
                                      <p:cBhvr>
                                        <p:cTn id="42" dur="1" fill="hold">
                                          <p:stCondLst>
                                            <p:cond delay="0"/>
                                          </p:stCondLst>
                                        </p:cTn>
                                        <p:tgtEl>
                                          <p:spTgt spid="2052"/>
                                        </p:tgtEl>
                                        <p:attrNameLst>
                                          <p:attrName>style.visibility</p:attrName>
                                        </p:attrNameLst>
                                      </p:cBhvr>
                                      <p:to>
                                        <p:strVal val="visible"/>
                                      </p:to>
                                    </p:set>
                                    <p:animEffect transition="in" filter="wheel(4)">
                                      <p:cBhvr>
                                        <p:cTn id="43" dur="2000"/>
                                        <p:tgtEl>
                                          <p:spTgt spid="20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9" grpId="0"/>
      <p:bldP spid="1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3.087.304 hình nền về màu xám tuyệt đẹp, down về ngay giá rẻ nhất - Mua bán  hình ảnh shutterstock giá rẻ chỉ từ 3.000 đ trong 2 phút"/>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3" name="Rectangle 2"/>
          <p:cNvSpPr/>
          <p:nvPr/>
        </p:nvSpPr>
        <p:spPr>
          <a:xfrm>
            <a:off x="0" y="0"/>
            <a:ext cx="9144000" cy="2308324"/>
          </a:xfrm>
          <a:prstGeom prst="rect">
            <a:avLst/>
          </a:prstGeom>
        </p:spPr>
        <p:txBody>
          <a:bodyPr wrap="square">
            <a:spAutoFit/>
          </a:bodyPr>
          <a:lstStyle/>
          <a:p>
            <a:r>
              <a:rPr lang="vi-VN" sz="3600" dirty="0">
                <a:solidFill>
                  <a:srgbClr val="FF0000"/>
                </a:solidFill>
                <a:latin typeface="Times New Roman" pitchFamily="18" charset="0"/>
                <a:cs typeface="Times New Roman" pitchFamily="18" charset="0"/>
              </a:rPr>
              <a:t>Trong đó: l là chiều dài dây dẫn (m)</a:t>
            </a:r>
          </a:p>
          <a:p>
            <a:r>
              <a:rPr lang="vi-VN" sz="3600" dirty="0">
                <a:solidFill>
                  <a:srgbClr val="FF0000"/>
                </a:solidFill>
                <a:latin typeface="Times New Roman" pitchFamily="18" charset="0"/>
                <a:cs typeface="Times New Roman" pitchFamily="18" charset="0"/>
              </a:rPr>
              <a:t>                </a:t>
            </a:r>
            <a:r>
              <a:rPr lang="el-GR" sz="3600" dirty="0">
                <a:solidFill>
                  <a:srgbClr val="FF0000"/>
                </a:solidFill>
                <a:latin typeface="Times New Roman" pitchFamily="18" charset="0"/>
                <a:cs typeface="Times New Roman" pitchFamily="18" charset="0"/>
              </a:rPr>
              <a:t>ρ </a:t>
            </a:r>
            <a:r>
              <a:rPr lang="vi-VN" sz="3600" dirty="0">
                <a:solidFill>
                  <a:srgbClr val="FF0000"/>
                </a:solidFill>
                <a:latin typeface="Times New Roman" pitchFamily="18" charset="0"/>
                <a:cs typeface="Times New Roman" pitchFamily="18" charset="0"/>
              </a:rPr>
              <a:t>là điện trở suất (</a:t>
            </a:r>
            <a:r>
              <a:rPr lang="el-GR" sz="3600" dirty="0">
                <a:solidFill>
                  <a:srgbClr val="FF0000"/>
                </a:solidFill>
                <a:latin typeface="Times New Roman" pitchFamily="18" charset="0"/>
                <a:cs typeface="Times New Roman" pitchFamily="18" charset="0"/>
              </a:rPr>
              <a:t>Ω.</a:t>
            </a:r>
            <a:r>
              <a:rPr lang="vi-VN" sz="3600" dirty="0">
                <a:solidFill>
                  <a:srgbClr val="FF0000"/>
                </a:solidFill>
                <a:latin typeface="Times New Roman" pitchFamily="18" charset="0"/>
                <a:cs typeface="Times New Roman" pitchFamily="18" charset="0"/>
              </a:rPr>
              <a:t>m)</a:t>
            </a:r>
          </a:p>
          <a:p>
            <a:r>
              <a:rPr lang="vi-VN" sz="3600" dirty="0">
                <a:solidFill>
                  <a:srgbClr val="FF0000"/>
                </a:solidFill>
                <a:latin typeface="Times New Roman" pitchFamily="18" charset="0"/>
                <a:cs typeface="Times New Roman" pitchFamily="18" charset="0"/>
              </a:rPr>
              <a:t>                S là tiết diện dây dẫn (m</a:t>
            </a:r>
            <a:r>
              <a:rPr lang="vi-VN" sz="3600" baseline="30000" dirty="0">
                <a:solidFill>
                  <a:srgbClr val="FF0000"/>
                </a:solidFill>
                <a:latin typeface="Times New Roman" pitchFamily="18" charset="0"/>
                <a:cs typeface="Times New Roman" pitchFamily="18" charset="0"/>
              </a:rPr>
              <a:t>2</a:t>
            </a:r>
            <a:r>
              <a:rPr lang="vi-VN" sz="3600" dirty="0">
                <a:solidFill>
                  <a:srgbClr val="FF0000"/>
                </a:solidFill>
                <a:latin typeface="Times New Roman" pitchFamily="18" charset="0"/>
                <a:cs typeface="Times New Roman" pitchFamily="18" charset="0"/>
              </a:rPr>
              <a:t>)</a:t>
            </a:r>
          </a:p>
          <a:p>
            <a:r>
              <a:rPr lang="vi-VN" sz="3600" dirty="0">
                <a:solidFill>
                  <a:srgbClr val="FF0000"/>
                </a:solidFill>
                <a:latin typeface="Times New Roman" pitchFamily="18" charset="0"/>
                <a:cs typeface="Times New Roman" pitchFamily="18" charset="0"/>
              </a:rPr>
              <a:t>                R là điện trở của dây dẫn (</a:t>
            </a:r>
            <a:r>
              <a:rPr lang="el-GR" sz="3600" dirty="0">
                <a:solidFill>
                  <a:srgbClr val="FF0000"/>
                </a:solidFill>
                <a:latin typeface="Times New Roman" pitchFamily="18" charset="0"/>
                <a:cs typeface="Times New Roman" pitchFamily="18" charset="0"/>
              </a:rPr>
              <a:t>Ω)</a:t>
            </a:r>
          </a:p>
        </p:txBody>
      </p:sp>
      <p:sp>
        <p:nvSpPr>
          <p:cNvPr id="4" name="Rectangle 3"/>
          <p:cNvSpPr/>
          <p:nvPr/>
        </p:nvSpPr>
        <p:spPr>
          <a:xfrm>
            <a:off x="228600" y="2286000"/>
            <a:ext cx="3726276" cy="584775"/>
          </a:xfrm>
          <a:prstGeom prst="rect">
            <a:avLst/>
          </a:prstGeom>
        </p:spPr>
        <p:txBody>
          <a:bodyPr wrap="none">
            <a:spAutoFit/>
          </a:bodyPr>
          <a:lstStyle/>
          <a:p>
            <a:r>
              <a:rPr lang="en-US" sz="3200" b="1" dirty="0">
                <a:solidFill>
                  <a:srgbClr val="FF0000"/>
                </a:solidFill>
                <a:latin typeface="Times New Roman" pitchFamily="18" charset="0"/>
                <a:cs typeface="Times New Roman" pitchFamily="18" charset="0"/>
              </a:rPr>
              <a:t>I</a:t>
            </a:r>
            <a:r>
              <a:rPr lang="vi-VN" sz="3200" b="1" dirty="0">
                <a:solidFill>
                  <a:srgbClr val="FF0000"/>
                </a:solidFill>
                <a:latin typeface="Times New Roman" pitchFamily="18" charset="0"/>
                <a:cs typeface="Times New Roman" pitchFamily="18" charset="0"/>
              </a:rPr>
              <a:t>I</a:t>
            </a:r>
            <a:r>
              <a:rPr lang="en-US" sz="3200" b="1" dirty="0">
                <a:solidFill>
                  <a:srgbClr val="FF0000"/>
                </a:solidFill>
                <a:latin typeface="Times New Roman" pitchFamily="18" charset="0"/>
                <a:cs typeface="Times New Roman" pitchFamily="18" charset="0"/>
              </a:rPr>
              <a:t>.</a:t>
            </a:r>
            <a:r>
              <a:rPr lang="vi-VN" sz="3200" b="1" dirty="0">
                <a:solidFill>
                  <a:srgbClr val="FF0000"/>
                </a:solidFill>
                <a:latin typeface="Times New Roman" pitchFamily="18" charset="0"/>
                <a:cs typeface="Times New Roman" pitchFamily="18" charset="0"/>
              </a:rPr>
              <a:t> TRẮC NGHIỆM</a:t>
            </a:r>
            <a:endParaRPr lang="en-US" sz="3200" b="1" dirty="0">
              <a:solidFill>
                <a:srgbClr val="FF0000"/>
              </a:solidFill>
              <a:latin typeface="Times New Roman" pitchFamily="18" charset="0"/>
              <a:cs typeface="Times New Roman" pitchFamily="18" charset="0"/>
            </a:endParaRPr>
          </a:p>
        </p:txBody>
      </p:sp>
      <p:sp>
        <p:nvSpPr>
          <p:cNvPr id="5" name="Rectangle 4"/>
          <p:cNvSpPr/>
          <p:nvPr/>
        </p:nvSpPr>
        <p:spPr>
          <a:xfrm>
            <a:off x="0" y="2819400"/>
            <a:ext cx="9144000" cy="4031873"/>
          </a:xfrm>
          <a:prstGeom prst="rect">
            <a:avLst/>
          </a:prstGeom>
        </p:spPr>
        <p:txBody>
          <a:bodyPr wrap="square">
            <a:spAutoFit/>
          </a:bodyPr>
          <a:lstStyle/>
          <a:p>
            <a:r>
              <a:rPr lang="vi-VN" sz="3200" b="1" dirty="0">
                <a:latin typeface="Times New Roman" pitchFamily="18" charset="0"/>
                <a:cs typeface="Times New Roman" pitchFamily="18" charset="0"/>
              </a:rPr>
              <a:t>Câu 1:</a:t>
            </a:r>
            <a:r>
              <a:rPr lang="vi-VN" sz="3200" dirty="0">
                <a:latin typeface="Times New Roman" pitchFamily="18" charset="0"/>
                <a:cs typeface="Times New Roman" pitchFamily="18" charset="0"/>
              </a:rPr>
              <a:t> Xét các dây dẫn được làm từ cùng một loại vật liệu, nếu chiều dài dây dẫn giảm đi 5 lần và tiết diện tăng 2 lần thì điện trở của dây dẫn thay đổi như thế nào?</a:t>
            </a:r>
          </a:p>
          <a:p>
            <a:r>
              <a:rPr lang="vi-VN" sz="3200" dirty="0">
                <a:latin typeface="Times New Roman" pitchFamily="18" charset="0"/>
                <a:cs typeface="Times New Roman" pitchFamily="18" charset="0"/>
              </a:rPr>
              <a:t>A. Điện trở của dây dẫn tăng lên 10 lần.</a:t>
            </a:r>
          </a:p>
          <a:p>
            <a:r>
              <a:rPr lang="vi-VN" sz="3200" dirty="0">
                <a:latin typeface="Times New Roman" pitchFamily="18" charset="0"/>
                <a:cs typeface="Times New Roman" pitchFamily="18" charset="0"/>
              </a:rPr>
              <a:t>B. Điện trở của dây dẫn giảm đi 10 lần.</a:t>
            </a:r>
          </a:p>
          <a:p>
            <a:r>
              <a:rPr lang="vi-VN" sz="3200" dirty="0">
                <a:latin typeface="Times New Roman" pitchFamily="18" charset="0"/>
                <a:cs typeface="Times New Roman" pitchFamily="18" charset="0"/>
              </a:rPr>
              <a:t>C. Điện trở của dây dẫn tăng lên 2,5 lần.</a:t>
            </a:r>
          </a:p>
          <a:p>
            <a:r>
              <a:rPr lang="vi-VN" sz="3200" dirty="0">
                <a:latin typeface="Times New Roman" pitchFamily="18" charset="0"/>
                <a:cs typeface="Times New Roman" pitchFamily="18" charset="0"/>
              </a:rPr>
              <a:t>D. Điện trở của dây dẫn giảm đi 2,5 lần.</a:t>
            </a:r>
          </a:p>
        </p:txBody>
      </p:sp>
      <p:sp>
        <p:nvSpPr>
          <p:cNvPr id="6" name="Oval 5"/>
          <p:cNvSpPr/>
          <p:nvPr/>
        </p:nvSpPr>
        <p:spPr>
          <a:xfrm>
            <a:off x="0" y="5257800"/>
            <a:ext cx="533400" cy="533400"/>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vi-VN" sz="3200" dirty="0">
                <a:solidFill>
                  <a:srgbClr val="FF0000"/>
                </a:solidFill>
                <a:latin typeface="Times New Roman" pitchFamily="18" charset="0"/>
                <a:cs typeface="Times New Roman" pitchFamily="18" charset="0"/>
              </a:rPr>
              <a:t>B</a:t>
            </a:r>
            <a:endParaRPr lang="en-US" sz="3200" dirty="0">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blinds(horizontal)">
                                      <p:cBhvr>
                                        <p:cTn id="12" dur="5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dissolve">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7" presetClass="entr" presetSubtype="4" fill="hold" nodeType="clickEffect">
                                  <p:stCondLst>
                                    <p:cond delay="0"/>
                                  </p:stCondLst>
                                  <p:childTnLst>
                                    <p:set>
                                      <p:cBhvr>
                                        <p:cTn id="21" dur="1" fill="hold">
                                          <p:stCondLst>
                                            <p:cond delay="0"/>
                                          </p:stCondLst>
                                        </p:cTn>
                                        <p:tgtEl>
                                          <p:spTgt spid="6">
                                            <p:txEl>
                                              <p:pRg st="0" end="0"/>
                                            </p:txEl>
                                          </p:spTgt>
                                        </p:tgtEl>
                                        <p:attrNameLst>
                                          <p:attrName>style.visibility</p:attrName>
                                        </p:attrNameLst>
                                      </p:cBhvr>
                                      <p:to>
                                        <p:strVal val="visible"/>
                                      </p:to>
                                    </p:set>
                                    <p:anim calcmode="lin" valueType="num">
                                      <p:cBhvr additive="base">
                                        <p:cTn id="22" dur="50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23" dur="50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781800" y="2286000"/>
            <a:ext cx="1600200" cy="523220"/>
          </a:xfrm>
          <a:prstGeom prst="rect">
            <a:avLst/>
          </a:prstGeom>
        </p:spPr>
        <p:txBody>
          <a:bodyPr wrap="square">
            <a:spAutoFit/>
          </a:bodyPr>
          <a:lstStyle/>
          <a:p>
            <a:r>
              <a:rPr lang="vi-VN" sz="2800" dirty="0">
                <a:latin typeface="Times New Roman" pitchFamily="18" charset="0"/>
                <a:cs typeface="Times New Roman" pitchFamily="18" charset="0"/>
              </a:rPr>
              <a:t>D. 4 </a:t>
            </a:r>
            <a:r>
              <a:rPr lang="el-GR" sz="2800" dirty="0">
                <a:latin typeface="Times New Roman" pitchFamily="18" charset="0"/>
                <a:cs typeface="Times New Roman" pitchFamily="18" charset="0"/>
              </a:rPr>
              <a:t>Ω</a:t>
            </a:r>
          </a:p>
        </p:txBody>
      </p:sp>
      <p:sp>
        <p:nvSpPr>
          <p:cNvPr id="5" name="Rectangle 4"/>
          <p:cNvSpPr/>
          <p:nvPr/>
        </p:nvSpPr>
        <p:spPr>
          <a:xfrm>
            <a:off x="0" y="0"/>
            <a:ext cx="9144000" cy="2246769"/>
          </a:xfrm>
          <a:prstGeom prst="rect">
            <a:avLst/>
          </a:prstGeom>
        </p:spPr>
        <p:txBody>
          <a:bodyPr wrap="square">
            <a:spAutoFit/>
          </a:bodyPr>
          <a:lstStyle/>
          <a:p>
            <a:r>
              <a:rPr lang="vi-VN" sz="2800" b="1" dirty="0">
                <a:latin typeface="Times New Roman" pitchFamily="18" charset="0"/>
                <a:cs typeface="Times New Roman" pitchFamily="18" charset="0"/>
              </a:rPr>
              <a:t>Câu 2:</a:t>
            </a:r>
            <a:r>
              <a:rPr lang="vi-VN" sz="2800" dirty="0">
                <a:latin typeface="Times New Roman" pitchFamily="18" charset="0"/>
                <a:cs typeface="Times New Roman" pitchFamily="18" charset="0"/>
              </a:rPr>
              <a:t> Hai bóng đèn khi sáng bình thường có điện trở là R</a:t>
            </a:r>
            <a:r>
              <a:rPr lang="vi-VN" sz="2800" baseline="-25000" dirty="0">
                <a:latin typeface="Times New Roman" pitchFamily="18" charset="0"/>
                <a:cs typeface="Times New Roman" pitchFamily="18" charset="0"/>
              </a:rPr>
              <a:t>1</a:t>
            </a:r>
            <a:r>
              <a:rPr lang="vi-VN" sz="2800" dirty="0">
                <a:latin typeface="Times New Roman" pitchFamily="18" charset="0"/>
                <a:cs typeface="Times New Roman" pitchFamily="18" charset="0"/>
              </a:rPr>
              <a:t> = 7,5</a:t>
            </a:r>
            <a:r>
              <a:rPr lang="el-GR" sz="2800" dirty="0">
                <a:latin typeface="Times New Roman" pitchFamily="18" charset="0"/>
                <a:cs typeface="Times New Roman" pitchFamily="18" charset="0"/>
              </a:rPr>
              <a:t>Ω </a:t>
            </a:r>
            <a:r>
              <a:rPr lang="vi-VN" sz="2800" dirty="0">
                <a:latin typeface="Times New Roman" pitchFamily="18" charset="0"/>
                <a:cs typeface="Times New Roman" pitchFamily="18" charset="0"/>
              </a:rPr>
              <a:t>và R</a:t>
            </a:r>
            <a:r>
              <a:rPr lang="vi-VN" sz="2800" baseline="-25000" dirty="0">
                <a:latin typeface="Times New Roman" pitchFamily="18" charset="0"/>
                <a:cs typeface="Times New Roman" pitchFamily="18" charset="0"/>
              </a:rPr>
              <a:t>2</a:t>
            </a:r>
            <a:r>
              <a:rPr lang="vi-VN" sz="2800" dirty="0">
                <a:latin typeface="Times New Roman" pitchFamily="18" charset="0"/>
                <a:cs typeface="Times New Roman" pitchFamily="18" charset="0"/>
              </a:rPr>
              <a:t> = 4,5</a:t>
            </a:r>
            <a:r>
              <a:rPr lang="el-GR" sz="2800" dirty="0">
                <a:latin typeface="Times New Roman" pitchFamily="18" charset="0"/>
                <a:cs typeface="Times New Roman" pitchFamily="18" charset="0"/>
              </a:rPr>
              <a:t>Ω . </a:t>
            </a:r>
            <a:r>
              <a:rPr lang="vi-VN" sz="2800" dirty="0">
                <a:latin typeface="Times New Roman" pitchFamily="18" charset="0"/>
                <a:cs typeface="Times New Roman" pitchFamily="18" charset="0"/>
              </a:rPr>
              <a:t>Dòng điện chạy qua hai đèn đều có cường độ định mức là I = 0,8A. Hai đèn này được mắc nối tiếp với nhau và với một điện trở R</a:t>
            </a:r>
            <a:r>
              <a:rPr lang="vi-VN" sz="2800" baseline="-25000" dirty="0">
                <a:latin typeface="Times New Roman" pitchFamily="18" charset="0"/>
                <a:cs typeface="Times New Roman" pitchFamily="18" charset="0"/>
              </a:rPr>
              <a:t>3</a:t>
            </a:r>
            <a:r>
              <a:rPr lang="vi-VN" sz="2800" dirty="0">
                <a:latin typeface="Times New Roman" pitchFamily="18" charset="0"/>
                <a:cs typeface="Times New Roman" pitchFamily="18" charset="0"/>
              </a:rPr>
              <a:t> để mắc vào hiệu điện thế U = 12V. Tính R</a:t>
            </a:r>
            <a:r>
              <a:rPr lang="vi-VN" sz="2800" baseline="-25000" dirty="0">
                <a:latin typeface="Times New Roman" pitchFamily="18" charset="0"/>
                <a:cs typeface="Times New Roman" pitchFamily="18" charset="0"/>
              </a:rPr>
              <a:t>3</a:t>
            </a:r>
            <a:r>
              <a:rPr lang="vi-VN" sz="2800" dirty="0">
                <a:latin typeface="Times New Roman" pitchFamily="18" charset="0"/>
                <a:cs typeface="Times New Roman" pitchFamily="18" charset="0"/>
              </a:rPr>
              <a:t> để hai đèn sáng bình thường.</a:t>
            </a:r>
          </a:p>
        </p:txBody>
      </p:sp>
      <p:sp>
        <p:nvSpPr>
          <p:cNvPr id="6" name="Rectangle 5"/>
          <p:cNvSpPr/>
          <p:nvPr/>
        </p:nvSpPr>
        <p:spPr>
          <a:xfrm>
            <a:off x="381000" y="2286000"/>
            <a:ext cx="1159292" cy="523220"/>
          </a:xfrm>
          <a:prstGeom prst="rect">
            <a:avLst/>
          </a:prstGeom>
        </p:spPr>
        <p:txBody>
          <a:bodyPr wrap="none">
            <a:spAutoFit/>
          </a:bodyPr>
          <a:lstStyle/>
          <a:p>
            <a:r>
              <a:rPr lang="vi-VN" sz="2800" dirty="0">
                <a:latin typeface="Times New Roman" pitchFamily="18" charset="0"/>
                <a:cs typeface="Times New Roman" pitchFamily="18" charset="0"/>
              </a:rPr>
              <a:t>A. 1 </a:t>
            </a:r>
            <a:r>
              <a:rPr lang="el-GR" sz="2800" dirty="0">
                <a:latin typeface="Times New Roman" pitchFamily="18" charset="0"/>
                <a:cs typeface="Times New Roman" pitchFamily="18" charset="0"/>
              </a:rPr>
              <a:t>Ω</a:t>
            </a:r>
          </a:p>
        </p:txBody>
      </p:sp>
      <p:sp>
        <p:nvSpPr>
          <p:cNvPr id="7" name="Rectangle 6"/>
          <p:cNvSpPr/>
          <p:nvPr/>
        </p:nvSpPr>
        <p:spPr>
          <a:xfrm>
            <a:off x="2667000" y="2286000"/>
            <a:ext cx="1138453" cy="523220"/>
          </a:xfrm>
          <a:prstGeom prst="rect">
            <a:avLst/>
          </a:prstGeom>
        </p:spPr>
        <p:txBody>
          <a:bodyPr wrap="none">
            <a:spAutoFit/>
          </a:bodyPr>
          <a:lstStyle/>
          <a:p>
            <a:r>
              <a:rPr lang="vi-VN" sz="2800" dirty="0">
                <a:latin typeface="Times New Roman" pitchFamily="18" charset="0"/>
                <a:cs typeface="Times New Roman" pitchFamily="18" charset="0"/>
              </a:rPr>
              <a:t>B. 2 </a:t>
            </a:r>
            <a:r>
              <a:rPr lang="el-GR" sz="2800" dirty="0">
                <a:latin typeface="Times New Roman" pitchFamily="18" charset="0"/>
                <a:cs typeface="Times New Roman" pitchFamily="18" charset="0"/>
              </a:rPr>
              <a:t>Ω</a:t>
            </a:r>
          </a:p>
        </p:txBody>
      </p:sp>
      <p:sp>
        <p:nvSpPr>
          <p:cNvPr id="8" name="Rectangle 7"/>
          <p:cNvSpPr/>
          <p:nvPr/>
        </p:nvSpPr>
        <p:spPr>
          <a:xfrm>
            <a:off x="4724400" y="2286000"/>
            <a:ext cx="1138453" cy="523220"/>
          </a:xfrm>
          <a:prstGeom prst="rect">
            <a:avLst/>
          </a:prstGeom>
        </p:spPr>
        <p:txBody>
          <a:bodyPr wrap="none">
            <a:spAutoFit/>
          </a:bodyPr>
          <a:lstStyle/>
          <a:p>
            <a:r>
              <a:rPr lang="vi-VN" sz="2800" dirty="0">
                <a:latin typeface="Times New Roman" pitchFamily="18" charset="0"/>
                <a:cs typeface="Times New Roman" pitchFamily="18" charset="0"/>
              </a:rPr>
              <a:t>C. 3 </a:t>
            </a:r>
            <a:r>
              <a:rPr lang="el-GR" sz="2800" dirty="0">
                <a:latin typeface="Times New Roman" pitchFamily="18" charset="0"/>
                <a:cs typeface="Times New Roman" pitchFamily="18" charset="0"/>
              </a:rPr>
              <a:t>Ω</a:t>
            </a:r>
          </a:p>
        </p:txBody>
      </p:sp>
      <p:sp>
        <p:nvSpPr>
          <p:cNvPr id="9" name="Oval 8"/>
          <p:cNvSpPr/>
          <p:nvPr/>
        </p:nvSpPr>
        <p:spPr>
          <a:xfrm>
            <a:off x="4648200" y="2286000"/>
            <a:ext cx="533400" cy="533400"/>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vi-VN" sz="3200" dirty="0">
                <a:solidFill>
                  <a:srgbClr val="FF0000"/>
                </a:solidFill>
                <a:latin typeface="Times New Roman" pitchFamily="18" charset="0"/>
                <a:cs typeface="Times New Roman" pitchFamily="18" charset="0"/>
              </a:rPr>
              <a:t>C</a:t>
            </a:r>
            <a:endParaRPr lang="en-US" sz="3200" dirty="0">
              <a:solidFill>
                <a:srgbClr val="FF0000"/>
              </a:solidFill>
              <a:latin typeface="Times New Roman" pitchFamily="18" charset="0"/>
              <a:cs typeface="Times New Roman" pitchFamily="18" charset="0"/>
            </a:endParaRPr>
          </a:p>
        </p:txBody>
      </p:sp>
      <p:sp>
        <p:nvSpPr>
          <p:cNvPr id="10" name="Rectangle 9"/>
          <p:cNvSpPr/>
          <p:nvPr/>
        </p:nvSpPr>
        <p:spPr>
          <a:xfrm>
            <a:off x="4114800" y="5410200"/>
            <a:ext cx="4572000" cy="523220"/>
          </a:xfrm>
          <a:prstGeom prst="rect">
            <a:avLst/>
          </a:prstGeom>
        </p:spPr>
        <p:txBody>
          <a:bodyPr>
            <a:spAutoFit/>
          </a:bodyPr>
          <a:lstStyle/>
          <a:p>
            <a:r>
              <a:rPr lang="vi-VN" sz="2800" dirty="0">
                <a:latin typeface="Times New Roman" pitchFamily="18" charset="0"/>
                <a:cs typeface="Times New Roman" pitchFamily="18" charset="0"/>
              </a:rPr>
              <a:t>D. 200 vòng</a:t>
            </a:r>
          </a:p>
        </p:txBody>
      </p:sp>
      <p:sp>
        <p:nvSpPr>
          <p:cNvPr id="11" name="Rectangle 10"/>
          <p:cNvSpPr/>
          <p:nvPr/>
        </p:nvSpPr>
        <p:spPr>
          <a:xfrm>
            <a:off x="0" y="2819400"/>
            <a:ext cx="9144000" cy="1815882"/>
          </a:xfrm>
          <a:prstGeom prst="rect">
            <a:avLst/>
          </a:prstGeom>
        </p:spPr>
        <p:txBody>
          <a:bodyPr wrap="square">
            <a:spAutoFit/>
          </a:bodyPr>
          <a:lstStyle/>
          <a:p>
            <a:r>
              <a:rPr lang="vi-VN" sz="2800" b="1" dirty="0">
                <a:latin typeface="Times New Roman" pitchFamily="18" charset="0"/>
                <a:cs typeface="Times New Roman" pitchFamily="18" charset="0"/>
              </a:rPr>
              <a:t>Câu 3:</a:t>
            </a:r>
            <a:r>
              <a:rPr lang="vi-VN" sz="2800" dirty="0">
                <a:latin typeface="Times New Roman" pitchFamily="18" charset="0"/>
                <a:cs typeface="Times New Roman" pitchFamily="18" charset="0"/>
              </a:rPr>
              <a:t> Một biến trở con chạy có điện trở lớn nhất là 40 . Dây điện trở của biến trở là một dây hợp kim nicrom có tiết diện 0,5 mm2 và được quấn đều xung quanh một lõi sứ tròn có đường kính 2cm. Tính số vòng dây của biến trở này.</a:t>
            </a:r>
          </a:p>
        </p:txBody>
      </p:sp>
      <p:sp>
        <p:nvSpPr>
          <p:cNvPr id="12" name="Rectangle 11"/>
          <p:cNvSpPr/>
          <p:nvPr/>
        </p:nvSpPr>
        <p:spPr>
          <a:xfrm>
            <a:off x="228600" y="4724400"/>
            <a:ext cx="1970411" cy="523220"/>
          </a:xfrm>
          <a:prstGeom prst="rect">
            <a:avLst/>
          </a:prstGeom>
        </p:spPr>
        <p:txBody>
          <a:bodyPr wrap="none">
            <a:spAutoFit/>
          </a:bodyPr>
          <a:lstStyle/>
          <a:p>
            <a:r>
              <a:rPr lang="vi-VN" sz="2800" dirty="0">
                <a:latin typeface="Times New Roman" pitchFamily="18" charset="0"/>
                <a:cs typeface="Times New Roman" pitchFamily="18" charset="0"/>
              </a:rPr>
              <a:t>A. 290 vòng</a:t>
            </a:r>
          </a:p>
        </p:txBody>
      </p:sp>
      <p:sp>
        <p:nvSpPr>
          <p:cNvPr id="13" name="Rectangle 12"/>
          <p:cNvSpPr/>
          <p:nvPr/>
        </p:nvSpPr>
        <p:spPr>
          <a:xfrm>
            <a:off x="4114800" y="4800600"/>
            <a:ext cx="1949573" cy="523220"/>
          </a:xfrm>
          <a:prstGeom prst="rect">
            <a:avLst/>
          </a:prstGeom>
        </p:spPr>
        <p:txBody>
          <a:bodyPr wrap="none">
            <a:spAutoFit/>
          </a:bodyPr>
          <a:lstStyle/>
          <a:p>
            <a:r>
              <a:rPr lang="vi-VN" sz="2800" dirty="0">
                <a:latin typeface="Times New Roman" pitchFamily="18" charset="0"/>
                <a:cs typeface="Times New Roman" pitchFamily="18" charset="0"/>
              </a:rPr>
              <a:t>B. 380 vòng</a:t>
            </a:r>
          </a:p>
        </p:txBody>
      </p:sp>
      <p:sp>
        <p:nvSpPr>
          <p:cNvPr id="14" name="Rectangle 13"/>
          <p:cNvSpPr/>
          <p:nvPr/>
        </p:nvSpPr>
        <p:spPr>
          <a:xfrm>
            <a:off x="304800" y="5410200"/>
            <a:ext cx="1949573" cy="523220"/>
          </a:xfrm>
          <a:prstGeom prst="rect">
            <a:avLst/>
          </a:prstGeom>
        </p:spPr>
        <p:txBody>
          <a:bodyPr wrap="none">
            <a:spAutoFit/>
          </a:bodyPr>
          <a:lstStyle/>
          <a:p>
            <a:r>
              <a:rPr lang="vi-VN" sz="2800" dirty="0">
                <a:latin typeface="Times New Roman" pitchFamily="18" charset="0"/>
                <a:cs typeface="Times New Roman" pitchFamily="18" charset="0"/>
              </a:rPr>
              <a:t>C. 150 vòng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linds(horizont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7" presetClass="entr" presetSubtype="4" fill="hold"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 calcmode="lin" valueType="num">
                                      <p:cBhvr additive="base">
                                        <p:cTn id="12" dur="50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13" dur="50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6" presetClass="entr" presetSubtype="26" fill="hold" nodeType="clickEffect">
                                  <p:stCondLst>
                                    <p:cond delay="0"/>
                                  </p:stCondLst>
                                  <p:childTnLst>
                                    <p:set>
                                      <p:cBhvr>
                                        <p:cTn id="17" dur="1" fill="hold">
                                          <p:stCondLst>
                                            <p:cond delay="0"/>
                                          </p:stCondLst>
                                        </p:cTn>
                                        <p:tgtEl>
                                          <p:spTgt spid="7">
                                            <p:txEl>
                                              <p:pRg st="0" end="0"/>
                                            </p:txEl>
                                          </p:spTgt>
                                        </p:tgtEl>
                                        <p:attrNameLst>
                                          <p:attrName>style.visibility</p:attrName>
                                        </p:attrNameLst>
                                      </p:cBhvr>
                                      <p:to>
                                        <p:strVal val="visible"/>
                                      </p:to>
                                    </p:set>
                                    <p:animEffect transition="in" filter="barn(inHorizontal)">
                                      <p:cBhvr>
                                        <p:cTn id="18" dur="500"/>
                                        <p:tgtEl>
                                          <p:spTgt spid="7">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1" presetClass="entr" presetSubtype="4"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animEffect transition="in" filter="wheel(4)">
                                      <p:cBhvr>
                                        <p:cTn id="23" dur="2000"/>
                                        <p:tgtEl>
                                          <p:spTgt spid="4"/>
                                        </p:tgtEl>
                                      </p:cBhvr>
                                    </p:animEffect>
                                  </p:childTnLst>
                                </p:cTn>
                              </p:par>
                            </p:childTnLst>
                          </p:cTn>
                        </p:par>
                      </p:childTnLst>
                    </p:cTn>
                  </p:par>
                  <p:par>
                    <p:cTn id="24" fill="hold">
                      <p:stCondLst>
                        <p:cond delay="indefinite"/>
                      </p:stCondLst>
                      <p:childTnLst>
                        <p:par>
                          <p:cTn id="25" fill="hold">
                            <p:stCondLst>
                              <p:cond delay="0"/>
                            </p:stCondLst>
                            <p:childTnLst>
                              <p:par>
                                <p:cTn id="26" presetID="7" presetClass="entr" presetSubtype="4" fill="hold" nodeType="clickEffect">
                                  <p:stCondLst>
                                    <p:cond delay="0"/>
                                  </p:stCondLst>
                                  <p:childTnLst>
                                    <p:set>
                                      <p:cBhvr>
                                        <p:cTn id="27" dur="1" fill="hold">
                                          <p:stCondLst>
                                            <p:cond delay="0"/>
                                          </p:stCondLst>
                                        </p:cTn>
                                        <p:tgtEl>
                                          <p:spTgt spid="9">
                                            <p:txEl>
                                              <p:pRg st="0" end="0"/>
                                            </p:txEl>
                                          </p:spTgt>
                                        </p:tgtEl>
                                        <p:attrNameLst>
                                          <p:attrName>style.visibility</p:attrName>
                                        </p:attrNameLst>
                                      </p:cBhvr>
                                      <p:to>
                                        <p:strVal val="visible"/>
                                      </p:to>
                                    </p:set>
                                    <p:anim calcmode="lin" valueType="num">
                                      <p:cBhvr additive="base">
                                        <p:cTn id="28" dur="50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29" dur="50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16" presetClass="entr" presetSubtype="26" fill="hold" grpId="0" nodeType="clickEffect">
                                  <p:stCondLst>
                                    <p:cond delay="0"/>
                                  </p:stCondLst>
                                  <p:childTnLst>
                                    <p:set>
                                      <p:cBhvr>
                                        <p:cTn id="33" dur="1" fill="hold">
                                          <p:stCondLst>
                                            <p:cond delay="0"/>
                                          </p:stCondLst>
                                        </p:cTn>
                                        <p:tgtEl>
                                          <p:spTgt spid="11"/>
                                        </p:tgtEl>
                                        <p:attrNameLst>
                                          <p:attrName>style.visibility</p:attrName>
                                        </p:attrNameLst>
                                      </p:cBhvr>
                                      <p:to>
                                        <p:strVal val="visible"/>
                                      </p:to>
                                    </p:set>
                                    <p:animEffect transition="in" filter="barn(inHorizontal)">
                                      <p:cBhvr>
                                        <p:cTn id="34" dur="500"/>
                                        <p:tgtEl>
                                          <p:spTgt spid="11"/>
                                        </p:tgtEl>
                                      </p:cBhvr>
                                    </p:animEffect>
                                  </p:childTnLst>
                                </p:cTn>
                              </p:par>
                            </p:childTnLst>
                          </p:cTn>
                        </p:par>
                      </p:childTnLst>
                    </p:cTn>
                  </p:par>
                  <p:par>
                    <p:cTn id="35" fill="hold">
                      <p:stCondLst>
                        <p:cond delay="indefinite"/>
                      </p:stCondLst>
                      <p:childTnLst>
                        <p:par>
                          <p:cTn id="36" fill="hold">
                            <p:stCondLst>
                              <p:cond delay="0"/>
                            </p:stCondLst>
                            <p:childTnLst>
                              <p:par>
                                <p:cTn id="37" presetID="7" presetClass="entr" presetSubtype="4" fill="hold" nodeType="clickEffect">
                                  <p:stCondLst>
                                    <p:cond delay="0"/>
                                  </p:stCondLst>
                                  <p:childTnLst>
                                    <p:set>
                                      <p:cBhvr>
                                        <p:cTn id="38" dur="1" fill="hold">
                                          <p:stCondLst>
                                            <p:cond delay="0"/>
                                          </p:stCondLst>
                                        </p:cTn>
                                        <p:tgtEl>
                                          <p:spTgt spid="12">
                                            <p:txEl>
                                              <p:pRg st="0" end="0"/>
                                            </p:txEl>
                                          </p:spTgt>
                                        </p:tgtEl>
                                        <p:attrNameLst>
                                          <p:attrName>style.visibility</p:attrName>
                                        </p:attrNameLst>
                                      </p:cBhvr>
                                      <p:to>
                                        <p:strVal val="visible"/>
                                      </p:to>
                                    </p:set>
                                    <p:anim calcmode="lin" valueType="num">
                                      <p:cBhvr additive="base">
                                        <p:cTn id="39" dur="5000" fill="hold"/>
                                        <p:tgtEl>
                                          <p:spTgt spid="12">
                                            <p:txEl>
                                              <p:pRg st="0" end="0"/>
                                            </p:txEl>
                                          </p:spTgt>
                                        </p:tgtEl>
                                        <p:attrNameLst>
                                          <p:attrName>ppt_x</p:attrName>
                                        </p:attrNameLst>
                                      </p:cBhvr>
                                      <p:tavLst>
                                        <p:tav tm="0">
                                          <p:val>
                                            <p:strVal val="#ppt_x"/>
                                          </p:val>
                                        </p:tav>
                                        <p:tav tm="100000">
                                          <p:val>
                                            <p:strVal val="#ppt_x"/>
                                          </p:val>
                                        </p:tav>
                                      </p:tavLst>
                                    </p:anim>
                                    <p:anim calcmode="lin" valueType="num">
                                      <p:cBhvr additive="base">
                                        <p:cTn id="40" dur="5000" fill="hold"/>
                                        <p:tgtEl>
                                          <p:spTgt spid="1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16" presetClass="entr" presetSubtype="26" fill="hold" nodeType="clickEffect">
                                  <p:stCondLst>
                                    <p:cond delay="0"/>
                                  </p:stCondLst>
                                  <p:childTnLst>
                                    <p:set>
                                      <p:cBhvr>
                                        <p:cTn id="44" dur="1" fill="hold">
                                          <p:stCondLst>
                                            <p:cond delay="0"/>
                                          </p:stCondLst>
                                        </p:cTn>
                                        <p:tgtEl>
                                          <p:spTgt spid="13">
                                            <p:txEl>
                                              <p:pRg st="0" end="0"/>
                                            </p:txEl>
                                          </p:spTgt>
                                        </p:tgtEl>
                                        <p:attrNameLst>
                                          <p:attrName>style.visibility</p:attrName>
                                        </p:attrNameLst>
                                      </p:cBhvr>
                                      <p:to>
                                        <p:strVal val="visible"/>
                                      </p:to>
                                    </p:set>
                                    <p:animEffect transition="in" filter="barn(inHorizontal)">
                                      <p:cBhvr>
                                        <p:cTn id="45" dur="500"/>
                                        <p:tgtEl>
                                          <p:spTgt spid="13">
                                            <p:txEl>
                                              <p:pRg st="0" end="0"/>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22" presetClass="entr" presetSubtype="4" fill="hold" nodeType="clickEffect">
                                  <p:stCondLst>
                                    <p:cond delay="0"/>
                                  </p:stCondLst>
                                  <p:childTnLst>
                                    <p:set>
                                      <p:cBhvr>
                                        <p:cTn id="49" dur="1" fill="hold">
                                          <p:stCondLst>
                                            <p:cond delay="0"/>
                                          </p:stCondLst>
                                        </p:cTn>
                                        <p:tgtEl>
                                          <p:spTgt spid="14">
                                            <p:txEl>
                                              <p:pRg st="0" end="0"/>
                                            </p:txEl>
                                          </p:spTgt>
                                        </p:tgtEl>
                                        <p:attrNameLst>
                                          <p:attrName>style.visibility</p:attrName>
                                        </p:attrNameLst>
                                      </p:cBhvr>
                                      <p:to>
                                        <p:strVal val="visible"/>
                                      </p:to>
                                    </p:set>
                                    <p:animEffect transition="in" filter="wipe(down)">
                                      <p:cBhvr>
                                        <p:cTn id="50" dur="500"/>
                                        <p:tgtEl>
                                          <p:spTgt spid="14">
                                            <p:txEl>
                                              <p:pRg st="0" end="0"/>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16" presetClass="entr" presetSubtype="26" fill="hold" grpId="0" nodeType="clickEffect">
                                  <p:stCondLst>
                                    <p:cond delay="0"/>
                                  </p:stCondLst>
                                  <p:childTnLst>
                                    <p:set>
                                      <p:cBhvr>
                                        <p:cTn id="54" dur="1" fill="hold">
                                          <p:stCondLst>
                                            <p:cond delay="0"/>
                                          </p:stCondLst>
                                        </p:cTn>
                                        <p:tgtEl>
                                          <p:spTgt spid="10"/>
                                        </p:tgtEl>
                                        <p:attrNameLst>
                                          <p:attrName>style.visibility</p:attrName>
                                        </p:attrNameLst>
                                      </p:cBhvr>
                                      <p:to>
                                        <p:strVal val="visible"/>
                                      </p:to>
                                    </p:set>
                                    <p:animEffect transition="in" filter="barn(inHorizontal)">
                                      <p:cBhvr>
                                        <p:cTn id="55"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0" grpId="0"/>
      <p:bldP spid="1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descr="Hình nền powerpoint đơn giản [TẢI MIỄN PHÍ]"/>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3" name="Oval 5"/>
          <p:cNvSpPr>
            <a:spLocks noChangeArrowheads="1"/>
          </p:cNvSpPr>
          <p:nvPr/>
        </p:nvSpPr>
        <p:spPr bwMode="auto">
          <a:xfrm>
            <a:off x="0" y="228600"/>
            <a:ext cx="1371600" cy="533400"/>
          </a:xfrm>
          <a:prstGeom prst="ellipse">
            <a:avLst/>
          </a:prstGeom>
          <a:gradFill rotWithShape="1">
            <a:gsLst>
              <a:gs pos="0">
                <a:schemeClr val="accent1"/>
              </a:gs>
              <a:gs pos="100000">
                <a:schemeClr val="accent1">
                  <a:gamma/>
                  <a:shade val="46275"/>
                  <a:invGamma/>
                </a:schemeClr>
              </a:gs>
            </a:gsLst>
            <a:lin ang="5400000" scaled="1"/>
          </a:gradFill>
          <a:ln w="9525">
            <a:solidFill>
              <a:schemeClr val="tx1"/>
            </a:solidFill>
            <a:round/>
            <a:headEnd/>
            <a:tailEnd/>
          </a:ln>
          <a:effectLst/>
        </p:spPr>
        <p:txBody>
          <a:bodyPr wrap="none" lIns="91409" tIns="45705" rIns="91409" bIns="45705" anchor="ctr"/>
          <a:lstStyle/>
          <a:p>
            <a:pPr algn="ctr">
              <a:defRPr/>
            </a:pPr>
            <a:r>
              <a:rPr lang="en-US" sz="3200" b="1" dirty="0">
                <a:solidFill>
                  <a:srgbClr val="FF0000"/>
                </a:solidFill>
                <a:latin typeface="Times New Roman" pitchFamily="18" charset="0"/>
                <a:cs typeface="Times New Roman" pitchFamily="18" charset="0"/>
              </a:rPr>
              <a:t>Bài 1</a:t>
            </a:r>
          </a:p>
        </p:txBody>
      </p:sp>
      <p:sp>
        <p:nvSpPr>
          <p:cNvPr id="4" name="Content Placeholder 2"/>
          <p:cNvSpPr>
            <a:spLocks noGrp="1"/>
          </p:cNvSpPr>
          <p:nvPr>
            <p:ph idx="4294967295"/>
          </p:nvPr>
        </p:nvSpPr>
        <p:spPr>
          <a:xfrm>
            <a:off x="71438" y="525463"/>
            <a:ext cx="9091612" cy="1704975"/>
          </a:xfrm>
        </p:spPr>
        <p:txBody>
          <a:bodyPr>
            <a:normAutofit fontScale="92500" lnSpcReduction="10000"/>
          </a:bodyPr>
          <a:lstStyle/>
          <a:p>
            <a:pPr marL="0" indent="0">
              <a:spcBef>
                <a:spcPct val="0"/>
              </a:spcBef>
              <a:buFontTx/>
              <a:buNone/>
            </a:pPr>
            <a:r>
              <a:rPr lang="en-US" sz="5400" dirty="0">
                <a:solidFill>
                  <a:srgbClr val="FF00FF"/>
                </a:solidFill>
                <a:latin typeface="Times New Roman" pitchFamily="18" charset="0"/>
                <a:cs typeface="Times New Roman" pitchFamily="18" charset="0"/>
              </a:rPr>
              <a:t> </a:t>
            </a:r>
            <a:r>
              <a:rPr lang="vi-VN" sz="3600" b="1" i="1" dirty="0">
                <a:solidFill>
                  <a:srgbClr val="FF0000"/>
                </a:solidFill>
                <a:latin typeface="Times New Roman" pitchFamily="18" charset="0"/>
                <a:cs typeface="Times New Roman" pitchFamily="18" charset="0"/>
              </a:rPr>
              <a:t>Một sợi dây bằng nicrom dài 30m, tiết diện 0,3mm</a:t>
            </a:r>
            <a:r>
              <a:rPr lang="vi-VN" sz="3600" b="1" i="1" baseline="30000" dirty="0">
                <a:solidFill>
                  <a:srgbClr val="FF0000"/>
                </a:solidFill>
                <a:latin typeface="Times New Roman" pitchFamily="18" charset="0"/>
                <a:cs typeface="Times New Roman" pitchFamily="18" charset="0"/>
              </a:rPr>
              <a:t>2</a:t>
            </a:r>
            <a:r>
              <a:rPr lang="vi-VN" sz="3600" b="1" i="1" dirty="0">
                <a:solidFill>
                  <a:srgbClr val="FF0000"/>
                </a:solidFill>
                <a:latin typeface="Times New Roman" pitchFamily="18" charset="0"/>
                <a:cs typeface="Times New Roman" pitchFamily="18" charset="0"/>
              </a:rPr>
              <a:t> được mắc vào HĐT 220V</a:t>
            </a:r>
            <a:r>
              <a:rPr lang="en-US" sz="3600" b="1" i="1" dirty="0">
                <a:solidFill>
                  <a:srgbClr val="FF0000"/>
                </a:solidFill>
                <a:latin typeface="Times New Roman" pitchFamily="18" charset="0"/>
                <a:cs typeface="Times New Roman" pitchFamily="18" charset="0"/>
              </a:rPr>
              <a:t>. </a:t>
            </a:r>
            <a:r>
              <a:rPr lang="vi-VN" sz="3600" b="1" i="1" dirty="0">
                <a:solidFill>
                  <a:srgbClr val="FF0000"/>
                </a:solidFill>
                <a:latin typeface="Times New Roman" pitchFamily="18" charset="0"/>
                <a:cs typeface="Times New Roman" pitchFamily="18" charset="0"/>
              </a:rPr>
              <a:t>Tính cường độ dòng điện chạy trong dây dẫn này</a:t>
            </a:r>
            <a:r>
              <a:rPr lang="en-US" sz="3600" b="1" i="1" dirty="0">
                <a:solidFill>
                  <a:srgbClr val="FF0000"/>
                </a:solidFill>
                <a:latin typeface="Times New Roman" pitchFamily="18" charset="0"/>
                <a:cs typeface="Times New Roman" pitchFamily="18" charset="0"/>
              </a:rPr>
              <a:t>.</a:t>
            </a:r>
            <a:endParaRPr lang="vi-VN" sz="3600" b="1" i="1" dirty="0">
              <a:solidFill>
                <a:srgbClr val="FF0000"/>
              </a:solidFill>
              <a:latin typeface="Times New Roman" pitchFamily="18" charset="0"/>
              <a:cs typeface="Times New Roman" pitchFamily="18" charset="0"/>
            </a:endParaRPr>
          </a:p>
        </p:txBody>
      </p:sp>
      <p:sp>
        <p:nvSpPr>
          <p:cNvPr id="5" name="Rectangle 5"/>
          <p:cNvSpPr>
            <a:spLocks noChangeArrowheads="1"/>
          </p:cNvSpPr>
          <p:nvPr/>
        </p:nvSpPr>
        <p:spPr bwMode="auto">
          <a:xfrm>
            <a:off x="61913" y="2230438"/>
            <a:ext cx="8831262" cy="1775455"/>
          </a:xfrm>
          <a:prstGeom prst="rect">
            <a:avLst/>
          </a:prstGeom>
          <a:noFill/>
          <a:ln w="9525">
            <a:noFill/>
            <a:miter lim="800000"/>
            <a:headEnd/>
            <a:tailEnd/>
          </a:ln>
        </p:spPr>
        <p:txBody>
          <a:bodyPr lIns="61564" tIns="30782" rIns="61564" bIns="30782">
            <a:spAutoFit/>
          </a:bodyPr>
          <a:lstStyle/>
          <a:p>
            <a:pPr algn="just">
              <a:spcBef>
                <a:spcPts val="400"/>
              </a:spcBef>
            </a:pPr>
            <a:r>
              <a:rPr lang="en-US" sz="3600" b="1" i="1" dirty="0" err="1">
                <a:solidFill>
                  <a:srgbClr val="0000FF"/>
                </a:solidFill>
                <a:latin typeface="Times New Roman" pitchFamily="18" charset="0"/>
                <a:cs typeface="Times New Roman" pitchFamily="18" charset="0"/>
                <a:sym typeface="Wingdings" pitchFamily="2" charset="2"/>
              </a:rPr>
              <a:t>Hướng</a:t>
            </a:r>
            <a:r>
              <a:rPr lang="en-US" sz="3600" b="1" i="1" dirty="0">
                <a:solidFill>
                  <a:srgbClr val="0000FF"/>
                </a:solidFill>
                <a:latin typeface="Times New Roman" pitchFamily="18" charset="0"/>
                <a:cs typeface="Times New Roman" pitchFamily="18" charset="0"/>
                <a:sym typeface="Wingdings" pitchFamily="2" charset="2"/>
              </a:rPr>
              <a:t> </a:t>
            </a:r>
            <a:r>
              <a:rPr lang="en-US" sz="3600" b="1" i="1" dirty="0" err="1">
                <a:solidFill>
                  <a:srgbClr val="0000FF"/>
                </a:solidFill>
                <a:latin typeface="Times New Roman" pitchFamily="18" charset="0"/>
                <a:cs typeface="Times New Roman" pitchFamily="18" charset="0"/>
                <a:sym typeface="Wingdings" pitchFamily="2" charset="2"/>
              </a:rPr>
              <a:t>dẫn</a:t>
            </a:r>
            <a:r>
              <a:rPr lang="en-US" sz="3600" b="1" i="1" dirty="0">
                <a:solidFill>
                  <a:srgbClr val="0000FF"/>
                </a:solidFill>
                <a:latin typeface="Times New Roman" pitchFamily="18" charset="0"/>
                <a:cs typeface="Times New Roman" pitchFamily="18" charset="0"/>
                <a:sym typeface="Wingdings" pitchFamily="2" charset="2"/>
              </a:rPr>
              <a:t>.</a:t>
            </a:r>
          </a:p>
          <a:p>
            <a:pPr algn="just">
              <a:spcBef>
                <a:spcPts val="400"/>
              </a:spcBef>
            </a:pPr>
            <a:r>
              <a:rPr lang="en-US" sz="3600" b="1" i="1" dirty="0">
                <a:solidFill>
                  <a:srgbClr val="0000FF"/>
                </a:solidFill>
                <a:latin typeface="Times New Roman" pitchFamily="18" charset="0"/>
                <a:cs typeface="Times New Roman" pitchFamily="18" charset="0"/>
                <a:sym typeface="Wingdings" pitchFamily="2" charset="2"/>
              </a:rPr>
              <a:t> </a:t>
            </a:r>
            <a:r>
              <a:rPr lang="en-US" sz="3600" b="1" i="1" dirty="0" err="1">
                <a:solidFill>
                  <a:srgbClr val="FF00FF"/>
                </a:solidFill>
                <a:latin typeface="Times New Roman" pitchFamily="18" charset="0"/>
                <a:cs typeface="Times New Roman" pitchFamily="18" charset="0"/>
              </a:rPr>
              <a:t>Tính</a:t>
            </a:r>
            <a:r>
              <a:rPr lang="en-US" sz="3600" b="1" i="1" dirty="0">
                <a:solidFill>
                  <a:srgbClr val="FF00FF"/>
                </a:solidFill>
                <a:latin typeface="Times New Roman" pitchFamily="18" charset="0"/>
                <a:cs typeface="Times New Roman" pitchFamily="18" charset="0"/>
              </a:rPr>
              <a:t> </a:t>
            </a:r>
            <a:r>
              <a:rPr lang="en-US" sz="3600" b="1" i="1" dirty="0" err="1">
                <a:solidFill>
                  <a:srgbClr val="FF00FF"/>
                </a:solidFill>
                <a:latin typeface="Times New Roman" pitchFamily="18" charset="0"/>
                <a:cs typeface="Times New Roman" pitchFamily="18" charset="0"/>
              </a:rPr>
              <a:t>cường</a:t>
            </a:r>
            <a:r>
              <a:rPr lang="en-US" sz="3600" b="1" i="1" dirty="0">
                <a:solidFill>
                  <a:srgbClr val="FF00FF"/>
                </a:solidFill>
                <a:latin typeface="Times New Roman" pitchFamily="18" charset="0"/>
                <a:cs typeface="Times New Roman" pitchFamily="18" charset="0"/>
              </a:rPr>
              <a:t> </a:t>
            </a:r>
            <a:r>
              <a:rPr lang="en-US" sz="3600" b="1" i="1" dirty="0" err="1">
                <a:solidFill>
                  <a:srgbClr val="FF00FF"/>
                </a:solidFill>
                <a:latin typeface="Times New Roman" pitchFamily="18" charset="0"/>
                <a:cs typeface="Times New Roman" pitchFamily="18" charset="0"/>
              </a:rPr>
              <a:t>độ</a:t>
            </a:r>
            <a:r>
              <a:rPr lang="en-US" sz="3600" b="1" i="1" dirty="0">
                <a:solidFill>
                  <a:srgbClr val="FF00FF"/>
                </a:solidFill>
                <a:latin typeface="Times New Roman" pitchFamily="18" charset="0"/>
                <a:cs typeface="Times New Roman" pitchFamily="18" charset="0"/>
              </a:rPr>
              <a:t> </a:t>
            </a:r>
            <a:r>
              <a:rPr lang="en-US" sz="3600" b="1" i="1" dirty="0" err="1">
                <a:solidFill>
                  <a:srgbClr val="FF00FF"/>
                </a:solidFill>
                <a:latin typeface="Times New Roman" pitchFamily="18" charset="0"/>
                <a:cs typeface="Times New Roman" pitchFamily="18" charset="0"/>
              </a:rPr>
              <a:t>dòng</a:t>
            </a:r>
            <a:r>
              <a:rPr lang="en-US" sz="3600" b="1" i="1" dirty="0">
                <a:solidFill>
                  <a:srgbClr val="FF00FF"/>
                </a:solidFill>
                <a:latin typeface="Times New Roman" pitchFamily="18" charset="0"/>
                <a:cs typeface="Times New Roman" pitchFamily="18" charset="0"/>
              </a:rPr>
              <a:t> </a:t>
            </a:r>
            <a:r>
              <a:rPr lang="en-US" sz="3600" b="1" i="1" dirty="0" err="1">
                <a:solidFill>
                  <a:srgbClr val="FF00FF"/>
                </a:solidFill>
                <a:latin typeface="Times New Roman" pitchFamily="18" charset="0"/>
                <a:cs typeface="Times New Roman" pitchFamily="18" charset="0"/>
              </a:rPr>
              <a:t>điện</a:t>
            </a:r>
            <a:r>
              <a:rPr lang="en-US" sz="3600" b="1" i="1" dirty="0">
                <a:solidFill>
                  <a:srgbClr val="FF00FF"/>
                </a:solidFill>
                <a:latin typeface="Times New Roman" pitchFamily="18" charset="0"/>
                <a:cs typeface="Times New Roman" pitchFamily="18" charset="0"/>
              </a:rPr>
              <a:t> qua </a:t>
            </a:r>
            <a:r>
              <a:rPr lang="en-US" sz="3600" b="1" i="1" dirty="0" err="1">
                <a:solidFill>
                  <a:srgbClr val="FF00FF"/>
                </a:solidFill>
                <a:latin typeface="Times New Roman" pitchFamily="18" charset="0"/>
                <a:cs typeface="Times New Roman" pitchFamily="18" charset="0"/>
              </a:rPr>
              <a:t>dây</a:t>
            </a:r>
            <a:r>
              <a:rPr lang="en-US" sz="3600" b="1" i="1" dirty="0">
                <a:solidFill>
                  <a:srgbClr val="FF00FF"/>
                </a:solidFill>
                <a:latin typeface="Times New Roman" pitchFamily="18" charset="0"/>
                <a:cs typeface="Times New Roman" pitchFamily="18" charset="0"/>
              </a:rPr>
              <a:t> </a:t>
            </a:r>
            <a:r>
              <a:rPr lang="en-US" sz="3600" b="1" i="1" dirty="0" err="1">
                <a:solidFill>
                  <a:srgbClr val="FF00FF"/>
                </a:solidFill>
                <a:latin typeface="Times New Roman" pitchFamily="18" charset="0"/>
                <a:cs typeface="Times New Roman" pitchFamily="18" charset="0"/>
              </a:rPr>
              <a:t>dẫn</a:t>
            </a:r>
            <a:r>
              <a:rPr lang="en-US" sz="3600" b="1" i="1" dirty="0">
                <a:solidFill>
                  <a:srgbClr val="FF00FF"/>
                </a:solidFill>
                <a:latin typeface="Times New Roman" pitchFamily="18" charset="0"/>
                <a:cs typeface="Times New Roman" pitchFamily="18" charset="0"/>
              </a:rPr>
              <a:t> </a:t>
            </a:r>
            <a:r>
              <a:rPr lang="en-US" sz="3600" b="1" i="1" dirty="0" err="1">
                <a:solidFill>
                  <a:srgbClr val="FF00FF"/>
                </a:solidFill>
                <a:latin typeface="Times New Roman" pitchFamily="18" charset="0"/>
                <a:cs typeface="Times New Roman" pitchFamily="18" charset="0"/>
              </a:rPr>
              <a:t>phải</a:t>
            </a:r>
            <a:r>
              <a:rPr lang="en-US" sz="3600" b="1" i="1" dirty="0">
                <a:solidFill>
                  <a:srgbClr val="FF00FF"/>
                </a:solidFill>
                <a:latin typeface="Times New Roman" pitchFamily="18" charset="0"/>
                <a:cs typeface="Times New Roman" pitchFamily="18" charset="0"/>
              </a:rPr>
              <a:t> </a:t>
            </a:r>
            <a:r>
              <a:rPr lang="en-US" sz="3600" b="1" i="1" dirty="0" err="1">
                <a:solidFill>
                  <a:srgbClr val="FF00FF"/>
                </a:solidFill>
                <a:latin typeface="Times New Roman" pitchFamily="18" charset="0"/>
                <a:cs typeface="Times New Roman" pitchFamily="18" charset="0"/>
              </a:rPr>
              <a:t>áp</a:t>
            </a:r>
            <a:r>
              <a:rPr lang="en-US" sz="3600" b="1" i="1" dirty="0">
                <a:solidFill>
                  <a:srgbClr val="FF00FF"/>
                </a:solidFill>
                <a:latin typeface="Times New Roman" pitchFamily="18" charset="0"/>
                <a:cs typeface="Times New Roman" pitchFamily="18" charset="0"/>
              </a:rPr>
              <a:t> </a:t>
            </a:r>
            <a:r>
              <a:rPr lang="en-US" sz="3600" b="1" i="1" dirty="0" err="1">
                <a:solidFill>
                  <a:srgbClr val="FF00FF"/>
                </a:solidFill>
                <a:latin typeface="Times New Roman" pitchFamily="18" charset="0"/>
                <a:cs typeface="Times New Roman" pitchFamily="18" charset="0"/>
              </a:rPr>
              <a:t>dụng</a:t>
            </a:r>
            <a:r>
              <a:rPr lang="en-US" sz="3600" b="1" i="1" dirty="0">
                <a:solidFill>
                  <a:srgbClr val="FF00FF"/>
                </a:solidFill>
                <a:latin typeface="Times New Roman" pitchFamily="18" charset="0"/>
                <a:cs typeface="Times New Roman" pitchFamily="18" charset="0"/>
              </a:rPr>
              <a:t> </a:t>
            </a:r>
            <a:r>
              <a:rPr lang="en-US" sz="3600" b="1" i="1" dirty="0" err="1">
                <a:solidFill>
                  <a:srgbClr val="FF00FF"/>
                </a:solidFill>
                <a:latin typeface="Times New Roman" pitchFamily="18" charset="0"/>
                <a:cs typeface="Times New Roman" pitchFamily="18" charset="0"/>
              </a:rPr>
              <a:t>công</a:t>
            </a:r>
            <a:r>
              <a:rPr lang="en-US" sz="3600" b="1" i="1" dirty="0">
                <a:solidFill>
                  <a:srgbClr val="FF00FF"/>
                </a:solidFill>
                <a:latin typeface="Times New Roman" pitchFamily="18" charset="0"/>
                <a:cs typeface="Times New Roman" pitchFamily="18" charset="0"/>
              </a:rPr>
              <a:t> </a:t>
            </a:r>
            <a:r>
              <a:rPr lang="en-US" sz="3600" b="1" i="1" dirty="0" err="1">
                <a:solidFill>
                  <a:srgbClr val="FF00FF"/>
                </a:solidFill>
                <a:latin typeface="Times New Roman" pitchFamily="18" charset="0"/>
                <a:cs typeface="Times New Roman" pitchFamily="18" charset="0"/>
              </a:rPr>
              <a:t>thức</a:t>
            </a:r>
            <a:r>
              <a:rPr lang="en-US" sz="3600" b="1" i="1" dirty="0">
                <a:solidFill>
                  <a:srgbClr val="FF00FF"/>
                </a:solidFill>
                <a:latin typeface="Times New Roman" pitchFamily="18" charset="0"/>
                <a:cs typeface="Times New Roman" pitchFamily="18" charset="0"/>
              </a:rPr>
              <a:t> </a:t>
            </a:r>
            <a:r>
              <a:rPr lang="en-US" sz="3600" b="1" i="1" dirty="0" err="1">
                <a:solidFill>
                  <a:srgbClr val="FF00FF"/>
                </a:solidFill>
                <a:latin typeface="Times New Roman" pitchFamily="18" charset="0"/>
                <a:cs typeface="Times New Roman" pitchFamily="18" charset="0"/>
              </a:rPr>
              <a:t>nào</a:t>
            </a:r>
            <a:r>
              <a:rPr lang="en-US" sz="3600" b="1" i="1" dirty="0">
                <a:solidFill>
                  <a:srgbClr val="FF00FF"/>
                </a:solidFill>
                <a:latin typeface="Times New Roman" pitchFamily="18" charset="0"/>
                <a:cs typeface="Times New Roman" pitchFamily="18" charset="0"/>
              </a:rPr>
              <a:t> </a:t>
            </a:r>
            <a:r>
              <a:rPr lang="en-US" sz="3600" b="1" i="1" dirty="0" err="1">
                <a:solidFill>
                  <a:srgbClr val="FF00FF"/>
                </a:solidFill>
                <a:latin typeface="Times New Roman" pitchFamily="18" charset="0"/>
                <a:cs typeface="Times New Roman" pitchFamily="18" charset="0"/>
              </a:rPr>
              <a:t>đã</a:t>
            </a:r>
            <a:r>
              <a:rPr lang="en-US" sz="3600" b="1" i="1" dirty="0">
                <a:solidFill>
                  <a:srgbClr val="FF00FF"/>
                </a:solidFill>
                <a:latin typeface="Times New Roman" pitchFamily="18" charset="0"/>
                <a:cs typeface="Times New Roman" pitchFamily="18" charset="0"/>
              </a:rPr>
              <a:t> </a:t>
            </a:r>
            <a:r>
              <a:rPr lang="en-US" sz="3600" b="1" i="1" dirty="0" err="1">
                <a:solidFill>
                  <a:srgbClr val="FF00FF"/>
                </a:solidFill>
                <a:latin typeface="Times New Roman" pitchFamily="18" charset="0"/>
                <a:cs typeface="Times New Roman" pitchFamily="18" charset="0"/>
              </a:rPr>
              <a:t>học</a:t>
            </a:r>
            <a:r>
              <a:rPr lang="en-US" sz="3600" b="1" i="1" dirty="0">
                <a:solidFill>
                  <a:srgbClr val="FF00FF"/>
                </a:solidFill>
                <a:latin typeface="Times New Roman" pitchFamily="18" charset="0"/>
                <a:cs typeface="Times New Roman" pitchFamily="18" charset="0"/>
              </a:rPr>
              <a:t>?</a:t>
            </a:r>
          </a:p>
        </p:txBody>
      </p:sp>
      <p:sp>
        <p:nvSpPr>
          <p:cNvPr id="6" name="Text Box 8"/>
          <p:cNvSpPr txBox="1">
            <a:spLocks noChangeArrowheads="1"/>
          </p:cNvSpPr>
          <p:nvPr/>
        </p:nvSpPr>
        <p:spPr bwMode="auto">
          <a:xfrm>
            <a:off x="-19050" y="4029075"/>
            <a:ext cx="8777288" cy="1200298"/>
          </a:xfrm>
          <a:prstGeom prst="rect">
            <a:avLst/>
          </a:prstGeom>
          <a:noFill/>
          <a:ln w="9525">
            <a:noFill/>
            <a:miter lim="800000"/>
            <a:headEnd/>
            <a:tailEnd/>
          </a:ln>
        </p:spPr>
        <p:txBody>
          <a:bodyPr lIns="91409" tIns="45705" rIns="91409" bIns="45705">
            <a:spAutoFit/>
          </a:bodyPr>
          <a:lstStyle/>
          <a:p>
            <a:pPr algn="just">
              <a:spcBef>
                <a:spcPct val="50000"/>
              </a:spcBef>
            </a:pPr>
            <a:r>
              <a:rPr lang="en-US" sz="3600" b="1" i="1" dirty="0">
                <a:solidFill>
                  <a:srgbClr val="0000FF"/>
                </a:solidFill>
                <a:latin typeface="Times New Roman" pitchFamily="18" charset="0"/>
                <a:cs typeface="Times New Roman" pitchFamily="18" charset="0"/>
                <a:sym typeface="Wingdings" pitchFamily="2" charset="2"/>
              </a:rPr>
              <a:t></a:t>
            </a:r>
            <a:r>
              <a:rPr lang="en-US" sz="3600" b="1" i="1" dirty="0">
                <a:solidFill>
                  <a:srgbClr val="FF00FF"/>
                </a:solidFill>
                <a:latin typeface="Times New Roman" pitchFamily="18" charset="0"/>
                <a:cs typeface="Times New Roman" pitchFamily="18" charset="0"/>
                <a:sym typeface="Wingdings" pitchFamily="2" charset="2"/>
              </a:rPr>
              <a:t> </a:t>
            </a:r>
            <a:r>
              <a:rPr lang="en-US" sz="3600" b="1" i="1" dirty="0" err="1">
                <a:solidFill>
                  <a:srgbClr val="FF00FF"/>
                </a:solidFill>
                <a:latin typeface="Times New Roman" pitchFamily="18" charset="0"/>
                <a:cs typeface="Times New Roman" pitchFamily="18" charset="0"/>
              </a:rPr>
              <a:t>Tính</a:t>
            </a:r>
            <a:r>
              <a:rPr lang="en-US" sz="3600" b="1" i="1" dirty="0">
                <a:solidFill>
                  <a:srgbClr val="FF00FF"/>
                </a:solidFill>
                <a:latin typeface="Times New Roman" pitchFamily="18" charset="0"/>
                <a:cs typeface="Times New Roman" pitchFamily="18" charset="0"/>
              </a:rPr>
              <a:t> </a:t>
            </a:r>
            <a:r>
              <a:rPr lang="en-US" sz="3600" b="1" i="1" dirty="0" err="1">
                <a:solidFill>
                  <a:srgbClr val="FF00FF"/>
                </a:solidFill>
                <a:latin typeface="Times New Roman" pitchFamily="18" charset="0"/>
                <a:cs typeface="Times New Roman" pitchFamily="18" charset="0"/>
              </a:rPr>
              <a:t>điện</a:t>
            </a:r>
            <a:r>
              <a:rPr lang="en-US" sz="3600" b="1" i="1" dirty="0">
                <a:solidFill>
                  <a:srgbClr val="FF00FF"/>
                </a:solidFill>
                <a:latin typeface="Times New Roman" pitchFamily="18" charset="0"/>
                <a:cs typeface="Times New Roman" pitchFamily="18" charset="0"/>
              </a:rPr>
              <a:t> </a:t>
            </a:r>
            <a:r>
              <a:rPr lang="en-US" sz="3600" b="1" i="1" dirty="0" err="1">
                <a:solidFill>
                  <a:srgbClr val="FF00FF"/>
                </a:solidFill>
                <a:latin typeface="Times New Roman" pitchFamily="18" charset="0"/>
                <a:cs typeface="Times New Roman" pitchFamily="18" charset="0"/>
              </a:rPr>
              <a:t>trở</a:t>
            </a:r>
            <a:r>
              <a:rPr lang="en-US" sz="3600" b="1" i="1" dirty="0">
                <a:solidFill>
                  <a:srgbClr val="FF00FF"/>
                </a:solidFill>
                <a:latin typeface="Times New Roman" pitchFamily="18" charset="0"/>
                <a:cs typeface="Times New Roman" pitchFamily="18" charset="0"/>
              </a:rPr>
              <a:t> </a:t>
            </a:r>
            <a:r>
              <a:rPr lang="en-US" sz="3600" b="1" i="1" dirty="0" err="1">
                <a:solidFill>
                  <a:srgbClr val="FF00FF"/>
                </a:solidFill>
                <a:latin typeface="Times New Roman" pitchFamily="18" charset="0"/>
                <a:cs typeface="Times New Roman" pitchFamily="18" charset="0"/>
              </a:rPr>
              <a:t>dây</a:t>
            </a:r>
            <a:r>
              <a:rPr lang="en-US" sz="3600" b="1" i="1" dirty="0">
                <a:solidFill>
                  <a:srgbClr val="FF00FF"/>
                </a:solidFill>
                <a:latin typeface="Times New Roman" pitchFamily="18" charset="0"/>
                <a:cs typeface="Times New Roman" pitchFamily="18" charset="0"/>
              </a:rPr>
              <a:t> </a:t>
            </a:r>
            <a:r>
              <a:rPr lang="en-US" sz="3600" b="1" i="1" dirty="0" err="1">
                <a:solidFill>
                  <a:srgbClr val="FF00FF"/>
                </a:solidFill>
                <a:latin typeface="Times New Roman" pitchFamily="18" charset="0"/>
                <a:cs typeface="Times New Roman" pitchFamily="18" charset="0"/>
              </a:rPr>
              <a:t>dẫn</a:t>
            </a:r>
            <a:r>
              <a:rPr lang="en-US" sz="3600" b="1" i="1" dirty="0">
                <a:solidFill>
                  <a:srgbClr val="FF00FF"/>
                </a:solidFill>
                <a:latin typeface="Times New Roman" pitchFamily="18" charset="0"/>
                <a:cs typeface="Times New Roman" pitchFamily="18" charset="0"/>
              </a:rPr>
              <a:t> </a:t>
            </a:r>
            <a:r>
              <a:rPr lang="en-US" sz="3600" b="1" i="1" dirty="0" err="1">
                <a:solidFill>
                  <a:srgbClr val="FF00FF"/>
                </a:solidFill>
                <a:latin typeface="Times New Roman" pitchFamily="18" charset="0"/>
                <a:cs typeface="Times New Roman" pitchFamily="18" charset="0"/>
              </a:rPr>
              <a:t>dựa</a:t>
            </a:r>
            <a:r>
              <a:rPr lang="en-US" sz="3600" b="1" i="1" dirty="0">
                <a:solidFill>
                  <a:srgbClr val="FF00FF"/>
                </a:solidFill>
                <a:latin typeface="Times New Roman" pitchFamily="18" charset="0"/>
                <a:cs typeface="Times New Roman" pitchFamily="18" charset="0"/>
              </a:rPr>
              <a:t> </a:t>
            </a:r>
            <a:r>
              <a:rPr lang="en-US" sz="3600" b="1" i="1" dirty="0" err="1">
                <a:solidFill>
                  <a:srgbClr val="FF00FF"/>
                </a:solidFill>
                <a:latin typeface="Times New Roman" pitchFamily="18" charset="0"/>
                <a:cs typeface="Times New Roman" pitchFamily="18" charset="0"/>
              </a:rPr>
              <a:t>vào</a:t>
            </a:r>
            <a:r>
              <a:rPr lang="en-US" sz="3600" b="1" i="1" dirty="0">
                <a:solidFill>
                  <a:srgbClr val="FF00FF"/>
                </a:solidFill>
                <a:latin typeface="Times New Roman" pitchFamily="18" charset="0"/>
                <a:cs typeface="Times New Roman" pitchFamily="18" charset="0"/>
              </a:rPr>
              <a:t> </a:t>
            </a:r>
            <a:r>
              <a:rPr lang="en-US" sz="3600" b="1" i="1" dirty="0" err="1">
                <a:solidFill>
                  <a:srgbClr val="FF00FF"/>
                </a:solidFill>
                <a:latin typeface="Times New Roman" pitchFamily="18" charset="0"/>
                <a:cs typeface="Times New Roman" pitchFamily="18" charset="0"/>
              </a:rPr>
              <a:t>công</a:t>
            </a:r>
            <a:r>
              <a:rPr lang="en-US" sz="3600" b="1" i="1" dirty="0">
                <a:solidFill>
                  <a:srgbClr val="FF00FF"/>
                </a:solidFill>
                <a:latin typeface="Times New Roman" pitchFamily="18" charset="0"/>
                <a:cs typeface="Times New Roman" pitchFamily="18" charset="0"/>
              </a:rPr>
              <a:t> </a:t>
            </a:r>
            <a:r>
              <a:rPr lang="en-US" sz="3600" b="1" i="1" dirty="0" err="1">
                <a:solidFill>
                  <a:srgbClr val="FF00FF"/>
                </a:solidFill>
                <a:latin typeface="Times New Roman" pitchFamily="18" charset="0"/>
                <a:cs typeface="Times New Roman" pitchFamily="18" charset="0"/>
              </a:rPr>
              <a:t>thức</a:t>
            </a:r>
            <a:r>
              <a:rPr lang="en-US" sz="3600" b="1" i="1" dirty="0">
                <a:solidFill>
                  <a:srgbClr val="FF00FF"/>
                </a:solidFill>
                <a:latin typeface="Times New Roman" pitchFamily="18" charset="0"/>
                <a:cs typeface="Times New Roman" pitchFamily="18" charset="0"/>
              </a:rPr>
              <a:t> </a:t>
            </a:r>
            <a:r>
              <a:rPr lang="en-US" sz="3600" b="1" i="1" dirty="0" err="1">
                <a:solidFill>
                  <a:srgbClr val="FF00FF"/>
                </a:solidFill>
                <a:latin typeface="Times New Roman" pitchFamily="18" charset="0"/>
                <a:cs typeface="Times New Roman" pitchFamily="18" charset="0"/>
              </a:rPr>
              <a:t>nào</a:t>
            </a:r>
            <a:r>
              <a:rPr lang="en-US" sz="3600" b="1" i="1" dirty="0">
                <a:solidFill>
                  <a:srgbClr val="FF00FF"/>
                </a:solidFill>
                <a:latin typeface="Times New Roman" pitchFamily="18" charset="0"/>
                <a:cs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edg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 calcmode="lin" valueType="num">
                                      <p:cBhvr additive="base">
                                        <p:cTn id="12" dur="500" fill="hold"/>
                                        <p:tgtEl>
                                          <p:spTgt spid="4">
                                            <p:txEl>
                                              <p:pRg st="0" end="0"/>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blinds(horizontal)">
                                      <p:cBhvr>
                                        <p:cTn id="18" dur="500"/>
                                        <p:tgtEl>
                                          <p:spTgt spid="5"/>
                                        </p:tgtEl>
                                      </p:cBhvr>
                                    </p:animEffect>
                                  </p:childTnLst>
                                </p:cTn>
                              </p:par>
                            </p:childTnLst>
                          </p:cTn>
                        </p:par>
                      </p:childTnLst>
                    </p:cTn>
                  </p:par>
                  <p:par>
                    <p:cTn id="19" fill="hold">
                      <p:stCondLst>
                        <p:cond delay="indefinite"/>
                      </p:stCondLst>
                      <p:childTnLst>
                        <p:par>
                          <p:cTn id="20" fill="hold">
                            <p:stCondLst>
                              <p:cond delay="0"/>
                            </p:stCondLst>
                            <p:childTnLst>
                              <p:par>
                                <p:cTn id="21" presetID="20"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wedge">
                                      <p:cBhvr>
                                        <p:cTn id="23"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build="p"/>
      <p:bldP spid="5" grpId="0"/>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1" name="Oval 5"/>
          <p:cNvSpPr>
            <a:spLocks noChangeArrowheads="1"/>
          </p:cNvSpPr>
          <p:nvPr/>
        </p:nvSpPr>
        <p:spPr bwMode="auto">
          <a:xfrm>
            <a:off x="115888" y="273050"/>
            <a:ext cx="1371600" cy="534988"/>
          </a:xfrm>
          <a:prstGeom prst="ellipse">
            <a:avLst/>
          </a:prstGeom>
          <a:gradFill rotWithShape="1">
            <a:gsLst>
              <a:gs pos="0">
                <a:schemeClr val="accent1"/>
              </a:gs>
              <a:gs pos="100000">
                <a:schemeClr val="accent1">
                  <a:gamma/>
                  <a:shade val="46275"/>
                  <a:invGamma/>
                </a:schemeClr>
              </a:gs>
            </a:gsLst>
            <a:lin ang="5400000" scaled="1"/>
          </a:gradFill>
          <a:ln w="9525">
            <a:solidFill>
              <a:schemeClr val="tx1"/>
            </a:solidFill>
            <a:round/>
            <a:headEnd/>
            <a:tailEnd/>
          </a:ln>
          <a:effectLst/>
        </p:spPr>
        <p:txBody>
          <a:bodyPr wrap="none" lIns="91415" tIns="45708" rIns="91415" bIns="45708" anchor="ctr"/>
          <a:lstStyle/>
          <a:p>
            <a:pPr algn="ctr">
              <a:defRPr/>
            </a:pPr>
            <a:r>
              <a:rPr lang="en-US" sz="3200" b="1" dirty="0">
                <a:solidFill>
                  <a:srgbClr val="FF0000"/>
                </a:solidFill>
                <a:latin typeface="Times New Roman" pitchFamily="18" charset="0"/>
                <a:cs typeface="Times New Roman" pitchFamily="18" charset="0"/>
              </a:rPr>
              <a:t>Bài 1</a:t>
            </a:r>
          </a:p>
        </p:txBody>
      </p:sp>
      <p:sp>
        <p:nvSpPr>
          <p:cNvPr id="4102" name="Text Box 6"/>
          <p:cNvSpPr txBox="1">
            <a:spLocks noChangeArrowheads="1"/>
          </p:cNvSpPr>
          <p:nvPr/>
        </p:nvSpPr>
        <p:spPr bwMode="auto">
          <a:xfrm>
            <a:off x="206375" y="1157288"/>
            <a:ext cx="2536825" cy="4411662"/>
          </a:xfrm>
          <a:prstGeom prst="rect">
            <a:avLst/>
          </a:prstGeom>
          <a:noFill/>
          <a:ln w="9525">
            <a:noFill/>
            <a:miter lim="800000"/>
            <a:headEnd/>
            <a:tailEnd/>
          </a:ln>
        </p:spPr>
        <p:txBody>
          <a:bodyPr lIns="91415" tIns="45708" rIns="91415" bIns="45708">
            <a:spAutoFit/>
          </a:bodyPr>
          <a:lstStyle/>
          <a:p>
            <a:pPr>
              <a:spcBef>
                <a:spcPts val="813"/>
              </a:spcBef>
            </a:pPr>
            <a:r>
              <a:rPr lang="en-US" sz="2800" b="1" i="1">
                <a:solidFill>
                  <a:srgbClr val="FF00FF"/>
                </a:solidFill>
                <a:latin typeface="Times New Roman" pitchFamily="18" charset="0"/>
                <a:cs typeface="Times New Roman" pitchFamily="18" charset="0"/>
              </a:rPr>
              <a:t>Cho biết:</a:t>
            </a:r>
          </a:p>
          <a:p>
            <a:pPr>
              <a:spcBef>
                <a:spcPts val="813"/>
              </a:spcBef>
            </a:pPr>
            <a:r>
              <a:rPr lang="en-US" sz="2800" b="1">
                <a:solidFill>
                  <a:srgbClr val="0000FF"/>
                </a:solidFill>
                <a:latin typeface="Times New Roman" pitchFamily="18" charset="0"/>
                <a:cs typeface="Times New Roman" pitchFamily="18" charset="0"/>
              </a:rPr>
              <a:t>Dây Nicrom</a:t>
            </a:r>
          </a:p>
          <a:p>
            <a:pPr>
              <a:spcBef>
                <a:spcPts val="813"/>
              </a:spcBef>
            </a:pPr>
            <a:r>
              <a:rPr lang="en-US" sz="2800" b="1">
                <a:solidFill>
                  <a:srgbClr val="0000FF"/>
                </a:solidFill>
                <a:latin typeface="Times New Roman" pitchFamily="18" charset="0"/>
                <a:cs typeface="Times New Roman" pitchFamily="18" charset="0"/>
              </a:rPr>
              <a:t>l = 30m</a:t>
            </a:r>
          </a:p>
          <a:p>
            <a:pPr>
              <a:spcBef>
                <a:spcPts val="813"/>
              </a:spcBef>
            </a:pPr>
            <a:r>
              <a:rPr lang="en-US" sz="2800" b="1">
                <a:solidFill>
                  <a:srgbClr val="0000FF"/>
                </a:solidFill>
                <a:latin typeface="Times New Roman" pitchFamily="18" charset="0"/>
                <a:cs typeface="Times New Roman" pitchFamily="18" charset="0"/>
              </a:rPr>
              <a:t>S = 0,3 mm</a:t>
            </a:r>
            <a:r>
              <a:rPr lang="en-US" sz="2800" b="1" baseline="30000">
                <a:solidFill>
                  <a:srgbClr val="0000FF"/>
                </a:solidFill>
                <a:latin typeface="Times New Roman" pitchFamily="18" charset="0"/>
                <a:cs typeface="Times New Roman" pitchFamily="18" charset="0"/>
              </a:rPr>
              <a:t>2</a:t>
            </a:r>
            <a:r>
              <a:rPr lang="en-US" sz="2800" b="1">
                <a:solidFill>
                  <a:srgbClr val="0000FF"/>
                </a:solidFill>
                <a:latin typeface="Times New Roman" pitchFamily="18" charset="0"/>
                <a:cs typeface="Times New Roman" pitchFamily="18" charset="0"/>
              </a:rPr>
              <a:t>  </a:t>
            </a:r>
          </a:p>
          <a:p>
            <a:pPr>
              <a:spcBef>
                <a:spcPts val="813"/>
              </a:spcBef>
            </a:pPr>
            <a:r>
              <a:rPr lang="en-US" sz="2800" b="1">
                <a:solidFill>
                  <a:srgbClr val="0000FF"/>
                </a:solidFill>
                <a:latin typeface="Times New Roman" pitchFamily="18" charset="0"/>
                <a:cs typeface="Times New Roman" pitchFamily="18" charset="0"/>
              </a:rPr>
              <a:t>   = 0,3.10</a:t>
            </a:r>
            <a:r>
              <a:rPr lang="en-US" sz="2800" b="1" baseline="30000">
                <a:solidFill>
                  <a:srgbClr val="0000FF"/>
                </a:solidFill>
                <a:latin typeface="Times New Roman" pitchFamily="18" charset="0"/>
                <a:cs typeface="Times New Roman" pitchFamily="18" charset="0"/>
              </a:rPr>
              <a:t>-6</a:t>
            </a:r>
            <a:r>
              <a:rPr lang="en-US" sz="2800" b="1">
                <a:solidFill>
                  <a:srgbClr val="0000FF"/>
                </a:solidFill>
                <a:latin typeface="Times New Roman" pitchFamily="18" charset="0"/>
                <a:cs typeface="Times New Roman" pitchFamily="18" charset="0"/>
              </a:rPr>
              <a:t>m</a:t>
            </a:r>
            <a:r>
              <a:rPr lang="en-US" sz="2800" b="1" baseline="30000">
                <a:solidFill>
                  <a:srgbClr val="0000FF"/>
                </a:solidFill>
                <a:latin typeface="Times New Roman" pitchFamily="18" charset="0"/>
                <a:cs typeface="Times New Roman" pitchFamily="18" charset="0"/>
              </a:rPr>
              <a:t>2</a:t>
            </a:r>
            <a:endParaRPr lang="en-US" sz="2800" b="1">
              <a:solidFill>
                <a:srgbClr val="0000FF"/>
              </a:solidFill>
              <a:latin typeface="Times New Roman" pitchFamily="18" charset="0"/>
              <a:cs typeface="Times New Roman" pitchFamily="18" charset="0"/>
            </a:endParaRPr>
          </a:p>
          <a:p>
            <a:pPr>
              <a:spcBef>
                <a:spcPts val="813"/>
              </a:spcBef>
            </a:pPr>
            <a:r>
              <a:rPr lang="en-US" sz="2800" b="1">
                <a:solidFill>
                  <a:srgbClr val="0000FF"/>
                </a:solidFill>
                <a:latin typeface="Times New Roman" pitchFamily="18" charset="0"/>
                <a:cs typeface="Times New Roman" pitchFamily="18" charset="0"/>
              </a:rPr>
              <a:t>U = 220V</a:t>
            </a:r>
          </a:p>
          <a:p>
            <a:pPr>
              <a:spcBef>
                <a:spcPts val="813"/>
              </a:spcBef>
            </a:pPr>
            <a:r>
              <a:rPr lang="en-US" sz="2800" b="1">
                <a:solidFill>
                  <a:srgbClr val="0000FF"/>
                </a:solidFill>
                <a:latin typeface="Times New Roman" pitchFamily="18" charset="0"/>
                <a:cs typeface="Times New Roman" pitchFamily="18" charset="0"/>
              </a:rPr>
              <a:t>I = ?</a:t>
            </a:r>
          </a:p>
          <a:p>
            <a:pPr>
              <a:spcBef>
                <a:spcPts val="813"/>
              </a:spcBef>
            </a:pPr>
            <a:r>
              <a:rPr lang="el-GR" sz="2800" b="1">
                <a:solidFill>
                  <a:srgbClr val="0000FF"/>
                </a:solidFill>
                <a:latin typeface="Times New Roman" pitchFamily="18" charset="0"/>
                <a:cs typeface="Times New Roman" pitchFamily="18" charset="0"/>
              </a:rPr>
              <a:t>ρ</a:t>
            </a:r>
            <a:r>
              <a:rPr lang="en-US" sz="2800" b="1">
                <a:solidFill>
                  <a:srgbClr val="0000FF"/>
                </a:solidFill>
                <a:latin typeface="Times New Roman" pitchFamily="18" charset="0"/>
                <a:cs typeface="Times New Roman" pitchFamily="18" charset="0"/>
              </a:rPr>
              <a:t> = 1,1.10</a:t>
            </a:r>
            <a:r>
              <a:rPr lang="en-US" sz="2800" b="1" baseline="30000">
                <a:solidFill>
                  <a:srgbClr val="0000FF"/>
                </a:solidFill>
                <a:latin typeface="Times New Roman" pitchFamily="18" charset="0"/>
                <a:cs typeface="Times New Roman" pitchFamily="18" charset="0"/>
              </a:rPr>
              <a:t>-6</a:t>
            </a:r>
            <a:r>
              <a:rPr lang="en-US" sz="2800" b="1">
                <a:solidFill>
                  <a:srgbClr val="0000FF"/>
                </a:solidFill>
                <a:latin typeface="Times New Roman" pitchFamily="18" charset="0"/>
                <a:cs typeface="Times New Roman" pitchFamily="18" charset="0"/>
              </a:rPr>
              <a:t>Ωm</a:t>
            </a:r>
            <a:endParaRPr lang="en-US" sz="2800" b="1">
              <a:solidFill>
                <a:srgbClr val="0000FF"/>
              </a:solidFill>
              <a:latin typeface="Times New Roman" pitchFamily="18" charset="0"/>
              <a:ea typeface="MS Song" pitchFamily="49" charset="-122"/>
              <a:cs typeface="Times New Roman" pitchFamily="18" charset="0"/>
            </a:endParaRPr>
          </a:p>
        </p:txBody>
      </p:sp>
      <p:sp>
        <p:nvSpPr>
          <p:cNvPr id="4105" name="Text Box 9"/>
          <p:cNvSpPr txBox="1">
            <a:spLocks noChangeArrowheads="1"/>
          </p:cNvSpPr>
          <p:nvPr/>
        </p:nvSpPr>
        <p:spPr bwMode="auto">
          <a:xfrm>
            <a:off x="3176588" y="1473200"/>
            <a:ext cx="4495800" cy="646113"/>
          </a:xfrm>
          <a:prstGeom prst="rect">
            <a:avLst/>
          </a:prstGeom>
          <a:noFill/>
          <a:ln w="9525">
            <a:noFill/>
            <a:miter lim="800000"/>
            <a:headEnd/>
            <a:tailEnd/>
          </a:ln>
        </p:spPr>
        <p:txBody>
          <a:bodyPr lIns="91415" tIns="45708" rIns="91415" bIns="45708">
            <a:spAutoFit/>
          </a:bodyPr>
          <a:lstStyle/>
          <a:p>
            <a:pPr algn="just">
              <a:spcBef>
                <a:spcPct val="50000"/>
              </a:spcBef>
            </a:pPr>
            <a:r>
              <a:rPr lang="en-US" sz="3600" b="1" i="1">
                <a:solidFill>
                  <a:srgbClr val="0000FF"/>
                </a:solidFill>
                <a:latin typeface="Times New Roman" pitchFamily="18" charset="0"/>
                <a:cs typeface="Times New Roman" pitchFamily="18" charset="0"/>
              </a:rPr>
              <a:t>Điện trở dây dẫn :</a:t>
            </a:r>
          </a:p>
        </p:txBody>
      </p:sp>
      <p:grpSp>
        <p:nvGrpSpPr>
          <p:cNvPr id="2" name="Group 10"/>
          <p:cNvGrpSpPr>
            <a:grpSpLocks/>
          </p:cNvGrpSpPr>
          <p:nvPr/>
        </p:nvGrpSpPr>
        <p:grpSpPr bwMode="auto">
          <a:xfrm>
            <a:off x="3581400" y="2284413"/>
            <a:ext cx="1447800" cy="993775"/>
            <a:chOff x="3888" y="2304"/>
            <a:chExt cx="912" cy="627"/>
          </a:xfrm>
        </p:grpSpPr>
        <p:grpSp>
          <p:nvGrpSpPr>
            <p:cNvPr id="3" name="Group 11"/>
            <p:cNvGrpSpPr>
              <a:grpSpLocks/>
            </p:cNvGrpSpPr>
            <p:nvPr/>
          </p:nvGrpSpPr>
          <p:grpSpPr bwMode="auto">
            <a:xfrm>
              <a:off x="4325" y="2304"/>
              <a:ext cx="475" cy="627"/>
              <a:chOff x="4983" y="3360"/>
              <a:chExt cx="475" cy="627"/>
            </a:xfrm>
          </p:grpSpPr>
          <p:sp>
            <p:nvSpPr>
              <p:cNvPr id="7198" name="Text Box 12"/>
              <p:cNvSpPr txBox="1">
                <a:spLocks noChangeArrowheads="1"/>
              </p:cNvSpPr>
              <p:nvPr/>
            </p:nvSpPr>
            <p:spPr bwMode="auto">
              <a:xfrm>
                <a:off x="5006" y="3360"/>
                <a:ext cx="432" cy="330"/>
              </a:xfrm>
              <a:prstGeom prst="rect">
                <a:avLst/>
              </a:prstGeom>
              <a:noFill/>
              <a:ln w="9525">
                <a:noFill/>
                <a:miter lim="800000"/>
                <a:headEnd/>
                <a:tailEnd/>
              </a:ln>
            </p:spPr>
            <p:txBody>
              <a:bodyPr>
                <a:spAutoFit/>
              </a:bodyPr>
              <a:lstStyle/>
              <a:p>
                <a:pPr>
                  <a:spcBef>
                    <a:spcPct val="50000"/>
                  </a:spcBef>
                </a:pPr>
                <a:r>
                  <a:rPr lang="el-GR" sz="2800" b="1">
                    <a:solidFill>
                      <a:srgbClr val="FF0000"/>
                    </a:solidFill>
                    <a:latin typeface="Times New Roman" pitchFamily="18" charset="0"/>
                    <a:cs typeface="Times New Roman" pitchFamily="18" charset="0"/>
                  </a:rPr>
                  <a:t>ρ</a:t>
                </a:r>
                <a:r>
                  <a:rPr lang="en-US" sz="2800" b="1">
                    <a:solidFill>
                      <a:srgbClr val="FF0000"/>
                    </a:solidFill>
                    <a:latin typeface="Times New Roman" pitchFamily="18" charset="0"/>
                    <a:cs typeface="Times New Roman" pitchFamily="18" charset="0"/>
                  </a:rPr>
                  <a:t> l</a:t>
                </a:r>
                <a:endParaRPr lang="el-GR" sz="2800" b="1">
                  <a:solidFill>
                    <a:srgbClr val="FF0000"/>
                  </a:solidFill>
                  <a:latin typeface="Times New Roman" pitchFamily="18" charset="0"/>
                  <a:cs typeface="Times New Roman" pitchFamily="18" charset="0"/>
                </a:endParaRPr>
              </a:p>
            </p:txBody>
          </p:sp>
          <p:sp>
            <p:nvSpPr>
              <p:cNvPr id="7199" name="Text Box 13"/>
              <p:cNvSpPr txBox="1">
                <a:spLocks noChangeArrowheads="1"/>
              </p:cNvSpPr>
              <p:nvPr/>
            </p:nvSpPr>
            <p:spPr bwMode="auto">
              <a:xfrm>
                <a:off x="5026" y="3657"/>
                <a:ext cx="432" cy="330"/>
              </a:xfrm>
              <a:prstGeom prst="rect">
                <a:avLst/>
              </a:prstGeom>
              <a:noFill/>
              <a:ln w="9525">
                <a:noFill/>
                <a:miter lim="800000"/>
                <a:headEnd/>
                <a:tailEnd/>
              </a:ln>
            </p:spPr>
            <p:txBody>
              <a:bodyPr>
                <a:spAutoFit/>
              </a:bodyPr>
              <a:lstStyle/>
              <a:p>
                <a:pPr>
                  <a:spcBef>
                    <a:spcPct val="50000"/>
                  </a:spcBef>
                </a:pPr>
                <a:r>
                  <a:rPr lang="en-US" sz="2800" b="1">
                    <a:solidFill>
                      <a:srgbClr val="FF0000"/>
                    </a:solidFill>
                    <a:latin typeface="Times New Roman" pitchFamily="18" charset="0"/>
                    <a:cs typeface="Times New Roman" pitchFamily="18" charset="0"/>
                  </a:rPr>
                  <a:t>S</a:t>
                </a:r>
                <a:endParaRPr lang="el-GR" sz="2800">
                  <a:solidFill>
                    <a:srgbClr val="FF0000"/>
                  </a:solidFill>
                  <a:latin typeface="Times New Roman" pitchFamily="18" charset="0"/>
                  <a:cs typeface="Times New Roman" pitchFamily="18" charset="0"/>
                </a:endParaRPr>
              </a:p>
            </p:txBody>
          </p:sp>
          <p:sp>
            <p:nvSpPr>
              <p:cNvPr id="7200" name="Line 14"/>
              <p:cNvSpPr>
                <a:spLocks noChangeShapeType="1"/>
              </p:cNvSpPr>
              <p:nvPr/>
            </p:nvSpPr>
            <p:spPr bwMode="auto">
              <a:xfrm>
                <a:off x="4983" y="3734"/>
                <a:ext cx="336" cy="1"/>
              </a:xfrm>
              <a:prstGeom prst="line">
                <a:avLst/>
              </a:prstGeom>
              <a:noFill/>
              <a:ln w="38100">
                <a:solidFill>
                  <a:srgbClr val="FF0000"/>
                </a:solidFill>
                <a:round/>
                <a:headEnd/>
                <a:tailEnd/>
              </a:ln>
            </p:spPr>
            <p:txBody>
              <a:bodyPr/>
              <a:lstStyle/>
              <a:p>
                <a:endParaRPr lang="en-US"/>
              </a:p>
            </p:txBody>
          </p:sp>
        </p:grpSp>
        <p:sp>
          <p:nvSpPr>
            <p:cNvPr id="7197" name="Text Box 15"/>
            <p:cNvSpPr txBox="1">
              <a:spLocks noChangeArrowheads="1"/>
            </p:cNvSpPr>
            <p:nvPr/>
          </p:nvSpPr>
          <p:spPr bwMode="auto">
            <a:xfrm>
              <a:off x="3888" y="2462"/>
              <a:ext cx="576" cy="330"/>
            </a:xfrm>
            <a:prstGeom prst="rect">
              <a:avLst/>
            </a:prstGeom>
            <a:noFill/>
            <a:ln w="9525">
              <a:noFill/>
              <a:miter lim="800000"/>
              <a:headEnd/>
              <a:tailEnd/>
            </a:ln>
          </p:spPr>
          <p:txBody>
            <a:bodyPr>
              <a:spAutoFit/>
            </a:bodyPr>
            <a:lstStyle/>
            <a:p>
              <a:pPr>
                <a:spcBef>
                  <a:spcPct val="50000"/>
                </a:spcBef>
              </a:pPr>
              <a:r>
                <a:rPr lang="en-US" sz="2800" b="1">
                  <a:solidFill>
                    <a:srgbClr val="FF0000"/>
                  </a:solidFill>
                  <a:latin typeface="Times New Roman" pitchFamily="18" charset="0"/>
                  <a:cs typeface="Times New Roman" pitchFamily="18" charset="0"/>
                </a:rPr>
                <a:t>R =</a:t>
              </a:r>
            </a:p>
          </p:txBody>
        </p:sp>
      </p:grpSp>
      <p:sp>
        <p:nvSpPr>
          <p:cNvPr id="4121" name="Text Box 25"/>
          <p:cNvSpPr txBox="1">
            <a:spLocks noChangeArrowheads="1"/>
          </p:cNvSpPr>
          <p:nvPr/>
        </p:nvSpPr>
        <p:spPr bwMode="auto">
          <a:xfrm>
            <a:off x="3086100" y="3617913"/>
            <a:ext cx="5807075" cy="954087"/>
          </a:xfrm>
          <a:prstGeom prst="rect">
            <a:avLst/>
          </a:prstGeom>
          <a:noFill/>
          <a:ln w="9525">
            <a:noFill/>
            <a:miter lim="800000"/>
            <a:headEnd/>
            <a:tailEnd/>
          </a:ln>
        </p:spPr>
        <p:txBody>
          <a:bodyPr lIns="91415" tIns="45708" rIns="91415" bIns="45708">
            <a:spAutoFit/>
          </a:bodyPr>
          <a:lstStyle/>
          <a:p>
            <a:pPr algn="just">
              <a:spcBef>
                <a:spcPct val="50000"/>
              </a:spcBef>
            </a:pPr>
            <a:r>
              <a:rPr lang="en-US" sz="2800" b="1" i="1">
                <a:solidFill>
                  <a:srgbClr val="0000FF"/>
                </a:solidFill>
                <a:latin typeface="Times New Roman" pitchFamily="18" charset="0"/>
                <a:cs typeface="Times New Roman" pitchFamily="18" charset="0"/>
              </a:rPr>
              <a:t>Cường độ dòng điện chạy qua dây dẫn :</a:t>
            </a:r>
          </a:p>
        </p:txBody>
      </p:sp>
      <p:grpSp>
        <p:nvGrpSpPr>
          <p:cNvPr id="4" name="Group 38"/>
          <p:cNvGrpSpPr>
            <a:grpSpLocks/>
          </p:cNvGrpSpPr>
          <p:nvPr/>
        </p:nvGrpSpPr>
        <p:grpSpPr bwMode="auto">
          <a:xfrm>
            <a:off x="3586163" y="4375150"/>
            <a:ext cx="1346200" cy="995363"/>
            <a:chOff x="2176" y="3312"/>
            <a:chExt cx="848" cy="627"/>
          </a:xfrm>
        </p:grpSpPr>
        <p:grpSp>
          <p:nvGrpSpPr>
            <p:cNvPr id="5" name="Group 27"/>
            <p:cNvGrpSpPr>
              <a:grpSpLocks/>
            </p:cNvGrpSpPr>
            <p:nvPr/>
          </p:nvGrpSpPr>
          <p:grpSpPr bwMode="auto">
            <a:xfrm>
              <a:off x="2572" y="3312"/>
              <a:ext cx="452" cy="627"/>
              <a:chOff x="5006" y="3360"/>
              <a:chExt cx="452" cy="627"/>
            </a:xfrm>
          </p:grpSpPr>
          <p:sp>
            <p:nvSpPr>
              <p:cNvPr id="7193" name="Text Box 28"/>
              <p:cNvSpPr txBox="1">
                <a:spLocks noChangeArrowheads="1"/>
              </p:cNvSpPr>
              <p:nvPr/>
            </p:nvSpPr>
            <p:spPr bwMode="auto">
              <a:xfrm>
                <a:off x="5006" y="3360"/>
                <a:ext cx="432" cy="330"/>
              </a:xfrm>
              <a:prstGeom prst="rect">
                <a:avLst/>
              </a:prstGeom>
              <a:noFill/>
              <a:ln w="9525">
                <a:noFill/>
                <a:miter lim="800000"/>
                <a:headEnd/>
                <a:tailEnd/>
              </a:ln>
            </p:spPr>
            <p:txBody>
              <a:bodyPr>
                <a:spAutoFit/>
              </a:bodyPr>
              <a:lstStyle/>
              <a:p>
                <a:pPr>
                  <a:spcBef>
                    <a:spcPct val="50000"/>
                  </a:spcBef>
                </a:pPr>
                <a:r>
                  <a:rPr lang="en-US" sz="2800" b="1">
                    <a:solidFill>
                      <a:srgbClr val="FF0000"/>
                    </a:solidFill>
                    <a:latin typeface="Times New Roman" pitchFamily="18" charset="0"/>
                    <a:cs typeface="Times New Roman" pitchFamily="18" charset="0"/>
                  </a:rPr>
                  <a:t>U</a:t>
                </a:r>
                <a:endParaRPr lang="el-GR" sz="2800" b="1">
                  <a:solidFill>
                    <a:srgbClr val="FF0000"/>
                  </a:solidFill>
                  <a:latin typeface="Times New Roman" pitchFamily="18" charset="0"/>
                  <a:cs typeface="Times New Roman" pitchFamily="18" charset="0"/>
                </a:endParaRPr>
              </a:p>
            </p:txBody>
          </p:sp>
          <p:sp>
            <p:nvSpPr>
              <p:cNvPr id="7194" name="Text Box 29"/>
              <p:cNvSpPr txBox="1">
                <a:spLocks noChangeArrowheads="1"/>
              </p:cNvSpPr>
              <p:nvPr/>
            </p:nvSpPr>
            <p:spPr bwMode="auto">
              <a:xfrm>
                <a:off x="5026" y="3657"/>
                <a:ext cx="432" cy="330"/>
              </a:xfrm>
              <a:prstGeom prst="rect">
                <a:avLst/>
              </a:prstGeom>
              <a:noFill/>
              <a:ln w="9525">
                <a:noFill/>
                <a:miter lim="800000"/>
                <a:headEnd/>
                <a:tailEnd/>
              </a:ln>
            </p:spPr>
            <p:txBody>
              <a:bodyPr>
                <a:spAutoFit/>
              </a:bodyPr>
              <a:lstStyle/>
              <a:p>
                <a:pPr>
                  <a:spcBef>
                    <a:spcPct val="50000"/>
                  </a:spcBef>
                </a:pPr>
                <a:r>
                  <a:rPr lang="en-US" sz="2800" b="1">
                    <a:solidFill>
                      <a:srgbClr val="FF0000"/>
                    </a:solidFill>
                    <a:latin typeface="Times New Roman" pitchFamily="18" charset="0"/>
                    <a:cs typeface="Times New Roman" pitchFamily="18" charset="0"/>
                  </a:rPr>
                  <a:t>R</a:t>
                </a:r>
                <a:endParaRPr lang="el-GR" sz="2800">
                  <a:solidFill>
                    <a:srgbClr val="FF0000"/>
                  </a:solidFill>
                  <a:latin typeface="Times New Roman" pitchFamily="18" charset="0"/>
                  <a:cs typeface="Times New Roman" pitchFamily="18" charset="0"/>
                </a:endParaRPr>
              </a:p>
            </p:txBody>
          </p:sp>
          <p:sp>
            <p:nvSpPr>
              <p:cNvPr id="7195" name="Line 30"/>
              <p:cNvSpPr>
                <a:spLocks noChangeShapeType="1"/>
              </p:cNvSpPr>
              <p:nvPr/>
            </p:nvSpPr>
            <p:spPr bwMode="auto">
              <a:xfrm>
                <a:off x="5006" y="3676"/>
                <a:ext cx="336" cy="1"/>
              </a:xfrm>
              <a:prstGeom prst="line">
                <a:avLst/>
              </a:prstGeom>
              <a:noFill/>
              <a:ln w="38100">
                <a:solidFill>
                  <a:srgbClr val="FF0000"/>
                </a:solidFill>
                <a:round/>
                <a:headEnd/>
                <a:tailEnd/>
              </a:ln>
            </p:spPr>
            <p:txBody>
              <a:bodyPr/>
              <a:lstStyle/>
              <a:p>
                <a:endParaRPr lang="en-US"/>
              </a:p>
            </p:txBody>
          </p:sp>
        </p:grpSp>
        <p:sp>
          <p:nvSpPr>
            <p:cNvPr id="7192" name="Text Box 31"/>
            <p:cNvSpPr txBox="1">
              <a:spLocks noChangeArrowheads="1"/>
            </p:cNvSpPr>
            <p:nvPr/>
          </p:nvSpPr>
          <p:spPr bwMode="auto">
            <a:xfrm>
              <a:off x="2176" y="3423"/>
              <a:ext cx="576" cy="330"/>
            </a:xfrm>
            <a:prstGeom prst="rect">
              <a:avLst/>
            </a:prstGeom>
            <a:noFill/>
            <a:ln w="9525">
              <a:noFill/>
              <a:miter lim="800000"/>
              <a:headEnd/>
              <a:tailEnd/>
            </a:ln>
          </p:spPr>
          <p:txBody>
            <a:bodyPr>
              <a:spAutoFit/>
            </a:bodyPr>
            <a:lstStyle/>
            <a:p>
              <a:pPr>
                <a:spcBef>
                  <a:spcPct val="50000"/>
                </a:spcBef>
              </a:pPr>
              <a:r>
                <a:rPr lang="en-US" sz="2800" b="1">
                  <a:solidFill>
                    <a:srgbClr val="FF0000"/>
                  </a:solidFill>
                  <a:latin typeface="Times New Roman" pitchFamily="18" charset="0"/>
                  <a:cs typeface="Times New Roman" pitchFamily="18" charset="0"/>
                </a:rPr>
                <a:t>I =</a:t>
              </a:r>
            </a:p>
          </p:txBody>
        </p:sp>
      </p:grpSp>
      <p:sp>
        <p:nvSpPr>
          <p:cNvPr id="4136" name="Text Box 40"/>
          <p:cNvSpPr txBox="1">
            <a:spLocks noChangeArrowheads="1"/>
          </p:cNvSpPr>
          <p:nvPr/>
        </p:nvSpPr>
        <p:spPr bwMode="auto">
          <a:xfrm>
            <a:off x="4616450" y="588963"/>
            <a:ext cx="2206625" cy="554037"/>
          </a:xfrm>
          <a:prstGeom prst="rect">
            <a:avLst/>
          </a:prstGeom>
          <a:noFill/>
          <a:ln w="9525">
            <a:noFill/>
            <a:miter lim="800000"/>
            <a:headEnd/>
            <a:tailEnd/>
          </a:ln>
        </p:spPr>
        <p:txBody>
          <a:bodyPr lIns="91415" tIns="45708" rIns="91415" bIns="45708">
            <a:spAutoFit/>
          </a:bodyPr>
          <a:lstStyle/>
          <a:p>
            <a:pPr>
              <a:spcBef>
                <a:spcPct val="50000"/>
              </a:spcBef>
            </a:pPr>
            <a:r>
              <a:rPr lang="en-US" sz="3000" b="1">
                <a:solidFill>
                  <a:srgbClr val="0000FF"/>
                </a:solidFill>
                <a:latin typeface="Times New Roman" pitchFamily="18" charset="0"/>
                <a:cs typeface="Times New Roman" pitchFamily="18" charset="0"/>
              </a:rPr>
              <a:t>Bài giải</a:t>
            </a:r>
          </a:p>
        </p:txBody>
      </p:sp>
      <p:grpSp>
        <p:nvGrpSpPr>
          <p:cNvPr id="6" name="Group 38"/>
          <p:cNvGrpSpPr>
            <a:grpSpLocks/>
          </p:cNvGrpSpPr>
          <p:nvPr/>
        </p:nvGrpSpPr>
        <p:grpSpPr bwMode="auto">
          <a:xfrm>
            <a:off x="4841875" y="4300538"/>
            <a:ext cx="3124200" cy="1060450"/>
            <a:chOff x="2928" y="3271"/>
            <a:chExt cx="1968" cy="668"/>
          </a:xfrm>
        </p:grpSpPr>
        <p:sp>
          <p:nvSpPr>
            <p:cNvPr id="7185" name="Text Box 32"/>
            <p:cNvSpPr txBox="1">
              <a:spLocks noChangeArrowheads="1"/>
            </p:cNvSpPr>
            <p:nvPr/>
          </p:nvSpPr>
          <p:spPr bwMode="auto">
            <a:xfrm>
              <a:off x="2928" y="3456"/>
              <a:ext cx="240" cy="330"/>
            </a:xfrm>
            <a:prstGeom prst="rect">
              <a:avLst/>
            </a:prstGeom>
            <a:noFill/>
            <a:ln w="9525">
              <a:noFill/>
              <a:miter lim="800000"/>
              <a:headEnd/>
              <a:tailEnd/>
            </a:ln>
          </p:spPr>
          <p:txBody>
            <a:bodyPr>
              <a:spAutoFit/>
            </a:bodyPr>
            <a:lstStyle/>
            <a:p>
              <a:pPr>
                <a:spcBef>
                  <a:spcPct val="50000"/>
                </a:spcBef>
              </a:pPr>
              <a:r>
                <a:rPr lang="en-US" sz="2800" b="1">
                  <a:solidFill>
                    <a:srgbClr val="002060"/>
                  </a:solidFill>
                  <a:latin typeface="Times New Roman" pitchFamily="18" charset="0"/>
                  <a:cs typeface="Times New Roman" pitchFamily="18" charset="0"/>
                </a:rPr>
                <a:t>=</a:t>
              </a:r>
            </a:p>
          </p:txBody>
        </p:sp>
        <p:grpSp>
          <p:nvGrpSpPr>
            <p:cNvPr id="7" name="Group 33"/>
            <p:cNvGrpSpPr>
              <a:grpSpLocks/>
            </p:cNvGrpSpPr>
            <p:nvPr/>
          </p:nvGrpSpPr>
          <p:grpSpPr bwMode="auto">
            <a:xfrm>
              <a:off x="3264" y="3271"/>
              <a:ext cx="816" cy="668"/>
              <a:chOff x="5006" y="3319"/>
              <a:chExt cx="452" cy="668"/>
            </a:xfrm>
          </p:grpSpPr>
          <p:sp>
            <p:nvSpPr>
              <p:cNvPr id="7188" name="Text Box 34"/>
              <p:cNvSpPr txBox="1">
                <a:spLocks noChangeArrowheads="1"/>
              </p:cNvSpPr>
              <p:nvPr/>
            </p:nvSpPr>
            <p:spPr bwMode="auto">
              <a:xfrm>
                <a:off x="5006" y="3319"/>
                <a:ext cx="432" cy="330"/>
              </a:xfrm>
              <a:prstGeom prst="rect">
                <a:avLst/>
              </a:prstGeom>
              <a:noFill/>
              <a:ln w="9525">
                <a:noFill/>
                <a:miter lim="800000"/>
                <a:headEnd/>
                <a:tailEnd/>
              </a:ln>
            </p:spPr>
            <p:txBody>
              <a:bodyPr>
                <a:spAutoFit/>
              </a:bodyPr>
              <a:lstStyle/>
              <a:p>
                <a:pPr>
                  <a:spcBef>
                    <a:spcPct val="50000"/>
                  </a:spcBef>
                </a:pPr>
                <a:r>
                  <a:rPr lang="en-US" sz="2800" b="1">
                    <a:solidFill>
                      <a:srgbClr val="002060"/>
                    </a:solidFill>
                    <a:latin typeface="Times New Roman" pitchFamily="18" charset="0"/>
                    <a:cs typeface="Times New Roman" pitchFamily="18" charset="0"/>
                  </a:rPr>
                  <a:t> 220</a:t>
                </a:r>
                <a:endParaRPr lang="el-GR" sz="2800" b="1">
                  <a:solidFill>
                    <a:srgbClr val="002060"/>
                  </a:solidFill>
                  <a:latin typeface="Times New Roman" pitchFamily="18" charset="0"/>
                  <a:cs typeface="Times New Roman" pitchFamily="18" charset="0"/>
                </a:endParaRPr>
              </a:p>
            </p:txBody>
          </p:sp>
          <p:sp>
            <p:nvSpPr>
              <p:cNvPr id="7189" name="Text Box 35"/>
              <p:cNvSpPr txBox="1">
                <a:spLocks noChangeArrowheads="1"/>
              </p:cNvSpPr>
              <p:nvPr/>
            </p:nvSpPr>
            <p:spPr bwMode="auto">
              <a:xfrm>
                <a:off x="5026" y="3657"/>
                <a:ext cx="432" cy="330"/>
              </a:xfrm>
              <a:prstGeom prst="rect">
                <a:avLst/>
              </a:prstGeom>
              <a:noFill/>
              <a:ln w="9525">
                <a:noFill/>
                <a:miter lim="800000"/>
                <a:headEnd/>
                <a:tailEnd/>
              </a:ln>
            </p:spPr>
            <p:txBody>
              <a:bodyPr>
                <a:spAutoFit/>
              </a:bodyPr>
              <a:lstStyle/>
              <a:p>
                <a:pPr>
                  <a:spcBef>
                    <a:spcPct val="50000"/>
                  </a:spcBef>
                </a:pPr>
                <a:r>
                  <a:rPr lang="en-US" sz="2800" b="1">
                    <a:solidFill>
                      <a:srgbClr val="002060"/>
                    </a:solidFill>
                    <a:latin typeface="Times New Roman" pitchFamily="18" charset="0"/>
                    <a:cs typeface="Times New Roman" pitchFamily="18" charset="0"/>
                  </a:rPr>
                  <a:t>110</a:t>
                </a:r>
                <a:endParaRPr lang="el-GR" sz="2800" b="1">
                  <a:solidFill>
                    <a:srgbClr val="002060"/>
                  </a:solidFill>
                  <a:latin typeface="Times New Roman" pitchFamily="18" charset="0"/>
                  <a:cs typeface="Times New Roman" pitchFamily="18" charset="0"/>
                </a:endParaRPr>
              </a:p>
            </p:txBody>
          </p:sp>
          <p:sp>
            <p:nvSpPr>
              <p:cNvPr id="46" name="Line 36"/>
              <p:cNvSpPr>
                <a:spLocks noChangeShapeType="1"/>
              </p:cNvSpPr>
              <p:nvPr/>
            </p:nvSpPr>
            <p:spPr bwMode="auto">
              <a:xfrm>
                <a:off x="5006" y="3676"/>
                <a:ext cx="336" cy="1"/>
              </a:xfrm>
              <a:prstGeom prst="line">
                <a:avLst/>
              </a:prstGeom>
              <a:ln w="28575">
                <a:headEnd/>
                <a:tailEnd/>
              </a:ln>
            </p:spPr>
            <p:style>
              <a:lnRef idx="1">
                <a:schemeClr val="dk1"/>
              </a:lnRef>
              <a:fillRef idx="0">
                <a:schemeClr val="dk1"/>
              </a:fillRef>
              <a:effectRef idx="0">
                <a:schemeClr val="dk1"/>
              </a:effectRef>
              <a:fontRef idx="minor">
                <a:schemeClr val="tx1"/>
              </a:fontRef>
            </p:style>
            <p:txBody>
              <a:bodyPr/>
              <a:lstStyle/>
              <a:p>
                <a:pPr>
                  <a:defRPr/>
                </a:pPr>
                <a:endParaRPr lang="en-US">
                  <a:solidFill>
                    <a:srgbClr val="002060"/>
                  </a:solidFill>
                  <a:latin typeface="Times New Roman" pitchFamily="18" charset="0"/>
                  <a:cs typeface="Times New Roman" pitchFamily="18" charset="0"/>
                </a:endParaRPr>
              </a:p>
            </p:txBody>
          </p:sp>
        </p:grpSp>
        <p:sp>
          <p:nvSpPr>
            <p:cNvPr id="7187" name="Text Box 37"/>
            <p:cNvSpPr txBox="1">
              <a:spLocks noChangeArrowheads="1"/>
            </p:cNvSpPr>
            <p:nvPr/>
          </p:nvSpPr>
          <p:spPr bwMode="auto">
            <a:xfrm>
              <a:off x="3984" y="3456"/>
              <a:ext cx="912" cy="330"/>
            </a:xfrm>
            <a:prstGeom prst="rect">
              <a:avLst/>
            </a:prstGeom>
            <a:noFill/>
            <a:ln w="9525">
              <a:noFill/>
              <a:miter lim="800000"/>
              <a:headEnd/>
              <a:tailEnd/>
            </a:ln>
          </p:spPr>
          <p:txBody>
            <a:bodyPr>
              <a:spAutoFit/>
            </a:bodyPr>
            <a:lstStyle/>
            <a:p>
              <a:pPr>
                <a:spcBef>
                  <a:spcPct val="50000"/>
                </a:spcBef>
              </a:pPr>
              <a:r>
                <a:rPr lang="en-US" sz="2800" b="1">
                  <a:solidFill>
                    <a:srgbClr val="002060"/>
                  </a:solidFill>
                  <a:latin typeface="Times New Roman" pitchFamily="18" charset="0"/>
                  <a:cs typeface="Times New Roman" pitchFamily="18" charset="0"/>
                </a:rPr>
                <a:t>= 2 (A)</a:t>
              </a:r>
            </a:p>
          </p:txBody>
        </p:sp>
      </p:grpSp>
      <p:grpSp>
        <p:nvGrpSpPr>
          <p:cNvPr id="8" name="Group 24"/>
          <p:cNvGrpSpPr>
            <a:grpSpLocks/>
          </p:cNvGrpSpPr>
          <p:nvPr/>
        </p:nvGrpSpPr>
        <p:grpSpPr bwMode="auto">
          <a:xfrm>
            <a:off x="4932363" y="2292350"/>
            <a:ext cx="3857625" cy="1022350"/>
            <a:chOff x="2976" y="2400"/>
            <a:chExt cx="2430" cy="644"/>
          </a:xfrm>
        </p:grpSpPr>
        <p:grpSp>
          <p:nvGrpSpPr>
            <p:cNvPr id="9" name="Group 17"/>
            <p:cNvGrpSpPr>
              <a:grpSpLocks/>
            </p:cNvGrpSpPr>
            <p:nvPr/>
          </p:nvGrpSpPr>
          <p:grpSpPr bwMode="auto">
            <a:xfrm>
              <a:off x="3089" y="2400"/>
              <a:ext cx="1314" cy="644"/>
              <a:chOff x="4974" y="3360"/>
              <a:chExt cx="469" cy="644"/>
            </a:xfrm>
          </p:grpSpPr>
          <p:sp>
            <p:nvSpPr>
              <p:cNvPr id="7182" name="Text Box 18"/>
              <p:cNvSpPr txBox="1">
                <a:spLocks noChangeArrowheads="1"/>
              </p:cNvSpPr>
              <p:nvPr/>
            </p:nvSpPr>
            <p:spPr bwMode="auto">
              <a:xfrm>
                <a:off x="5011" y="3360"/>
                <a:ext cx="432" cy="330"/>
              </a:xfrm>
              <a:prstGeom prst="rect">
                <a:avLst/>
              </a:prstGeom>
              <a:noFill/>
              <a:ln w="9525">
                <a:noFill/>
                <a:miter lim="800000"/>
                <a:headEnd/>
                <a:tailEnd/>
              </a:ln>
            </p:spPr>
            <p:txBody>
              <a:bodyPr>
                <a:spAutoFit/>
              </a:bodyPr>
              <a:lstStyle/>
              <a:p>
                <a:pPr>
                  <a:spcBef>
                    <a:spcPct val="50000"/>
                  </a:spcBef>
                </a:pPr>
                <a:r>
                  <a:rPr lang="en-US" sz="2800" b="1">
                    <a:solidFill>
                      <a:srgbClr val="002060"/>
                    </a:solidFill>
                    <a:latin typeface="Times New Roman" pitchFamily="18" charset="0"/>
                    <a:cs typeface="Times New Roman" pitchFamily="18" charset="0"/>
                  </a:rPr>
                  <a:t>1,1.10</a:t>
                </a:r>
                <a:r>
                  <a:rPr lang="en-US" sz="2800" b="1" baseline="30000">
                    <a:solidFill>
                      <a:srgbClr val="002060"/>
                    </a:solidFill>
                    <a:latin typeface="Times New Roman" pitchFamily="18" charset="0"/>
                    <a:cs typeface="Times New Roman" pitchFamily="18" charset="0"/>
                  </a:rPr>
                  <a:t>-6</a:t>
                </a:r>
                <a:r>
                  <a:rPr lang="en-US" sz="2800" b="1">
                    <a:solidFill>
                      <a:srgbClr val="002060"/>
                    </a:solidFill>
                    <a:latin typeface="Times New Roman" pitchFamily="18" charset="0"/>
                    <a:cs typeface="Times New Roman" pitchFamily="18" charset="0"/>
                  </a:rPr>
                  <a:t>.30 </a:t>
                </a:r>
                <a:endParaRPr lang="el-GR" sz="2800" b="1">
                  <a:solidFill>
                    <a:srgbClr val="002060"/>
                  </a:solidFill>
                  <a:latin typeface="Times New Roman" pitchFamily="18" charset="0"/>
                  <a:cs typeface="Times New Roman" pitchFamily="18" charset="0"/>
                </a:endParaRPr>
              </a:p>
            </p:txBody>
          </p:sp>
          <p:sp>
            <p:nvSpPr>
              <p:cNvPr id="7183" name="Text Box 19"/>
              <p:cNvSpPr txBox="1">
                <a:spLocks noChangeArrowheads="1"/>
              </p:cNvSpPr>
              <p:nvPr/>
            </p:nvSpPr>
            <p:spPr bwMode="auto">
              <a:xfrm>
                <a:off x="4974" y="3674"/>
                <a:ext cx="432" cy="330"/>
              </a:xfrm>
              <a:prstGeom prst="rect">
                <a:avLst/>
              </a:prstGeom>
              <a:noFill/>
              <a:ln w="9525">
                <a:noFill/>
                <a:miter lim="800000"/>
                <a:headEnd/>
                <a:tailEnd/>
              </a:ln>
            </p:spPr>
            <p:txBody>
              <a:bodyPr>
                <a:spAutoFit/>
              </a:bodyPr>
              <a:lstStyle/>
              <a:p>
                <a:pPr algn="ctr">
                  <a:spcBef>
                    <a:spcPct val="50000"/>
                  </a:spcBef>
                </a:pPr>
                <a:r>
                  <a:rPr lang="en-US" sz="2800" b="1">
                    <a:solidFill>
                      <a:srgbClr val="002060"/>
                    </a:solidFill>
                    <a:latin typeface="Times New Roman" pitchFamily="18" charset="0"/>
                    <a:cs typeface="Times New Roman" pitchFamily="18" charset="0"/>
                  </a:rPr>
                  <a:t>0,3.10</a:t>
                </a:r>
                <a:r>
                  <a:rPr lang="en-US" sz="2800" b="1" baseline="30000">
                    <a:solidFill>
                      <a:srgbClr val="002060"/>
                    </a:solidFill>
                    <a:latin typeface="Times New Roman" pitchFamily="18" charset="0"/>
                    <a:cs typeface="Times New Roman" pitchFamily="18" charset="0"/>
                  </a:rPr>
                  <a:t>-6</a:t>
                </a:r>
                <a:endParaRPr lang="el-GR" sz="2800">
                  <a:solidFill>
                    <a:srgbClr val="002060"/>
                  </a:solidFill>
                  <a:latin typeface="Times New Roman" pitchFamily="18" charset="0"/>
                  <a:cs typeface="Times New Roman" pitchFamily="18" charset="0"/>
                </a:endParaRPr>
              </a:p>
            </p:txBody>
          </p:sp>
          <p:sp>
            <p:nvSpPr>
              <p:cNvPr id="57" name="Line 20"/>
              <p:cNvSpPr>
                <a:spLocks noChangeShapeType="1"/>
              </p:cNvSpPr>
              <p:nvPr/>
            </p:nvSpPr>
            <p:spPr bwMode="auto">
              <a:xfrm>
                <a:off x="5006" y="3725"/>
                <a:ext cx="336" cy="1"/>
              </a:xfrm>
              <a:prstGeom prst="line">
                <a:avLst/>
              </a:prstGeom>
              <a:ln w="28575">
                <a:headEnd/>
                <a:tailEnd/>
              </a:ln>
            </p:spPr>
            <p:style>
              <a:lnRef idx="1">
                <a:schemeClr val="dk1"/>
              </a:lnRef>
              <a:fillRef idx="0">
                <a:schemeClr val="dk1"/>
              </a:fillRef>
              <a:effectRef idx="0">
                <a:schemeClr val="dk1"/>
              </a:effectRef>
              <a:fontRef idx="minor">
                <a:schemeClr val="tx1"/>
              </a:fontRef>
            </p:style>
            <p:txBody>
              <a:bodyPr/>
              <a:lstStyle/>
              <a:p>
                <a:pPr>
                  <a:defRPr/>
                </a:pPr>
                <a:endParaRPr lang="en-US">
                  <a:ln>
                    <a:solidFill>
                      <a:sysClr val="windowText" lastClr="000000"/>
                    </a:solidFill>
                  </a:ln>
                  <a:solidFill>
                    <a:srgbClr val="002060"/>
                  </a:solidFill>
                  <a:latin typeface="Times New Roman" pitchFamily="18" charset="0"/>
                  <a:cs typeface="Times New Roman" pitchFamily="18" charset="0"/>
                </a:endParaRPr>
              </a:p>
            </p:txBody>
          </p:sp>
        </p:grpSp>
        <p:sp>
          <p:nvSpPr>
            <p:cNvPr id="7180" name="Text Box 21"/>
            <p:cNvSpPr txBox="1">
              <a:spLocks noChangeArrowheads="1"/>
            </p:cNvSpPr>
            <p:nvPr/>
          </p:nvSpPr>
          <p:spPr bwMode="auto">
            <a:xfrm>
              <a:off x="2976" y="2564"/>
              <a:ext cx="240" cy="330"/>
            </a:xfrm>
            <a:prstGeom prst="rect">
              <a:avLst/>
            </a:prstGeom>
            <a:noFill/>
            <a:ln w="9525">
              <a:noFill/>
              <a:miter lim="800000"/>
              <a:headEnd/>
              <a:tailEnd/>
            </a:ln>
          </p:spPr>
          <p:txBody>
            <a:bodyPr>
              <a:spAutoFit/>
            </a:bodyPr>
            <a:lstStyle/>
            <a:p>
              <a:pPr>
                <a:spcBef>
                  <a:spcPct val="50000"/>
                </a:spcBef>
              </a:pPr>
              <a:r>
                <a:rPr lang="en-US" sz="2800" b="1">
                  <a:solidFill>
                    <a:srgbClr val="002060"/>
                  </a:solidFill>
                  <a:latin typeface="Times New Roman" pitchFamily="18" charset="0"/>
                  <a:cs typeface="Times New Roman" pitchFamily="18" charset="0"/>
                </a:rPr>
                <a:t>=</a:t>
              </a:r>
            </a:p>
          </p:txBody>
        </p:sp>
        <p:sp>
          <p:nvSpPr>
            <p:cNvPr id="7181" name="Text Box 22"/>
            <p:cNvSpPr txBox="1">
              <a:spLocks noChangeArrowheads="1"/>
            </p:cNvSpPr>
            <p:nvPr/>
          </p:nvSpPr>
          <p:spPr bwMode="auto">
            <a:xfrm>
              <a:off x="4302" y="2560"/>
              <a:ext cx="1104" cy="330"/>
            </a:xfrm>
            <a:prstGeom prst="rect">
              <a:avLst/>
            </a:prstGeom>
            <a:noFill/>
            <a:ln w="9525">
              <a:noFill/>
              <a:miter lim="800000"/>
              <a:headEnd/>
              <a:tailEnd/>
            </a:ln>
          </p:spPr>
          <p:txBody>
            <a:bodyPr>
              <a:spAutoFit/>
            </a:bodyPr>
            <a:lstStyle/>
            <a:p>
              <a:pPr>
                <a:spcBef>
                  <a:spcPct val="50000"/>
                </a:spcBef>
              </a:pPr>
              <a:r>
                <a:rPr lang="en-US" sz="2800" b="1">
                  <a:solidFill>
                    <a:srgbClr val="002060"/>
                  </a:solidFill>
                  <a:latin typeface="Times New Roman" pitchFamily="18" charset="0"/>
                  <a:cs typeface="Times New Roman" pitchFamily="18" charset="0"/>
                </a:rPr>
                <a:t>= 110(Ω)</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4101"/>
                                        </p:tgtEl>
                                        <p:attrNameLst>
                                          <p:attrName>style.visibility</p:attrName>
                                        </p:attrNameLst>
                                      </p:cBhvr>
                                      <p:to>
                                        <p:strVal val="visible"/>
                                      </p:to>
                                    </p:set>
                                    <p:animEffect transition="in" filter="wedge">
                                      <p:cBhvr>
                                        <p:cTn id="7" dur="500"/>
                                        <p:tgtEl>
                                          <p:spTgt spid="410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0" presetClass="entr" presetSubtype="0" fill="hold" grpId="0" nodeType="clickEffect">
                                  <p:stCondLst>
                                    <p:cond delay="0"/>
                                  </p:stCondLst>
                                  <p:childTnLst>
                                    <p:set>
                                      <p:cBhvr>
                                        <p:cTn id="11" dur="1" fill="hold">
                                          <p:stCondLst>
                                            <p:cond delay="0"/>
                                          </p:stCondLst>
                                        </p:cTn>
                                        <p:tgtEl>
                                          <p:spTgt spid="4102"/>
                                        </p:tgtEl>
                                        <p:attrNameLst>
                                          <p:attrName>style.visibility</p:attrName>
                                        </p:attrNameLst>
                                      </p:cBhvr>
                                      <p:to>
                                        <p:strVal val="visible"/>
                                      </p:to>
                                    </p:set>
                                    <p:animEffect transition="in" filter="wedge">
                                      <p:cBhvr>
                                        <p:cTn id="12" dur="500"/>
                                        <p:tgtEl>
                                          <p:spTgt spid="410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4136"/>
                                        </p:tgtEl>
                                        <p:attrNameLst>
                                          <p:attrName>style.visibility</p:attrName>
                                        </p:attrNameLst>
                                      </p:cBhvr>
                                      <p:to>
                                        <p:strVal val="visible"/>
                                      </p:to>
                                    </p:set>
                                    <p:animEffect transition="in" filter="circle(in)">
                                      <p:cBhvr>
                                        <p:cTn id="17" dur="500"/>
                                        <p:tgtEl>
                                          <p:spTgt spid="4136"/>
                                        </p:tgtEl>
                                      </p:cBhvr>
                                    </p:animEffect>
                                  </p:childTnLst>
                                </p:cTn>
                              </p:par>
                            </p:childTnLst>
                          </p:cTn>
                        </p:par>
                      </p:childTnLst>
                    </p:cTn>
                  </p:par>
                  <p:par>
                    <p:cTn id="18" fill="hold">
                      <p:stCondLst>
                        <p:cond delay="indefinite"/>
                      </p:stCondLst>
                      <p:childTnLst>
                        <p:par>
                          <p:cTn id="19" fill="hold">
                            <p:stCondLst>
                              <p:cond delay="0"/>
                            </p:stCondLst>
                            <p:childTnLst>
                              <p:par>
                                <p:cTn id="20" presetID="20" presetClass="entr" presetSubtype="0" fill="hold" grpId="0" nodeType="clickEffect">
                                  <p:stCondLst>
                                    <p:cond delay="0"/>
                                  </p:stCondLst>
                                  <p:childTnLst>
                                    <p:set>
                                      <p:cBhvr>
                                        <p:cTn id="21" dur="1" fill="hold">
                                          <p:stCondLst>
                                            <p:cond delay="0"/>
                                          </p:stCondLst>
                                        </p:cTn>
                                        <p:tgtEl>
                                          <p:spTgt spid="4105"/>
                                        </p:tgtEl>
                                        <p:attrNameLst>
                                          <p:attrName>style.visibility</p:attrName>
                                        </p:attrNameLst>
                                      </p:cBhvr>
                                      <p:to>
                                        <p:strVal val="visible"/>
                                      </p:to>
                                    </p:set>
                                    <p:animEffect transition="in" filter="wedge">
                                      <p:cBhvr>
                                        <p:cTn id="22" dur="2000"/>
                                        <p:tgtEl>
                                          <p:spTgt spid="4105"/>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nodeType="clickEffect">
                                  <p:stCondLst>
                                    <p:cond delay="0"/>
                                  </p:stCondLst>
                                  <p:childTnLst>
                                    <p:set>
                                      <p:cBhvr>
                                        <p:cTn id="26" dur="1" fill="hold">
                                          <p:stCondLst>
                                            <p:cond delay="0"/>
                                          </p:stCondLst>
                                        </p:cTn>
                                        <p:tgtEl>
                                          <p:spTgt spid="2"/>
                                        </p:tgtEl>
                                        <p:attrNameLst>
                                          <p:attrName>style.visibility</p:attrName>
                                        </p:attrNameLst>
                                      </p:cBhvr>
                                      <p:to>
                                        <p:strVal val="visible"/>
                                      </p:to>
                                    </p:set>
                                    <p:animEffect transition="in" filter="box(in)">
                                      <p:cBhvr>
                                        <p:cTn id="27" dur="500"/>
                                        <p:tgtEl>
                                          <p:spTgt spid="2"/>
                                        </p:tgtEl>
                                      </p:cBhvr>
                                    </p:animEffect>
                                  </p:childTnLst>
                                </p:cTn>
                              </p:par>
                              <p:par>
                                <p:cTn id="28" presetID="20" presetClass="entr" presetSubtype="0" fill="hold" nodeType="withEffect">
                                  <p:stCondLst>
                                    <p:cond delay="0"/>
                                  </p:stCondLst>
                                  <p:childTnLst>
                                    <p:set>
                                      <p:cBhvr>
                                        <p:cTn id="29" dur="1" fill="hold">
                                          <p:stCondLst>
                                            <p:cond delay="0"/>
                                          </p:stCondLst>
                                        </p:cTn>
                                        <p:tgtEl>
                                          <p:spTgt spid="8"/>
                                        </p:tgtEl>
                                        <p:attrNameLst>
                                          <p:attrName>style.visibility</p:attrName>
                                        </p:attrNameLst>
                                      </p:cBhvr>
                                      <p:to>
                                        <p:strVal val="visible"/>
                                      </p:to>
                                    </p:set>
                                    <p:animEffect transition="in" filter="wedge">
                                      <p:cBhvr>
                                        <p:cTn id="30" dur="2000"/>
                                        <p:tgtEl>
                                          <p:spTgt spid="8"/>
                                        </p:tgtEl>
                                      </p:cBhvr>
                                    </p:animEffect>
                                  </p:childTnLst>
                                </p:cTn>
                              </p:par>
                            </p:childTnLst>
                          </p:cTn>
                        </p:par>
                      </p:childTnLst>
                    </p:cTn>
                  </p:par>
                  <p:par>
                    <p:cTn id="31" fill="hold">
                      <p:stCondLst>
                        <p:cond delay="indefinite"/>
                      </p:stCondLst>
                      <p:childTnLst>
                        <p:par>
                          <p:cTn id="32" fill="hold">
                            <p:stCondLst>
                              <p:cond delay="0"/>
                            </p:stCondLst>
                            <p:childTnLst>
                              <p:par>
                                <p:cTn id="33" presetID="20" presetClass="entr" presetSubtype="0" fill="hold" grpId="0" nodeType="clickEffect">
                                  <p:stCondLst>
                                    <p:cond delay="0"/>
                                  </p:stCondLst>
                                  <p:childTnLst>
                                    <p:set>
                                      <p:cBhvr>
                                        <p:cTn id="34" dur="1" fill="hold">
                                          <p:stCondLst>
                                            <p:cond delay="0"/>
                                          </p:stCondLst>
                                        </p:cTn>
                                        <p:tgtEl>
                                          <p:spTgt spid="4121"/>
                                        </p:tgtEl>
                                        <p:attrNameLst>
                                          <p:attrName>style.visibility</p:attrName>
                                        </p:attrNameLst>
                                      </p:cBhvr>
                                      <p:to>
                                        <p:strVal val="visible"/>
                                      </p:to>
                                    </p:set>
                                    <p:animEffect transition="in" filter="wedge">
                                      <p:cBhvr>
                                        <p:cTn id="35" dur="2000"/>
                                        <p:tgtEl>
                                          <p:spTgt spid="4121"/>
                                        </p:tgtEl>
                                      </p:cBhvr>
                                    </p:animEffect>
                                  </p:childTnLst>
                                </p:cTn>
                              </p:par>
                            </p:childTnLst>
                          </p:cTn>
                        </p:par>
                      </p:childTnLst>
                    </p:cTn>
                  </p:par>
                  <p:par>
                    <p:cTn id="36" fill="hold">
                      <p:stCondLst>
                        <p:cond delay="indefinite"/>
                      </p:stCondLst>
                      <p:childTnLst>
                        <p:par>
                          <p:cTn id="37" fill="hold">
                            <p:stCondLst>
                              <p:cond delay="0"/>
                            </p:stCondLst>
                            <p:childTnLst>
                              <p:par>
                                <p:cTn id="38" presetID="20" presetClass="entr" presetSubtype="0" fill="hold" nodeType="clickEffect">
                                  <p:stCondLst>
                                    <p:cond delay="0"/>
                                  </p:stCondLst>
                                  <p:childTnLst>
                                    <p:set>
                                      <p:cBhvr>
                                        <p:cTn id="39" dur="1" fill="hold">
                                          <p:stCondLst>
                                            <p:cond delay="0"/>
                                          </p:stCondLst>
                                        </p:cTn>
                                        <p:tgtEl>
                                          <p:spTgt spid="4"/>
                                        </p:tgtEl>
                                        <p:attrNameLst>
                                          <p:attrName>style.visibility</p:attrName>
                                        </p:attrNameLst>
                                      </p:cBhvr>
                                      <p:to>
                                        <p:strVal val="visible"/>
                                      </p:to>
                                    </p:set>
                                    <p:animEffect transition="in" filter="wedge">
                                      <p:cBhvr>
                                        <p:cTn id="40" dur="2000"/>
                                        <p:tgtEl>
                                          <p:spTgt spid="4"/>
                                        </p:tgtEl>
                                      </p:cBhvr>
                                    </p:animEffect>
                                  </p:childTnLst>
                                </p:cTn>
                              </p:par>
                              <p:par>
                                <p:cTn id="41" presetID="20" presetClass="entr" presetSubtype="0" fill="hold" nodeType="withEffect">
                                  <p:stCondLst>
                                    <p:cond delay="0"/>
                                  </p:stCondLst>
                                  <p:childTnLst>
                                    <p:set>
                                      <p:cBhvr>
                                        <p:cTn id="42" dur="1" fill="hold">
                                          <p:stCondLst>
                                            <p:cond delay="0"/>
                                          </p:stCondLst>
                                        </p:cTn>
                                        <p:tgtEl>
                                          <p:spTgt spid="6"/>
                                        </p:tgtEl>
                                        <p:attrNameLst>
                                          <p:attrName>style.visibility</p:attrName>
                                        </p:attrNameLst>
                                      </p:cBhvr>
                                      <p:to>
                                        <p:strVal val="visible"/>
                                      </p:to>
                                    </p:set>
                                    <p:animEffect transition="in" filter="wedge">
                                      <p:cBhvr>
                                        <p:cTn id="43"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1" grpId="0" animBg="1"/>
      <p:bldP spid="4102" grpId="0"/>
      <p:bldP spid="4105" grpId="0"/>
      <p:bldP spid="4121" grpId="0"/>
      <p:bldP spid="413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descr="Trọn Bộ 11 Chủ Đề Hình Nền Powerpoint 2010 Đẹp, 100+ Hình Nền Slide Đẹp  2021 - luxury-inside.vn"/>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3" name="Text Box 3"/>
          <p:cNvSpPr txBox="1">
            <a:spLocks noChangeArrowheads="1"/>
          </p:cNvSpPr>
          <p:nvPr/>
        </p:nvSpPr>
        <p:spPr bwMode="auto">
          <a:xfrm>
            <a:off x="0" y="0"/>
            <a:ext cx="9144000" cy="2554527"/>
          </a:xfrm>
          <a:prstGeom prst="rect">
            <a:avLst/>
          </a:prstGeom>
          <a:noFill/>
          <a:ln w="9525">
            <a:noFill/>
            <a:miter lim="800000"/>
            <a:headEnd/>
            <a:tailEnd/>
          </a:ln>
        </p:spPr>
        <p:txBody>
          <a:bodyPr wrap="square" lIns="91421" tIns="45711" rIns="91421" bIns="45711">
            <a:spAutoFit/>
          </a:bodyPr>
          <a:lstStyle/>
          <a:p>
            <a:pPr>
              <a:spcBef>
                <a:spcPct val="50000"/>
              </a:spcBef>
            </a:pPr>
            <a:r>
              <a:rPr lang="en-US" sz="2400" dirty="0">
                <a:latin typeface="Times New Roman" pitchFamily="18" charset="0"/>
                <a:cs typeface="Times New Roman" pitchFamily="18" charset="0"/>
              </a:rPr>
              <a:t>  </a:t>
            </a:r>
            <a:r>
              <a:rPr lang="en-US" sz="3200" b="1" i="1" dirty="0" err="1">
                <a:solidFill>
                  <a:srgbClr val="FF0000"/>
                </a:solidFill>
                <a:latin typeface="Times New Roman" pitchFamily="18" charset="0"/>
                <a:cs typeface="Times New Roman" pitchFamily="18" charset="0"/>
              </a:rPr>
              <a:t>Bài</a:t>
            </a:r>
            <a:r>
              <a:rPr lang="en-US" sz="3200" b="1" i="1" dirty="0">
                <a:solidFill>
                  <a:srgbClr val="FF0000"/>
                </a:solidFill>
                <a:latin typeface="Times New Roman" pitchFamily="18" charset="0"/>
                <a:cs typeface="Times New Roman" pitchFamily="18" charset="0"/>
              </a:rPr>
              <a:t> 2</a:t>
            </a:r>
            <a:r>
              <a:rPr lang="en-US" sz="3200" dirty="0">
                <a:solidFill>
                  <a:srgbClr val="FF0000"/>
                </a:solidFill>
                <a:latin typeface="Times New Roman" pitchFamily="18" charset="0"/>
                <a:cs typeface="Times New Roman" pitchFamily="18" charset="0"/>
              </a:rPr>
              <a:t>.</a:t>
            </a:r>
            <a:r>
              <a:rPr lang="en-US" sz="3200" b="1" i="1" dirty="0">
                <a:solidFill>
                  <a:srgbClr val="FF0000"/>
                </a:solidFill>
                <a:latin typeface="Times New Roman" pitchFamily="18" charset="0"/>
                <a:cs typeface="Times New Roman" pitchFamily="18" charset="0"/>
              </a:rPr>
              <a:t>Một </a:t>
            </a:r>
            <a:r>
              <a:rPr lang="en-US" sz="3200" b="1" i="1" dirty="0" err="1">
                <a:solidFill>
                  <a:srgbClr val="FF0000"/>
                </a:solidFill>
                <a:latin typeface="Times New Roman" pitchFamily="18" charset="0"/>
                <a:cs typeface="Times New Roman" pitchFamily="18" charset="0"/>
              </a:rPr>
              <a:t>bóng</a:t>
            </a:r>
            <a:r>
              <a:rPr lang="en-US" sz="3200" b="1" i="1" dirty="0">
                <a:solidFill>
                  <a:srgbClr val="FF0000"/>
                </a:solidFill>
                <a:latin typeface="Times New Roman" pitchFamily="18" charset="0"/>
                <a:cs typeface="Times New Roman" pitchFamily="18" charset="0"/>
              </a:rPr>
              <a:t> </a:t>
            </a:r>
            <a:r>
              <a:rPr lang="en-US" sz="3200" b="1" i="1" dirty="0" err="1">
                <a:solidFill>
                  <a:srgbClr val="FF0000"/>
                </a:solidFill>
                <a:latin typeface="Times New Roman" pitchFamily="18" charset="0"/>
                <a:cs typeface="Times New Roman" pitchFamily="18" charset="0"/>
              </a:rPr>
              <a:t>đèn</a:t>
            </a:r>
            <a:r>
              <a:rPr lang="en-US" sz="3200" b="1" i="1" dirty="0">
                <a:solidFill>
                  <a:srgbClr val="FF0000"/>
                </a:solidFill>
                <a:latin typeface="Times New Roman" pitchFamily="18" charset="0"/>
                <a:cs typeface="Times New Roman" pitchFamily="18" charset="0"/>
              </a:rPr>
              <a:t> </a:t>
            </a:r>
            <a:r>
              <a:rPr lang="en-US" sz="3200" b="1" i="1" dirty="0" err="1">
                <a:solidFill>
                  <a:srgbClr val="FF0000"/>
                </a:solidFill>
                <a:latin typeface="Times New Roman" pitchFamily="18" charset="0"/>
                <a:cs typeface="Times New Roman" pitchFamily="18" charset="0"/>
              </a:rPr>
              <a:t>khi</a:t>
            </a:r>
            <a:r>
              <a:rPr lang="en-US" sz="3200" b="1" i="1" dirty="0">
                <a:solidFill>
                  <a:srgbClr val="FF0000"/>
                </a:solidFill>
                <a:latin typeface="Times New Roman" pitchFamily="18" charset="0"/>
                <a:cs typeface="Times New Roman" pitchFamily="18" charset="0"/>
              </a:rPr>
              <a:t> </a:t>
            </a:r>
            <a:r>
              <a:rPr lang="en-US" sz="3200" b="1" i="1" dirty="0" err="1">
                <a:solidFill>
                  <a:srgbClr val="FF0000"/>
                </a:solidFill>
                <a:latin typeface="Times New Roman" pitchFamily="18" charset="0"/>
                <a:cs typeface="Times New Roman" pitchFamily="18" charset="0"/>
              </a:rPr>
              <a:t>sáng</a:t>
            </a:r>
            <a:r>
              <a:rPr lang="en-US" sz="3200" b="1" i="1" dirty="0">
                <a:solidFill>
                  <a:srgbClr val="FF0000"/>
                </a:solidFill>
                <a:latin typeface="Times New Roman" pitchFamily="18" charset="0"/>
                <a:cs typeface="Times New Roman" pitchFamily="18" charset="0"/>
              </a:rPr>
              <a:t> </a:t>
            </a:r>
            <a:r>
              <a:rPr lang="en-US" sz="3200" b="1" i="1" dirty="0" err="1">
                <a:solidFill>
                  <a:srgbClr val="FF0000"/>
                </a:solidFill>
                <a:latin typeface="Times New Roman" pitchFamily="18" charset="0"/>
                <a:cs typeface="Times New Roman" pitchFamily="18" charset="0"/>
              </a:rPr>
              <a:t>bình</a:t>
            </a:r>
            <a:r>
              <a:rPr lang="en-US" sz="3200" b="1" i="1" dirty="0">
                <a:solidFill>
                  <a:srgbClr val="FF0000"/>
                </a:solidFill>
                <a:latin typeface="Times New Roman" pitchFamily="18" charset="0"/>
                <a:cs typeface="Times New Roman" pitchFamily="18" charset="0"/>
              </a:rPr>
              <a:t> </a:t>
            </a:r>
            <a:r>
              <a:rPr lang="en-US" sz="3200" b="1" i="1" dirty="0" err="1">
                <a:solidFill>
                  <a:srgbClr val="FF0000"/>
                </a:solidFill>
                <a:latin typeface="Times New Roman" pitchFamily="18" charset="0"/>
                <a:cs typeface="Times New Roman" pitchFamily="18" charset="0"/>
              </a:rPr>
              <a:t>thường</a:t>
            </a:r>
            <a:r>
              <a:rPr lang="en-US" sz="3200" b="1" i="1" dirty="0">
                <a:solidFill>
                  <a:srgbClr val="FF0000"/>
                </a:solidFill>
                <a:latin typeface="Times New Roman" pitchFamily="18" charset="0"/>
                <a:cs typeface="Times New Roman" pitchFamily="18" charset="0"/>
              </a:rPr>
              <a:t> </a:t>
            </a:r>
            <a:r>
              <a:rPr lang="en-US" sz="3200" b="1" i="1" dirty="0" err="1">
                <a:solidFill>
                  <a:srgbClr val="FF0000"/>
                </a:solidFill>
                <a:latin typeface="Times New Roman" pitchFamily="18" charset="0"/>
                <a:cs typeface="Times New Roman" pitchFamily="18" charset="0"/>
              </a:rPr>
              <a:t>có</a:t>
            </a:r>
            <a:r>
              <a:rPr lang="en-US" sz="3200" b="1" i="1" dirty="0">
                <a:solidFill>
                  <a:srgbClr val="FF0000"/>
                </a:solidFill>
                <a:latin typeface="Times New Roman" pitchFamily="18" charset="0"/>
                <a:cs typeface="Times New Roman" pitchFamily="18" charset="0"/>
              </a:rPr>
              <a:t> </a:t>
            </a:r>
            <a:r>
              <a:rPr lang="en-US" sz="3200" b="1" i="1" dirty="0" err="1">
                <a:solidFill>
                  <a:srgbClr val="FF0000"/>
                </a:solidFill>
                <a:latin typeface="Times New Roman" pitchFamily="18" charset="0"/>
                <a:cs typeface="Times New Roman" pitchFamily="18" charset="0"/>
              </a:rPr>
              <a:t>điện</a:t>
            </a:r>
            <a:r>
              <a:rPr lang="en-US" sz="3200" b="1" i="1" dirty="0">
                <a:solidFill>
                  <a:srgbClr val="FF0000"/>
                </a:solidFill>
                <a:latin typeface="Times New Roman" pitchFamily="18" charset="0"/>
                <a:cs typeface="Times New Roman" pitchFamily="18" charset="0"/>
              </a:rPr>
              <a:t> </a:t>
            </a:r>
            <a:r>
              <a:rPr lang="en-US" sz="3200" b="1" i="1" dirty="0" err="1">
                <a:solidFill>
                  <a:srgbClr val="FF0000"/>
                </a:solidFill>
                <a:latin typeface="Times New Roman" pitchFamily="18" charset="0"/>
                <a:cs typeface="Times New Roman" pitchFamily="18" charset="0"/>
              </a:rPr>
              <a:t>trở</a:t>
            </a:r>
            <a:r>
              <a:rPr lang="en-US" sz="3200" b="1" i="1" dirty="0">
                <a:solidFill>
                  <a:srgbClr val="FF0000"/>
                </a:solidFill>
                <a:latin typeface="Times New Roman" pitchFamily="18" charset="0"/>
                <a:cs typeface="Times New Roman" pitchFamily="18" charset="0"/>
              </a:rPr>
              <a:t> </a:t>
            </a:r>
            <a:r>
              <a:rPr lang="en-US" sz="3200" b="1" i="1" dirty="0" err="1">
                <a:solidFill>
                  <a:srgbClr val="FF0000"/>
                </a:solidFill>
                <a:latin typeface="Times New Roman" pitchFamily="18" charset="0"/>
                <a:cs typeface="Times New Roman" pitchFamily="18" charset="0"/>
              </a:rPr>
              <a:t>là</a:t>
            </a:r>
            <a:r>
              <a:rPr lang="en-US" sz="3200" b="1" i="1" dirty="0">
                <a:solidFill>
                  <a:srgbClr val="FF0000"/>
                </a:solidFill>
                <a:latin typeface="Times New Roman" pitchFamily="18" charset="0"/>
                <a:cs typeface="Times New Roman" pitchFamily="18" charset="0"/>
              </a:rPr>
              <a:t> R</a:t>
            </a:r>
            <a:r>
              <a:rPr lang="en-US" sz="3200" b="1" i="1" baseline="-25000" dirty="0">
                <a:solidFill>
                  <a:srgbClr val="FF0000"/>
                </a:solidFill>
                <a:latin typeface="Times New Roman" pitchFamily="18" charset="0"/>
                <a:cs typeface="Times New Roman" pitchFamily="18" charset="0"/>
              </a:rPr>
              <a:t>1</a:t>
            </a:r>
            <a:r>
              <a:rPr lang="en-US" sz="3200" b="1" i="1" dirty="0">
                <a:solidFill>
                  <a:srgbClr val="FF0000"/>
                </a:solidFill>
                <a:latin typeface="Times New Roman" pitchFamily="18" charset="0"/>
                <a:cs typeface="Times New Roman" pitchFamily="18" charset="0"/>
              </a:rPr>
              <a:t>=7,5 </a:t>
            </a:r>
            <a:r>
              <a:rPr lang="en-US" sz="3200" b="1" i="1" dirty="0" err="1">
                <a:solidFill>
                  <a:srgbClr val="FF0000"/>
                </a:solidFill>
                <a:latin typeface="Times New Roman" pitchFamily="18" charset="0"/>
                <a:cs typeface="Times New Roman" pitchFamily="18" charset="0"/>
              </a:rPr>
              <a:t>ôm</a:t>
            </a:r>
            <a:r>
              <a:rPr lang="en-US" sz="3200" b="1" i="1" dirty="0">
                <a:solidFill>
                  <a:srgbClr val="FF0000"/>
                </a:solidFill>
                <a:latin typeface="Times New Roman" pitchFamily="18" charset="0"/>
                <a:cs typeface="Times New Roman" pitchFamily="18" charset="0"/>
              </a:rPr>
              <a:t> </a:t>
            </a:r>
            <a:r>
              <a:rPr lang="en-US" sz="3200" b="1" i="1" dirty="0" err="1">
                <a:solidFill>
                  <a:srgbClr val="FF0000"/>
                </a:solidFill>
                <a:latin typeface="Times New Roman" pitchFamily="18" charset="0"/>
                <a:cs typeface="Times New Roman" pitchFamily="18" charset="0"/>
              </a:rPr>
              <a:t>và</a:t>
            </a:r>
            <a:r>
              <a:rPr lang="en-US" sz="3200" b="1" i="1" dirty="0">
                <a:solidFill>
                  <a:srgbClr val="FF0000"/>
                </a:solidFill>
                <a:latin typeface="Times New Roman" pitchFamily="18" charset="0"/>
                <a:cs typeface="Times New Roman" pitchFamily="18" charset="0"/>
              </a:rPr>
              <a:t> </a:t>
            </a:r>
            <a:r>
              <a:rPr lang="en-US" sz="3200" b="1" i="1" dirty="0" err="1">
                <a:solidFill>
                  <a:srgbClr val="FF0000"/>
                </a:solidFill>
                <a:latin typeface="Times New Roman" pitchFamily="18" charset="0"/>
                <a:cs typeface="Times New Roman" pitchFamily="18" charset="0"/>
              </a:rPr>
              <a:t>cường</a:t>
            </a:r>
            <a:r>
              <a:rPr lang="en-US" sz="3200" b="1" i="1" dirty="0">
                <a:solidFill>
                  <a:srgbClr val="FF0000"/>
                </a:solidFill>
                <a:latin typeface="Times New Roman" pitchFamily="18" charset="0"/>
                <a:cs typeface="Times New Roman" pitchFamily="18" charset="0"/>
              </a:rPr>
              <a:t> </a:t>
            </a:r>
            <a:r>
              <a:rPr lang="en-US" sz="3200" b="1" i="1" dirty="0" err="1">
                <a:solidFill>
                  <a:srgbClr val="FF0000"/>
                </a:solidFill>
                <a:latin typeface="Times New Roman" pitchFamily="18" charset="0"/>
                <a:cs typeface="Times New Roman" pitchFamily="18" charset="0"/>
              </a:rPr>
              <a:t>độn</a:t>
            </a:r>
            <a:r>
              <a:rPr lang="en-US" sz="3200" b="1" i="1" dirty="0">
                <a:solidFill>
                  <a:srgbClr val="FF0000"/>
                </a:solidFill>
                <a:latin typeface="Times New Roman" pitchFamily="18" charset="0"/>
                <a:cs typeface="Times New Roman" pitchFamily="18" charset="0"/>
              </a:rPr>
              <a:t> </a:t>
            </a:r>
            <a:r>
              <a:rPr lang="en-US" sz="3200" b="1" i="1" dirty="0" err="1">
                <a:solidFill>
                  <a:srgbClr val="FF0000"/>
                </a:solidFill>
                <a:latin typeface="Times New Roman" pitchFamily="18" charset="0"/>
                <a:cs typeface="Times New Roman" pitchFamily="18" charset="0"/>
              </a:rPr>
              <a:t>dòng</a:t>
            </a:r>
            <a:r>
              <a:rPr lang="en-US" sz="3200" b="1" i="1" dirty="0">
                <a:solidFill>
                  <a:srgbClr val="FF0000"/>
                </a:solidFill>
                <a:latin typeface="Times New Roman" pitchFamily="18" charset="0"/>
                <a:cs typeface="Times New Roman" pitchFamily="18" charset="0"/>
              </a:rPr>
              <a:t> </a:t>
            </a:r>
            <a:r>
              <a:rPr lang="en-US" sz="3200" b="1" i="1" dirty="0" err="1">
                <a:solidFill>
                  <a:srgbClr val="FF0000"/>
                </a:solidFill>
                <a:latin typeface="Times New Roman" pitchFamily="18" charset="0"/>
                <a:cs typeface="Times New Roman" pitchFamily="18" charset="0"/>
              </a:rPr>
              <a:t>điện</a:t>
            </a:r>
            <a:r>
              <a:rPr lang="en-US" sz="3200" b="1" i="1" dirty="0">
                <a:solidFill>
                  <a:srgbClr val="FF0000"/>
                </a:solidFill>
                <a:latin typeface="Times New Roman" pitchFamily="18" charset="0"/>
                <a:cs typeface="Times New Roman" pitchFamily="18" charset="0"/>
              </a:rPr>
              <a:t> </a:t>
            </a:r>
            <a:r>
              <a:rPr lang="en-US" sz="3200" b="1" i="1" dirty="0" err="1">
                <a:solidFill>
                  <a:srgbClr val="FF0000"/>
                </a:solidFill>
                <a:latin typeface="Times New Roman" pitchFamily="18" charset="0"/>
                <a:cs typeface="Times New Roman" pitchFamily="18" charset="0"/>
              </a:rPr>
              <a:t>chạy</a:t>
            </a:r>
            <a:r>
              <a:rPr lang="en-US" sz="3200" b="1" i="1" dirty="0">
                <a:solidFill>
                  <a:srgbClr val="FF0000"/>
                </a:solidFill>
                <a:latin typeface="Times New Roman" pitchFamily="18" charset="0"/>
                <a:cs typeface="Times New Roman" pitchFamily="18" charset="0"/>
              </a:rPr>
              <a:t> qua </a:t>
            </a:r>
            <a:r>
              <a:rPr lang="en-US" sz="3200" b="1" i="1" dirty="0" err="1">
                <a:solidFill>
                  <a:srgbClr val="FF0000"/>
                </a:solidFill>
                <a:latin typeface="Times New Roman" pitchFamily="18" charset="0"/>
                <a:cs typeface="Times New Roman" pitchFamily="18" charset="0"/>
              </a:rPr>
              <a:t>đèn</a:t>
            </a:r>
            <a:r>
              <a:rPr lang="en-US" sz="3200" b="1" i="1" dirty="0">
                <a:solidFill>
                  <a:srgbClr val="FF0000"/>
                </a:solidFill>
                <a:latin typeface="Times New Roman" pitchFamily="18" charset="0"/>
                <a:cs typeface="Times New Roman" pitchFamily="18" charset="0"/>
              </a:rPr>
              <a:t> </a:t>
            </a:r>
            <a:r>
              <a:rPr lang="en-US" sz="3200" b="1" i="1" dirty="0" err="1">
                <a:solidFill>
                  <a:srgbClr val="FF0000"/>
                </a:solidFill>
                <a:latin typeface="Times New Roman" pitchFamily="18" charset="0"/>
                <a:cs typeface="Times New Roman" pitchFamily="18" charset="0"/>
              </a:rPr>
              <a:t>khi</a:t>
            </a:r>
            <a:r>
              <a:rPr lang="en-US" sz="3200" b="1" i="1" dirty="0">
                <a:solidFill>
                  <a:srgbClr val="FF0000"/>
                </a:solidFill>
                <a:latin typeface="Times New Roman" pitchFamily="18" charset="0"/>
                <a:cs typeface="Times New Roman" pitchFamily="18" charset="0"/>
              </a:rPr>
              <a:t> </a:t>
            </a:r>
            <a:r>
              <a:rPr lang="en-US" sz="3200" b="1" i="1" dirty="0" err="1">
                <a:solidFill>
                  <a:srgbClr val="FF0000"/>
                </a:solidFill>
                <a:latin typeface="Times New Roman" pitchFamily="18" charset="0"/>
                <a:cs typeface="Times New Roman" pitchFamily="18" charset="0"/>
              </a:rPr>
              <a:t>đó</a:t>
            </a:r>
            <a:r>
              <a:rPr lang="en-US" sz="3200" b="1" i="1" dirty="0">
                <a:solidFill>
                  <a:srgbClr val="FF0000"/>
                </a:solidFill>
                <a:latin typeface="Times New Roman" pitchFamily="18" charset="0"/>
                <a:cs typeface="Times New Roman" pitchFamily="18" charset="0"/>
              </a:rPr>
              <a:t> </a:t>
            </a:r>
            <a:r>
              <a:rPr lang="en-US" sz="3200" b="1" i="1" dirty="0" err="1">
                <a:solidFill>
                  <a:srgbClr val="FF0000"/>
                </a:solidFill>
                <a:latin typeface="Times New Roman" pitchFamily="18" charset="0"/>
                <a:cs typeface="Times New Roman" pitchFamily="18" charset="0"/>
              </a:rPr>
              <a:t>là</a:t>
            </a:r>
            <a:r>
              <a:rPr lang="en-US" sz="3200" b="1" i="1" dirty="0">
                <a:solidFill>
                  <a:srgbClr val="FF0000"/>
                </a:solidFill>
                <a:latin typeface="Times New Roman" pitchFamily="18" charset="0"/>
                <a:cs typeface="Times New Roman" pitchFamily="18" charset="0"/>
              </a:rPr>
              <a:t> I = 0,6A. </a:t>
            </a:r>
            <a:r>
              <a:rPr lang="en-US" sz="3200" b="1" i="1" dirty="0" err="1">
                <a:solidFill>
                  <a:srgbClr val="FF0000"/>
                </a:solidFill>
                <a:latin typeface="Times New Roman" pitchFamily="18" charset="0"/>
                <a:cs typeface="Times New Roman" pitchFamily="18" charset="0"/>
              </a:rPr>
              <a:t>Bóng</a:t>
            </a:r>
            <a:r>
              <a:rPr lang="en-US" sz="3200" b="1" i="1" dirty="0">
                <a:solidFill>
                  <a:srgbClr val="FF0000"/>
                </a:solidFill>
                <a:latin typeface="Times New Roman" pitchFamily="18" charset="0"/>
                <a:cs typeface="Times New Roman" pitchFamily="18" charset="0"/>
              </a:rPr>
              <a:t> </a:t>
            </a:r>
            <a:r>
              <a:rPr lang="en-US" sz="3200" b="1" i="1" dirty="0" err="1">
                <a:solidFill>
                  <a:srgbClr val="FF0000"/>
                </a:solidFill>
                <a:latin typeface="Times New Roman" pitchFamily="18" charset="0"/>
                <a:cs typeface="Times New Roman" pitchFamily="18" charset="0"/>
              </a:rPr>
              <a:t>đèn</a:t>
            </a:r>
            <a:r>
              <a:rPr lang="en-US" sz="3200" b="1" i="1" dirty="0">
                <a:solidFill>
                  <a:srgbClr val="FF0000"/>
                </a:solidFill>
                <a:latin typeface="Times New Roman" pitchFamily="18" charset="0"/>
                <a:cs typeface="Times New Roman" pitchFamily="18" charset="0"/>
              </a:rPr>
              <a:t> </a:t>
            </a:r>
            <a:r>
              <a:rPr lang="en-US" sz="3200" b="1" i="1" dirty="0" err="1">
                <a:solidFill>
                  <a:srgbClr val="FF0000"/>
                </a:solidFill>
                <a:latin typeface="Times New Roman" pitchFamily="18" charset="0"/>
                <a:cs typeface="Times New Roman" pitchFamily="18" charset="0"/>
              </a:rPr>
              <a:t>này</a:t>
            </a:r>
            <a:r>
              <a:rPr lang="en-US" sz="3200" b="1" i="1" dirty="0">
                <a:solidFill>
                  <a:srgbClr val="FF0000"/>
                </a:solidFill>
                <a:latin typeface="Times New Roman" pitchFamily="18" charset="0"/>
                <a:cs typeface="Times New Roman" pitchFamily="18" charset="0"/>
              </a:rPr>
              <a:t> </a:t>
            </a:r>
            <a:r>
              <a:rPr lang="en-US" sz="3200" b="1" i="1" dirty="0" err="1">
                <a:solidFill>
                  <a:srgbClr val="FF0000"/>
                </a:solidFill>
                <a:latin typeface="Times New Roman" pitchFamily="18" charset="0"/>
                <a:cs typeface="Times New Roman" pitchFamily="18" charset="0"/>
              </a:rPr>
              <a:t>mắc</a:t>
            </a:r>
            <a:r>
              <a:rPr lang="en-US" sz="3200" b="1" i="1" dirty="0">
                <a:solidFill>
                  <a:srgbClr val="FF0000"/>
                </a:solidFill>
                <a:latin typeface="Times New Roman" pitchFamily="18" charset="0"/>
                <a:cs typeface="Times New Roman" pitchFamily="18" charset="0"/>
              </a:rPr>
              <a:t> </a:t>
            </a:r>
            <a:r>
              <a:rPr lang="en-US" sz="3200" b="1" i="1" dirty="0" err="1">
                <a:solidFill>
                  <a:srgbClr val="FF0000"/>
                </a:solidFill>
                <a:latin typeface="Times New Roman" pitchFamily="18" charset="0"/>
                <a:cs typeface="Times New Roman" pitchFamily="18" charset="0"/>
              </a:rPr>
              <a:t>nối</a:t>
            </a:r>
            <a:r>
              <a:rPr lang="en-US" sz="3200" b="1" i="1" dirty="0">
                <a:solidFill>
                  <a:srgbClr val="FF0000"/>
                </a:solidFill>
                <a:latin typeface="Times New Roman" pitchFamily="18" charset="0"/>
                <a:cs typeface="Times New Roman" pitchFamily="18" charset="0"/>
              </a:rPr>
              <a:t> </a:t>
            </a:r>
            <a:r>
              <a:rPr lang="en-US" sz="3200" b="1" i="1" dirty="0" err="1">
                <a:solidFill>
                  <a:srgbClr val="FF0000"/>
                </a:solidFill>
                <a:latin typeface="Times New Roman" pitchFamily="18" charset="0"/>
                <a:cs typeface="Times New Roman" pitchFamily="18" charset="0"/>
              </a:rPr>
              <a:t>tiếp</a:t>
            </a:r>
            <a:r>
              <a:rPr lang="en-US" sz="3200" b="1" i="1" dirty="0">
                <a:solidFill>
                  <a:srgbClr val="FF0000"/>
                </a:solidFill>
                <a:latin typeface="Times New Roman" pitchFamily="18" charset="0"/>
                <a:cs typeface="Times New Roman" pitchFamily="18" charset="0"/>
              </a:rPr>
              <a:t> </a:t>
            </a:r>
            <a:r>
              <a:rPr lang="en-US" sz="3200" b="1" i="1" dirty="0" err="1">
                <a:solidFill>
                  <a:srgbClr val="FF0000"/>
                </a:solidFill>
                <a:latin typeface="Times New Roman" pitchFamily="18" charset="0"/>
                <a:cs typeface="Times New Roman" pitchFamily="18" charset="0"/>
              </a:rPr>
              <a:t>với</a:t>
            </a:r>
            <a:r>
              <a:rPr lang="en-US" sz="3200" b="1" i="1" dirty="0">
                <a:solidFill>
                  <a:srgbClr val="FF0000"/>
                </a:solidFill>
                <a:latin typeface="Times New Roman" pitchFamily="18" charset="0"/>
                <a:cs typeface="Times New Roman" pitchFamily="18" charset="0"/>
              </a:rPr>
              <a:t> </a:t>
            </a:r>
            <a:r>
              <a:rPr lang="en-US" sz="3200" b="1" i="1" dirty="0" err="1">
                <a:solidFill>
                  <a:srgbClr val="FF0000"/>
                </a:solidFill>
                <a:latin typeface="Times New Roman" pitchFamily="18" charset="0"/>
                <a:cs typeface="Times New Roman" pitchFamily="18" charset="0"/>
              </a:rPr>
              <a:t>một</a:t>
            </a:r>
            <a:r>
              <a:rPr lang="en-US" sz="3200" b="1" i="1" dirty="0">
                <a:solidFill>
                  <a:srgbClr val="FF0000"/>
                </a:solidFill>
                <a:latin typeface="Times New Roman" pitchFamily="18" charset="0"/>
                <a:cs typeface="Times New Roman" pitchFamily="18" charset="0"/>
              </a:rPr>
              <a:t> </a:t>
            </a:r>
            <a:r>
              <a:rPr lang="en-US" sz="3200" b="1" i="1" dirty="0" err="1">
                <a:solidFill>
                  <a:srgbClr val="FF0000"/>
                </a:solidFill>
                <a:latin typeface="Times New Roman" pitchFamily="18" charset="0"/>
                <a:cs typeface="Times New Roman" pitchFamily="18" charset="0"/>
              </a:rPr>
              <a:t>biến</a:t>
            </a:r>
            <a:r>
              <a:rPr lang="en-US" sz="3200" b="1" i="1" dirty="0">
                <a:solidFill>
                  <a:srgbClr val="FF0000"/>
                </a:solidFill>
                <a:latin typeface="Times New Roman" pitchFamily="18" charset="0"/>
                <a:cs typeface="Times New Roman" pitchFamily="18" charset="0"/>
              </a:rPr>
              <a:t> </a:t>
            </a:r>
            <a:r>
              <a:rPr lang="en-US" sz="3200" b="1" i="1" dirty="0" err="1">
                <a:solidFill>
                  <a:srgbClr val="FF0000"/>
                </a:solidFill>
                <a:latin typeface="Times New Roman" pitchFamily="18" charset="0"/>
                <a:cs typeface="Times New Roman" pitchFamily="18" charset="0"/>
              </a:rPr>
              <a:t>trở</a:t>
            </a:r>
            <a:r>
              <a:rPr lang="en-US" sz="3200" b="1" i="1" dirty="0">
                <a:solidFill>
                  <a:srgbClr val="FF0000"/>
                </a:solidFill>
                <a:latin typeface="Times New Roman" pitchFamily="18" charset="0"/>
                <a:cs typeface="Times New Roman" pitchFamily="18" charset="0"/>
              </a:rPr>
              <a:t> </a:t>
            </a:r>
            <a:r>
              <a:rPr lang="en-US" sz="3200" b="1" i="1" dirty="0" err="1">
                <a:solidFill>
                  <a:srgbClr val="FF0000"/>
                </a:solidFill>
                <a:latin typeface="Times New Roman" pitchFamily="18" charset="0"/>
                <a:cs typeface="Times New Roman" pitchFamily="18" charset="0"/>
              </a:rPr>
              <a:t>và</a:t>
            </a:r>
            <a:r>
              <a:rPr lang="en-US" sz="3200" b="1" i="1" dirty="0">
                <a:solidFill>
                  <a:srgbClr val="FF0000"/>
                </a:solidFill>
                <a:latin typeface="Times New Roman" pitchFamily="18" charset="0"/>
                <a:cs typeface="Times New Roman" pitchFamily="18" charset="0"/>
              </a:rPr>
              <a:t> </a:t>
            </a:r>
            <a:r>
              <a:rPr lang="en-US" sz="3200" b="1" i="1" dirty="0" err="1">
                <a:solidFill>
                  <a:srgbClr val="FF0000"/>
                </a:solidFill>
                <a:latin typeface="Times New Roman" pitchFamily="18" charset="0"/>
                <a:cs typeface="Times New Roman" pitchFamily="18" charset="0"/>
              </a:rPr>
              <a:t>chúng</a:t>
            </a:r>
            <a:r>
              <a:rPr lang="en-US" sz="3200" b="1" i="1" dirty="0">
                <a:solidFill>
                  <a:srgbClr val="FF0000"/>
                </a:solidFill>
                <a:latin typeface="Times New Roman" pitchFamily="18" charset="0"/>
                <a:cs typeface="Times New Roman" pitchFamily="18" charset="0"/>
              </a:rPr>
              <a:t> </a:t>
            </a:r>
            <a:r>
              <a:rPr lang="en-US" sz="3200" b="1" i="1" dirty="0" err="1">
                <a:solidFill>
                  <a:srgbClr val="FF0000"/>
                </a:solidFill>
                <a:latin typeface="Times New Roman" pitchFamily="18" charset="0"/>
                <a:cs typeface="Times New Roman" pitchFamily="18" charset="0"/>
              </a:rPr>
              <a:t>được</a:t>
            </a:r>
            <a:r>
              <a:rPr lang="en-US" sz="3200" b="1" i="1" dirty="0">
                <a:solidFill>
                  <a:srgbClr val="FF0000"/>
                </a:solidFill>
                <a:latin typeface="Times New Roman" pitchFamily="18" charset="0"/>
                <a:cs typeface="Times New Roman" pitchFamily="18" charset="0"/>
              </a:rPr>
              <a:t> </a:t>
            </a:r>
            <a:r>
              <a:rPr lang="en-US" sz="3200" b="1" i="1" dirty="0" err="1">
                <a:solidFill>
                  <a:srgbClr val="FF0000"/>
                </a:solidFill>
                <a:latin typeface="Times New Roman" pitchFamily="18" charset="0"/>
                <a:cs typeface="Times New Roman" pitchFamily="18" charset="0"/>
              </a:rPr>
              <a:t>mắc</a:t>
            </a:r>
            <a:r>
              <a:rPr lang="en-US" sz="3200" b="1" i="1" dirty="0">
                <a:solidFill>
                  <a:srgbClr val="FF0000"/>
                </a:solidFill>
                <a:latin typeface="Times New Roman" pitchFamily="18" charset="0"/>
                <a:cs typeface="Times New Roman" pitchFamily="18" charset="0"/>
              </a:rPr>
              <a:t> </a:t>
            </a:r>
            <a:r>
              <a:rPr lang="en-US" sz="3200" b="1" i="1" dirty="0" err="1">
                <a:solidFill>
                  <a:srgbClr val="FF0000"/>
                </a:solidFill>
                <a:latin typeface="Times New Roman" pitchFamily="18" charset="0"/>
                <a:cs typeface="Times New Roman" pitchFamily="18" charset="0"/>
              </a:rPr>
              <a:t>vào</a:t>
            </a:r>
            <a:r>
              <a:rPr lang="en-US" sz="3200" b="1" i="1" dirty="0">
                <a:solidFill>
                  <a:srgbClr val="FF0000"/>
                </a:solidFill>
                <a:latin typeface="Times New Roman" pitchFamily="18" charset="0"/>
                <a:cs typeface="Times New Roman" pitchFamily="18" charset="0"/>
              </a:rPr>
              <a:t> HĐT U = 12V </a:t>
            </a:r>
            <a:r>
              <a:rPr lang="en-US" sz="3200" b="1" i="1" dirty="0" err="1">
                <a:solidFill>
                  <a:srgbClr val="FF0000"/>
                </a:solidFill>
                <a:latin typeface="Times New Roman" pitchFamily="18" charset="0"/>
                <a:cs typeface="Times New Roman" pitchFamily="18" charset="0"/>
              </a:rPr>
              <a:t>như</a:t>
            </a:r>
            <a:r>
              <a:rPr lang="en-US" sz="3200" b="1" i="1" dirty="0">
                <a:solidFill>
                  <a:srgbClr val="FF0000"/>
                </a:solidFill>
                <a:latin typeface="Times New Roman" pitchFamily="18" charset="0"/>
                <a:cs typeface="Times New Roman" pitchFamily="18" charset="0"/>
              </a:rPr>
              <a:t> </a:t>
            </a:r>
            <a:r>
              <a:rPr lang="en-US" sz="3200" b="1" i="1" dirty="0" err="1">
                <a:solidFill>
                  <a:srgbClr val="FF0000"/>
                </a:solidFill>
                <a:latin typeface="Times New Roman" pitchFamily="18" charset="0"/>
                <a:cs typeface="Times New Roman" pitchFamily="18" charset="0"/>
              </a:rPr>
              <a:t>sơ</a:t>
            </a:r>
            <a:r>
              <a:rPr lang="en-US" sz="3200" b="1" i="1" dirty="0">
                <a:solidFill>
                  <a:srgbClr val="FF0000"/>
                </a:solidFill>
                <a:latin typeface="Times New Roman" pitchFamily="18" charset="0"/>
                <a:cs typeface="Times New Roman" pitchFamily="18" charset="0"/>
              </a:rPr>
              <a:t> </a:t>
            </a:r>
            <a:r>
              <a:rPr lang="en-US" sz="3200" b="1" i="1" dirty="0" err="1">
                <a:solidFill>
                  <a:srgbClr val="FF0000"/>
                </a:solidFill>
                <a:latin typeface="Times New Roman" pitchFamily="18" charset="0"/>
                <a:cs typeface="Times New Roman" pitchFamily="18" charset="0"/>
              </a:rPr>
              <a:t>đồ</a:t>
            </a:r>
            <a:r>
              <a:rPr lang="en-US" sz="3200" b="1" i="1" dirty="0">
                <a:solidFill>
                  <a:srgbClr val="FF0000"/>
                </a:solidFill>
                <a:latin typeface="Times New Roman" pitchFamily="18" charset="0"/>
                <a:cs typeface="Times New Roman" pitchFamily="18" charset="0"/>
              </a:rPr>
              <a:t> </a:t>
            </a:r>
            <a:r>
              <a:rPr lang="en-US" sz="3200" b="1" i="1" dirty="0" err="1">
                <a:solidFill>
                  <a:srgbClr val="FF0000"/>
                </a:solidFill>
                <a:latin typeface="Times New Roman" pitchFamily="18" charset="0"/>
                <a:cs typeface="Times New Roman" pitchFamily="18" charset="0"/>
              </a:rPr>
              <a:t>hình</a:t>
            </a:r>
            <a:r>
              <a:rPr lang="en-US" sz="3200" b="1" i="1" dirty="0">
                <a:solidFill>
                  <a:srgbClr val="FF0000"/>
                </a:solidFill>
                <a:latin typeface="Times New Roman" pitchFamily="18" charset="0"/>
                <a:cs typeface="Times New Roman" pitchFamily="18" charset="0"/>
              </a:rPr>
              <a:t> </a:t>
            </a:r>
            <a:r>
              <a:rPr lang="en-US" sz="3200" b="1" i="1" dirty="0" err="1">
                <a:solidFill>
                  <a:srgbClr val="FF0000"/>
                </a:solidFill>
                <a:latin typeface="Times New Roman" pitchFamily="18" charset="0"/>
                <a:cs typeface="Times New Roman" pitchFamily="18" charset="0"/>
              </a:rPr>
              <a:t>dưới</a:t>
            </a:r>
            <a:r>
              <a:rPr lang="en-US" sz="3200" b="1" i="1" dirty="0">
                <a:solidFill>
                  <a:srgbClr val="FF0000"/>
                </a:solidFill>
                <a:latin typeface="Times New Roman" pitchFamily="18" charset="0"/>
                <a:cs typeface="Times New Roman" pitchFamily="18" charset="0"/>
              </a:rPr>
              <a:t>. </a:t>
            </a:r>
          </a:p>
        </p:txBody>
      </p:sp>
      <p:grpSp>
        <p:nvGrpSpPr>
          <p:cNvPr id="4" name="Group 31"/>
          <p:cNvGrpSpPr>
            <a:grpSpLocks/>
          </p:cNvGrpSpPr>
          <p:nvPr/>
        </p:nvGrpSpPr>
        <p:grpSpPr bwMode="auto">
          <a:xfrm>
            <a:off x="5202238" y="1978025"/>
            <a:ext cx="3713162" cy="2438400"/>
            <a:chOff x="3264" y="1056"/>
            <a:chExt cx="2352" cy="1536"/>
          </a:xfrm>
        </p:grpSpPr>
        <p:sp>
          <p:nvSpPr>
            <p:cNvPr id="5" name="Line 14"/>
            <p:cNvSpPr>
              <a:spLocks noChangeShapeType="1"/>
            </p:cNvSpPr>
            <p:nvPr/>
          </p:nvSpPr>
          <p:spPr bwMode="auto">
            <a:xfrm>
              <a:off x="3264" y="1296"/>
              <a:ext cx="816" cy="0"/>
            </a:xfrm>
            <a:prstGeom prst="line">
              <a:avLst/>
            </a:prstGeom>
            <a:noFill/>
            <a:ln w="28575">
              <a:solidFill>
                <a:srgbClr val="660033"/>
              </a:solidFill>
              <a:round/>
              <a:headEnd/>
              <a:tailEnd type="oval" w="med" len="med"/>
            </a:ln>
          </p:spPr>
          <p:txBody>
            <a:bodyPr/>
            <a:lstStyle/>
            <a:p>
              <a:endParaRPr lang="en-US"/>
            </a:p>
          </p:txBody>
        </p:sp>
        <p:sp>
          <p:nvSpPr>
            <p:cNvPr id="6" name="Line 15"/>
            <p:cNvSpPr>
              <a:spLocks noChangeShapeType="1"/>
            </p:cNvSpPr>
            <p:nvPr/>
          </p:nvSpPr>
          <p:spPr bwMode="auto">
            <a:xfrm>
              <a:off x="4656" y="1296"/>
              <a:ext cx="960" cy="0"/>
            </a:xfrm>
            <a:prstGeom prst="line">
              <a:avLst/>
            </a:prstGeom>
            <a:noFill/>
            <a:ln w="28575">
              <a:solidFill>
                <a:srgbClr val="660033"/>
              </a:solidFill>
              <a:round/>
              <a:headEnd type="oval" w="med" len="med"/>
              <a:tailEnd/>
            </a:ln>
          </p:spPr>
          <p:txBody>
            <a:bodyPr/>
            <a:lstStyle/>
            <a:p>
              <a:endParaRPr lang="en-US"/>
            </a:p>
          </p:txBody>
        </p:sp>
        <p:sp>
          <p:nvSpPr>
            <p:cNvPr id="7" name="Line 16"/>
            <p:cNvSpPr>
              <a:spLocks noChangeShapeType="1"/>
            </p:cNvSpPr>
            <p:nvPr/>
          </p:nvSpPr>
          <p:spPr bwMode="auto">
            <a:xfrm>
              <a:off x="3264" y="1296"/>
              <a:ext cx="0" cy="1056"/>
            </a:xfrm>
            <a:prstGeom prst="line">
              <a:avLst/>
            </a:prstGeom>
            <a:noFill/>
            <a:ln w="28575">
              <a:solidFill>
                <a:srgbClr val="660033"/>
              </a:solidFill>
              <a:round/>
              <a:headEnd/>
              <a:tailEnd/>
            </a:ln>
          </p:spPr>
          <p:txBody>
            <a:bodyPr/>
            <a:lstStyle/>
            <a:p>
              <a:endParaRPr lang="en-US"/>
            </a:p>
          </p:txBody>
        </p:sp>
        <p:sp>
          <p:nvSpPr>
            <p:cNvPr id="8" name="Line 17"/>
            <p:cNvSpPr>
              <a:spLocks noChangeShapeType="1"/>
            </p:cNvSpPr>
            <p:nvPr/>
          </p:nvSpPr>
          <p:spPr bwMode="auto">
            <a:xfrm>
              <a:off x="4176" y="2016"/>
              <a:ext cx="528" cy="0"/>
            </a:xfrm>
            <a:prstGeom prst="line">
              <a:avLst/>
            </a:prstGeom>
            <a:noFill/>
            <a:ln w="28575">
              <a:solidFill>
                <a:srgbClr val="660033"/>
              </a:solidFill>
              <a:round/>
              <a:headEnd/>
              <a:tailEnd/>
            </a:ln>
          </p:spPr>
          <p:txBody>
            <a:bodyPr/>
            <a:lstStyle/>
            <a:p>
              <a:endParaRPr lang="en-US"/>
            </a:p>
          </p:txBody>
        </p:sp>
        <p:sp>
          <p:nvSpPr>
            <p:cNvPr id="9" name="Line 18"/>
            <p:cNvSpPr>
              <a:spLocks noChangeShapeType="1"/>
            </p:cNvSpPr>
            <p:nvPr/>
          </p:nvSpPr>
          <p:spPr bwMode="auto">
            <a:xfrm>
              <a:off x="4704" y="2016"/>
              <a:ext cx="0" cy="432"/>
            </a:xfrm>
            <a:prstGeom prst="line">
              <a:avLst/>
            </a:prstGeom>
            <a:noFill/>
            <a:ln w="28575">
              <a:solidFill>
                <a:srgbClr val="660033"/>
              </a:solidFill>
              <a:round/>
              <a:headEnd/>
              <a:tailEnd/>
            </a:ln>
          </p:spPr>
          <p:txBody>
            <a:bodyPr/>
            <a:lstStyle/>
            <a:p>
              <a:endParaRPr lang="en-US"/>
            </a:p>
          </p:txBody>
        </p:sp>
        <p:sp>
          <p:nvSpPr>
            <p:cNvPr id="10" name="Line 19"/>
            <p:cNvSpPr>
              <a:spLocks noChangeShapeType="1"/>
            </p:cNvSpPr>
            <p:nvPr/>
          </p:nvSpPr>
          <p:spPr bwMode="auto">
            <a:xfrm>
              <a:off x="4704" y="2448"/>
              <a:ext cx="384" cy="0"/>
            </a:xfrm>
            <a:prstGeom prst="line">
              <a:avLst/>
            </a:prstGeom>
            <a:noFill/>
            <a:ln w="28575">
              <a:solidFill>
                <a:srgbClr val="660033"/>
              </a:solidFill>
              <a:round/>
              <a:headEnd/>
              <a:tailEnd/>
            </a:ln>
          </p:spPr>
          <p:txBody>
            <a:bodyPr/>
            <a:lstStyle/>
            <a:p>
              <a:endParaRPr lang="en-US"/>
            </a:p>
          </p:txBody>
        </p:sp>
        <p:sp>
          <p:nvSpPr>
            <p:cNvPr id="11" name="Line 20"/>
            <p:cNvSpPr>
              <a:spLocks noChangeShapeType="1"/>
            </p:cNvSpPr>
            <p:nvPr/>
          </p:nvSpPr>
          <p:spPr bwMode="auto">
            <a:xfrm>
              <a:off x="5376" y="2448"/>
              <a:ext cx="240" cy="0"/>
            </a:xfrm>
            <a:prstGeom prst="line">
              <a:avLst/>
            </a:prstGeom>
            <a:noFill/>
            <a:ln w="28575">
              <a:solidFill>
                <a:srgbClr val="660033"/>
              </a:solidFill>
              <a:round/>
              <a:headEnd/>
              <a:tailEnd/>
            </a:ln>
          </p:spPr>
          <p:txBody>
            <a:bodyPr/>
            <a:lstStyle/>
            <a:p>
              <a:endParaRPr lang="en-US"/>
            </a:p>
          </p:txBody>
        </p:sp>
        <p:sp>
          <p:nvSpPr>
            <p:cNvPr id="12" name="Line 21"/>
            <p:cNvSpPr>
              <a:spLocks noChangeShapeType="1"/>
            </p:cNvSpPr>
            <p:nvPr/>
          </p:nvSpPr>
          <p:spPr bwMode="auto">
            <a:xfrm>
              <a:off x="5616" y="1296"/>
              <a:ext cx="0" cy="1152"/>
            </a:xfrm>
            <a:prstGeom prst="line">
              <a:avLst/>
            </a:prstGeom>
            <a:noFill/>
            <a:ln w="28575">
              <a:solidFill>
                <a:srgbClr val="660033"/>
              </a:solidFill>
              <a:round/>
              <a:headEnd/>
              <a:tailEnd/>
            </a:ln>
          </p:spPr>
          <p:txBody>
            <a:bodyPr/>
            <a:lstStyle/>
            <a:p>
              <a:endParaRPr lang="en-US"/>
            </a:p>
          </p:txBody>
        </p:sp>
        <p:sp>
          <p:nvSpPr>
            <p:cNvPr id="13" name="Line 22"/>
            <p:cNvSpPr>
              <a:spLocks noChangeShapeType="1"/>
            </p:cNvSpPr>
            <p:nvPr/>
          </p:nvSpPr>
          <p:spPr bwMode="auto">
            <a:xfrm>
              <a:off x="3264" y="2352"/>
              <a:ext cx="624" cy="0"/>
            </a:xfrm>
            <a:prstGeom prst="line">
              <a:avLst/>
            </a:prstGeom>
            <a:noFill/>
            <a:ln w="28575">
              <a:solidFill>
                <a:srgbClr val="660033"/>
              </a:solidFill>
              <a:round/>
              <a:headEnd/>
              <a:tailEnd/>
            </a:ln>
          </p:spPr>
          <p:txBody>
            <a:bodyPr/>
            <a:lstStyle/>
            <a:p>
              <a:endParaRPr lang="en-US"/>
            </a:p>
          </p:txBody>
        </p:sp>
        <p:sp>
          <p:nvSpPr>
            <p:cNvPr id="14" name="Rectangle 23" descr="Narrow vertical"/>
            <p:cNvSpPr>
              <a:spLocks noChangeArrowheads="1"/>
            </p:cNvSpPr>
            <p:nvPr/>
          </p:nvSpPr>
          <p:spPr bwMode="auto">
            <a:xfrm>
              <a:off x="3888" y="2208"/>
              <a:ext cx="576" cy="288"/>
            </a:xfrm>
            <a:prstGeom prst="rect">
              <a:avLst/>
            </a:prstGeom>
            <a:pattFill prst="narVert">
              <a:fgClr>
                <a:schemeClr val="tx1"/>
              </a:fgClr>
              <a:bgClr>
                <a:schemeClr val="bg1"/>
              </a:bgClr>
            </a:pattFill>
            <a:ln w="9525">
              <a:solidFill>
                <a:schemeClr val="tx1"/>
              </a:solidFill>
              <a:miter lim="800000"/>
              <a:headEnd/>
              <a:tailEnd/>
            </a:ln>
          </p:spPr>
          <p:txBody>
            <a:bodyPr wrap="none" anchor="ctr"/>
            <a:lstStyle/>
            <a:p>
              <a:endParaRPr lang="en-US"/>
            </a:p>
          </p:txBody>
        </p:sp>
        <p:sp>
          <p:nvSpPr>
            <p:cNvPr id="15" name="AutoShape 24"/>
            <p:cNvSpPr>
              <a:spLocks noChangeArrowheads="1"/>
            </p:cNvSpPr>
            <p:nvPr/>
          </p:nvSpPr>
          <p:spPr bwMode="auto">
            <a:xfrm>
              <a:off x="5040" y="2256"/>
              <a:ext cx="336" cy="336"/>
            </a:xfrm>
            <a:prstGeom prst="flowChartSummingJunction">
              <a:avLst/>
            </a:prstGeom>
            <a:solidFill>
              <a:srgbClr val="FF0000"/>
            </a:solidFill>
            <a:ln w="9525">
              <a:solidFill>
                <a:schemeClr val="tx1"/>
              </a:solidFill>
              <a:round/>
              <a:headEnd/>
              <a:tailEnd/>
            </a:ln>
          </p:spPr>
          <p:txBody>
            <a:bodyPr wrap="none" anchor="ctr"/>
            <a:lstStyle/>
            <a:p>
              <a:endParaRPr lang="en-US"/>
            </a:p>
          </p:txBody>
        </p:sp>
        <p:sp>
          <p:nvSpPr>
            <p:cNvPr id="16" name="Line 25"/>
            <p:cNvSpPr>
              <a:spLocks noChangeShapeType="1"/>
            </p:cNvSpPr>
            <p:nvPr/>
          </p:nvSpPr>
          <p:spPr bwMode="auto">
            <a:xfrm>
              <a:off x="4176" y="2016"/>
              <a:ext cx="0" cy="192"/>
            </a:xfrm>
            <a:prstGeom prst="line">
              <a:avLst/>
            </a:prstGeom>
            <a:noFill/>
            <a:ln w="28575">
              <a:solidFill>
                <a:srgbClr val="660033"/>
              </a:solidFill>
              <a:round/>
              <a:headEnd/>
              <a:tailEnd type="triangle" w="med" len="med"/>
            </a:ln>
          </p:spPr>
          <p:txBody>
            <a:bodyPr/>
            <a:lstStyle/>
            <a:p>
              <a:endParaRPr lang="en-US"/>
            </a:p>
          </p:txBody>
        </p:sp>
        <p:sp>
          <p:nvSpPr>
            <p:cNvPr id="17" name="Text Box 26"/>
            <p:cNvSpPr txBox="1">
              <a:spLocks noChangeArrowheads="1"/>
            </p:cNvSpPr>
            <p:nvPr/>
          </p:nvSpPr>
          <p:spPr bwMode="auto">
            <a:xfrm>
              <a:off x="4272" y="1056"/>
              <a:ext cx="240" cy="291"/>
            </a:xfrm>
            <a:prstGeom prst="rect">
              <a:avLst/>
            </a:prstGeom>
            <a:noFill/>
            <a:ln w="9525">
              <a:noFill/>
              <a:miter lim="800000"/>
              <a:headEnd/>
              <a:tailEnd/>
            </a:ln>
          </p:spPr>
          <p:txBody>
            <a:bodyPr>
              <a:spAutoFit/>
            </a:bodyPr>
            <a:lstStyle/>
            <a:p>
              <a:pPr>
                <a:spcBef>
                  <a:spcPct val="50000"/>
                </a:spcBef>
              </a:pPr>
              <a:r>
                <a:rPr lang="en-US" sz="2400">
                  <a:latin typeface=".VnTime" pitchFamily="34" charset="0"/>
                </a:rPr>
                <a:t>U</a:t>
              </a:r>
            </a:p>
          </p:txBody>
        </p:sp>
        <p:sp>
          <p:nvSpPr>
            <p:cNvPr id="18" name="Text Box 27"/>
            <p:cNvSpPr txBox="1">
              <a:spLocks noChangeArrowheads="1"/>
            </p:cNvSpPr>
            <p:nvPr/>
          </p:nvSpPr>
          <p:spPr bwMode="auto">
            <a:xfrm>
              <a:off x="3936" y="1296"/>
              <a:ext cx="240" cy="291"/>
            </a:xfrm>
            <a:prstGeom prst="rect">
              <a:avLst/>
            </a:prstGeom>
            <a:noFill/>
            <a:ln w="9525">
              <a:noFill/>
              <a:miter lim="800000"/>
              <a:headEnd/>
              <a:tailEnd/>
            </a:ln>
          </p:spPr>
          <p:txBody>
            <a:bodyPr>
              <a:spAutoFit/>
            </a:bodyPr>
            <a:lstStyle/>
            <a:p>
              <a:pPr>
                <a:spcBef>
                  <a:spcPct val="50000"/>
                </a:spcBef>
              </a:pPr>
              <a:r>
                <a:rPr lang="en-US" sz="2400">
                  <a:solidFill>
                    <a:srgbClr val="C00000"/>
                  </a:solidFill>
                  <a:latin typeface=".VnTime" pitchFamily="34" charset="0"/>
                </a:rPr>
                <a:t>+</a:t>
              </a:r>
            </a:p>
          </p:txBody>
        </p:sp>
        <p:sp>
          <p:nvSpPr>
            <p:cNvPr id="19" name="Text Box 28"/>
            <p:cNvSpPr txBox="1">
              <a:spLocks noChangeArrowheads="1"/>
            </p:cNvSpPr>
            <p:nvPr/>
          </p:nvSpPr>
          <p:spPr bwMode="auto">
            <a:xfrm>
              <a:off x="4512" y="1296"/>
              <a:ext cx="240" cy="291"/>
            </a:xfrm>
            <a:prstGeom prst="rect">
              <a:avLst/>
            </a:prstGeom>
            <a:noFill/>
            <a:ln w="9525">
              <a:noFill/>
              <a:miter lim="800000"/>
              <a:headEnd/>
              <a:tailEnd/>
            </a:ln>
          </p:spPr>
          <p:txBody>
            <a:bodyPr>
              <a:spAutoFit/>
            </a:bodyPr>
            <a:lstStyle/>
            <a:p>
              <a:pPr>
                <a:spcBef>
                  <a:spcPct val="50000"/>
                </a:spcBef>
              </a:pPr>
              <a:r>
                <a:rPr lang="en-US" sz="2400">
                  <a:solidFill>
                    <a:srgbClr val="0000FF"/>
                  </a:solidFill>
                  <a:latin typeface=".VnTime" pitchFamily="34" charset="0"/>
                </a:rPr>
                <a:t>-</a:t>
              </a:r>
            </a:p>
          </p:txBody>
        </p:sp>
        <p:sp>
          <p:nvSpPr>
            <p:cNvPr id="20" name="Line 29"/>
            <p:cNvSpPr>
              <a:spLocks noChangeShapeType="1"/>
            </p:cNvSpPr>
            <p:nvPr/>
          </p:nvSpPr>
          <p:spPr bwMode="auto">
            <a:xfrm flipH="1">
              <a:off x="4032" y="1218"/>
              <a:ext cx="96" cy="144"/>
            </a:xfrm>
            <a:prstGeom prst="line">
              <a:avLst/>
            </a:prstGeom>
            <a:noFill/>
            <a:ln w="9525">
              <a:solidFill>
                <a:schemeClr val="tx1"/>
              </a:solidFill>
              <a:round/>
              <a:headEnd/>
              <a:tailEnd/>
            </a:ln>
          </p:spPr>
          <p:txBody>
            <a:bodyPr/>
            <a:lstStyle/>
            <a:p>
              <a:endParaRPr lang="en-US"/>
            </a:p>
          </p:txBody>
        </p:sp>
        <p:sp>
          <p:nvSpPr>
            <p:cNvPr id="21" name="Line 30"/>
            <p:cNvSpPr>
              <a:spLocks noChangeShapeType="1"/>
            </p:cNvSpPr>
            <p:nvPr/>
          </p:nvSpPr>
          <p:spPr bwMode="auto">
            <a:xfrm flipH="1">
              <a:off x="4608" y="1218"/>
              <a:ext cx="96" cy="144"/>
            </a:xfrm>
            <a:prstGeom prst="line">
              <a:avLst/>
            </a:prstGeom>
            <a:noFill/>
            <a:ln w="9525">
              <a:solidFill>
                <a:schemeClr val="tx1"/>
              </a:solidFill>
              <a:round/>
              <a:headEnd/>
              <a:tailEnd/>
            </a:ln>
          </p:spPr>
          <p:txBody>
            <a:bodyPr/>
            <a:lstStyle/>
            <a:p>
              <a:endParaRPr lang="en-US"/>
            </a:p>
          </p:txBody>
        </p:sp>
      </p:grpSp>
      <p:sp>
        <p:nvSpPr>
          <p:cNvPr id="22" name="Text Box 12"/>
          <p:cNvSpPr txBox="1">
            <a:spLocks noChangeArrowheads="1"/>
          </p:cNvSpPr>
          <p:nvPr/>
        </p:nvSpPr>
        <p:spPr bwMode="auto">
          <a:xfrm>
            <a:off x="90488" y="2543175"/>
            <a:ext cx="4938712" cy="2062085"/>
          </a:xfrm>
          <a:prstGeom prst="rect">
            <a:avLst/>
          </a:prstGeom>
          <a:noFill/>
          <a:ln>
            <a:noFill/>
          </a:ln>
          <a:effectLst/>
        </p:spPr>
        <p:txBody>
          <a:bodyPr wrap="square" lIns="91421" tIns="45711" rIns="91421" bIns="45711">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defRPr/>
            </a:pPr>
            <a:r>
              <a:rPr lang="en-US" sz="2400" dirty="0">
                <a:solidFill>
                  <a:schemeClr val="accent6">
                    <a:lumMod val="50000"/>
                  </a:schemeClr>
                </a:solidFill>
                <a:latin typeface="Times New Roman" pitchFamily="18" charset="0"/>
                <a:cs typeface="Times New Roman" pitchFamily="18" charset="0"/>
              </a:rPr>
              <a:t> </a:t>
            </a:r>
            <a:r>
              <a:rPr lang="en-US" sz="3200" b="1" i="1" dirty="0">
                <a:solidFill>
                  <a:schemeClr val="accent6">
                    <a:lumMod val="50000"/>
                  </a:schemeClr>
                </a:solidFill>
                <a:latin typeface="Times New Roman" pitchFamily="18" charset="0"/>
                <a:cs typeface="Times New Roman" pitchFamily="18" charset="0"/>
              </a:rPr>
              <a:t>a. </a:t>
            </a:r>
            <a:r>
              <a:rPr lang="en-US" sz="3200" b="1" i="1" dirty="0" err="1">
                <a:solidFill>
                  <a:schemeClr val="accent6">
                    <a:lumMod val="50000"/>
                  </a:schemeClr>
                </a:solidFill>
                <a:latin typeface="Times New Roman" pitchFamily="18" charset="0"/>
                <a:cs typeface="Times New Roman" pitchFamily="18" charset="0"/>
              </a:rPr>
              <a:t>Phải</a:t>
            </a:r>
            <a:r>
              <a:rPr lang="en-US" sz="3200" b="1" i="1" dirty="0">
                <a:solidFill>
                  <a:schemeClr val="accent6">
                    <a:lumMod val="50000"/>
                  </a:schemeClr>
                </a:solidFill>
                <a:latin typeface="Times New Roman" pitchFamily="18" charset="0"/>
                <a:cs typeface="Times New Roman" pitchFamily="18" charset="0"/>
              </a:rPr>
              <a:t> </a:t>
            </a:r>
            <a:r>
              <a:rPr lang="en-US" sz="3200" b="1" i="1" dirty="0" err="1">
                <a:solidFill>
                  <a:schemeClr val="accent6">
                    <a:lumMod val="50000"/>
                  </a:schemeClr>
                </a:solidFill>
                <a:latin typeface="Times New Roman" pitchFamily="18" charset="0"/>
                <a:cs typeface="Times New Roman" pitchFamily="18" charset="0"/>
              </a:rPr>
              <a:t>điều</a:t>
            </a:r>
            <a:r>
              <a:rPr lang="en-US" sz="3200" b="1" i="1" dirty="0">
                <a:solidFill>
                  <a:schemeClr val="accent6">
                    <a:lumMod val="50000"/>
                  </a:schemeClr>
                </a:solidFill>
                <a:latin typeface="Times New Roman" pitchFamily="18" charset="0"/>
                <a:cs typeface="Times New Roman" pitchFamily="18" charset="0"/>
              </a:rPr>
              <a:t> </a:t>
            </a:r>
            <a:r>
              <a:rPr lang="en-US" sz="3200" b="1" i="1" dirty="0" err="1">
                <a:solidFill>
                  <a:schemeClr val="accent6">
                    <a:lumMod val="50000"/>
                  </a:schemeClr>
                </a:solidFill>
                <a:latin typeface="Times New Roman" pitchFamily="18" charset="0"/>
                <a:cs typeface="Times New Roman" pitchFamily="18" charset="0"/>
              </a:rPr>
              <a:t>chỉnh</a:t>
            </a:r>
            <a:r>
              <a:rPr lang="en-US" sz="3200" b="1" i="1" dirty="0">
                <a:solidFill>
                  <a:schemeClr val="accent6">
                    <a:lumMod val="50000"/>
                  </a:schemeClr>
                </a:solidFill>
                <a:latin typeface="Times New Roman" pitchFamily="18" charset="0"/>
                <a:cs typeface="Times New Roman" pitchFamily="18" charset="0"/>
              </a:rPr>
              <a:t> </a:t>
            </a:r>
            <a:r>
              <a:rPr lang="en-US" sz="3200" b="1" i="1" dirty="0" err="1">
                <a:solidFill>
                  <a:schemeClr val="accent6">
                    <a:lumMod val="50000"/>
                  </a:schemeClr>
                </a:solidFill>
                <a:latin typeface="Times New Roman" pitchFamily="18" charset="0"/>
                <a:cs typeface="Times New Roman" pitchFamily="18" charset="0"/>
              </a:rPr>
              <a:t>biến</a:t>
            </a:r>
            <a:r>
              <a:rPr lang="en-US" sz="3200" b="1" i="1" dirty="0">
                <a:solidFill>
                  <a:schemeClr val="accent6">
                    <a:lumMod val="50000"/>
                  </a:schemeClr>
                </a:solidFill>
                <a:latin typeface="Times New Roman" pitchFamily="18" charset="0"/>
                <a:cs typeface="Times New Roman" pitchFamily="18" charset="0"/>
              </a:rPr>
              <a:t> </a:t>
            </a:r>
            <a:r>
              <a:rPr lang="en-US" sz="3200" b="1" i="1" dirty="0" err="1">
                <a:solidFill>
                  <a:schemeClr val="accent6">
                    <a:lumMod val="50000"/>
                  </a:schemeClr>
                </a:solidFill>
                <a:latin typeface="Times New Roman" pitchFamily="18" charset="0"/>
                <a:cs typeface="Times New Roman" pitchFamily="18" charset="0"/>
              </a:rPr>
              <a:t>trở</a:t>
            </a:r>
            <a:r>
              <a:rPr lang="en-US" sz="3200" b="1" i="1" dirty="0">
                <a:solidFill>
                  <a:schemeClr val="accent6">
                    <a:lumMod val="50000"/>
                  </a:schemeClr>
                </a:solidFill>
                <a:latin typeface="Times New Roman" pitchFamily="18" charset="0"/>
                <a:cs typeface="Times New Roman" pitchFamily="18" charset="0"/>
              </a:rPr>
              <a:t> </a:t>
            </a:r>
            <a:r>
              <a:rPr lang="en-US" sz="3200" b="1" i="1" dirty="0" err="1">
                <a:solidFill>
                  <a:schemeClr val="accent6">
                    <a:lumMod val="50000"/>
                  </a:schemeClr>
                </a:solidFill>
                <a:latin typeface="Times New Roman" pitchFamily="18" charset="0"/>
                <a:cs typeface="Times New Roman" pitchFamily="18" charset="0"/>
              </a:rPr>
              <a:t>có</a:t>
            </a:r>
            <a:r>
              <a:rPr lang="en-US" sz="3200" b="1" i="1" dirty="0">
                <a:solidFill>
                  <a:schemeClr val="accent6">
                    <a:lumMod val="50000"/>
                  </a:schemeClr>
                </a:solidFill>
                <a:latin typeface="Times New Roman" pitchFamily="18" charset="0"/>
                <a:cs typeface="Times New Roman" pitchFamily="18" charset="0"/>
              </a:rPr>
              <a:t> </a:t>
            </a:r>
            <a:r>
              <a:rPr lang="en-US" sz="3200" b="1" i="1" dirty="0" err="1">
                <a:solidFill>
                  <a:schemeClr val="accent6">
                    <a:lumMod val="50000"/>
                  </a:schemeClr>
                </a:solidFill>
                <a:latin typeface="Times New Roman" pitchFamily="18" charset="0"/>
                <a:cs typeface="Times New Roman" pitchFamily="18" charset="0"/>
              </a:rPr>
              <a:t>trị</a:t>
            </a:r>
            <a:r>
              <a:rPr lang="en-US" sz="3200" b="1" i="1" dirty="0">
                <a:solidFill>
                  <a:schemeClr val="accent6">
                    <a:lumMod val="50000"/>
                  </a:schemeClr>
                </a:solidFill>
                <a:latin typeface="Times New Roman" pitchFamily="18" charset="0"/>
                <a:cs typeface="Times New Roman" pitchFamily="18" charset="0"/>
              </a:rPr>
              <a:t> </a:t>
            </a:r>
            <a:r>
              <a:rPr lang="en-US" sz="3200" b="1" i="1" dirty="0" err="1">
                <a:solidFill>
                  <a:schemeClr val="accent6">
                    <a:lumMod val="50000"/>
                  </a:schemeClr>
                </a:solidFill>
                <a:latin typeface="Times New Roman" pitchFamily="18" charset="0"/>
                <a:cs typeface="Times New Roman" pitchFamily="18" charset="0"/>
              </a:rPr>
              <a:t>số</a:t>
            </a:r>
            <a:r>
              <a:rPr lang="en-US" sz="3200" b="1" i="1" dirty="0">
                <a:solidFill>
                  <a:schemeClr val="accent6">
                    <a:lumMod val="50000"/>
                  </a:schemeClr>
                </a:solidFill>
                <a:latin typeface="Times New Roman" pitchFamily="18" charset="0"/>
                <a:cs typeface="Times New Roman" pitchFamily="18" charset="0"/>
              </a:rPr>
              <a:t> </a:t>
            </a:r>
            <a:r>
              <a:rPr lang="en-US" sz="3200" b="1" i="1" dirty="0" err="1">
                <a:solidFill>
                  <a:schemeClr val="accent6">
                    <a:lumMod val="50000"/>
                  </a:schemeClr>
                </a:solidFill>
                <a:latin typeface="Times New Roman" pitchFamily="18" charset="0"/>
                <a:cs typeface="Times New Roman" pitchFamily="18" charset="0"/>
              </a:rPr>
              <a:t>điện</a:t>
            </a:r>
            <a:r>
              <a:rPr lang="en-US" sz="3200" b="1" i="1" dirty="0">
                <a:solidFill>
                  <a:schemeClr val="accent6">
                    <a:lumMod val="50000"/>
                  </a:schemeClr>
                </a:solidFill>
                <a:latin typeface="Times New Roman" pitchFamily="18" charset="0"/>
                <a:cs typeface="Times New Roman" pitchFamily="18" charset="0"/>
              </a:rPr>
              <a:t> </a:t>
            </a:r>
            <a:r>
              <a:rPr lang="en-US" sz="3200" b="1" i="1" dirty="0" err="1">
                <a:solidFill>
                  <a:schemeClr val="accent6">
                    <a:lumMod val="50000"/>
                  </a:schemeClr>
                </a:solidFill>
                <a:latin typeface="Times New Roman" pitchFamily="18" charset="0"/>
                <a:cs typeface="Times New Roman" pitchFamily="18" charset="0"/>
              </a:rPr>
              <a:t>trở</a:t>
            </a:r>
            <a:r>
              <a:rPr lang="en-US" sz="3200" b="1" i="1" dirty="0">
                <a:solidFill>
                  <a:schemeClr val="accent6">
                    <a:lumMod val="50000"/>
                  </a:schemeClr>
                </a:solidFill>
                <a:latin typeface="Times New Roman" pitchFamily="18" charset="0"/>
                <a:cs typeface="Times New Roman" pitchFamily="18" charset="0"/>
              </a:rPr>
              <a:t> R</a:t>
            </a:r>
            <a:r>
              <a:rPr lang="en-US" sz="3200" b="1" i="1" baseline="-25000" dirty="0">
                <a:solidFill>
                  <a:schemeClr val="accent6">
                    <a:lumMod val="50000"/>
                  </a:schemeClr>
                </a:solidFill>
                <a:latin typeface="Times New Roman" pitchFamily="18" charset="0"/>
                <a:cs typeface="Times New Roman" pitchFamily="18" charset="0"/>
              </a:rPr>
              <a:t>2</a:t>
            </a:r>
            <a:r>
              <a:rPr lang="en-US" sz="3200" b="1" i="1" dirty="0">
                <a:solidFill>
                  <a:schemeClr val="accent6">
                    <a:lumMod val="50000"/>
                  </a:schemeClr>
                </a:solidFill>
                <a:latin typeface="Times New Roman" pitchFamily="18" charset="0"/>
                <a:cs typeface="Times New Roman" pitchFamily="18" charset="0"/>
              </a:rPr>
              <a:t> </a:t>
            </a:r>
            <a:r>
              <a:rPr lang="en-US" sz="3200" b="1" i="1" dirty="0" err="1">
                <a:solidFill>
                  <a:schemeClr val="accent6">
                    <a:lumMod val="50000"/>
                  </a:schemeClr>
                </a:solidFill>
                <a:latin typeface="Times New Roman" pitchFamily="18" charset="0"/>
                <a:cs typeface="Times New Roman" pitchFamily="18" charset="0"/>
              </a:rPr>
              <a:t>là</a:t>
            </a:r>
            <a:r>
              <a:rPr lang="en-US" sz="3200" b="1" i="1" dirty="0">
                <a:solidFill>
                  <a:schemeClr val="accent6">
                    <a:lumMod val="50000"/>
                  </a:schemeClr>
                </a:solidFill>
                <a:latin typeface="Times New Roman" pitchFamily="18" charset="0"/>
                <a:cs typeface="Times New Roman" pitchFamily="18" charset="0"/>
              </a:rPr>
              <a:t> </a:t>
            </a:r>
            <a:r>
              <a:rPr lang="en-US" sz="3200" b="1" i="1" dirty="0" err="1">
                <a:solidFill>
                  <a:schemeClr val="accent6">
                    <a:lumMod val="50000"/>
                  </a:schemeClr>
                </a:solidFill>
                <a:latin typeface="Times New Roman" pitchFamily="18" charset="0"/>
                <a:cs typeface="Times New Roman" pitchFamily="18" charset="0"/>
              </a:rPr>
              <a:t>bao</a:t>
            </a:r>
            <a:r>
              <a:rPr lang="en-US" sz="3200" b="1" i="1" dirty="0">
                <a:solidFill>
                  <a:schemeClr val="accent6">
                    <a:lumMod val="50000"/>
                  </a:schemeClr>
                </a:solidFill>
                <a:latin typeface="Times New Roman" pitchFamily="18" charset="0"/>
                <a:cs typeface="Times New Roman" pitchFamily="18" charset="0"/>
              </a:rPr>
              <a:t> </a:t>
            </a:r>
            <a:r>
              <a:rPr lang="en-US" sz="3200" b="1" i="1" dirty="0" err="1">
                <a:solidFill>
                  <a:schemeClr val="accent6">
                    <a:lumMod val="50000"/>
                  </a:schemeClr>
                </a:solidFill>
                <a:latin typeface="Times New Roman" pitchFamily="18" charset="0"/>
                <a:cs typeface="Times New Roman" pitchFamily="18" charset="0"/>
              </a:rPr>
              <a:t>nhiêu</a:t>
            </a:r>
            <a:r>
              <a:rPr lang="en-US" sz="3200" b="1" i="1" dirty="0">
                <a:solidFill>
                  <a:schemeClr val="accent6">
                    <a:lumMod val="50000"/>
                  </a:schemeClr>
                </a:solidFill>
                <a:latin typeface="Times New Roman" pitchFamily="18" charset="0"/>
                <a:cs typeface="Times New Roman" pitchFamily="18" charset="0"/>
              </a:rPr>
              <a:t> </a:t>
            </a:r>
            <a:r>
              <a:rPr lang="en-US" sz="3200" b="1" i="1" dirty="0" err="1">
                <a:solidFill>
                  <a:schemeClr val="accent6">
                    <a:lumMod val="50000"/>
                  </a:schemeClr>
                </a:solidFill>
                <a:latin typeface="Times New Roman" pitchFamily="18" charset="0"/>
                <a:cs typeface="Times New Roman" pitchFamily="18" charset="0"/>
              </a:rPr>
              <a:t>để</a:t>
            </a:r>
            <a:r>
              <a:rPr lang="en-US" sz="3200" b="1" i="1" dirty="0">
                <a:solidFill>
                  <a:schemeClr val="accent6">
                    <a:lumMod val="50000"/>
                  </a:schemeClr>
                </a:solidFill>
                <a:latin typeface="Times New Roman" pitchFamily="18" charset="0"/>
                <a:cs typeface="Times New Roman" pitchFamily="18" charset="0"/>
              </a:rPr>
              <a:t> </a:t>
            </a:r>
            <a:r>
              <a:rPr lang="en-US" sz="3200" b="1" i="1" dirty="0" err="1">
                <a:solidFill>
                  <a:schemeClr val="accent6">
                    <a:lumMod val="50000"/>
                  </a:schemeClr>
                </a:solidFill>
                <a:latin typeface="Times New Roman" pitchFamily="18" charset="0"/>
                <a:cs typeface="Times New Roman" pitchFamily="18" charset="0"/>
              </a:rPr>
              <a:t>bóng</a:t>
            </a:r>
            <a:r>
              <a:rPr lang="en-US" sz="3200" b="1" i="1" dirty="0">
                <a:solidFill>
                  <a:schemeClr val="accent6">
                    <a:lumMod val="50000"/>
                  </a:schemeClr>
                </a:solidFill>
                <a:latin typeface="Times New Roman" pitchFamily="18" charset="0"/>
                <a:cs typeface="Times New Roman" pitchFamily="18" charset="0"/>
              </a:rPr>
              <a:t> </a:t>
            </a:r>
            <a:r>
              <a:rPr lang="en-US" sz="3200" b="1" i="1" dirty="0" err="1">
                <a:solidFill>
                  <a:schemeClr val="accent6">
                    <a:lumMod val="50000"/>
                  </a:schemeClr>
                </a:solidFill>
                <a:latin typeface="Times New Roman" pitchFamily="18" charset="0"/>
                <a:cs typeface="Times New Roman" pitchFamily="18" charset="0"/>
              </a:rPr>
              <a:t>đèn</a:t>
            </a:r>
            <a:r>
              <a:rPr lang="en-US" sz="3200" b="1" i="1" dirty="0">
                <a:solidFill>
                  <a:schemeClr val="accent6">
                    <a:lumMod val="50000"/>
                  </a:schemeClr>
                </a:solidFill>
                <a:latin typeface="Times New Roman" pitchFamily="18" charset="0"/>
                <a:cs typeface="Times New Roman" pitchFamily="18" charset="0"/>
              </a:rPr>
              <a:t> </a:t>
            </a:r>
            <a:r>
              <a:rPr lang="en-US" sz="3200" b="1" i="1" dirty="0" err="1">
                <a:solidFill>
                  <a:schemeClr val="accent6">
                    <a:lumMod val="50000"/>
                  </a:schemeClr>
                </a:solidFill>
                <a:latin typeface="Times New Roman" pitchFamily="18" charset="0"/>
                <a:cs typeface="Times New Roman" pitchFamily="18" charset="0"/>
              </a:rPr>
              <a:t>sáng</a:t>
            </a:r>
            <a:r>
              <a:rPr lang="en-US" sz="3200" b="1" i="1" dirty="0">
                <a:solidFill>
                  <a:schemeClr val="accent6">
                    <a:lumMod val="50000"/>
                  </a:schemeClr>
                </a:solidFill>
                <a:latin typeface="Times New Roman" pitchFamily="18" charset="0"/>
                <a:cs typeface="Times New Roman" pitchFamily="18" charset="0"/>
              </a:rPr>
              <a:t> </a:t>
            </a:r>
            <a:r>
              <a:rPr lang="en-US" sz="3200" b="1" i="1" dirty="0" err="1">
                <a:solidFill>
                  <a:schemeClr val="accent6">
                    <a:lumMod val="50000"/>
                  </a:schemeClr>
                </a:solidFill>
                <a:latin typeface="Times New Roman" pitchFamily="18" charset="0"/>
                <a:cs typeface="Times New Roman" pitchFamily="18" charset="0"/>
              </a:rPr>
              <a:t>bình</a:t>
            </a:r>
            <a:r>
              <a:rPr lang="en-US" sz="3200" b="1" i="1" dirty="0">
                <a:solidFill>
                  <a:schemeClr val="accent6">
                    <a:lumMod val="50000"/>
                  </a:schemeClr>
                </a:solidFill>
                <a:latin typeface="Times New Roman" pitchFamily="18" charset="0"/>
                <a:cs typeface="Times New Roman" pitchFamily="18" charset="0"/>
              </a:rPr>
              <a:t> </a:t>
            </a:r>
            <a:r>
              <a:rPr lang="en-US" sz="3200" b="1" i="1" dirty="0" err="1">
                <a:solidFill>
                  <a:schemeClr val="accent6">
                    <a:lumMod val="50000"/>
                  </a:schemeClr>
                </a:solidFill>
                <a:latin typeface="Times New Roman" pitchFamily="18" charset="0"/>
                <a:cs typeface="Times New Roman" pitchFamily="18" charset="0"/>
              </a:rPr>
              <a:t>thường</a:t>
            </a:r>
            <a:r>
              <a:rPr lang="en-US" sz="3200" b="1" i="1" dirty="0">
                <a:solidFill>
                  <a:schemeClr val="accent6">
                    <a:lumMod val="50000"/>
                  </a:schemeClr>
                </a:solidFill>
                <a:latin typeface="Times New Roman" pitchFamily="18" charset="0"/>
                <a:cs typeface="Times New Roman" pitchFamily="18" charset="0"/>
              </a:rPr>
              <a:t>? </a:t>
            </a:r>
          </a:p>
        </p:txBody>
      </p:sp>
      <p:sp>
        <p:nvSpPr>
          <p:cNvPr id="23" name="Text Box 13"/>
          <p:cNvSpPr txBox="1">
            <a:spLocks noChangeArrowheads="1"/>
          </p:cNvSpPr>
          <p:nvPr/>
        </p:nvSpPr>
        <p:spPr bwMode="auto">
          <a:xfrm>
            <a:off x="0" y="4627563"/>
            <a:ext cx="8937625" cy="2062085"/>
          </a:xfrm>
          <a:prstGeom prst="rect">
            <a:avLst/>
          </a:prstGeom>
          <a:noFill/>
          <a:ln>
            <a:noFill/>
          </a:ln>
          <a:effectLst/>
        </p:spPr>
        <p:txBody>
          <a:bodyPr lIns="91421" tIns="45711" rIns="91421" bIns="45711">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spcBef>
                <a:spcPct val="50000"/>
              </a:spcBef>
              <a:defRPr/>
            </a:pPr>
            <a:r>
              <a:rPr lang="en-US" sz="3200" b="1" i="1" dirty="0" err="1">
                <a:solidFill>
                  <a:srgbClr val="002060"/>
                </a:solidFill>
                <a:latin typeface="Times New Roman" pitchFamily="18" charset="0"/>
                <a:cs typeface="Times New Roman" pitchFamily="18" charset="0"/>
              </a:rPr>
              <a:t>b.Biến</a:t>
            </a:r>
            <a:r>
              <a:rPr lang="en-US" sz="3200" b="1" i="1" dirty="0">
                <a:solidFill>
                  <a:srgbClr val="002060"/>
                </a:solidFill>
                <a:latin typeface="Times New Roman" pitchFamily="18" charset="0"/>
                <a:cs typeface="Times New Roman" pitchFamily="18" charset="0"/>
              </a:rPr>
              <a:t> </a:t>
            </a:r>
            <a:r>
              <a:rPr lang="en-US" sz="3200" b="1" i="1" dirty="0" err="1">
                <a:solidFill>
                  <a:srgbClr val="002060"/>
                </a:solidFill>
                <a:latin typeface="Times New Roman" pitchFamily="18" charset="0"/>
                <a:cs typeface="Times New Roman" pitchFamily="18" charset="0"/>
              </a:rPr>
              <a:t>trở</a:t>
            </a:r>
            <a:r>
              <a:rPr lang="en-US" sz="3200" b="1" i="1" dirty="0">
                <a:solidFill>
                  <a:srgbClr val="002060"/>
                </a:solidFill>
                <a:latin typeface="Times New Roman" pitchFamily="18" charset="0"/>
                <a:cs typeface="Times New Roman" pitchFamily="18" charset="0"/>
              </a:rPr>
              <a:t> </a:t>
            </a:r>
            <a:r>
              <a:rPr lang="en-US" sz="3200" b="1" i="1" dirty="0" err="1">
                <a:solidFill>
                  <a:srgbClr val="002060"/>
                </a:solidFill>
                <a:latin typeface="Times New Roman" pitchFamily="18" charset="0"/>
                <a:cs typeface="Times New Roman" pitchFamily="18" charset="0"/>
              </a:rPr>
              <a:t>này</a:t>
            </a:r>
            <a:r>
              <a:rPr lang="en-US" sz="3200" b="1" i="1" dirty="0">
                <a:solidFill>
                  <a:srgbClr val="002060"/>
                </a:solidFill>
                <a:latin typeface="Times New Roman" pitchFamily="18" charset="0"/>
                <a:cs typeface="Times New Roman" pitchFamily="18" charset="0"/>
              </a:rPr>
              <a:t> </a:t>
            </a:r>
            <a:r>
              <a:rPr lang="en-US" sz="3200" b="1" i="1" dirty="0" err="1">
                <a:solidFill>
                  <a:srgbClr val="002060"/>
                </a:solidFill>
                <a:latin typeface="Times New Roman" pitchFamily="18" charset="0"/>
                <a:cs typeface="Times New Roman" pitchFamily="18" charset="0"/>
              </a:rPr>
              <a:t>có</a:t>
            </a:r>
            <a:r>
              <a:rPr lang="en-US" sz="3200" b="1" i="1" dirty="0">
                <a:solidFill>
                  <a:srgbClr val="002060"/>
                </a:solidFill>
                <a:latin typeface="Times New Roman" pitchFamily="18" charset="0"/>
                <a:cs typeface="Times New Roman" pitchFamily="18" charset="0"/>
              </a:rPr>
              <a:t> </a:t>
            </a:r>
            <a:r>
              <a:rPr lang="en-US" sz="3200" b="1" i="1" dirty="0" err="1">
                <a:solidFill>
                  <a:srgbClr val="002060"/>
                </a:solidFill>
                <a:latin typeface="Times New Roman" pitchFamily="18" charset="0"/>
                <a:cs typeface="Times New Roman" pitchFamily="18" charset="0"/>
              </a:rPr>
              <a:t>trị</a:t>
            </a:r>
            <a:r>
              <a:rPr lang="en-US" sz="3200" b="1" i="1" dirty="0">
                <a:solidFill>
                  <a:srgbClr val="002060"/>
                </a:solidFill>
                <a:latin typeface="Times New Roman" pitchFamily="18" charset="0"/>
                <a:cs typeface="Times New Roman" pitchFamily="18" charset="0"/>
              </a:rPr>
              <a:t> </a:t>
            </a:r>
            <a:r>
              <a:rPr lang="en-US" sz="3200" b="1" i="1" dirty="0" err="1">
                <a:solidFill>
                  <a:srgbClr val="002060"/>
                </a:solidFill>
                <a:latin typeface="Times New Roman" pitchFamily="18" charset="0"/>
                <a:cs typeface="Times New Roman" pitchFamily="18" charset="0"/>
              </a:rPr>
              <a:t>số</a:t>
            </a:r>
            <a:r>
              <a:rPr lang="en-US" sz="3200" b="1" i="1" dirty="0">
                <a:solidFill>
                  <a:srgbClr val="002060"/>
                </a:solidFill>
                <a:latin typeface="Times New Roman" pitchFamily="18" charset="0"/>
                <a:cs typeface="Times New Roman" pitchFamily="18" charset="0"/>
              </a:rPr>
              <a:t> </a:t>
            </a:r>
            <a:r>
              <a:rPr lang="en-US" sz="3200" b="1" i="1" dirty="0" err="1">
                <a:solidFill>
                  <a:srgbClr val="002060"/>
                </a:solidFill>
                <a:latin typeface="Times New Roman" pitchFamily="18" charset="0"/>
                <a:cs typeface="Times New Roman" pitchFamily="18" charset="0"/>
              </a:rPr>
              <a:t>lớn</a:t>
            </a:r>
            <a:r>
              <a:rPr lang="en-US" sz="3200" b="1" i="1" dirty="0">
                <a:solidFill>
                  <a:srgbClr val="002060"/>
                </a:solidFill>
                <a:latin typeface="Times New Roman" pitchFamily="18" charset="0"/>
                <a:cs typeface="Times New Roman" pitchFamily="18" charset="0"/>
              </a:rPr>
              <a:t> </a:t>
            </a:r>
            <a:r>
              <a:rPr lang="en-US" sz="3200" b="1" i="1" dirty="0" err="1">
                <a:solidFill>
                  <a:srgbClr val="002060"/>
                </a:solidFill>
                <a:latin typeface="Times New Roman" pitchFamily="18" charset="0"/>
                <a:cs typeface="Times New Roman" pitchFamily="18" charset="0"/>
              </a:rPr>
              <a:t>nhất</a:t>
            </a:r>
            <a:r>
              <a:rPr lang="en-US" sz="3200" b="1" i="1" dirty="0">
                <a:solidFill>
                  <a:srgbClr val="002060"/>
                </a:solidFill>
                <a:latin typeface="Times New Roman" pitchFamily="18" charset="0"/>
                <a:cs typeface="Times New Roman" pitchFamily="18" charset="0"/>
              </a:rPr>
              <a:t> </a:t>
            </a:r>
            <a:r>
              <a:rPr lang="en-US" sz="3200" b="1" i="1" dirty="0" err="1">
                <a:solidFill>
                  <a:srgbClr val="002060"/>
                </a:solidFill>
                <a:latin typeface="Times New Roman" pitchFamily="18" charset="0"/>
                <a:cs typeface="Times New Roman" pitchFamily="18" charset="0"/>
              </a:rPr>
              <a:t>là</a:t>
            </a:r>
            <a:r>
              <a:rPr lang="en-US" sz="3200" b="1" i="1" dirty="0">
                <a:solidFill>
                  <a:srgbClr val="002060"/>
                </a:solidFill>
                <a:latin typeface="Times New Roman" pitchFamily="18" charset="0"/>
                <a:cs typeface="Times New Roman" pitchFamily="18" charset="0"/>
              </a:rPr>
              <a:t> </a:t>
            </a:r>
            <a:r>
              <a:rPr lang="en-US" sz="3200" b="1" i="1" dirty="0" err="1">
                <a:solidFill>
                  <a:srgbClr val="002060"/>
                </a:solidFill>
                <a:latin typeface="Times New Roman" pitchFamily="18" charset="0"/>
                <a:cs typeface="Times New Roman" pitchFamily="18" charset="0"/>
              </a:rPr>
              <a:t>R</a:t>
            </a:r>
            <a:r>
              <a:rPr lang="en-US" sz="3200" b="1" i="1" baseline="-25000" dirty="0" err="1">
                <a:solidFill>
                  <a:srgbClr val="002060"/>
                </a:solidFill>
                <a:latin typeface="Times New Roman" pitchFamily="18" charset="0"/>
                <a:cs typeface="Times New Roman" pitchFamily="18" charset="0"/>
              </a:rPr>
              <a:t>b</a:t>
            </a:r>
            <a:r>
              <a:rPr lang="en-US" sz="3200" b="1" i="1" dirty="0">
                <a:solidFill>
                  <a:srgbClr val="002060"/>
                </a:solidFill>
                <a:latin typeface="Times New Roman" pitchFamily="18" charset="0"/>
                <a:cs typeface="Times New Roman" pitchFamily="18" charset="0"/>
              </a:rPr>
              <a:t>= 30 </a:t>
            </a:r>
            <a:r>
              <a:rPr lang="en-US" sz="3200" b="1" i="1" dirty="0" err="1">
                <a:solidFill>
                  <a:srgbClr val="002060"/>
                </a:solidFill>
                <a:latin typeface="Times New Roman" pitchFamily="18" charset="0"/>
                <a:cs typeface="Times New Roman" pitchFamily="18" charset="0"/>
              </a:rPr>
              <a:t>ôm</a:t>
            </a:r>
            <a:r>
              <a:rPr lang="en-US" sz="3200" b="1" i="1" dirty="0">
                <a:solidFill>
                  <a:srgbClr val="002060"/>
                </a:solidFill>
                <a:latin typeface="Times New Roman" pitchFamily="18" charset="0"/>
                <a:cs typeface="Times New Roman" pitchFamily="18" charset="0"/>
              </a:rPr>
              <a:t> </a:t>
            </a:r>
            <a:r>
              <a:rPr lang="en-US" sz="3200" b="1" i="1" dirty="0" err="1">
                <a:solidFill>
                  <a:srgbClr val="002060"/>
                </a:solidFill>
                <a:latin typeface="Times New Roman" pitchFamily="18" charset="0"/>
                <a:cs typeface="Times New Roman" pitchFamily="18" charset="0"/>
              </a:rPr>
              <a:t>với</a:t>
            </a:r>
            <a:r>
              <a:rPr lang="en-US" sz="3200" b="1" i="1" dirty="0">
                <a:solidFill>
                  <a:srgbClr val="002060"/>
                </a:solidFill>
                <a:latin typeface="Times New Roman" pitchFamily="18" charset="0"/>
                <a:cs typeface="Times New Roman" pitchFamily="18" charset="0"/>
              </a:rPr>
              <a:t> </a:t>
            </a:r>
            <a:r>
              <a:rPr lang="en-US" sz="3200" b="1" i="1" dirty="0" err="1">
                <a:solidFill>
                  <a:srgbClr val="002060"/>
                </a:solidFill>
                <a:latin typeface="Times New Roman" pitchFamily="18" charset="0"/>
                <a:cs typeface="Times New Roman" pitchFamily="18" charset="0"/>
              </a:rPr>
              <a:t>cuộn</a:t>
            </a:r>
            <a:r>
              <a:rPr lang="en-US" sz="3200" b="1" i="1" dirty="0">
                <a:solidFill>
                  <a:srgbClr val="002060"/>
                </a:solidFill>
                <a:latin typeface="Times New Roman" pitchFamily="18" charset="0"/>
                <a:cs typeface="Times New Roman" pitchFamily="18" charset="0"/>
              </a:rPr>
              <a:t> </a:t>
            </a:r>
            <a:r>
              <a:rPr lang="en-US" sz="3200" b="1" i="1" dirty="0" err="1">
                <a:solidFill>
                  <a:srgbClr val="002060"/>
                </a:solidFill>
                <a:latin typeface="Times New Roman" pitchFamily="18" charset="0"/>
                <a:cs typeface="Times New Roman" pitchFamily="18" charset="0"/>
              </a:rPr>
              <a:t>dây</a:t>
            </a:r>
            <a:r>
              <a:rPr lang="en-US" sz="3200" b="1" i="1" dirty="0">
                <a:solidFill>
                  <a:srgbClr val="002060"/>
                </a:solidFill>
                <a:latin typeface="Times New Roman" pitchFamily="18" charset="0"/>
                <a:cs typeface="Times New Roman" pitchFamily="18" charset="0"/>
              </a:rPr>
              <a:t> </a:t>
            </a:r>
            <a:r>
              <a:rPr lang="en-US" sz="3200" b="1" i="1" dirty="0" err="1">
                <a:solidFill>
                  <a:srgbClr val="002060"/>
                </a:solidFill>
                <a:latin typeface="Times New Roman" pitchFamily="18" charset="0"/>
                <a:cs typeface="Times New Roman" pitchFamily="18" charset="0"/>
              </a:rPr>
              <a:t>dẫn</a:t>
            </a:r>
            <a:r>
              <a:rPr lang="en-US" sz="3200" b="1" i="1" dirty="0">
                <a:solidFill>
                  <a:srgbClr val="002060"/>
                </a:solidFill>
                <a:latin typeface="Times New Roman" pitchFamily="18" charset="0"/>
                <a:cs typeface="Times New Roman" pitchFamily="18" charset="0"/>
              </a:rPr>
              <a:t> </a:t>
            </a:r>
            <a:r>
              <a:rPr lang="en-US" sz="3200" b="1" i="1" dirty="0" err="1">
                <a:solidFill>
                  <a:srgbClr val="002060"/>
                </a:solidFill>
                <a:latin typeface="Times New Roman" pitchFamily="18" charset="0"/>
                <a:cs typeface="Times New Roman" pitchFamily="18" charset="0"/>
              </a:rPr>
              <a:t>làm</a:t>
            </a:r>
            <a:r>
              <a:rPr lang="en-US" sz="3200" b="1" i="1" dirty="0">
                <a:solidFill>
                  <a:srgbClr val="002060"/>
                </a:solidFill>
                <a:latin typeface="Times New Roman" pitchFamily="18" charset="0"/>
                <a:cs typeface="Times New Roman" pitchFamily="18" charset="0"/>
              </a:rPr>
              <a:t> </a:t>
            </a:r>
            <a:r>
              <a:rPr lang="en-US" sz="3200" b="1" i="1" dirty="0" err="1">
                <a:solidFill>
                  <a:srgbClr val="002060"/>
                </a:solidFill>
                <a:latin typeface="Times New Roman" pitchFamily="18" charset="0"/>
                <a:cs typeface="Times New Roman" pitchFamily="18" charset="0"/>
              </a:rPr>
              <a:t>bằng</a:t>
            </a:r>
            <a:r>
              <a:rPr lang="en-US" sz="3200" b="1" i="1" dirty="0">
                <a:solidFill>
                  <a:srgbClr val="002060"/>
                </a:solidFill>
                <a:latin typeface="Times New Roman" pitchFamily="18" charset="0"/>
                <a:cs typeface="Times New Roman" pitchFamily="18" charset="0"/>
              </a:rPr>
              <a:t> </a:t>
            </a:r>
            <a:r>
              <a:rPr lang="en-US" sz="3200" b="1" i="1" dirty="0" err="1">
                <a:solidFill>
                  <a:srgbClr val="002060"/>
                </a:solidFill>
                <a:latin typeface="Times New Roman" pitchFamily="18" charset="0"/>
                <a:cs typeface="Times New Roman" pitchFamily="18" charset="0"/>
              </a:rPr>
              <a:t>nikêlin</a:t>
            </a:r>
            <a:r>
              <a:rPr lang="en-US" sz="3200" b="1" i="1" dirty="0">
                <a:solidFill>
                  <a:srgbClr val="002060"/>
                </a:solidFill>
                <a:latin typeface="Times New Roman" pitchFamily="18" charset="0"/>
                <a:cs typeface="Times New Roman" pitchFamily="18" charset="0"/>
              </a:rPr>
              <a:t> </a:t>
            </a:r>
            <a:r>
              <a:rPr lang="en-US" sz="3200" b="1" i="1" dirty="0" err="1">
                <a:solidFill>
                  <a:srgbClr val="002060"/>
                </a:solidFill>
                <a:latin typeface="Times New Roman" pitchFamily="18" charset="0"/>
                <a:cs typeface="Times New Roman" pitchFamily="18" charset="0"/>
              </a:rPr>
              <a:t>có</a:t>
            </a:r>
            <a:r>
              <a:rPr lang="en-US" sz="3200" b="1" i="1" dirty="0">
                <a:solidFill>
                  <a:srgbClr val="002060"/>
                </a:solidFill>
                <a:latin typeface="Times New Roman" pitchFamily="18" charset="0"/>
                <a:cs typeface="Times New Roman" pitchFamily="18" charset="0"/>
              </a:rPr>
              <a:t> </a:t>
            </a:r>
            <a:r>
              <a:rPr lang="en-US" sz="3200" b="1" i="1" dirty="0" err="1">
                <a:solidFill>
                  <a:srgbClr val="002060"/>
                </a:solidFill>
                <a:latin typeface="Times New Roman" pitchFamily="18" charset="0"/>
                <a:cs typeface="Times New Roman" pitchFamily="18" charset="0"/>
              </a:rPr>
              <a:t>tiết</a:t>
            </a:r>
            <a:r>
              <a:rPr lang="en-US" sz="3200" b="1" i="1" dirty="0">
                <a:solidFill>
                  <a:srgbClr val="002060"/>
                </a:solidFill>
                <a:latin typeface="Times New Roman" pitchFamily="18" charset="0"/>
                <a:cs typeface="Times New Roman" pitchFamily="18" charset="0"/>
              </a:rPr>
              <a:t> </a:t>
            </a:r>
            <a:r>
              <a:rPr lang="en-US" sz="3200" b="1" i="1" dirty="0" err="1">
                <a:solidFill>
                  <a:srgbClr val="002060"/>
                </a:solidFill>
                <a:latin typeface="Times New Roman" pitchFamily="18" charset="0"/>
                <a:cs typeface="Times New Roman" pitchFamily="18" charset="0"/>
              </a:rPr>
              <a:t>diện</a:t>
            </a:r>
            <a:r>
              <a:rPr lang="en-US" sz="3200" b="1" i="1" dirty="0">
                <a:solidFill>
                  <a:srgbClr val="002060"/>
                </a:solidFill>
                <a:latin typeface="Times New Roman" pitchFamily="18" charset="0"/>
                <a:cs typeface="Times New Roman" pitchFamily="18" charset="0"/>
              </a:rPr>
              <a:t> S = 1mm </a:t>
            </a:r>
            <a:r>
              <a:rPr lang="en-US" sz="3200" b="1" i="1" baseline="30000" dirty="0">
                <a:solidFill>
                  <a:srgbClr val="002060"/>
                </a:solidFill>
                <a:latin typeface="Times New Roman" pitchFamily="18" charset="0"/>
                <a:cs typeface="Times New Roman" pitchFamily="18" charset="0"/>
              </a:rPr>
              <a:t>2</a:t>
            </a:r>
            <a:r>
              <a:rPr lang="en-US" sz="3200" b="1" i="1" dirty="0">
                <a:solidFill>
                  <a:srgbClr val="002060"/>
                </a:solidFill>
                <a:latin typeface="Times New Roman" pitchFamily="18" charset="0"/>
                <a:cs typeface="Times New Roman" pitchFamily="18" charset="0"/>
              </a:rPr>
              <a:t>. </a:t>
            </a:r>
            <a:r>
              <a:rPr lang="en-US" sz="3200" b="1" i="1" dirty="0" err="1">
                <a:solidFill>
                  <a:srgbClr val="002060"/>
                </a:solidFill>
                <a:latin typeface="Times New Roman" pitchFamily="18" charset="0"/>
                <a:cs typeface="Times New Roman" pitchFamily="18" charset="0"/>
              </a:rPr>
              <a:t>Tính</a:t>
            </a:r>
            <a:r>
              <a:rPr lang="en-US" sz="3200" b="1" i="1" dirty="0">
                <a:solidFill>
                  <a:srgbClr val="002060"/>
                </a:solidFill>
                <a:latin typeface="Times New Roman" pitchFamily="18" charset="0"/>
                <a:cs typeface="Times New Roman" pitchFamily="18" charset="0"/>
              </a:rPr>
              <a:t> </a:t>
            </a:r>
            <a:r>
              <a:rPr lang="en-US" sz="3200" b="1" i="1" dirty="0" err="1">
                <a:solidFill>
                  <a:srgbClr val="002060"/>
                </a:solidFill>
                <a:latin typeface="Times New Roman" pitchFamily="18" charset="0"/>
                <a:cs typeface="Times New Roman" pitchFamily="18" charset="0"/>
              </a:rPr>
              <a:t>chiều</a:t>
            </a:r>
            <a:r>
              <a:rPr lang="en-US" sz="3200" b="1" i="1" dirty="0">
                <a:solidFill>
                  <a:srgbClr val="002060"/>
                </a:solidFill>
                <a:latin typeface="Times New Roman" pitchFamily="18" charset="0"/>
                <a:cs typeface="Times New Roman" pitchFamily="18" charset="0"/>
              </a:rPr>
              <a:t> </a:t>
            </a:r>
            <a:r>
              <a:rPr lang="en-US" sz="3200" b="1" i="1" dirty="0" err="1">
                <a:solidFill>
                  <a:srgbClr val="002060"/>
                </a:solidFill>
                <a:latin typeface="Times New Roman" pitchFamily="18" charset="0"/>
                <a:cs typeface="Times New Roman" pitchFamily="18" charset="0"/>
              </a:rPr>
              <a:t>dài</a:t>
            </a:r>
            <a:r>
              <a:rPr lang="en-US" sz="3200" b="1" i="1" dirty="0">
                <a:solidFill>
                  <a:srgbClr val="002060"/>
                </a:solidFill>
                <a:latin typeface="Times New Roman" pitchFamily="18" charset="0"/>
                <a:cs typeface="Times New Roman" pitchFamily="18" charset="0"/>
              </a:rPr>
              <a:t> l </a:t>
            </a:r>
            <a:r>
              <a:rPr lang="en-US" sz="3200" b="1" i="1" dirty="0" err="1">
                <a:solidFill>
                  <a:srgbClr val="002060"/>
                </a:solidFill>
                <a:latin typeface="Times New Roman" pitchFamily="18" charset="0"/>
                <a:cs typeface="Times New Roman" pitchFamily="18" charset="0"/>
              </a:rPr>
              <a:t>của</a:t>
            </a:r>
            <a:r>
              <a:rPr lang="en-US" sz="3200" b="1" i="1" dirty="0">
                <a:solidFill>
                  <a:srgbClr val="002060"/>
                </a:solidFill>
                <a:latin typeface="Times New Roman" pitchFamily="18" charset="0"/>
                <a:cs typeface="Times New Roman" pitchFamily="18" charset="0"/>
              </a:rPr>
              <a:t> </a:t>
            </a:r>
            <a:r>
              <a:rPr lang="en-US" sz="3200" b="1" i="1" dirty="0" err="1">
                <a:solidFill>
                  <a:srgbClr val="002060"/>
                </a:solidFill>
                <a:latin typeface="Times New Roman" pitchFamily="18" charset="0"/>
                <a:cs typeface="Times New Roman" pitchFamily="18" charset="0"/>
              </a:rPr>
              <a:t>dây</a:t>
            </a:r>
            <a:r>
              <a:rPr lang="en-US" sz="3200" b="1" i="1" dirty="0">
                <a:solidFill>
                  <a:srgbClr val="002060"/>
                </a:solidFill>
                <a:latin typeface="Times New Roman" pitchFamily="18" charset="0"/>
                <a:cs typeface="Times New Roman" pitchFamily="18" charset="0"/>
              </a:rPr>
              <a:t> </a:t>
            </a:r>
            <a:r>
              <a:rPr lang="en-US" sz="3200" b="1" i="1" dirty="0" err="1">
                <a:solidFill>
                  <a:srgbClr val="002060"/>
                </a:solidFill>
                <a:latin typeface="Times New Roman" pitchFamily="18" charset="0"/>
                <a:cs typeface="Times New Roman" pitchFamily="18" charset="0"/>
              </a:rPr>
              <a:t>dẫn</a:t>
            </a:r>
            <a:r>
              <a:rPr lang="en-US" sz="3200" b="1" i="1" dirty="0">
                <a:solidFill>
                  <a:srgbClr val="002060"/>
                </a:solidFill>
                <a:latin typeface="Times New Roman" pitchFamily="18" charset="0"/>
                <a:cs typeface="Times New Roman" pitchFamily="18" charset="0"/>
              </a:rPr>
              <a:t> </a:t>
            </a:r>
            <a:r>
              <a:rPr lang="en-US" sz="3200" b="1" i="1" dirty="0" err="1">
                <a:solidFill>
                  <a:srgbClr val="002060"/>
                </a:solidFill>
                <a:latin typeface="Times New Roman" pitchFamily="18" charset="0"/>
                <a:cs typeface="Times New Roman" pitchFamily="18" charset="0"/>
              </a:rPr>
              <a:t>dùng</a:t>
            </a:r>
            <a:r>
              <a:rPr lang="en-US" sz="3200" b="1" i="1" dirty="0">
                <a:solidFill>
                  <a:srgbClr val="002060"/>
                </a:solidFill>
                <a:latin typeface="Times New Roman" pitchFamily="18" charset="0"/>
                <a:cs typeface="Times New Roman" pitchFamily="18" charset="0"/>
              </a:rPr>
              <a:t> </a:t>
            </a:r>
            <a:r>
              <a:rPr lang="en-US" sz="3200" b="1" i="1" dirty="0" err="1">
                <a:solidFill>
                  <a:srgbClr val="002060"/>
                </a:solidFill>
                <a:latin typeface="Times New Roman" pitchFamily="18" charset="0"/>
                <a:cs typeface="Times New Roman" pitchFamily="18" charset="0"/>
              </a:rPr>
              <a:t>làm</a:t>
            </a:r>
            <a:r>
              <a:rPr lang="en-US" sz="3200" b="1" i="1" dirty="0">
                <a:solidFill>
                  <a:srgbClr val="002060"/>
                </a:solidFill>
                <a:latin typeface="Times New Roman" pitchFamily="18" charset="0"/>
                <a:cs typeface="Times New Roman" pitchFamily="18" charset="0"/>
              </a:rPr>
              <a:t> </a:t>
            </a:r>
            <a:r>
              <a:rPr lang="en-US" sz="3200" b="1" i="1" dirty="0" err="1">
                <a:solidFill>
                  <a:srgbClr val="002060"/>
                </a:solidFill>
                <a:latin typeface="Times New Roman" pitchFamily="18" charset="0"/>
                <a:cs typeface="Times New Roman" pitchFamily="18" charset="0"/>
              </a:rPr>
              <a:t>biến</a:t>
            </a:r>
            <a:r>
              <a:rPr lang="en-US" sz="3200" b="1" i="1" dirty="0">
                <a:solidFill>
                  <a:srgbClr val="002060"/>
                </a:solidFill>
                <a:latin typeface="Times New Roman" pitchFamily="18" charset="0"/>
                <a:cs typeface="Times New Roman" pitchFamily="18" charset="0"/>
              </a:rPr>
              <a:t> </a:t>
            </a:r>
            <a:r>
              <a:rPr lang="en-US" sz="3200" b="1" i="1" dirty="0" err="1">
                <a:solidFill>
                  <a:srgbClr val="002060"/>
                </a:solidFill>
                <a:latin typeface="Times New Roman" pitchFamily="18" charset="0"/>
                <a:cs typeface="Times New Roman" pitchFamily="18" charset="0"/>
              </a:rPr>
              <a:t>trở</a:t>
            </a:r>
            <a:r>
              <a:rPr lang="en-US" sz="3200" b="1" i="1" dirty="0">
                <a:solidFill>
                  <a:srgbClr val="002060"/>
                </a:solidFill>
                <a:latin typeface="Times New Roman" pitchFamily="18" charset="0"/>
                <a:cs typeface="Times New Roman" pitchFamily="18" charset="0"/>
              </a:rPr>
              <a:t> </a:t>
            </a:r>
            <a:r>
              <a:rPr lang="en-US" sz="3200" b="1" i="1" dirty="0" err="1">
                <a:solidFill>
                  <a:srgbClr val="002060"/>
                </a:solidFill>
                <a:latin typeface="Times New Roman" pitchFamily="18" charset="0"/>
                <a:cs typeface="Times New Roman" pitchFamily="18" charset="0"/>
              </a:rPr>
              <a:t>này</a:t>
            </a:r>
            <a:r>
              <a:rPr lang="en-US" sz="3200" b="1" i="1" dirty="0">
                <a:solidFill>
                  <a:srgbClr val="002060"/>
                </a:solidFill>
                <a:latin typeface="Times New Roman" pitchFamily="18" charset="0"/>
                <a:cs typeface="Times New Roman" pitchFamily="18" charset="0"/>
              </a:rPr>
              <a:t>.</a:t>
            </a:r>
            <a:endParaRPr lang="en-US" sz="3200" b="1" i="1" dirty="0">
              <a:solidFill>
                <a:srgbClr val="002060"/>
              </a:solidFill>
              <a:latin typeface=".VnTime"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4"/>
                                        </p:tgtEl>
                                        <p:attrNameLst>
                                          <p:attrName>style.visibility</p:attrName>
                                        </p:attrNameLst>
                                      </p:cBhvr>
                                      <p:to>
                                        <p:strVal val="visible"/>
                                      </p:to>
                                    </p:set>
                                    <p:anim calcmode="lin" valueType="num">
                                      <p:cBhvr>
                                        <p:cTn id="14" dur="500" fill="hold"/>
                                        <p:tgtEl>
                                          <p:spTgt spid="4"/>
                                        </p:tgtEl>
                                        <p:attrNameLst>
                                          <p:attrName>ppt_w</p:attrName>
                                        </p:attrNameLst>
                                      </p:cBhvr>
                                      <p:tavLst>
                                        <p:tav tm="0">
                                          <p:val>
                                            <p:fltVal val="0"/>
                                          </p:val>
                                        </p:tav>
                                        <p:tav tm="100000">
                                          <p:val>
                                            <p:strVal val="#ppt_w"/>
                                          </p:val>
                                        </p:tav>
                                      </p:tavLst>
                                    </p:anim>
                                    <p:anim calcmode="lin" valueType="num">
                                      <p:cBhvr>
                                        <p:cTn id="15" dur="500" fill="hold"/>
                                        <p:tgtEl>
                                          <p:spTgt spid="4"/>
                                        </p:tgtEl>
                                        <p:attrNameLst>
                                          <p:attrName>ppt_h</p:attrName>
                                        </p:attrNameLst>
                                      </p:cBhvr>
                                      <p:tavLst>
                                        <p:tav tm="0">
                                          <p:val>
                                            <p:fltVal val="0"/>
                                          </p:val>
                                        </p:tav>
                                        <p:tav tm="100000">
                                          <p:val>
                                            <p:strVal val="#ppt_h"/>
                                          </p:val>
                                        </p:tav>
                                      </p:tavLst>
                                    </p:anim>
                                    <p:animEffect transition="in" filter="fade">
                                      <p:cBhvr>
                                        <p:cTn id="16" dur="500"/>
                                        <p:tgtEl>
                                          <p:spTgt spid="4"/>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grpId="0" nodeType="clickEffect">
                                  <p:stCondLst>
                                    <p:cond delay="0"/>
                                  </p:stCondLst>
                                  <p:childTnLst>
                                    <p:set>
                                      <p:cBhvr>
                                        <p:cTn id="20" dur="1" fill="hold">
                                          <p:stCondLst>
                                            <p:cond delay="0"/>
                                          </p:stCondLst>
                                        </p:cTn>
                                        <p:tgtEl>
                                          <p:spTgt spid="22"/>
                                        </p:tgtEl>
                                        <p:attrNameLst>
                                          <p:attrName>style.visibility</p:attrName>
                                        </p:attrNameLst>
                                      </p:cBhvr>
                                      <p:to>
                                        <p:strVal val="visible"/>
                                      </p:to>
                                    </p:set>
                                    <p:anim calcmode="lin" valueType="num">
                                      <p:cBhvr>
                                        <p:cTn id="21" dur="500" fill="hold"/>
                                        <p:tgtEl>
                                          <p:spTgt spid="22"/>
                                        </p:tgtEl>
                                        <p:attrNameLst>
                                          <p:attrName>ppt_w</p:attrName>
                                        </p:attrNameLst>
                                      </p:cBhvr>
                                      <p:tavLst>
                                        <p:tav tm="0">
                                          <p:val>
                                            <p:fltVal val="0"/>
                                          </p:val>
                                        </p:tav>
                                        <p:tav tm="100000">
                                          <p:val>
                                            <p:strVal val="#ppt_w"/>
                                          </p:val>
                                        </p:tav>
                                      </p:tavLst>
                                    </p:anim>
                                    <p:anim calcmode="lin" valueType="num">
                                      <p:cBhvr>
                                        <p:cTn id="22" dur="500" fill="hold"/>
                                        <p:tgtEl>
                                          <p:spTgt spid="22"/>
                                        </p:tgtEl>
                                        <p:attrNameLst>
                                          <p:attrName>ppt_h</p:attrName>
                                        </p:attrNameLst>
                                      </p:cBhvr>
                                      <p:tavLst>
                                        <p:tav tm="0">
                                          <p:val>
                                            <p:fltVal val="0"/>
                                          </p:val>
                                        </p:tav>
                                        <p:tav tm="100000">
                                          <p:val>
                                            <p:strVal val="#ppt_h"/>
                                          </p:val>
                                        </p:tav>
                                      </p:tavLst>
                                    </p:anim>
                                    <p:animEffect transition="in" filter="fade">
                                      <p:cBhvr>
                                        <p:cTn id="23" dur="500"/>
                                        <p:tgtEl>
                                          <p:spTgt spid="22"/>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grpId="0" nodeType="clickEffect">
                                  <p:stCondLst>
                                    <p:cond delay="0"/>
                                  </p:stCondLst>
                                  <p:childTnLst>
                                    <p:set>
                                      <p:cBhvr>
                                        <p:cTn id="27" dur="1" fill="hold">
                                          <p:stCondLst>
                                            <p:cond delay="0"/>
                                          </p:stCondLst>
                                        </p:cTn>
                                        <p:tgtEl>
                                          <p:spTgt spid="23"/>
                                        </p:tgtEl>
                                        <p:attrNameLst>
                                          <p:attrName>style.visibility</p:attrName>
                                        </p:attrNameLst>
                                      </p:cBhvr>
                                      <p:to>
                                        <p:strVal val="visible"/>
                                      </p:to>
                                    </p:set>
                                    <p:anim calcmode="lin" valueType="num">
                                      <p:cBhvr>
                                        <p:cTn id="28" dur="500" fill="hold"/>
                                        <p:tgtEl>
                                          <p:spTgt spid="23"/>
                                        </p:tgtEl>
                                        <p:attrNameLst>
                                          <p:attrName>ppt_w</p:attrName>
                                        </p:attrNameLst>
                                      </p:cBhvr>
                                      <p:tavLst>
                                        <p:tav tm="0">
                                          <p:val>
                                            <p:fltVal val="0"/>
                                          </p:val>
                                        </p:tav>
                                        <p:tav tm="100000">
                                          <p:val>
                                            <p:strVal val="#ppt_w"/>
                                          </p:val>
                                        </p:tav>
                                      </p:tavLst>
                                    </p:anim>
                                    <p:anim calcmode="lin" valueType="num">
                                      <p:cBhvr>
                                        <p:cTn id="29" dur="500" fill="hold"/>
                                        <p:tgtEl>
                                          <p:spTgt spid="23"/>
                                        </p:tgtEl>
                                        <p:attrNameLst>
                                          <p:attrName>ppt_h</p:attrName>
                                        </p:attrNameLst>
                                      </p:cBhvr>
                                      <p:tavLst>
                                        <p:tav tm="0">
                                          <p:val>
                                            <p:fltVal val="0"/>
                                          </p:val>
                                        </p:tav>
                                        <p:tav tm="100000">
                                          <p:val>
                                            <p:strVal val="#ppt_h"/>
                                          </p:val>
                                        </p:tav>
                                      </p:tavLst>
                                    </p:anim>
                                    <p:animEffect transition="in" filter="fade">
                                      <p:cBhvr>
                                        <p:cTn id="30"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2" grpId="0"/>
      <p:bldP spid="2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Hình nền Powerpoint đẹp - tmsquynhon.com.vn"/>
          <p:cNvPicPr>
            <a:picLocks noChangeAspect="1" noChangeArrowheads="1"/>
          </p:cNvPicPr>
          <p:nvPr/>
        </p:nvPicPr>
        <p:blipFill>
          <a:blip r:embed="rId2"/>
          <a:srcRect/>
          <a:stretch>
            <a:fillRect/>
          </a:stretch>
        </p:blipFill>
        <p:spPr bwMode="auto">
          <a:xfrm>
            <a:off x="-1" y="0"/>
            <a:ext cx="9212237" cy="6858000"/>
          </a:xfrm>
          <a:prstGeom prst="rect">
            <a:avLst/>
          </a:prstGeom>
          <a:noFill/>
        </p:spPr>
      </p:pic>
      <p:sp>
        <p:nvSpPr>
          <p:cNvPr id="3" name="Text Box 5"/>
          <p:cNvSpPr txBox="1">
            <a:spLocks noChangeArrowheads="1"/>
          </p:cNvSpPr>
          <p:nvPr/>
        </p:nvSpPr>
        <p:spPr bwMode="auto">
          <a:xfrm>
            <a:off x="0" y="0"/>
            <a:ext cx="3124200" cy="5478463"/>
          </a:xfrm>
          <a:prstGeom prst="rect">
            <a:avLst/>
          </a:prstGeom>
          <a:noFill/>
          <a:ln w="9525">
            <a:noFill/>
            <a:miter lim="800000"/>
            <a:headEnd/>
            <a:tailEnd/>
          </a:ln>
        </p:spPr>
        <p:txBody>
          <a:bodyPr lIns="91409" tIns="45705" rIns="91409" bIns="45705">
            <a:spAutoFit/>
          </a:bodyPr>
          <a:lstStyle/>
          <a:p>
            <a:pPr>
              <a:spcBef>
                <a:spcPct val="50000"/>
              </a:spcBef>
            </a:pPr>
            <a:r>
              <a:rPr lang="en-US" sz="2800" b="1" dirty="0">
                <a:solidFill>
                  <a:srgbClr val="0000FF"/>
                </a:solidFill>
                <a:latin typeface="Times New Roman" pitchFamily="18" charset="0"/>
                <a:cs typeface="Times New Roman" pitchFamily="18" charset="0"/>
              </a:rPr>
              <a:t>Cho </a:t>
            </a:r>
            <a:r>
              <a:rPr lang="en-US" sz="2800" b="1" dirty="0" err="1">
                <a:solidFill>
                  <a:srgbClr val="0000FF"/>
                </a:solidFill>
                <a:latin typeface="Times New Roman" pitchFamily="18" charset="0"/>
                <a:cs typeface="Times New Roman" pitchFamily="18" charset="0"/>
              </a:rPr>
              <a:t>biết</a:t>
            </a:r>
            <a:r>
              <a:rPr lang="en-US" sz="2800" b="1" dirty="0">
                <a:solidFill>
                  <a:srgbClr val="0000FF"/>
                </a:solidFill>
                <a:latin typeface="Times New Roman" pitchFamily="18" charset="0"/>
                <a:cs typeface="Times New Roman" pitchFamily="18" charset="0"/>
              </a:rPr>
              <a:t>:</a:t>
            </a:r>
          </a:p>
          <a:p>
            <a:pPr>
              <a:spcBef>
                <a:spcPct val="50000"/>
              </a:spcBef>
            </a:pPr>
            <a:r>
              <a:rPr lang="en-US" sz="2800" b="1" dirty="0">
                <a:solidFill>
                  <a:srgbClr val="0000FF"/>
                </a:solidFill>
                <a:latin typeface="Times New Roman" pitchFamily="18" charset="0"/>
                <a:cs typeface="Times New Roman" pitchFamily="18" charset="0"/>
              </a:rPr>
              <a:t>R</a:t>
            </a:r>
            <a:r>
              <a:rPr lang="en-US" sz="2800" b="1" baseline="-25000" dirty="0">
                <a:solidFill>
                  <a:srgbClr val="0000FF"/>
                </a:solidFill>
                <a:latin typeface="Times New Roman" pitchFamily="18" charset="0"/>
                <a:cs typeface="Times New Roman" pitchFamily="18" charset="0"/>
              </a:rPr>
              <a:t>1</a:t>
            </a:r>
            <a:r>
              <a:rPr lang="en-US" sz="2800" b="1" dirty="0">
                <a:solidFill>
                  <a:srgbClr val="0000FF"/>
                </a:solidFill>
                <a:latin typeface="Times New Roman" pitchFamily="18" charset="0"/>
                <a:cs typeface="Times New Roman" pitchFamily="18" charset="0"/>
              </a:rPr>
              <a:t> = 7,5Ω</a:t>
            </a:r>
          </a:p>
          <a:p>
            <a:pPr>
              <a:spcBef>
                <a:spcPct val="50000"/>
              </a:spcBef>
            </a:pPr>
            <a:r>
              <a:rPr lang="en-US" sz="2800" b="1" dirty="0">
                <a:solidFill>
                  <a:srgbClr val="0000FF"/>
                </a:solidFill>
                <a:latin typeface="Times New Roman" pitchFamily="18" charset="0"/>
                <a:cs typeface="Times New Roman" pitchFamily="18" charset="0"/>
              </a:rPr>
              <a:t>I = 0,6A; U = 12V</a:t>
            </a:r>
          </a:p>
          <a:p>
            <a:pPr>
              <a:spcBef>
                <a:spcPct val="50000"/>
              </a:spcBef>
            </a:pPr>
            <a:r>
              <a:rPr lang="en-US" sz="2800" b="1" dirty="0">
                <a:solidFill>
                  <a:srgbClr val="0000FF"/>
                </a:solidFill>
                <a:latin typeface="Times New Roman" pitchFamily="18" charset="0"/>
                <a:cs typeface="Times New Roman" pitchFamily="18" charset="0"/>
              </a:rPr>
              <a:t>a/ R</a:t>
            </a:r>
            <a:r>
              <a:rPr lang="en-US" sz="2800" b="1" baseline="-25000" dirty="0">
                <a:solidFill>
                  <a:srgbClr val="0000FF"/>
                </a:solidFill>
                <a:latin typeface="Times New Roman" pitchFamily="18" charset="0"/>
                <a:cs typeface="Times New Roman" pitchFamily="18" charset="0"/>
              </a:rPr>
              <a:t>2</a:t>
            </a:r>
            <a:r>
              <a:rPr lang="en-US" sz="2800" b="1" dirty="0">
                <a:solidFill>
                  <a:srgbClr val="0000FF"/>
                </a:solidFill>
                <a:latin typeface="Times New Roman" pitchFamily="18" charset="0"/>
                <a:cs typeface="Times New Roman" pitchFamily="18" charset="0"/>
              </a:rPr>
              <a:t> = ? </a:t>
            </a:r>
            <a:r>
              <a:rPr lang="en-US" sz="2800" b="1" dirty="0" err="1">
                <a:solidFill>
                  <a:srgbClr val="0000FF"/>
                </a:solidFill>
                <a:latin typeface="Times New Roman" pitchFamily="18" charset="0"/>
                <a:cs typeface="Times New Roman" pitchFamily="18" charset="0"/>
              </a:rPr>
              <a:t>Đèn</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sáng</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bình</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thường</a:t>
            </a:r>
            <a:r>
              <a:rPr lang="en-US" sz="2800" b="1" dirty="0">
                <a:solidFill>
                  <a:srgbClr val="0000FF"/>
                </a:solidFill>
                <a:latin typeface="Times New Roman" pitchFamily="18" charset="0"/>
                <a:cs typeface="Times New Roman" pitchFamily="18" charset="0"/>
              </a:rPr>
              <a:t>.</a:t>
            </a:r>
          </a:p>
          <a:p>
            <a:pPr>
              <a:spcBef>
                <a:spcPct val="50000"/>
              </a:spcBef>
            </a:pPr>
            <a:r>
              <a:rPr lang="en-US" sz="2800" b="1" dirty="0">
                <a:solidFill>
                  <a:srgbClr val="0000FF"/>
                </a:solidFill>
                <a:latin typeface="Times New Roman" pitchFamily="18" charset="0"/>
                <a:cs typeface="Times New Roman" pitchFamily="18" charset="0"/>
              </a:rPr>
              <a:t>b/ </a:t>
            </a:r>
            <a:r>
              <a:rPr lang="en-US" sz="2800" b="1" dirty="0" err="1">
                <a:solidFill>
                  <a:srgbClr val="0000FF"/>
                </a:solidFill>
                <a:latin typeface="Times New Roman" pitchFamily="18" charset="0"/>
                <a:cs typeface="Times New Roman" pitchFamily="18" charset="0"/>
              </a:rPr>
              <a:t>R</a:t>
            </a:r>
            <a:r>
              <a:rPr lang="en-US" sz="2800" b="1" baseline="-25000" dirty="0" err="1">
                <a:solidFill>
                  <a:srgbClr val="0000FF"/>
                </a:solidFill>
                <a:latin typeface="Times New Roman" pitchFamily="18" charset="0"/>
                <a:cs typeface="Times New Roman" pitchFamily="18" charset="0"/>
              </a:rPr>
              <a:t>b</a:t>
            </a:r>
            <a:r>
              <a:rPr lang="en-US" sz="2800" b="1" dirty="0">
                <a:solidFill>
                  <a:srgbClr val="0000FF"/>
                </a:solidFill>
                <a:latin typeface="Times New Roman" pitchFamily="18" charset="0"/>
                <a:cs typeface="Times New Roman" pitchFamily="18" charset="0"/>
              </a:rPr>
              <a:t> = 30Ω;</a:t>
            </a:r>
          </a:p>
          <a:p>
            <a:pPr>
              <a:spcBef>
                <a:spcPct val="50000"/>
              </a:spcBef>
            </a:pPr>
            <a:r>
              <a:rPr lang="en-US" sz="2800" b="1" dirty="0">
                <a:solidFill>
                  <a:srgbClr val="0000FF"/>
                </a:solidFill>
                <a:latin typeface="Times New Roman" pitchFamily="18" charset="0"/>
                <a:cs typeface="Times New Roman" pitchFamily="18" charset="0"/>
              </a:rPr>
              <a:t>S = 1mm</a:t>
            </a:r>
            <a:r>
              <a:rPr lang="en-US" sz="2800" b="1" baseline="30000" dirty="0">
                <a:solidFill>
                  <a:srgbClr val="0000FF"/>
                </a:solidFill>
                <a:latin typeface="Times New Roman" pitchFamily="18" charset="0"/>
                <a:cs typeface="Times New Roman" pitchFamily="18" charset="0"/>
              </a:rPr>
              <a:t>2</a:t>
            </a:r>
            <a:endParaRPr lang="en-US" sz="2800" b="1" dirty="0">
              <a:solidFill>
                <a:srgbClr val="0000FF"/>
              </a:solidFill>
              <a:latin typeface="Times New Roman" pitchFamily="18" charset="0"/>
              <a:cs typeface="Times New Roman" pitchFamily="18" charset="0"/>
            </a:endParaRPr>
          </a:p>
          <a:p>
            <a:pPr>
              <a:spcBef>
                <a:spcPct val="50000"/>
              </a:spcBef>
            </a:pPr>
            <a:r>
              <a:rPr lang="el-GR" sz="2800" b="1" dirty="0">
                <a:solidFill>
                  <a:srgbClr val="0000FF"/>
                </a:solidFill>
                <a:latin typeface="Times New Roman" pitchFamily="18" charset="0"/>
                <a:ea typeface="MS Song" pitchFamily="49" charset="-122"/>
                <a:cs typeface="Times New Roman" pitchFamily="18" charset="0"/>
              </a:rPr>
              <a:t>ρ</a:t>
            </a:r>
            <a:r>
              <a:rPr lang="en-US" sz="2800" b="1" dirty="0">
                <a:solidFill>
                  <a:srgbClr val="0000FF"/>
                </a:solidFill>
                <a:latin typeface="Times New Roman" pitchFamily="18" charset="0"/>
                <a:ea typeface="MS Song" pitchFamily="49" charset="-122"/>
                <a:cs typeface="Times New Roman" pitchFamily="18" charset="0"/>
              </a:rPr>
              <a:t> = 0,4.10</a:t>
            </a:r>
            <a:r>
              <a:rPr lang="en-US" sz="2800" b="1" baseline="30000" dirty="0">
                <a:solidFill>
                  <a:srgbClr val="0000FF"/>
                </a:solidFill>
                <a:latin typeface="Times New Roman" pitchFamily="18" charset="0"/>
                <a:ea typeface="MS Song" pitchFamily="49" charset="-122"/>
                <a:cs typeface="Times New Roman" pitchFamily="18" charset="0"/>
              </a:rPr>
              <a:t>-6 </a:t>
            </a:r>
            <a:r>
              <a:rPr lang="en-US" sz="2800" b="1" dirty="0" err="1">
                <a:solidFill>
                  <a:srgbClr val="0000FF"/>
                </a:solidFill>
                <a:latin typeface="Times New Roman" pitchFamily="18" charset="0"/>
                <a:cs typeface="Times New Roman" pitchFamily="18" charset="0"/>
              </a:rPr>
              <a:t>Ωm</a:t>
            </a:r>
            <a:endParaRPr lang="en-US" sz="2800" b="1" dirty="0">
              <a:solidFill>
                <a:srgbClr val="0000FF"/>
              </a:solidFill>
              <a:latin typeface="Times New Roman" pitchFamily="18" charset="0"/>
              <a:cs typeface="Times New Roman" pitchFamily="18" charset="0"/>
            </a:endParaRPr>
          </a:p>
          <a:p>
            <a:pPr>
              <a:spcBef>
                <a:spcPct val="50000"/>
              </a:spcBef>
            </a:pPr>
            <a:r>
              <a:rPr lang="en-US" sz="2800" b="1" dirty="0">
                <a:solidFill>
                  <a:srgbClr val="0000FF"/>
                </a:solidFill>
                <a:latin typeface="Times New Roman" pitchFamily="18" charset="0"/>
                <a:cs typeface="Times New Roman" pitchFamily="18" charset="0"/>
              </a:rPr>
              <a:t>l = ?</a:t>
            </a:r>
          </a:p>
        </p:txBody>
      </p:sp>
      <p:grpSp>
        <p:nvGrpSpPr>
          <p:cNvPr id="4" name="Group 26"/>
          <p:cNvGrpSpPr>
            <a:grpSpLocks/>
          </p:cNvGrpSpPr>
          <p:nvPr/>
        </p:nvGrpSpPr>
        <p:grpSpPr bwMode="auto">
          <a:xfrm>
            <a:off x="4876800" y="304800"/>
            <a:ext cx="3886200" cy="2057400"/>
            <a:chOff x="2784" y="864"/>
            <a:chExt cx="2448" cy="1296"/>
          </a:xfrm>
        </p:grpSpPr>
        <p:sp>
          <p:nvSpPr>
            <p:cNvPr id="5" name="Rectangle 6"/>
            <p:cNvSpPr>
              <a:spLocks noChangeArrowheads="1"/>
            </p:cNvSpPr>
            <p:nvPr/>
          </p:nvSpPr>
          <p:spPr bwMode="auto">
            <a:xfrm>
              <a:off x="2784" y="1056"/>
              <a:ext cx="2448" cy="960"/>
            </a:xfrm>
            <a:prstGeom prst="rect">
              <a:avLst/>
            </a:prstGeom>
            <a:noFill/>
            <a:ln w="38100">
              <a:solidFill>
                <a:schemeClr val="tx1"/>
              </a:solidFill>
              <a:miter lim="800000"/>
              <a:headEnd/>
              <a:tailEnd/>
            </a:ln>
          </p:spPr>
          <p:txBody>
            <a:bodyPr wrap="none" anchor="ctr"/>
            <a:lstStyle/>
            <a:p>
              <a:endParaRPr lang="en-US">
                <a:latin typeface="Times New Roman" pitchFamily="18" charset="0"/>
                <a:cs typeface="Times New Roman" pitchFamily="18" charset="0"/>
              </a:endParaRPr>
            </a:p>
          </p:txBody>
        </p:sp>
        <p:sp>
          <p:nvSpPr>
            <p:cNvPr id="6" name="Rectangle 7"/>
            <p:cNvSpPr>
              <a:spLocks noChangeArrowheads="1"/>
            </p:cNvSpPr>
            <p:nvPr/>
          </p:nvSpPr>
          <p:spPr bwMode="auto">
            <a:xfrm>
              <a:off x="3744" y="960"/>
              <a:ext cx="480" cy="192"/>
            </a:xfrm>
            <a:prstGeom prst="rect">
              <a:avLst/>
            </a:prstGeom>
            <a:solidFill>
              <a:schemeClr val="bg1"/>
            </a:solidFill>
            <a:ln w="9525">
              <a:noFill/>
              <a:miter lim="800000"/>
              <a:headEnd/>
              <a:tailEnd/>
            </a:ln>
          </p:spPr>
          <p:txBody>
            <a:bodyPr wrap="none" anchor="ctr"/>
            <a:lstStyle/>
            <a:p>
              <a:endParaRPr lang="en-US">
                <a:latin typeface="Times New Roman" pitchFamily="18" charset="0"/>
                <a:cs typeface="Times New Roman" pitchFamily="18" charset="0"/>
              </a:endParaRPr>
            </a:p>
          </p:txBody>
        </p:sp>
        <p:sp>
          <p:nvSpPr>
            <p:cNvPr id="7" name="Oval 8"/>
            <p:cNvSpPr>
              <a:spLocks noChangeArrowheads="1"/>
            </p:cNvSpPr>
            <p:nvPr/>
          </p:nvSpPr>
          <p:spPr bwMode="auto">
            <a:xfrm>
              <a:off x="3696" y="1008"/>
              <a:ext cx="96" cy="96"/>
            </a:xfrm>
            <a:prstGeom prst="ellipse">
              <a:avLst/>
            </a:prstGeom>
            <a:solidFill>
              <a:schemeClr val="accent1"/>
            </a:solidFill>
            <a:ln w="9525">
              <a:solidFill>
                <a:schemeClr val="tx1"/>
              </a:solidFill>
              <a:round/>
              <a:headEnd/>
              <a:tailEnd/>
            </a:ln>
          </p:spPr>
          <p:txBody>
            <a:bodyPr wrap="none" anchor="ctr"/>
            <a:lstStyle/>
            <a:p>
              <a:endParaRPr lang="en-US">
                <a:latin typeface="Times New Roman" pitchFamily="18" charset="0"/>
                <a:cs typeface="Times New Roman" pitchFamily="18" charset="0"/>
              </a:endParaRPr>
            </a:p>
          </p:txBody>
        </p:sp>
        <p:sp>
          <p:nvSpPr>
            <p:cNvPr id="8" name="Oval 9"/>
            <p:cNvSpPr>
              <a:spLocks noChangeArrowheads="1"/>
            </p:cNvSpPr>
            <p:nvPr/>
          </p:nvSpPr>
          <p:spPr bwMode="auto">
            <a:xfrm>
              <a:off x="4176" y="1008"/>
              <a:ext cx="96" cy="96"/>
            </a:xfrm>
            <a:prstGeom prst="ellipse">
              <a:avLst/>
            </a:prstGeom>
            <a:solidFill>
              <a:schemeClr val="accent1"/>
            </a:solidFill>
            <a:ln w="9525">
              <a:solidFill>
                <a:schemeClr val="tx1"/>
              </a:solidFill>
              <a:round/>
              <a:headEnd/>
              <a:tailEnd/>
            </a:ln>
          </p:spPr>
          <p:txBody>
            <a:bodyPr wrap="none" anchor="ctr"/>
            <a:lstStyle/>
            <a:p>
              <a:endParaRPr lang="en-US">
                <a:latin typeface="Times New Roman" pitchFamily="18" charset="0"/>
                <a:cs typeface="Times New Roman" pitchFamily="18" charset="0"/>
              </a:endParaRPr>
            </a:p>
          </p:txBody>
        </p:sp>
        <p:sp>
          <p:nvSpPr>
            <p:cNvPr id="9" name="Line 10"/>
            <p:cNvSpPr>
              <a:spLocks noChangeShapeType="1"/>
            </p:cNvSpPr>
            <p:nvPr/>
          </p:nvSpPr>
          <p:spPr bwMode="auto">
            <a:xfrm flipH="1">
              <a:off x="3648" y="912"/>
              <a:ext cx="192" cy="288"/>
            </a:xfrm>
            <a:prstGeom prst="line">
              <a:avLst/>
            </a:prstGeom>
            <a:noFill/>
            <a:ln w="38100">
              <a:solidFill>
                <a:schemeClr val="tx1"/>
              </a:solidFill>
              <a:round/>
              <a:headEnd/>
              <a:tailEnd/>
            </a:ln>
          </p:spPr>
          <p:txBody>
            <a:bodyPr/>
            <a:lstStyle/>
            <a:p>
              <a:endParaRPr lang="en-US"/>
            </a:p>
          </p:txBody>
        </p:sp>
        <p:sp>
          <p:nvSpPr>
            <p:cNvPr id="10" name="Line 11"/>
            <p:cNvSpPr>
              <a:spLocks noChangeShapeType="1"/>
            </p:cNvSpPr>
            <p:nvPr/>
          </p:nvSpPr>
          <p:spPr bwMode="auto">
            <a:xfrm flipH="1">
              <a:off x="4128" y="912"/>
              <a:ext cx="192" cy="288"/>
            </a:xfrm>
            <a:prstGeom prst="line">
              <a:avLst/>
            </a:prstGeom>
            <a:noFill/>
            <a:ln w="38100">
              <a:solidFill>
                <a:schemeClr val="tx1"/>
              </a:solidFill>
              <a:round/>
              <a:headEnd/>
              <a:tailEnd/>
            </a:ln>
          </p:spPr>
          <p:txBody>
            <a:bodyPr/>
            <a:lstStyle/>
            <a:p>
              <a:endParaRPr lang="en-US"/>
            </a:p>
          </p:txBody>
        </p:sp>
        <p:sp>
          <p:nvSpPr>
            <p:cNvPr id="11" name="Text Box 12"/>
            <p:cNvSpPr txBox="1">
              <a:spLocks noChangeArrowheads="1"/>
            </p:cNvSpPr>
            <p:nvPr/>
          </p:nvSpPr>
          <p:spPr bwMode="auto">
            <a:xfrm>
              <a:off x="3840" y="864"/>
              <a:ext cx="336" cy="252"/>
            </a:xfrm>
            <a:prstGeom prst="rect">
              <a:avLst/>
            </a:prstGeom>
            <a:noFill/>
            <a:ln w="9525">
              <a:noFill/>
              <a:miter lim="800000"/>
              <a:headEnd/>
              <a:tailEnd/>
            </a:ln>
          </p:spPr>
          <p:txBody>
            <a:bodyPr>
              <a:spAutoFit/>
            </a:bodyPr>
            <a:lstStyle/>
            <a:p>
              <a:pPr algn="ctr">
                <a:spcBef>
                  <a:spcPct val="50000"/>
                </a:spcBef>
              </a:pPr>
              <a:r>
                <a:rPr lang="en-US" sz="2000" b="1">
                  <a:latin typeface="Times New Roman" pitchFamily="18" charset="0"/>
                  <a:cs typeface="Times New Roman" pitchFamily="18" charset="0"/>
                </a:rPr>
                <a:t>U</a:t>
              </a:r>
            </a:p>
          </p:txBody>
        </p:sp>
        <p:sp>
          <p:nvSpPr>
            <p:cNvPr id="12" name="Text Box 13"/>
            <p:cNvSpPr txBox="1">
              <a:spLocks noChangeArrowheads="1"/>
            </p:cNvSpPr>
            <p:nvPr/>
          </p:nvSpPr>
          <p:spPr bwMode="auto">
            <a:xfrm>
              <a:off x="3408" y="1104"/>
              <a:ext cx="336" cy="252"/>
            </a:xfrm>
            <a:prstGeom prst="rect">
              <a:avLst/>
            </a:prstGeom>
            <a:noFill/>
            <a:ln w="9525">
              <a:noFill/>
              <a:miter lim="800000"/>
              <a:headEnd/>
              <a:tailEnd/>
            </a:ln>
          </p:spPr>
          <p:txBody>
            <a:bodyPr>
              <a:spAutoFit/>
            </a:bodyPr>
            <a:lstStyle/>
            <a:p>
              <a:pPr algn="ctr">
                <a:spcBef>
                  <a:spcPct val="50000"/>
                </a:spcBef>
              </a:pPr>
              <a:r>
                <a:rPr lang="en-US" sz="2000" b="1">
                  <a:latin typeface="Times New Roman" pitchFamily="18" charset="0"/>
                  <a:cs typeface="Times New Roman" pitchFamily="18" charset="0"/>
                </a:rPr>
                <a:t>+</a:t>
              </a:r>
            </a:p>
          </p:txBody>
        </p:sp>
        <p:sp>
          <p:nvSpPr>
            <p:cNvPr id="13" name="Text Box 14"/>
            <p:cNvSpPr txBox="1">
              <a:spLocks noChangeArrowheads="1"/>
            </p:cNvSpPr>
            <p:nvPr/>
          </p:nvSpPr>
          <p:spPr bwMode="auto">
            <a:xfrm>
              <a:off x="4176" y="1008"/>
              <a:ext cx="336" cy="252"/>
            </a:xfrm>
            <a:prstGeom prst="rect">
              <a:avLst/>
            </a:prstGeom>
            <a:noFill/>
            <a:ln w="9525">
              <a:noFill/>
              <a:miter lim="800000"/>
              <a:headEnd/>
              <a:tailEnd/>
            </a:ln>
          </p:spPr>
          <p:txBody>
            <a:bodyPr>
              <a:spAutoFit/>
            </a:bodyPr>
            <a:lstStyle/>
            <a:p>
              <a:pPr algn="ctr">
                <a:spcBef>
                  <a:spcPct val="50000"/>
                </a:spcBef>
              </a:pPr>
              <a:r>
                <a:rPr lang="en-US" sz="2000" b="1">
                  <a:latin typeface="Times New Roman" pitchFamily="18" charset="0"/>
                  <a:cs typeface="Times New Roman" pitchFamily="18" charset="0"/>
                </a:rPr>
                <a:t>-</a:t>
              </a:r>
            </a:p>
          </p:txBody>
        </p:sp>
        <p:sp>
          <p:nvSpPr>
            <p:cNvPr id="14" name="Rectangle 15"/>
            <p:cNvSpPr>
              <a:spLocks noChangeArrowheads="1"/>
            </p:cNvSpPr>
            <p:nvPr/>
          </p:nvSpPr>
          <p:spPr bwMode="auto">
            <a:xfrm>
              <a:off x="3264" y="1920"/>
              <a:ext cx="1008" cy="240"/>
            </a:xfrm>
            <a:prstGeom prst="rect">
              <a:avLst/>
            </a:prstGeom>
            <a:solidFill>
              <a:schemeClr val="bg1"/>
            </a:solidFill>
            <a:ln w="9525">
              <a:noFill/>
              <a:miter lim="800000"/>
              <a:headEnd/>
              <a:tailEnd/>
            </a:ln>
          </p:spPr>
          <p:txBody>
            <a:bodyPr wrap="none" anchor="ctr"/>
            <a:lstStyle/>
            <a:p>
              <a:endParaRPr lang="en-US">
                <a:latin typeface="Times New Roman" pitchFamily="18" charset="0"/>
                <a:cs typeface="Times New Roman" pitchFamily="18" charset="0"/>
              </a:endParaRPr>
            </a:p>
          </p:txBody>
        </p:sp>
        <p:sp>
          <p:nvSpPr>
            <p:cNvPr id="15" name="Rectangle 16"/>
            <p:cNvSpPr>
              <a:spLocks noChangeArrowheads="1"/>
            </p:cNvSpPr>
            <p:nvPr/>
          </p:nvSpPr>
          <p:spPr bwMode="auto">
            <a:xfrm>
              <a:off x="3072" y="1928"/>
              <a:ext cx="720" cy="150"/>
            </a:xfrm>
            <a:prstGeom prst="rect">
              <a:avLst/>
            </a:prstGeom>
            <a:solidFill>
              <a:schemeClr val="accent1"/>
            </a:solidFill>
            <a:ln w="9525">
              <a:solidFill>
                <a:schemeClr val="tx1"/>
              </a:solidFill>
              <a:miter lim="800000"/>
              <a:headEnd/>
              <a:tailEnd/>
            </a:ln>
          </p:spPr>
          <p:txBody>
            <a:bodyPr wrap="none" anchor="ctr"/>
            <a:lstStyle/>
            <a:p>
              <a:endParaRPr lang="en-US">
                <a:latin typeface="Times New Roman" pitchFamily="18" charset="0"/>
                <a:cs typeface="Times New Roman" pitchFamily="18" charset="0"/>
              </a:endParaRPr>
            </a:p>
          </p:txBody>
        </p:sp>
        <p:sp>
          <p:nvSpPr>
            <p:cNvPr id="16" name="Line 17"/>
            <p:cNvSpPr>
              <a:spLocks noChangeShapeType="1"/>
            </p:cNvSpPr>
            <p:nvPr/>
          </p:nvSpPr>
          <p:spPr bwMode="auto">
            <a:xfrm>
              <a:off x="3504" y="1680"/>
              <a:ext cx="0" cy="240"/>
            </a:xfrm>
            <a:prstGeom prst="line">
              <a:avLst/>
            </a:prstGeom>
            <a:noFill/>
            <a:ln w="38100">
              <a:solidFill>
                <a:schemeClr val="tx1"/>
              </a:solidFill>
              <a:round/>
              <a:headEnd/>
              <a:tailEnd type="triangle" w="med" len="med"/>
            </a:ln>
          </p:spPr>
          <p:txBody>
            <a:bodyPr/>
            <a:lstStyle/>
            <a:p>
              <a:endParaRPr lang="en-US"/>
            </a:p>
          </p:txBody>
        </p:sp>
        <p:sp>
          <p:nvSpPr>
            <p:cNvPr id="17" name="Line 18"/>
            <p:cNvSpPr>
              <a:spLocks noChangeShapeType="1"/>
            </p:cNvSpPr>
            <p:nvPr/>
          </p:nvSpPr>
          <p:spPr bwMode="auto">
            <a:xfrm>
              <a:off x="3504" y="1680"/>
              <a:ext cx="768" cy="0"/>
            </a:xfrm>
            <a:prstGeom prst="line">
              <a:avLst/>
            </a:prstGeom>
            <a:noFill/>
            <a:ln w="38100">
              <a:solidFill>
                <a:schemeClr val="tx1"/>
              </a:solidFill>
              <a:round/>
              <a:headEnd/>
              <a:tailEnd/>
            </a:ln>
          </p:spPr>
          <p:txBody>
            <a:bodyPr/>
            <a:lstStyle/>
            <a:p>
              <a:endParaRPr lang="en-US"/>
            </a:p>
          </p:txBody>
        </p:sp>
        <p:sp>
          <p:nvSpPr>
            <p:cNvPr id="18" name="Line 19"/>
            <p:cNvSpPr>
              <a:spLocks noChangeShapeType="1"/>
            </p:cNvSpPr>
            <p:nvPr/>
          </p:nvSpPr>
          <p:spPr bwMode="auto">
            <a:xfrm>
              <a:off x="4272" y="1680"/>
              <a:ext cx="0" cy="336"/>
            </a:xfrm>
            <a:prstGeom prst="line">
              <a:avLst/>
            </a:prstGeom>
            <a:noFill/>
            <a:ln w="38100">
              <a:solidFill>
                <a:schemeClr val="tx1"/>
              </a:solidFill>
              <a:round/>
              <a:headEnd/>
              <a:tailEnd/>
            </a:ln>
          </p:spPr>
          <p:txBody>
            <a:bodyPr/>
            <a:lstStyle/>
            <a:p>
              <a:endParaRPr lang="en-US"/>
            </a:p>
          </p:txBody>
        </p:sp>
        <p:sp>
          <p:nvSpPr>
            <p:cNvPr id="19" name="AutoShape 20"/>
            <p:cNvSpPr>
              <a:spLocks noChangeArrowheads="1"/>
            </p:cNvSpPr>
            <p:nvPr/>
          </p:nvSpPr>
          <p:spPr bwMode="auto">
            <a:xfrm>
              <a:off x="4684" y="1892"/>
              <a:ext cx="240" cy="240"/>
            </a:xfrm>
            <a:prstGeom prst="flowChartSummingJunction">
              <a:avLst/>
            </a:prstGeom>
            <a:solidFill>
              <a:srgbClr val="FF6600"/>
            </a:solidFill>
            <a:ln w="9525">
              <a:solidFill>
                <a:schemeClr val="tx1"/>
              </a:solidFill>
              <a:round/>
              <a:headEnd/>
              <a:tailEnd/>
            </a:ln>
          </p:spPr>
          <p:txBody>
            <a:bodyPr wrap="none" anchor="ctr"/>
            <a:lstStyle/>
            <a:p>
              <a:endParaRPr lang="en-US">
                <a:latin typeface="Times New Roman" pitchFamily="18" charset="0"/>
                <a:cs typeface="Times New Roman" pitchFamily="18" charset="0"/>
              </a:endParaRPr>
            </a:p>
          </p:txBody>
        </p:sp>
        <p:sp>
          <p:nvSpPr>
            <p:cNvPr id="20" name="Text Box 21"/>
            <p:cNvSpPr txBox="1">
              <a:spLocks noChangeArrowheads="1"/>
            </p:cNvSpPr>
            <p:nvPr/>
          </p:nvSpPr>
          <p:spPr bwMode="auto">
            <a:xfrm>
              <a:off x="4560" y="1594"/>
              <a:ext cx="480" cy="291"/>
            </a:xfrm>
            <a:prstGeom prst="rect">
              <a:avLst/>
            </a:prstGeom>
            <a:noFill/>
            <a:ln w="9525">
              <a:noFill/>
              <a:miter lim="800000"/>
              <a:headEnd/>
              <a:tailEnd/>
            </a:ln>
          </p:spPr>
          <p:txBody>
            <a:bodyPr>
              <a:spAutoFit/>
            </a:bodyPr>
            <a:lstStyle/>
            <a:p>
              <a:pPr algn="ctr">
                <a:spcBef>
                  <a:spcPct val="50000"/>
                </a:spcBef>
              </a:pPr>
              <a:r>
                <a:rPr lang="en-US" sz="2400">
                  <a:latin typeface="Times New Roman" pitchFamily="18" charset="0"/>
                  <a:cs typeface="Times New Roman" pitchFamily="18" charset="0"/>
                </a:rPr>
                <a:t>R</a:t>
              </a:r>
              <a:r>
                <a:rPr lang="en-US" sz="2400" baseline="-25000">
                  <a:latin typeface="Times New Roman" pitchFamily="18" charset="0"/>
                  <a:cs typeface="Times New Roman" pitchFamily="18" charset="0"/>
                </a:rPr>
                <a:t>1</a:t>
              </a:r>
              <a:endParaRPr lang="en-US" sz="2400">
                <a:latin typeface="Times New Roman" pitchFamily="18" charset="0"/>
                <a:cs typeface="Times New Roman" pitchFamily="18" charset="0"/>
              </a:endParaRPr>
            </a:p>
          </p:txBody>
        </p:sp>
        <p:sp>
          <p:nvSpPr>
            <p:cNvPr id="21" name="Text Box 22"/>
            <p:cNvSpPr txBox="1">
              <a:spLocks noChangeArrowheads="1"/>
            </p:cNvSpPr>
            <p:nvPr/>
          </p:nvSpPr>
          <p:spPr bwMode="auto">
            <a:xfrm>
              <a:off x="3040" y="1590"/>
              <a:ext cx="480" cy="291"/>
            </a:xfrm>
            <a:prstGeom prst="rect">
              <a:avLst/>
            </a:prstGeom>
            <a:noFill/>
            <a:ln w="9525">
              <a:noFill/>
              <a:miter lim="800000"/>
              <a:headEnd/>
              <a:tailEnd/>
            </a:ln>
          </p:spPr>
          <p:txBody>
            <a:bodyPr>
              <a:spAutoFit/>
            </a:bodyPr>
            <a:lstStyle/>
            <a:p>
              <a:pPr algn="ctr">
                <a:spcBef>
                  <a:spcPct val="50000"/>
                </a:spcBef>
              </a:pPr>
              <a:r>
                <a:rPr lang="en-US" sz="2400">
                  <a:latin typeface="Times New Roman" pitchFamily="18" charset="0"/>
                  <a:cs typeface="Times New Roman" pitchFamily="18" charset="0"/>
                </a:rPr>
                <a:t>R</a:t>
              </a:r>
              <a:r>
                <a:rPr lang="en-US" sz="2400" baseline="-25000">
                  <a:latin typeface="Times New Roman" pitchFamily="18" charset="0"/>
                  <a:cs typeface="Times New Roman" pitchFamily="18" charset="0"/>
                </a:rPr>
                <a:t>2</a:t>
              </a:r>
              <a:endParaRPr lang="en-US" sz="2400">
                <a:latin typeface="Times New Roman" pitchFamily="18" charset="0"/>
                <a:cs typeface="Times New Roman" pitchFamily="18" charset="0"/>
              </a:endParaRPr>
            </a:p>
          </p:txBody>
        </p:sp>
      </p:grpSp>
      <p:sp>
        <p:nvSpPr>
          <p:cNvPr id="22" name="Text Box 25"/>
          <p:cNvSpPr txBox="1">
            <a:spLocks noChangeArrowheads="1"/>
          </p:cNvSpPr>
          <p:nvPr/>
        </p:nvSpPr>
        <p:spPr bwMode="auto">
          <a:xfrm>
            <a:off x="3200400" y="2438400"/>
            <a:ext cx="1371600" cy="584745"/>
          </a:xfrm>
          <a:prstGeom prst="rect">
            <a:avLst/>
          </a:prstGeom>
          <a:ln>
            <a:headEnd/>
            <a:tailEnd/>
          </a:ln>
        </p:spPr>
        <p:style>
          <a:lnRef idx="2">
            <a:schemeClr val="accent2"/>
          </a:lnRef>
          <a:fillRef idx="1">
            <a:schemeClr val="lt1"/>
          </a:fillRef>
          <a:effectRef idx="0">
            <a:schemeClr val="accent2"/>
          </a:effectRef>
          <a:fontRef idx="minor">
            <a:schemeClr val="dk1"/>
          </a:fontRef>
        </p:style>
        <p:txBody>
          <a:bodyPr wrap="square" lIns="91409" tIns="45705" rIns="91409" bIns="45705">
            <a:spAutoFit/>
          </a:bodyPr>
          <a:lstStyle/>
          <a:p>
            <a:pPr>
              <a:spcBef>
                <a:spcPct val="50000"/>
              </a:spcBef>
            </a:pPr>
            <a:r>
              <a:rPr lang="en-US" sz="3200" b="1" dirty="0" err="1">
                <a:solidFill>
                  <a:srgbClr val="002060"/>
                </a:solidFill>
                <a:latin typeface="Times New Roman" pitchFamily="18" charset="0"/>
                <a:cs typeface="Times New Roman" pitchFamily="18" charset="0"/>
              </a:rPr>
              <a:t>Gợi</a:t>
            </a:r>
            <a:r>
              <a:rPr lang="en-US" sz="3200" b="1" dirty="0">
                <a:solidFill>
                  <a:srgbClr val="002060"/>
                </a:solidFill>
                <a:latin typeface="Times New Roman" pitchFamily="18" charset="0"/>
                <a:cs typeface="Times New Roman" pitchFamily="18" charset="0"/>
              </a:rPr>
              <a:t> ý:</a:t>
            </a:r>
          </a:p>
        </p:txBody>
      </p:sp>
      <p:sp>
        <p:nvSpPr>
          <p:cNvPr id="23" name="Text Box 27"/>
          <p:cNvSpPr txBox="1">
            <a:spLocks noChangeArrowheads="1"/>
          </p:cNvSpPr>
          <p:nvPr/>
        </p:nvSpPr>
        <p:spPr bwMode="auto">
          <a:xfrm>
            <a:off x="2971800" y="3124200"/>
            <a:ext cx="6172200" cy="1077188"/>
          </a:xfrm>
          <a:prstGeom prst="rect">
            <a:avLst/>
          </a:prstGeom>
          <a:noFill/>
          <a:ln w="9525">
            <a:noFill/>
            <a:miter lim="800000"/>
            <a:headEnd/>
            <a:tailEnd/>
          </a:ln>
        </p:spPr>
        <p:txBody>
          <a:bodyPr wrap="square" lIns="91409" tIns="45705" rIns="91409" bIns="45705">
            <a:spAutoFit/>
          </a:bodyPr>
          <a:lstStyle/>
          <a:p>
            <a:pPr>
              <a:spcBef>
                <a:spcPct val="50000"/>
              </a:spcBef>
            </a:pPr>
            <a:r>
              <a:rPr lang="en-US" sz="3200" b="1" dirty="0">
                <a:solidFill>
                  <a:srgbClr val="FF0000"/>
                </a:solidFill>
                <a:latin typeface="Times New Roman" pitchFamily="18" charset="0"/>
                <a:cs typeface="Times New Roman" pitchFamily="18" charset="0"/>
              </a:rPr>
              <a:t>R</a:t>
            </a:r>
            <a:r>
              <a:rPr lang="en-US" sz="3200" b="1" baseline="-25000" dirty="0">
                <a:solidFill>
                  <a:srgbClr val="FF0000"/>
                </a:solidFill>
                <a:latin typeface="Times New Roman" pitchFamily="18" charset="0"/>
                <a:cs typeface="Times New Roman" pitchFamily="18" charset="0"/>
              </a:rPr>
              <a:t>2</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là</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điện</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trở</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phần</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biến</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trở</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tham</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gia</a:t>
            </a:r>
            <a:endParaRPr lang="en-US" sz="3200" b="1" dirty="0">
              <a:solidFill>
                <a:srgbClr val="FF0000"/>
              </a:solidFill>
              <a:latin typeface="Times New Roman" pitchFamily="18" charset="0"/>
              <a:cs typeface="Times New Roman" pitchFamily="18" charset="0"/>
            </a:endParaRPr>
          </a:p>
        </p:txBody>
      </p:sp>
      <p:sp>
        <p:nvSpPr>
          <p:cNvPr id="24" name="Text Box 28"/>
          <p:cNvSpPr txBox="1">
            <a:spLocks noChangeArrowheads="1"/>
          </p:cNvSpPr>
          <p:nvPr/>
        </p:nvSpPr>
        <p:spPr bwMode="auto">
          <a:xfrm>
            <a:off x="2971800" y="4343400"/>
            <a:ext cx="6172200" cy="1077913"/>
          </a:xfrm>
          <a:prstGeom prst="rect">
            <a:avLst/>
          </a:prstGeom>
          <a:noFill/>
          <a:ln w="9525">
            <a:noFill/>
            <a:miter lim="800000"/>
            <a:headEnd/>
            <a:tailEnd/>
          </a:ln>
        </p:spPr>
        <p:txBody>
          <a:bodyPr wrap="square" lIns="91409" tIns="45705" rIns="91409" bIns="45705">
            <a:spAutoFit/>
          </a:bodyPr>
          <a:lstStyle/>
          <a:p>
            <a:pPr>
              <a:spcBef>
                <a:spcPct val="50000"/>
              </a:spcBef>
            </a:pPr>
            <a:r>
              <a:rPr lang="en-US" sz="3200" b="1" dirty="0">
                <a:solidFill>
                  <a:srgbClr val="0000FF"/>
                </a:solidFill>
                <a:latin typeface="Times New Roman" pitchFamily="18" charset="0"/>
                <a:cs typeface="Times New Roman" pitchFamily="18" charset="0"/>
              </a:rPr>
              <a:t>R</a:t>
            </a:r>
            <a:r>
              <a:rPr lang="en-US" sz="3200" b="1" baseline="-25000" dirty="0">
                <a:solidFill>
                  <a:srgbClr val="0000FF"/>
                </a:solidFill>
                <a:latin typeface="Times New Roman" pitchFamily="18" charset="0"/>
                <a:cs typeface="Times New Roman" pitchFamily="18" charset="0"/>
              </a:rPr>
              <a:t>2 </a:t>
            </a:r>
            <a:r>
              <a:rPr lang="en-US" sz="3200" b="1" dirty="0" err="1">
                <a:solidFill>
                  <a:srgbClr val="0000FF"/>
                </a:solidFill>
                <a:latin typeface="Times New Roman" pitchFamily="18" charset="0"/>
                <a:cs typeface="Times New Roman" pitchFamily="18" charset="0"/>
              </a:rPr>
              <a:t>và</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bóng</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đèn</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mắc</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với</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nhau</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như</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thế</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nào</a:t>
            </a:r>
            <a:r>
              <a:rPr lang="en-US" sz="3200" b="1" dirty="0">
                <a:solidFill>
                  <a:srgbClr val="0000FF"/>
                </a:solidFill>
                <a:latin typeface="Times New Roman" pitchFamily="18" charset="0"/>
                <a:cs typeface="Times New Roman" pitchFamily="18" charset="0"/>
              </a:rPr>
              <a:t>?</a:t>
            </a:r>
          </a:p>
        </p:txBody>
      </p:sp>
      <p:sp>
        <p:nvSpPr>
          <p:cNvPr id="25" name="Text Box 29"/>
          <p:cNvSpPr txBox="1">
            <a:spLocks noChangeArrowheads="1"/>
          </p:cNvSpPr>
          <p:nvPr/>
        </p:nvSpPr>
        <p:spPr bwMode="auto">
          <a:xfrm>
            <a:off x="0" y="5486400"/>
            <a:ext cx="9372600" cy="1200298"/>
          </a:xfrm>
          <a:prstGeom prst="rect">
            <a:avLst/>
          </a:prstGeom>
          <a:noFill/>
          <a:ln w="9525">
            <a:noFill/>
            <a:miter lim="800000"/>
            <a:headEnd/>
            <a:tailEnd/>
          </a:ln>
        </p:spPr>
        <p:txBody>
          <a:bodyPr wrap="square" lIns="91409" tIns="45705" rIns="91409" bIns="45705">
            <a:spAutoFit/>
          </a:bodyPr>
          <a:lstStyle/>
          <a:p>
            <a:pPr>
              <a:spcBef>
                <a:spcPct val="50000"/>
              </a:spcBef>
            </a:pPr>
            <a:r>
              <a:rPr lang="en-US" sz="3600" b="1" dirty="0">
                <a:solidFill>
                  <a:srgbClr val="FF0000"/>
                </a:solidFill>
                <a:latin typeface="Times New Roman" pitchFamily="18" charset="0"/>
                <a:cs typeface="Times New Roman" pitchFamily="18" charset="0"/>
              </a:rPr>
              <a:t>R</a:t>
            </a:r>
            <a:r>
              <a:rPr lang="en-US" sz="3600" b="1" baseline="-25000" dirty="0">
                <a:solidFill>
                  <a:srgbClr val="FF0000"/>
                </a:solidFill>
                <a:latin typeface="Times New Roman" pitchFamily="18" charset="0"/>
                <a:cs typeface="Times New Roman" pitchFamily="18" charset="0"/>
              </a:rPr>
              <a:t>2 </a:t>
            </a:r>
            <a:r>
              <a:rPr lang="en-US" sz="3600" b="1" dirty="0" err="1">
                <a:solidFill>
                  <a:srgbClr val="FF0000"/>
                </a:solidFill>
                <a:latin typeface="Times New Roman" pitchFamily="18" charset="0"/>
                <a:cs typeface="Times New Roman" pitchFamily="18" charset="0"/>
              </a:rPr>
              <a:t>và</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bóng</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đèn</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mắc</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nối</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tiếp</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thì</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cường</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độ</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dòng</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điện</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có</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đặc</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điểm</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gì</a:t>
            </a:r>
            <a:r>
              <a:rPr lang="en-US" sz="3600" b="1" dirty="0">
                <a:solidFill>
                  <a:srgbClr val="FF0000"/>
                </a:solidFill>
                <a:latin typeface="Times New Roman" pitchFamily="18" charset="0"/>
                <a:cs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2"/>
                                        </p:tgtEl>
                                        <p:attrNameLst>
                                          <p:attrName>style.visibility</p:attrName>
                                        </p:attrNameLst>
                                      </p:cBhvr>
                                      <p:to>
                                        <p:strVal val="visible"/>
                                      </p:to>
                                    </p:set>
                                    <p:animEffect transition="in" filter="wipe(left)">
                                      <p:cBhvr>
                                        <p:cTn id="17" dur="3000"/>
                                        <p:tgtEl>
                                          <p:spTgt spid="22"/>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23"/>
                                        </p:tgtEl>
                                        <p:attrNameLst>
                                          <p:attrName>style.visibility</p:attrName>
                                        </p:attrNameLst>
                                      </p:cBhvr>
                                      <p:to>
                                        <p:strVal val="visible"/>
                                      </p:to>
                                    </p:set>
                                    <p:animEffect transition="in" filter="wipe(left)">
                                      <p:cBhvr>
                                        <p:cTn id="22" dur="3000"/>
                                        <p:tgtEl>
                                          <p:spTgt spid="23"/>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24"/>
                                        </p:tgtEl>
                                        <p:attrNameLst>
                                          <p:attrName>style.visibility</p:attrName>
                                        </p:attrNameLst>
                                      </p:cBhvr>
                                      <p:to>
                                        <p:strVal val="visible"/>
                                      </p:to>
                                    </p:set>
                                    <p:animEffect transition="in" filter="wipe(left)">
                                      <p:cBhvr>
                                        <p:cTn id="27" dur="3000"/>
                                        <p:tgtEl>
                                          <p:spTgt spid="24"/>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25"/>
                                        </p:tgtEl>
                                        <p:attrNameLst>
                                          <p:attrName>style.visibility</p:attrName>
                                        </p:attrNameLst>
                                      </p:cBhvr>
                                      <p:to>
                                        <p:strVal val="visible"/>
                                      </p:to>
                                    </p:set>
                                    <p:animEffect transition="in" filter="wipe(left)">
                                      <p:cBhvr>
                                        <p:cTn id="32" dur="30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2" grpId="0" animBg="1"/>
      <p:bldP spid="23" grpId="0"/>
      <p:bldP spid="24" grpId="0"/>
      <p:bldP spid="25"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155</TotalTime>
  <Words>1765</Words>
  <Application>Microsoft Office PowerPoint</Application>
  <PresentationFormat>On-screen Show (4:3)</PresentationFormat>
  <Paragraphs>298</Paragraphs>
  <Slides>21</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21</vt:i4>
      </vt:variant>
    </vt:vector>
  </HeadingPairs>
  <TitlesOfParts>
    <vt:vector size="28" baseType="lpstr">
      <vt:lpstr>.VnTime</vt:lpstr>
      <vt:lpstr>.VnTimeH</vt:lpstr>
      <vt:lpstr>Arial</vt:lpstr>
      <vt:lpstr>Calibri</vt:lpstr>
      <vt:lpstr>Times New Roman</vt:lpstr>
      <vt:lpstr>Office Theme</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asus</cp:lastModifiedBy>
  <cp:revision>30</cp:revision>
  <dcterms:created xsi:type="dcterms:W3CDTF">2022-07-17T04:09:04Z</dcterms:created>
  <dcterms:modified xsi:type="dcterms:W3CDTF">2023-11-14T14:14:27Z</dcterms:modified>
</cp:coreProperties>
</file>