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67"/>
  </p:notesMasterIdLst>
  <p:sldIdLst>
    <p:sldId id="256" r:id="rId2"/>
    <p:sldId id="257" r:id="rId3"/>
    <p:sldId id="570" r:id="rId4"/>
    <p:sldId id="258" r:id="rId5"/>
    <p:sldId id="260" r:id="rId6"/>
    <p:sldId id="273" r:id="rId7"/>
    <p:sldId id="263" r:id="rId8"/>
    <p:sldId id="575" r:id="rId9"/>
    <p:sldId id="581" r:id="rId10"/>
    <p:sldId id="583" r:id="rId11"/>
    <p:sldId id="584" r:id="rId12"/>
    <p:sldId id="580" r:id="rId13"/>
    <p:sldId id="585" r:id="rId14"/>
    <p:sldId id="304" r:id="rId15"/>
    <p:sldId id="587" r:id="rId16"/>
    <p:sldId id="588" r:id="rId17"/>
    <p:sldId id="589" r:id="rId18"/>
    <p:sldId id="590" r:id="rId19"/>
    <p:sldId id="591" r:id="rId20"/>
    <p:sldId id="594" r:id="rId21"/>
    <p:sldId id="283" r:id="rId22"/>
    <p:sldId id="595" r:id="rId23"/>
    <p:sldId id="596" r:id="rId24"/>
    <p:sldId id="597" r:id="rId25"/>
    <p:sldId id="598" r:id="rId26"/>
    <p:sldId id="599" r:id="rId27"/>
    <p:sldId id="600" r:id="rId28"/>
    <p:sldId id="601" r:id="rId29"/>
    <p:sldId id="602" r:id="rId30"/>
    <p:sldId id="603" r:id="rId31"/>
    <p:sldId id="604" r:id="rId32"/>
    <p:sldId id="288" r:id="rId33"/>
    <p:sldId id="605" r:id="rId34"/>
    <p:sldId id="608" r:id="rId35"/>
    <p:sldId id="606" r:id="rId36"/>
    <p:sldId id="607" r:id="rId37"/>
    <p:sldId id="609" r:id="rId38"/>
    <p:sldId id="610" r:id="rId39"/>
    <p:sldId id="611" r:id="rId40"/>
    <p:sldId id="612" r:id="rId41"/>
    <p:sldId id="613" r:id="rId42"/>
    <p:sldId id="614" r:id="rId43"/>
    <p:sldId id="615" r:id="rId44"/>
    <p:sldId id="300" r:id="rId45"/>
    <p:sldId id="616" r:id="rId46"/>
    <p:sldId id="619" r:id="rId47"/>
    <p:sldId id="620" r:id="rId48"/>
    <p:sldId id="621" r:id="rId49"/>
    <p:sldId id="622" r:id="rId50"/>
    <p:sldId id="623" r:id="rId51"/>
    <p:sldId id="624" r:id="rId52"/>
    <p:sldId id="625" r:id="rId53"/>
    <p:sldId id="626" r:id="rId54"/>
    <p:sldId id="627" r:id="rId55"/>
    <p:sldId id="628" r:id="rId56"/>
    <p:sldId id="629" r:id="rId57"/>
    <p:sldId id="266" r:id="rId58"/>
    <p:sldId id="268" r:id="rId59"/>
    <p:sldId id="617" r:id="rId60"/>
    <p:sldId id="641" r:id="rId61"/>
    <p:sldId id="618" r:id="rId62"/>
    <p:sldId id="642" r:id="rId63"/>
    <p:sldId id="271" r:id="rId64"/>
    <p:sldId id="301" r:id="rId65"/>
    <p:sldId id="313" r:id="rId66"/>
  </p:sldIdLst>
  <p:sldSz cx="9144000" cy="5143500" type="screen16x9"/>
  <p:notesSz cx="6858000" cy="9144000"/>
  <p:embeddedFontLs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
      <p:font typeface="Englebert" panose="020B0604020202020204" charset="0"/>
      <p:regular r:id="rId73"/>
    </p:embeddedFont>
    <p:embeddedFont>
      <p:font typeface="Fira Sans Extra Condensed Medium" panose="020B0604020202020204" charset="0"/>
      <p:regular r:id="rId74"/>
      <p:bold r:id="rId75"/>
      <p:italic r:id="rId76"/>
      <p:boldItalic r:id="rId77"/>
    </p:embeddedFont>
    <p:embeddedFont>
      <p:font typeface="Livvic" pitchFamily="2" charset="0"/>
      <p:regular r:id="rId78"/>
      <p:bold r:id="rId79"/>
      <p:italic r:id="rId80"/>
      <p:boldItalic r:id="rId81"/>
    </p:embeddedFont>
    <p:embeddedFont>
      <p:font typeface="Open Sans" panose="020B0606030504020204" pitchFamily="34" charset="0"/>
      <p:regular r:id="rId82"/>
      <p:bold r:id="rId83"/>
      <p:italic r:id="rId84"/>
      <p:boldItalic r:id="rId85"/>
    </p:embeddedFont>
    <p:embeddedFont>
      <p:font typeface="Oswald Light" panose="00000400000000000000" pitchFamily="2" charset="0"/>
      <p:regular r:id="rId86"/>
      <p:bold r:id="rId87"/>
    </p:embeddedFont>
    <p:embeddedFont>
      <p:font typeface="Oswald SemiBold" panose="00000700000000000000" pitchFamily="2" charset="0"/>
      <p:regular r:id="rId88"/>
      <p:bold r:id="rId89"/>
    </p:embeddedFont>
    <p:embeddedFont>
      <p:font typeface="Roboto Condensed Light" panose="02000000000000000000" pitchFamily="2" charset="0"/>
      <p:regular r:id="rId90"/>
      <p:italic r:id="rId91"/>
    </p:embeddedFont>
    <p:embeddedFont>
      <p:font typeface="Zilla Slab" panose="020B0604020202020204" charset="0"/>
      <p:regular r:id="rId92"/>
      <p:bold r:id="rId93"/>
      <p:italic r:id="rId94"/>
    </p:embeddedFont>
    <p:embeddedFont>
      <p:font typeface="Zilla Slab Light" panose="020B0604020202020204" charset="0"/>
      <p:bold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9AA0A6"/>
          </p15:clr>
        </p15:guide>
        <p15:guide id="2" orient="horz" pos="340">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5" d="100"/>
          <a:sy n="85" d="100"/>
        </p:scale>
        <p:origin x="906" y="78"/>
      </p:cViewPr>
      <p:guideLst>
        <p:guide orient="horz" pos="864"/>
        <p:guide orient="horz" pos="3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font" Target="fonts/font22.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fntdata"/><Relationship Id="rId92"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90" Type="http://schemas.openxmlformats.org/officeDocument/2006/relationships/font" Target="fonts/font23.fntdata"/><Relationship Id="rId95" Type="http://schemas.openxmlformats.org/officeDocument/2006/relationships/font" Target="fonts/font2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93" Type="http://schemas.openxmlformats.org/officeDocument/2006/relationships/font" Target="fonts/font26.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font" Target="fonts/font24.fntdata"/><Relationship Id="rId96"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94" Type="http://schemas.openxmlformats.org/officeDocument/2006/relationships/font" Target="fonts/font27.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00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9d2aea77ef_0_5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9d2aea77ef_0_5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34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9d2aea77ef_0_6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9d2aea77ef_0_6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37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23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0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9d2aea77ef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9d2aea77ef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9d2aea77ef_0_3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9d2aea77ef_0_3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9d2aea77ef_0_3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9d2aea77ef_0_3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d2aea77ef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9d2aea77e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9d2aea77ef_0_6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9d2aea77ef_0_6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d2aea77ef_0_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d2aea77ef_0_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0" i="0" dirty="0">
                <a:solidFill>
                  <a:srgbClr val="000000"/>
                </a:solidFill>
                <a:effectLst/>
                <a:latin typeface="Open Sans" panose="020B0606030504020204" pitchFamily="34" charset="0"/>
              </a:rPr>
              <a:t>Để biết được lượng chất có bao nhiêu phân tử, nguyên tử ta cần sử dụng khái niệm mol.</a:t>
            </a:r>
            <a:endParaRPr lang="en-US" dirty="0"/>
          </a:p>
        </p:txBody>
      </p:sp>
    </p:spTree>
    <p:extLst>
      <p:ext uri="{BB962C8B-B14F-4D97-AF65-F5344CB8AC3E}">
        <p14:creationId xmlns:p14="http://schemas.microsoft.com/office/powerpoint/2010/main" val="75473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9d2aea77ef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9d2aea77ef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9d2aea77ef_0_8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9d2aea77ef_0_8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9d2aea77ef_0_3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9d2aea77ef_0_3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9d2aea77ef_0_5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9d2aea77ef_0_5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flipH="1">
            <a:off x="3531625" y="3119750"/>
            <a:ext cx="50568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2" name="Google Shape;12;p2"/>
          <p:cNvSpPr txBox="1">
            <a:spLocks noGrp="1"/>
          </p:cNvSpPr>
          <p:nvPr>
            <p:ph type="subTitle" idx="1"/>
          </p:nvPr>
        </p:nvSpPr>
        <p:spPr>
          <a:xfrm flipH="1">
            <a:off x="5296225" y="3772325"/>
            <a:ext cx="32922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32">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9144000" cy="5205803"/>
          </a:xfrm>
          <a:prstGeom prst="rect">
            <a:avLst/>
          </a:prstGeom>
          <a:noFill/>
          <a:ln>
            <a:noFill/>
          </a:ln>
        </p:spPr>
      </p:pic>
      <p:sp>
        <p:nvSpPr>
          <p:cNvPr id="87" name="Google Shape;87;p14"/>
          <p:cNvSpPr txBox="1">
            <a:spLocks noGrp="1"/>
          </p:cNvSpPr>
          <p:nvPr>
            <p:ph type="ctrTitle"/>
          </p:nvPr>
        </p:nvSpPr>
        <p:spPr>
          <a:xfrm>
            <a:off x="2927826" y="9400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88" name="Google Shape;88;p14"/>
          <p:cNvSpPr txBox="1">
            <a:spLocks noGrp="1"/>
          </p:cNvSpPr>
          <p:nvPr>
            <p:ph type="subTitle" idx="1"/>
          </p:nvPr>
        </p:nvSpPr>
        <p:spPr>
          <a:xfrm>
            <a:off x="2927819" y="12180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89" name="Google Shape;89;p14"/>
          <p:cNvSpPr txBox="1">
            <a:spLocks noGrp="1"/>
          </p:cNvSpPr>
          <p:nvPr>
            <p:ph type="title" idx="2" hasCustomPrompt="1"/>
          </p:nvPr>
        </p:nvSpPr>
        <p:spPr>
          <a:xfrm>
            <a:off x="1927225" y="94025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0" name="Google Shape;90;p14"/>
          <p:cNvSpPr txBox="1">
            <a:spLocks noGrp="1"/>
          </p:cNvSpPr>
          <p:nvPr>
            <p:ph type="ctrTitle" idx="3"/>
          </p:nvPr>
        </p:nvSpPr>
        <p:spPr>
          <a:xfrm>
            <a:off x="5495701" y="9400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1" name="Google Shape;91;p14"/>
          <p:cNvSpPr txBox="1">
            <a:spLocks noGrp="1"/>
          </p:cNvSpPr>
          <p:nvPr>
            <p:ph type="subTitle" idx="4"/>
          </p:nvPr>
        </p:nvSpPr>
        <p:spPr>
          <a:xfrm>
            <a:off x="5495694" y="12180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92" name="Google Shape;92;p14"/>
          <p:cNvSpPr txBox="1">
            <a:spLocks noGrp="1"/>
          </p:cNvSpPr>
          <p:nvPr>
            <p:ph type="title" idx="5" hasCustomPrompt="1"/>
          </p:nvPr>
        </p:nvSpPr>
        <p:spPr>
          <a:xfrm>
            <a:off x="4497600" y="94025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4"/>
          <p:cNvSpPr txBox="1">
            <a:spLocks noGrp="1"/>
          </p:cNvSpPr>
          <p:nvPr>
            <p:ph type="ctrTitle" idx="6"/>
          </p:nvPr>
        </p:nvSpPr>
        <p:spPr>
          <a:xfrm>
            <a:off x="2927826" y="20523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4"/>
          <p:cNvSpPr txBox="1">
            <a:spLocks noGrp="1"/>
          </p:cNvSpPr>
          <p:nvPr>
            <p:ph type="subTitle" idx="7"/>
          </p:nvPr>
        </p:nvSpPr>
        <p:spPr>
          <a:xfrm>
            <a:off x="2927819" y="23303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95" name="Google Shape;95;p14"/>
          <p:cNvSpPr txBox="1">
            <a:spLocks noGrp="1"/>
          </p:cNvSpPr>
          <p:nvPr>
            <p:ph type="title" idx="8" hasCustomPrompt="1"/>
          </p:nvPr>
        </p:nvSpPr>
        <p:spPr>
          <a:xfrm>
            <a:off x="1927225" y="205250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4"/>
          <p:cNvSpPr txBox="1">
            <a:spLocks noGrp="1"/>
          </p:cNvSpPr>
          <p:nvPr>
            <p:ph type="ctrTitle" idx="9"/>
          </p:nvPr>
        </p:nvSpPr>
        <p:spPr>
          <a:xfrm>
            <a:off x="5495701" y="20523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7" name="Google Shape;97;p14"/>
          <p:cNvSpPr txBox="1">
            <a:spLocks noGrp="1"/>
          </p:cNvSpPr>
          <p:nvPr>
            <p:ph type="subTitle" idx="13"/>
          </p:nvPr>
        </p:nvSpPr>
        <p:spPr>
          <a:xfrm>
            <a:off x="5495694" y="23303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98" name="Google Shape;98;p14"/>
          <p:cNvSpPr txBox="1">
            <a:spLocks noGrp="1"/>
          </p:cNvSpPr>
          <p:nvPr>
            <p:ph type="title" idx="14" hasCustomPrompt="1"/>
          </p:nvPr>
        </p:nvSpPr>
        <p:spPr>
          <a:xfrm>
            <a:off x="4497600" y="205250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4"/>
          <p:cNvSpPr txBox="1">
            <a:spLocks noGrp="1"/>
          </p:cNvSpPr>
          <p:nvPr>
            <p:ph type="ctrTitle" idx="15"/>
          </p:nvPr>
        </p:nvSpPr>
        <p:spPr>
          <a:xfrm>
            <a:off x="2927826" y="31646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0" name="Google Shape;100;p14"/>
          <p:cNvSpPr txBox="1">
            <a:spLocks noGrp="1"/>
          </p:cNvSpPr>
          <p:nvPr>
            <p:ph type="subTitle" idx="16"/>
          </p:nvPr>
        </p:nvSpPr>
        <p:spPr>
          <a:xfrm>
            <a:off x="2927819" y="34426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101" name="Google Shape;101;p14"/>
          <p:cNvSpPr txBox="1">
            <a:spLocks noGrp="1"/>
          </p:cNvSpPr>
          <p:nvPr>
            <p:ph type="title" idx="17" hasCustomPrompt="1"/>
          </p:nvPr>
        </p:nvSpPr>
        <p:spPr>
          <a:xfrm>
            <a:off x="1927225" y="316465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4"/>
          <p:cNvSpPr txBox="1">
            <a:spLocks noGrp="1"/>
          </p:cNvSpPr>
          <p:nvPr>
            <p:ph type="ctrTitle" idx="18"/>
          </p:nvPr>
        </p:nvSpPr>
        <p:spPr>
          <a:xfrm>
            <a:off x="5495701" y="3164650"/>
            <a:ext cx="1652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3" name="Google Shape;103;p14"/>
          <p:cNvSpPr txBox="1">
            <a:spLocks noGrp="1"/>
          </p:cNvSpPr>
          <p:nvPr>
            <p:ph type="subTitle" idx="19"/>
          </p:nvPr>
        </p:nvSpPr>
        <p:spPr>
          <a:xfrm>
            <a:off x="5495694" y="3442650"/>
            <a:ext cx="16524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104" name="Google Shape;104;p14"/>
          <p:cNvSpPr txBox="1">
            <a:spLocks noGrp="1"/>
          </p:cNvSpPr>
          <p:nvPr>
            <p:ph type="title" idx="20" hasCustomPrompt="1"/>
          </p:nvPr>
        </p:nvSpPr>
        <p:spPr>
          <a:xfrm>
            <a:off x="4497600" y="3164650"/>
            <a:ext cx="1031100" cy="756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64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2">
  <p:cSld name="CUSTOM_33">
    <p:spTree>
      <p:nvGrpSpPr>
        <p:cNvPr id="1" name="Shape 105"/>
        <p:cNvGrpSpPr/>
        <p:nvPr/>
      </p:nvGrpSpPr>
      <p:grpSpPr>
        <a:xfrm>
          <a:off x="0" y="0"/>
          <a:ext cx="0" cy="0"/>
          <a:chOff x="0" y="0"/>
          <a:chExt cx="0" cy="0"/>
        </a:xfrm>
      </p:grpSpPr>
      <p:sp>
        <p:nvSpPr>
          <p:cNvPr id="106" name="Google Shape;106;p15"/>
          <p:cNvSpPr/>
          <p:nvPr/>
        </p:nvSpPr>
        <p:spPr>
          <a:xfrm rot="-5400000">
            <a:off x="1423544"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5400000">
            <a:off x="1423544"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rot="-5400000">
            <a:off x="4267044"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5400000">
            <a:off x="4267044"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5400000">
            <a:off x="7110556"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rot="-5400000">
            <a:off x="7110556"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5"/>
          <p:cNvPicPr preferRelativeResize="0"/>
          <p:nvPr/>
        </p:nvPicPr>
        <p:blipFill>
          <a:blip r:embed="rId2">
            <a:alphaModFix/>
          </a:blip>
          <a:stretch>
            <a:fillRect/>
          </a:stretch>
        </p:blipFill>
        <p:spPr>
          <a:xfrm rot="10800000" flipH="1">
            <a:off x="0" y="3171813"/>
            <a:ext cx="3067050" cy="1971675"/>
          </a:xfrm>
          <a:prstGeom prst="rect">
            <a:avLst/>
          </a:prstGeom>
          <a:noFill/>
          <a:ln>
            <a:noFill/>
          </a:ln>
        </p:spPr>
      </p:pic>
      <p:sp>
        <p:nvSpPr>
          <p:cNvPr id="113" name="Google Shape;113;p15"/>
          <p:cNvSpPr txBox="1">
            <a:spLocks noGrp="1"/>
          </p:cNvSpPr>
          <p:nvPr>
            <p:ph type="subTitle" idx="1"/>
          </p:nvPr>
        </p:nvSpPr>
        <p:spPr>
          <a:xfrm>
            <a:off x="3629694" y="1712150"/>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4" name="Google Shape;114;p15"/>
          <p:cNvSpPr txBox="1">
            <a:spLocks noGrp="1"/>
          </p:cNvSpPr>
          <p:nvPr>
            <p:ph type="subTitle" idx="2"/>
          </p:nvPr>
        </p:nvSpPr>
        <p:spPr>
          <a:xfrm>
            <a:off x="3629694"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5" name="Google Shape;115;p15"/>
          <p:cNvSpPr txBox="1">
            <a:spLocks noGrp="1"/>
          </p:cNvSpPr>
          <p:nvPr>
            <p:ph type="subTitle" idx="3"/>
          </p:nvPr>
        </p:nvSpPr>
        <p:spPr>
          <a:xfrm>
            <a:off x="6473206" y="1712150"/>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6" name="Google Shape;116;p15"/>
          <p:cNvSpPr txBox="1">
            <a:spLocks noGrp="1"/>
          </p:cNvSpPr>
          <p:nvPr>
            <p:ph type="subTitle" idx="4"/>
          </p:nvPr>
        </p:nvSpPr>
        <p:spPr>
          <a:xfrm>
            <a:off x="6473206"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7" name="Google Shape;117;p15"/>
          <p:cNvSpPr txBox="1">
            <a:spLocks noGrp="1"/>
          </p:cNvSpPr>
          <p:nvPr>
            <p:ph type="subTitle" idx="5"/>
          </p:nvPr>
        </p:nvSpPr>
        <p:spPr>
          <a:xfrm>
            <a:off x="3629694" y="3390375"/>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8" name="Google Shape;118;p15"/>
          <p:cNvSpPr txBox="1">
            <a:spLocks noGrp="1"/>
          </p:cNvSpPr>
          <p:nvPr>
            <p:ph type="subTitle" idx="6"/>
          </p:nvPr>
        </p:nvSpPr>
        <p:spPr>
          <a:xfrm>
            <a:off x="3629694" y="3083050"/>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9" name="Google Shape;119;p15"/>
          <p:cNvSpPr txBox="1">
            <a:spLocks noGrp="1"/>
          </p:cNvSpPr>
          <p:nvPr>
            <p:ph type="subTitle" idx="7"/>
          </p:nvPr>
        </p:nvSpPr>
        <p:spPr>
          <a:xfrm>
            <a:off x="6473206" y="3390375"/>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0" name="Google Shape;120;p15"/>
          <p:cNvSpPr txBox="1">
            <a:spLocks noGrp="1"/>
          </p:cNvSpPr>
          <p:nvPr>
            <p:ph type="subTitle" idx="8"/>
          </p:nvPr>
        </p:nvSpPr>
        <p:spPr>
          <a:xfrm>
            <a:off x="6473206" y="3083050"/>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1" name="Google Shape;121;p15"/>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22" name="Google Shape;122;p15"/>
          <p:cNvSpPr txBox="1">
            <a:spLocks noGrp="1"/>
          </p:cNvSpPr>
          <p:nvPr>
            <p:ph type="subTitle" idx="9"/>
          </p:nvPr>
        </p:nvSpPr>
        <p:spPr>
          <a:xfrm>
            <a:off x="786194" y="1712152"/>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3" name="Google Shape;123;p15"/>
          <p:cNvSpPr txBox="1">
            <a:spLocks noGrp="1"/>
          </p:cNvSpPr>
          <p:nvPr>
            <p:ph type="subTitle" idx="13"/>
          </p:nvPr>
        </p:nvSpPr>
        <p:spPr>
          <a:xfrm>
            <a:off x="786194"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4" name="Google Shape;124;p15"/>
          <p:cNvSpPr txBox="1">
            <a:spLocks noGrp="1"/>
          </p:cNvSpPr>
          <p:nvPr>
            <p:ph type="subTitle" idx="14"/>
          </p:nvPr>
        </p:nvSpPr>
        <p:spPr>
          <a:xfrm>
            <a:off x="786194" y="3390373"/>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5" name="Google Shape;125;p15"/>
          <p:cNvSpPr txBox="1">
            <a:spLocks noGrp="1"/>
          </p:cNvSpPr>
          <p:nvPr>
            <p:ph type="subTitle" idx="15"/>
          </p:nvPr>
        </p:nvSpPr>
        <p:spPr>
          <a:xfrm>
            <a:off x="786194" y="3083046"/>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6" name="Google Shape;126;p15"/>
          <p:cNvSpPr txBox="1">
            <a:spLocks noGrp="1"/>
          </p:cNvSpPr>
          <p:nvPr>
            <p:ph type="title" idx="16" hasCustomPrompt="1"/>
          </p:nvPr>
        </p:nvSpPr>
        <p:spPr>
          <a:xfrm>
            <a:off x="13904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7" name="Google Shape;127;p15"/>
          <p:cNvSpPr txBox="1">
            <a:spLocks noGrp="1"/>
          </p:cNvSpPr>
          <p:nvPr>
            <p:ph type="title" idx="17" hasCustomPrompt="1"/>
          </p:nvPr>
        </p:nvSpPr>
        <p:spPr>
          <a:xfrm>
            <a:off x="42339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8" name="Google Shape;128;p15"/>
          <p:cNvSpPr txBox="1">
            <a:spLocks noGrp="1"/>
          </p:cNvSpPr>
          <p:nvPr>
            <p:ph type="title" idx="18" hasCustomPrompt="1"/>
          </p:nvPr>
        </p:nvSpPr>
        <p:spPr>
          <a:xfrm>
            <a:off x="70774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9" name="Google Shape;129;p15"/>
          <p:cNvSpPr txBox="1">
            <a:spLocks noGrp="1"/>
          </p:cNvSpPr>
          <p:nvPr>
            <p:ph type="title" idx="19" hasCustomPrompt="1"/>
          </p:nvPr>
        </p:nvSpPr>
        <p:spPr>
          <a:xfrm>
            <a:off x="13904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0" name="Google Shape;130;p15"/>
          <p:cNvSpPr txBox="1">
            <a:spLocks noGrp="1"/>
          </p:cNvSpPr>
          <p:nvPr>
            <p:ph type="title" idx="20" hasCustomPrompt="1"/>
          </p:nvPr>
        </p:nvSpPr>
        <p:spPr>
          <a:xfrm>
            <a:off x="42339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1" name="Google Shape;131;p15"/>
          <p:cNvSpPr txBox="1">
            <a:spLocks noGrp="1"/>
          </p:cNvSpPr>
          <p:nvPr>
            <p:ph type="title" idx="21" hasCustomPrompt="1"/>
          </p:nvPr>
        </p:nvSpPr>
        <p:spPr>
          <a:xfrm>
            <a:off x="70774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3010050" y="2621375"/>
            <a:ext cx="3123900" cy="105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4" name="Google Shape;134;p16"/>
          <p:cNvSpPr txBox="1">
            <a:spLocks noGrp="1"/>
          </p:cNvSpPr>
          <p:nvPr>
            <p:ph type="subTitle" idx="1"/>
          </p:nvPr>
        </p:nvSpPr>
        <p:spPr>
          <a:xfrm>
            <a:off x="3469125" y="3660850"/>
            <a:ext cx="2168400" cy="40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5" name="Google Shape;135;p16"/>
          <p:cNvPicPr preferRelativeResize="0"/>
          <p:nvPr/>
        </p:nvPicPr>
        <p:blipFill>
          <a:blip r:embed="rId2">
            <a:alphaModFix/>
          </a:blip>
          <a:stretch>
            <a:fillRect/>
          </a:stretch>
        </p:blipFill>
        <p:spPr>
          <a:xfrm rot="-5400000">
            <a:off x="5633900" y="1625938"/>
            <a:ext cx="5128575" cy="1891625"/>
          </a:xfrm>
          <a:prstGeom prst="rect">
            <a:avLst/>
          </a:prstGeom>
          <a:noFill/>
          <a:ln>
            <a:noFill/>
          </a:ln>
        </p:spPr>
      </p:pic>
      <p:pic>
        <p:nvPicPr>
          <p:cNvPr id="136" name="Google Shape;136;p16"/>
          <p:cNvPicPr preferRelativeResize="0"/>
          <p:nvPr/>
        </p:nvPicPr>
        <p:blipFill>
          <a:blip r:embed="rId2">
            <a:alphaModFix/>
          </a:blip>
          <a:stretch>
            <a:fillRect/>
          </a:stretch>
        </p:blipFill>
        <p:spPr>
          <a:xfrm rot="5400000" flipH="1">
            <a:off x="-1618475" y="1625938"/>
            <a:ext cx="5128575" cy="1891625"/>
          </a:xfrm>
          <a:prstGeom prst="rect">
            <a:avLst/>
          </a:prstGeom>
          <a:noFill/>
          <a:ln>
            <a:noFill/>
          </a:ln>
        </p:spPr>
      </p:pic>
      <p:sp>
        <p:nvSpPr>
          <p:cNvPr id="137" name="Google Shape;137;p16"/>
          <p:cNvSpPr txBox="1">
            <a:spLocks noGrp="1"/>
          </p:cNvSpPr>
          <p:nvPr>
            <p:ph type="title" idx="2" hasCustomPrompt="1"/>
          </p:nvPr>
        </p:nvSpPr>
        <p:spPr>
          <a:xfrm>
            <a:off x="3527777" y="1592033"/>
            <a:ext cx="2051100" cy="128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pic>
        <p:nvPicPr>
          <p:cNvPr id="138" name="Google Shape;138;p16"/>
          <p:cNvPicPr preferRelativeResize="0"/>
          <p:nvPr/>
        </p:nvPicPr>
        <p:blipFill>
          <a:blip r:embed="rId3">
            <a:alphaModFix/>
          </a:blip>
          <a:stretch>
            <a:fillRect/>
          </a:stretch>
        </p:blipFill>
        <p:spPr>
          <a:xfrm flipH="1">
            <a:off x="6682876" y="1744797"/>
            <a:ext cx="1897875" cy="2695153"/>
          </a:xfrm>
          <a:prstGeom prst="rect">
            <a:avLst/>
          </a:prstGeom>
          <a:noFill/>
          <a:ln>
            <a:noFill/>
          </a:ln>
        </p:spPr>
      </p:pic>
      <p:pic>
        <p:nvPicPr>
          <p:cNvPr id="139" name="Google Shape;139;p16"/>
          <p:cNvPicPr preferRelativeResize="0"/>
          <p:nvPr/>
        </p:nvPicPr>
        <p:blipFill>
          <a:blip r:embed="rId4">
            <a:alphaModFix/>
          </a:blip>
          <a:stretch>
            <a:fillRect/>
          </a:stretch>
        </p:blipFill>
        <p:spPr>
          <a:xfrm flipH="1">
            <a:off x="807600" y="1296500"/>
            <a:ext cx="1940875" cy="3199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ight">
  <p:cSld name="CUSTOM_17">
    <p:spTree>
      <p:nvGrpSpPr>
        <p:cNvPr id="1" name="Shape 145"/>
        <p:cNvGrpSpPr/>
        <p:nvPr/>
      </p:nvGrpSpPr>
      <p:grpSpPr>
        <a:xfrm>
          <a:off x="0" y="0"/>
          <a:ext cx="0" cy="0"/>
          <a:chOff x="0" y="0"/>
          <a:chExt cx="0" cy="0"/>
        </a:xfrm>
      </p:grpSpPr>
      <p:pic>
        <p:nvPicPr>
          <p:cNvPr id="146" name="Google Shape;146;p18"/>
          <p:cNvPicPr preferRelativeResize="0"/>
          <p:nvPr/>
        </p:nvPicPr>
        <p:blipFill>
          <a:blip r:embed="rId2">
            <a:alphaModFix/>
          </a:blip>
          <a:stretch>
            <a:fillRect/>
          </a:stretch>
        </p:blipFill>
        <p:spPr>
          <a:xfrm flipH="1">
            <a:off x="0" y="1819275"/>
            <a:ext cx="5267325" cy="3324225"/>
          </a:xfrm>
          <a:prstGeom prst="rect">
            <a:avLst/>
          </a:prstGeom>
          <a:noFill/>
          <a:ln>
            <a:noFill/>
          </a:ln>
        </p:spPr>
      </p:pic>
      <p:sp>
        <p:nvSpPr>
          <p:cNvPr id="147" name="Google Shape;147;p18"/>
          <p:cNvSpPr txBox="1">
            <a:spLocks noGrp="1"/>
          </p:cNvSpPr>
          <p:nvPr>
            <p:ph type="subTitle" idx="1"/>
          </p:nvPr>
        </p:nvSpPr>
        <p:spPr>
          <a:xfrm>
            <a:off x="5908650" y="2762250"/>
            <a:ext cx="2622600" cy="116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48" name="Google Shape;148;p18"/>
          <p:cNvSpPr txBox="1">
            <a:spLocks noGrp="1"/>
          </p:cNvSpPr>
          <p:nvPr>
            <p:ph type="ctrTitle"/>
          </p:nvPr>
        </p:nvSpPr>
        <p:spPr>
          <a:xfrm>
            <a:off x="4580275" y="4128125"/>
            <a:ext cx="3951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Clr>
                <a:srgbClr val="434343"/>
              </a:buClr>
              <a:buSzPts val="4800"/>
              <a:buNone/>
              <a:defRPr sz="4800">
                <a:solidFill>
                  <a:srgbClr val="434343"/>
                </a:solidFill>
              </a:defRPr>
            </a:lvl2pPr>
            <a:lvl3pPr lvl="2" algn="r" rtl="0">
              <a:spcBef>
                <a:spcPts val="0"/>
              </a:spcBef>
              <a:spcAft>
                <a:spcPts val="0"/>
              </a:spcAft>
              <a:buClr>
                <a:srgbClr val="434343"/>
              </a:buClr>
              <a:buSzPts val="4800"/>
              <a:buNone/>
              <a:defRPr sz="4800">
                <a:solidFill>
                  <a:srgbClr val="434343"/>
                </a:solidFill>
              </a:defRPr>
            </a:lvl3pPr>
            <a:lvl4pPr lvl="3" algn="r" rtl="0">
              <a:spcBef>
                <a:spcPts val="0"/>
              </a:spcBef>
              <a:spcAft>
                <a:spcPts val="0"/>
              </a:spcAft>
              <a:buClr>
                <a:srgbClr val="434343"/>
              </a:buClr>
              <a:buSzPts val="4800"/>
              <a:buNone/>
              <a:defRPr sz="4800">
                <a:solidFill>
                  <a:srgbClr val="434343"/>
                </a:solidFill>
              </a:defRPr>
            </a:lvl4pPr>
            <a:lvl5pPr lvl="4" algn="r" rtl="0">
              <a:spcBef>
                <a:spcPts val="0"/>
              </a:spcBef>
              <a:spcAft>
                <a:spcPts val="0"/>
              </a:spcAft>
              <a:buClr>
                <a:srgbClr val="434343"/>
              </a:buClr>
              <a:buSzPts val="4800"/>
              <a:buNone/>
              <a:defRPr sz="4800">
                <a:solidFill>
                  <a:srgbClr val="434343"/>
                </a:solidFill>
              </a:defRPr>
            </a:lvl5pPr>
            <a:lvl6pPr lvl="5" algn="r" rtl="0">
              <a:spcBef>
                <a:spcPts val="0"/>
              </a:spcBef>
              <a:spcAft>
                <a:spcPts val="0"/>
              </a:spcAft>
              <a:buClr>
                <a:srgbClr val="434343"/>
              </a:buClr>
              <a:buSzPts val="4800"/>
              <a:buNone/>
              <a:defRPr sz="4800">
                <a:solidFill>
                  <a:srgbClr val="434343"/>
                </a:solidFill>
              </a:defRPr>
            </a:lvl6pPr>
            <a:lvl7pPr lvl="6" algn="r" rtl="0">
              <a:spcBef>
                <a:spcPts val="0"/>
              </a:spcBef>
              <a:spcAft>
                <a:spcPts val="0"/>
              </a:spcAft>
              <a:buClr>
                <a:srgbClr val="434343"/>
              </a:buClr>
              <a:buSzPts val="4800"/>
              <a:buNone/>
              <a:defRPr sz="4800">
                <a:solidFill>
                  <a:srgbClr val="434343"/>
                </a:solidFill>
              </a:defRPr>
            </a:lvl7pPr>
            <a:lvl8pPr lvl="7" algn="r" rtl="0">
              <a:spcBef>
                <a:spcPts val="0"/>
              </a:spcBef>
              <a:spcAft>
                <a:spcPts val="0"/>
              </a:spcAft>
              <a:buClr>
                <a:srgbClr val="434343"/>
              </a:buClr>
              <a:buSzPts val="4800"/>
              <a:buNone/>
              <a:defRPr sz="4800">
                <a:solidFill>
                  <a:srgbClr val="434343"/>
                </a:solidFill>
              </a:defRPr>
            </a:lvl8pPr>
            <a:lvl9pPr lvl="8" algn="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_1_1_2_1_2">
    <p:bg>
      <p:bgPr>
        <a:solidFill>
          <a:schemeClr val="lt2"/>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subTitle" idx="1"/>
          </p:nvPr>
        </p:nvSpPr>
        <p:spPr>
          <a:xfrm>
            <a:off x="2623687" y="1218100"/>
            <a:ext cx="18108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56" name="Google Shape;156;p20"/>
          <p:cNvSpPr txBox="1">
            <a:spLocks noGrp="1"/>
          </p:cNvSpPr>
          <p:nvPr>
            <p:ph type="subTitle" idx="2"/>
          </p:nvPr>
        </p:nvSpPr>
        <p:spPr>
          <a:xfrm>
            <a:off x="2623687"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57" name="Google Shape;157;p20"/>
          <p:cNvSpPr txBox="1">
            <a:spLocks noGrp="1"/>
          </p:cNvSpPr>
          <p:nvPr>
            <p:ph type="subTitle" idx="3"/>
          </p:nvPr>
        </p:nvSpPr>
        <p:spPr>
          <a:xfrm>
            <a:off x="5619587" y="1218100"/>
            <a:ext cx="18108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58" name="Google Shape;158;p20"/>
          <p:cNvSpPr txBox="1">
            <a:spLocks noGrp="1"/>
          </p:cNvSpPr>
          <p:nvPr>
            <p:ph type="subTitle" idx="4"/>
          </p:nvPr>
        </p:nvSpPr>
        <p:spPr>
          <a:xfrm>
            <a:off x="5619587"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59" name="Google Shape;159;p20"/>
          <p:cNvSpPr txBox="1">
            <a:spLocks noGrp="1"/>
          </p:cNvSpPr>
          <p:nvPr>
            <p:ph type="subTitle" idx="5"/>
          </p:nvPr>
        </p:nvSpPr>
        <p:spPr>
          <a:xfrm>
            <a:off x="2623687" y="2875850"/>
            <a:ext cx="18108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0" name="Google Shape;160;p20"/>
          <p:cNvSpPr txBox="1">
            <a:spLocks noGrp="1"/>
          </p:cNvSpPr>
          <p:nvPr>
            <p:ph type="subTitle" idx="6"/>
          </p:nvPr>
        </p:nvSpPr>
        <p:spPr>
          <a:xfrm>
            <a:off x="2623687"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1" name="Google Shape;161;p20"/>
          <p:cNvSpPr txBox="1">
            <a:spLocks noGrp="1"/>
          </p:cNvSpPr>
          <p:nvPr>
            <p:ph type="subTitle" idx="7"/>
          </p:nvPr>
        </p:nvSpPr>
        <p:spPr>
          <a:xfrm>
            <a:off x="5619588" y="2875850"/>
            <a:ext cx="18108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2" name="Google Shape;162;p20"/>
          <p:cNvSpPr txBox="1">
            <a:spLocks noGrp="1"/>
          </p:cNvSpPr>
          <p:nvPr>
            <p:ph type="subTitle" idx="8"/>
          </p:nvPr>
        </p:nvSpPr>
        <p:spPr>
          <a:xfrm>
            <a:off x="5619587"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3" name="Google Shape;163;p20"/>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2">
  <p:cSld name="CUSTOM_20">
    <p:spTree>
      <p:nvGrpSpPr>
        <p:cNvPr id="1" name="Shape 164"/>
        <p:cNvGrpSpPr/>
        <p:nvPr/>
      </p:nvGrpSpPr>
      <p:grpSpPr>
        <a:xfrm>
          <a:off x="0" y="0"/>
          <a:ext cx="0" cy="0"/>
          <a:chOff x="0" y="0"/>
          <a:chExt cx="0" cy="0"/>
        </a:xfrm>
      </p:grpSpPr>
      <p:sp>
        <p:nvSpPr>
          <p:cNvPr id="165" name="Google Shape;165;p21"/>
          <p:cNvSpPr txBox="1">
            <a:spLocks noGrp="1"/>
          </p:cNvSpPr>
          <p:nvPr>
            <p:ph type="subTitle" idx="1"/>
          </p:nvPr>
        </p:nvSpPr>
        <p:spPr>
          <a:xfrm>
            <a:off x="1304900" y="153720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6" name="Google Shape;166;p21"/>
          <p:cNvSpPr txBox="1">
            <a:spLocks noGrp="1"/>
          </p:cNvSpPr>
          <p:nvPr>
            <p:ph type="subTitle" idx="2"/>
          </p:nvPr>
        </p:nvSpPr>
        <p:spPr>
          <a:xfrm>
            <a:off x="1304901" y="121740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7" name="Google Shape;167;p21"/>
          <p:cNvSpPr txBox="1">
            <a:spLocks noGrp="1"/>
          </p:cNvSpPr>
          <p:nvPr>
            <p:ph type="subTitle" idx="3"/>
          </p:nvPr>
        </p:nvSpPr>
        <p:spPr>
          <a:xfrm>
            <a:off x="3987223" y="153720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8" name="Google Shape;168;p21"/>
          <p:cNvSpPr txBox="1">
            <a:spLocks noGrp="1"/>
          </p:cNvSpPr>
          <p:nvPr>
            <p:ph type="subTitle" idx="4"/>
          </p:nvPr>
        </p:nvSpPr>
        <p:spPr>
          <a:xfrm>
            <a:off x="3987240" y="121740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9" name="Google Shape;169;p21"/>
          <p:cNvSpPr txBox="1">
            <a:spLocks noGrp="1"/>
          </p:cNvSpPr>
          <p:nvPr>
            <p:ph type="subTitle" idx="5"/>
          </p:nvPr>
        </p:nvSpPr>
        <p:spPr>
          <a:xfrm>
            <a:off x="3987223" y="300785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0" name="Google Shape;170;p21"/>
          <p:cNvSpPr txBox="1">
            <a:spLocks noGrp="1"/>
          </p:cNvSpPr>
          <p:nvPr>
            <p:ph type="subTitle" idx="6"/>
          </p:nvPr>
        </p:nvSpPr>
        <p:spPr>
          <a:xfrm>
            <a:off x="3987225" y="268805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1" name="Google Shape;171;p21"/>
          <p:cNvSpPr txBox="1">
            <a:spLocks noGrp="1"/>
          </p:cNvSpPr>
          <p:nvPr>
            <p:ph type="subTitle" idx="7"/>
          </p:nvPr>
        </p:nvSpPr>
        <p:spPr>
          <a:xfrm>
            <a:off x="6627100" y="300785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2" name="Google Shape;172;p21"/>
          <p:cNvSpPr txBox="1">
            <a:spLocks noGrp="1"/>
          </p:cNvSpPr>
          <p:nvPr>
            <p:ph type="subTitle" idx="8"/>
          </p:nvPr>
        </p:nvSpPr>
        <p:spPr>
          <a:xfrm>
            <a:off x="6627101" y="268805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3" name="Google Shape;173;p21"/>
          <p:cNvSpPr txBox="1">
            <a:spLocks noGrp="1"/>
          </p:cNvSpPr>
          <p:nvPr>
            <p:ph type="ctrTitle"/>
          </p:nvPr>
        </p:nvSpPr>
        <p:spPr>
          <a:xfrm>
            <a:off x="2650350" y="4128125"/>
            <a:ext cx="58809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174" name="Google Shape;174;p21"/>
          <p:cNvPicPr preferRelativeResize="0"/>
          <p:nvPr/>
        </p:nvPicPr>
        <p:blipFill>
          <a:blip r:embed="rId2">
            <a:alphaModFix/>
          </a:blip>
          <a:stretch>
            <a:fillRect/>
          </a:stretch>
        </p:blipFill>
        <p:spPr>
          <a:xfrm>
            <a:off x="-12" y="2543163"/>
            <a:ext cx="4486275" cy="2600325"/>
          </a:xfrm>
          <a:prstGeom prst="rect">
            <a:avLst/>
          </a:prstGeom>
          <a:noFill/>
          <a:ln>
            <a:noFill/>
          </a:ln>
        </p:spPr>
      </p:pic>
      <p:pic>
        <p:nvPicPr>
          <p:cNvPr id="175" name="Google Shape;175;p21"/>
          <p:cNvPicPr preferRelativeResize="0"/>
          <p:nvPr/>
        </p:nvPicPr>
        <p:blipFill>
          <a:blip r:embed="rId3">
            <a:alphaModFix/>
          </a:blip>
          <a:stretch>
            <a:fillRect/>
          </a:stretch>
        </p:blipFill>
        <p:spPr>
          <a:xfrm rot="10800000">
            <a:off x="6162663" y="288"/>
            <a:ext cx="2981325" cy="1914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1_1_1_2_1_2_1">
    <p:bg>
      <p:bgPr>
        <a:solidFill>
          <a:schemeClr val="lt2"/>
        </a:solidFill>
        <a:effectLst/>
      </p:bgPr>
    </p:bg>
    <p:spTree>
      <p:nvGrpSpPr>
        <p:cNvPr id="1" name="Shape 176"/>
        <p:cNvGrpSpPr/>
        <p:nvPr/>
      </p:nvGrpSpPr>
      <p:grpSpPr>
        <a:xfrm>
          <a:off x="0" y="0"/>
          <a:ext cx="0" cy="0"/>
          <a:chOff x="0" y="0"/>
          <a:chExt cx="0" cy="0"/>
        </a:xfrm>
      </p:grpSpPr>
      <p:sp>
        <p:nvSpPr>
          <p:cNvPr id="177" name="Google Shape;177;p22"/>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78" name="Google Shape;178;p22"/>
          <p:cNvSpPr txBox="1">
            <a:spLocks noGrp="1"/>
          </p:cNvSpPr>
          <p:nvPr>
            <p:ph type="subTitle" idx="1"/>
          </p:nvPr>
        </p:nvSpPr>
        <p:spPr>
          <a:xfrm>
            <a:off x="1184450" y="2491000"/>
            <a:ext cx="3178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79" name="Google Shape;179;p22"/>
          <p:cNvSpPr txBox="1">
            <a:spLocks noGrp="1"/>
          </p:cNvSpPr>
          <p:nvPr>
            <p:ph type="subTitle" idx="2"/>
          </p:nvPr>
        </p:nvSpPr>
        <p:spPr>
          <a:xfrm>
            <a:off x="1745525" y="942675"/>
            <a:ext cx="20562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
        <p:nvSpPr>
          <p:cNvPr id="180" name="Google Shape;180;p22"/>
          <p:cNvSpPr txBox="1">
            <a:spLocks noGrp="1"/>
          </p:cNvSpPr>
          <p:nvPr>
            <p:ph type="subTitle" idx="3"/>
          </p:nvPr>
        </p:nvSpPr>
        <p:spPr>
          <a:xfrm>
            <a:off x="4781275" y="2491000"/>
            <a:ext cx="3178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81" name="Google Shape;181;p22"/>
          <p:cNvSpPr txBox="1">
            <a:spLocks noGrp="1"/>
          </p:cNvSpPr>
          <p:nvPr>
            <p:ph type="subTitle" idx="4"/>
          </p:nvPr>
        </p:nvSpPr>
        <p:spPr>
          <a:xfrm>
            <a:off x="5342275" y="942675"/>
            <a:ext cx="20562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Tree>
  </p:cSld>
  <p:clrMapOvr>
    <a:masterClrMapping/>
  </p:clrMapOvr>
  <p:extLst>
    <p:ext uri="{DCECCB84-F9BA-43D5-87BE-67443E8EF086}">
      <p15:sldGuideLst xmlns:p15="http://schemas.microsoft.com/office/powerpoint/2012/main">
        <p15:guide id="1" orient="horz" pos="2835">
          <p15:clr>
            <a:srgbClr val="FA7B17"/>
          </p15:clr>
        </p15:guide>
        <p15:guide id="2" orient="horz" pos="34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CUSTOM_27_2">
    <p:spTree>
      <p:nvGrpSpPr>
        <p:cNvPr id="1" name="Shape 182"/>
        <p:cNvGrpSpPr/>
        <p:nvPr/>
      </p:nvGrpSpPr>
      <p:grpSpPr>
        <a:xfrm>
          <a:off x="0" y="0"/>
          <a:ext cx="0" cy="0"/>
          <a:chOff x="0" y="0"/>
          <a:chExt cx="0" cy="0"/>
        </a:xfrm>
      </p:grpSpPr>
      <p:grpSp>
        <p:nvGrpSpPr>
          <p:cNvPr id="183" name="Google Shape;183;p23"/>
          <p:cNvGrpSpPr/>
          <p:nvPr/>
        </p:nvGrpSpPr>
        <p:grpSpPr>
          <a:xfrm>
            <a:off x="6049141" y="1390325"/>
            <a:ext cx="1916100" cy="1916100"/>
            <a:chOff x="4398728" y="364850"/>
            <a:chExt cx="1916100" cy="1916100"/>
          </a:xfrm>
        </p:grpSpPr>
        <p:sp>
          <p:nvSpPr>
            <p:cNvPr id="184" name="Google Shape;18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3"/>
            <p:cNvGrpSpPr/>
            <p:nvPr/>
          </p:nvGrpSpPr>
          <p:grpSpPr>
            <a:xfrm>
              <a:off x="4705098" y="790125"/>
              <a:ext cx="1303360" cy="1191540"/>
              <a:chOff x="4166100" y="2738500"/>
              <a:chExt cx="1303360" cy="1191540"/>
            </a:xfrm>
          </p:grpSpPr>
          <p:sp>
            <p:nvSpPr>
              <p:cNvPr id="186" name="Google Shape;18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 name="Google Shape;193;p23"/>
          <p:cNvGrpSpPr/>
          <p:nvPr/>
        </p:nvGrpSpPr>
        <p:grpSpPr>
          <a:xfrm>
            <a:off x="1178878" y="1390325"/>
            <a:ext cx="1916100" cy="1916100"/>
            <a:chOff x="4398728" y="364850"/>
            <a:chExt cx="1916100" cy="1916100"/>
          </a:xfrm>
        </p:grpSpPr>
        <p:sp>
          <p:nvSpPr>
            <p:cNvPr id="194" name="Google Shape;19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3"/>
            <p:cNvGrpSpPr/>
            <p:nvPr/>
          </p:nvGrpSpPr>
          <p:grpSpPr>
            <a:xfrm>
              <a:off x="4705098" y="790125"/>
              <a:ext cx="1303360" cy="1191540"/>
              <a:chOff x="4166100" y="2738500"/>
              <a:chExt cx="1303360" cy="1191540"/>
            </a:xfrm>
          </p:grpSpPr>
          <p:sp>
            <p:nvSpPr>
              <p:cNvPr id="196" name="Google Shape;19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3" name="Google Shape;203;p23"/>
          <p:cNvPicPr preferRelativeResize="0"/>
          <p:nvPr/>
        </p:nvPicPr>
        <p:blipFill rotWithShape="1">
          <a:blip r:embed="rId2">
            <a:alphaModFix/>
          </a:blip>
          <a:srcRect t="59574" r="48885" b="8751"/>
          <a:stretch/>
        </p:blipFill>
        <p:spPr>
          <a:xfrm flipH="1">
            <a:off x="4470125" y="3514050"/>
            <a:ext cx="4673875" cy="1629451"/>
          </a:xfrm>
          <a:prstGeom prst="rect">
            <a:avLst/>
          </a:prstGeom>
          <a:noFill/>
          <a:ln>
            <a:noFill/>
          </a:ln>
        </p:spPr>
      </p:pic>
      <p:sp>
        <p:nvSpPr>
          <p:cNvPr id="204" name="Google Shape;204;p2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05" name="Google Shape;205;p23"/>
          <p:cNvSpPr txBox="1">
            <a:spLocks noGrp="1"/>
          </p:cNvSpPr>
          <p:nvPr>
            <p:ph type="subTitle" idx="1"/>
          </p:nvPr>
        </p:nvSpPr>
        <p:spPr>
          <a:xfrm>
            <a:off x="1348375" y="214880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6" name="Google Shape;206;p23"/>
          <p:cNvSpPr txBox="1">
            <a:spLocks noGrp="1"/>
          </p:cNvSpPr>
          <p:nvPr>
            <p:ph type="subTitle" idx="2"/>
          </p:nvPr>
        </p:nvSpPr>
        <p:spPr>
          <a:xfrm>
            <a:off x="1348216" y="1719363"/>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07" name="Google Shape;207;p23"/>
          <p:cNvSpPr txBox="1">
            <a:spLocks noGrp="1"/>
          </p:cNvSpPr>
          <p:nvPr>
            <p:ph type="subTitle" idx="3"/>
          </p:nvPr>
        </p:nvSpPr>
        <p:spPr>
          <a:xfrm>
            <a:off x="6218675" y="214877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8" name="Google Shape;208;p23"/>
          <p:cNvSpPr txBox="1">
            <a:spLocks noGrp="1"/>
          </p:cNvSpPr>
          <p:nvPr>
            <p:ph type="subTitle" idx="4"/>
          </p:nvPr>
        </p:nvSpPr>
        <p:spPr>
          <a:xfrm>
            <a:off x="6218662" y="1719350"/>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09" name="Google Shape;209;p23"/>
          <p:cNvPicPr preferRelativeResize="0"/>
          <p:nvPr/>
        </p:nvPicPr>
        <p:blipFill rotWithShape="1">
          <a:blip r:embed="rId3">
            <a:alphaModFix/>
          </a:blip>
          <a:srcRect l="60718" b="38141"/>
          <a:stretch/>
        </p:blipFill>
        <p:spPr>
          <a:xfrm rot="-5400000">
            <a:off x="-106650" y="106647"/>
            <a:ext cx="1867380" cy="16540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1_1_1_2_1_1_1_1_1">
    <p:bg>
      <p:bgPr>
        <a:solidFill>
          <a:schemeClr val="lt2"/>
        </a:solidFill>
        <a:effectLst/>
      </p:bgPr>
    </p:bg>
    <p:spTree>
      <p:nvGrpSpPr>
        <p:cNvPr id="1" name="Shape 220"/>
        <p:cNvGrpSpPr/>
        <p:nvPr/>
      </p:nvGrpSpPr>
      <p:grpSpPr>
        <a:xfrm>
          <a:off x="0" y="0"/>
          <a:ext cx="0" cy="0"/>
          <a:chOff x="0" y="0"/>
          <a:chExt cx="0" cy="0"/>
        </a:xfrm>
      </p:grpSpPr>
      <p:pic>
        <p:nvPicPr>
          <p:cNvPr id="221" name="Google Shape;221;p25"/>
          <p:cNvPicPr preferRelativeResize="0"/>
          <p:nvPr/>
        </p:nvPicPr>
        <p:blipFill rotWithShape="1">
          <a:blip r:embed="rId2">
            <a:alphaModFix/>
          </a:blip>
          <a:srcRect l="6670" t="23465" r="19457"/>
          <a:stretch/>
        </p:blipFill>
        <p:spPr>
          <a:xfrm>
            <a:off x="0" y="1982250"/>
            <a:ext cx="5430600" cy="3164850"/>
          </a:xfrm>
          <a:prstGeom prst="rect">
            <a:avLst/>
          </a:prstGeom>
          <a:noFill/>
          <a:ln>
            <a:noFill/>
          </a:ln>
        </p:spPr>
      </p:pic>
      <p:pic>
        <p:nvPicPr>
          <p:cNvPr id="222" name="Google Shape;222;p25"/>
          <p:cNvPicPr preferRelativeResize="0"/>
          <p:nvPr/>
        </p:nvPicPr>
        <p:blipFill rotWithShape="1">
          <a:blip r:embed="rId3">
            <a:alphaModFix/>
          </a:blip>
          <a:srcRect l="60718" b="38141"/>
          <a:stretch/>
        </p:blipFill>
        <p:spPr>
          <a:xfrm>
            <a:off x="7566550" y="0"/>
            <a:ext cx="1577450" cy="1397272"/>
          </a:xfrm>
          <a:prstGeom prst="rect">
            <a:avLst/>
          </a:prstGeom>
          <a:noFill/>
          <a:ln>
            <a:noFill/>
          </a:ln>
        </p:spPr>
      </p:pic>
      <p:sp>
        <p:nvSpPr>
          <p:cNvPr id="223" name="Google Shape;223;p25"/>
          <p:cNvSpPr txBox="1">
            <a:spLocks noGrp="1"/>
          </p:cNvSpPr>
          <p:nvPr>
            <p:ph type="ctrTitle"/>
          </p:nvPr>
        </p:nvSpPr>
        <p:spPr>
          <a:xfrm>
            <a:off x="2973770" y="2831625"/>
            <a:ext cx="3931800" cy="3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400">
                <a:solidFill>
                  <a:srgbClr val="F6F2E9"/>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24" name="Google Shape;224;p25"/>
          <p:cNvSpPr txBox="1">
            <a:spLocks noGrp="1"/>
          </p:cNvSpPr>
          <p:nvPr>
            <p:ph type="subTitle" idx="1"/>
          </p:nvPr>
        </p:nvSpPr>
        <p:spPr>
          <a:xfrm flipH="1">
            <a:off x="3618426" y="2164886"/>
            <a:ext cx="3287100" cy="60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F6F2E9"/>
                </a:solidFill>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2">
  <p:cSld name="CUSTOM_13_1">
    <p:spTree>
      <p:nvGrpSpPr>
        <p:cNvPr id="1" name="Shape 225"/>
        <p:cNvGrpSpPr/>
        <p:nvPr/>
      </p:nvGrpSpPr>
      <p:grpSpPr>
        <a:xfrm>
          <a:off x="0" y="0"/>
          <a:ext cx="0" cy="0"/>
          <a:chOff x="0" y="0"/>
          <a:chExt cx="0" cy="0"/>
        </a:xfrm>
      </p:grpSpPr>
      <p:pic>
        <p:nvPicPr>
          <p:cNvPr id="226" name="Google Shape;226;p26"/>
          <p:cNvPicPr preferRelativeResize="0"/>
          <p:nvPr/>
        </p:nvPicPr>
        <p:blipFill>
          <a:blip r:embed="rId2">
            <a:alphaModFix/>
          </a:blip>
          <a:stretch>
            <a:fillRect/>
          </a:stretch>
        </p:blipFill>
        <p:spPr>
          <a:xfrm rot="10800000">
            <a:off x="4657713" y="-12"/>
            <a:ext cx="4486275" cy="2600325"/>
          </a:xfrm>
          <a:prstGeom prst="rect">
            <a:avLst/>
          </a:prstGeom>
          <a:noFill/>
          <a:ln>
            <a:noFill/>
          </a:ln>
        </p:spPr>
      </p:pic>
      <p:sp>
        <p:nvSpPr>
          <p:cNvPr id="227" name="Google Shape;227;p26"/>
          <p:cNvSpPr txBox="1">
            <a:spLocks noGrp="1"/>
          </p:cNvSpPr>
          <p:nvPr>
            <p:ph type="ctrTitle"/>
          </p:nvPr>
        </p:nvSpPr>
        <p:spPr>
          <a:xfrm>
            <a:off x="956375" y="3379950"/>
            <a:ext cx="2942400" cy="308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400">
                <a:solidFill>
                  <a:schemeClr val="lt1"/>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28" name="Google Shape;228;p26"/>
          <p:cNvSpPr txBox="1">
            <a:spLocks noGrp="1"/>
          </p:cNvSpPr>
          <p:nvPr>
            <p:ph type="subTitle" idx="1"/>
          </p:nvPr>
        </p:nvSpPr>
        <p:spPr>
          <a:xfrm flipH="1">
            <a:off x="956325" y="1593150"/>
            <a:ext cx="3354000" cy="19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4800"/>
              <a:buFont typeface="Englebert"/>
              <a:buNone/>
              <a:defRPr sz="2200">
                <a:solidFill>
                  <a:schemeClr val="lt1"/>
                </a:solidFill>
                <a:latin typeface="Zilla Slab"/>
                <a:ea typeface="Zilla Slab"/>
                <a:cs typeface="Zilla Slab"/>
                <a:sym typeface="Zilla Slab"/>
              </a:defRPr>
            </a:lvl1pPr>
            <a:lvl2pPr lvl="1" rtl="0">
              <a:lnSpc>
                <a:spcPct val="100000"/>
              </a:lnSpc>
              <a:spcBef>
                <a:spcPts val="0"/>
              </a:spcBef>
              <a:spcAft>
                <a:spcPts val="0"/>
              </a:spcAft>
              <a:buSzPts val="4800"/>
              <a:buFont typeface="Englebert"/>
              <a:buNone/>
              <a:defRPr sz="4800">
                <a:latin typeface="Englebert"/>
                <a:ea typeface="Englebert"/>
                <a:cs typeface="Englebert"/>
                <a:sym typeface="Englebert"/>
              </a:defRPr>
            </a:lvl2pPr>
            <a:lvl3pPr lvl="2" rtl="0">
              <a:lnSpc>
                <a:spcPct val="100000"/>
              </a:lnSpc>
              <a:spcBef>
                <a:spcPts val="0"/>
              </a:spcBef>
              <a:spcAft>
                <a:spcPts val="0"/>
              </a:spcAft>
              <a:buSzPts val="4800"/>
              <a:buFont typeface="Englebert"/>
              <a:buNone/>
              <a:defRPr sz="4800">
                <a:latin typeface="Englebert"/>
                <a:ea typeface="Englebert"/>
                <a:cs typeface="Englebert"/>
                <a:sym typeface="Englebert"/>
              </a:defRPr>
            </a:lvl3pPr>
            <a:lvl4pPr lvl="3" rtl="0">
              <a:lnSpc>
                <a:spcPct val="100000"/>
              </a:lnSpc>
              <a:spcBef>
                <a:spcPts val="0"/>
              </a:spcBef>
              <a:spcAft>
                <a:spcPts val="0"/>
              </a:spcAft>
              <a:buSzPts val="4800"/>
              <a:buFont typeface="Englebert"/>
              <a:buNone/>
              <a:defRPr sz="4800">
                <a:latin typeface="Englebert"/>
                <a:ea typeface="Englebert"/>
                <a:cs typeface="Englebert"/>
                <a:sym typeface="Englebert"/>
              </a:defRPr>
            </a:lvl4pPr>
            <a:lvl5pPr lvl="4" rtl="0">
              <a:lnSpc>
                <a:spcPct val="100000"/>
              </a:lnSpc>
              <a:spcBef>
                <a:spcPts val="0"/>
              </a:spcBef>
              <a:spcAft>
                <a:spcPts val="0"/>
              </a:spcAft>
              <a:buSzPts val="4800"/>
              <a:buFont typeface="Englebert"/>
              <a:buNone/>
              <a:defRPr sz="4800">
                <a:latin typeface="Englebert"/>
                <a:ea typeface="Englebert"/>
                <a:cs typeface="Englebert"/>
                <a:sym typeface="Englebert"/>
              </a:defRPr>
            </a:lvl5pPr>
            <a:lvl6pPr lvl="5" rtl="0">
              <a:lnSpc>
                <a:spcPct val="100000"/>
              </a:lnSpc>
              <a:spcBef>
                <a:spcPts val="0"/>
              </a:spcBef>
              <a:spcAft>
                <a:spcPts val="0"/>
              </a:spcAft>
              <a:buSzPts val="4800"/>
              <a:buFont typeface="Englebert"/>
              <a:buNone/>
              <a:defRPr sz="4800">
                <a:latin typeface="Englebert"/>
                <a:ea typeface="Englebert"/>
                <a:cs typeface="Englebert"/>
                <a:sym typeface="Englebert"/>
              </a:defRPr>
            </a:lvl6pPr>
            <a:lvl7pPr lvl="6" rtl="0">
              <a:lnSpc>
                <a:spcPct val="100000"/>
              </a:lnSpc>
              <a:spcBef>
                <a:spcPts val="0"/>
              </a:spcBef>
              <a:spcAft>
                <a:spcPts val="0"/>
              </a:spcAft>
              <a:buSzPts val="4800"/>
              <a:buFont typeface="Englebert"/>
              <a:buNone/>
              <a:defRPr sz="4800">
                <a:latin typeface="Englebert"/>
                <a:ea typeface="Englebert"/>
                <a:cs typeface="Englebert"/>
                <a:sym typeface="Englebert"/>
              </a:defRPr>
            </a:lvl7pPr>
            <a:lvl8pPr lvl="7" rtl="0">
              <a:lnSpc>
                <a:spcPct val="100000"/>
              </a:lnSpc>
              <a:spcBef>
                <a:spcPts val="0"/>
              </a:spcBef>
              <a:spcAft>
                <a:spcPts val="0"/>
              </a:spcAft>
              <a:buSzPts val="4800"/>
              <a:buFont typeface="Englebert"/>
              <a:buNone/>
              <a:defRPr sz="4800">
                <a:latin typeface="Englebert"/>
                <a:ea typeface="Englebert"/>
                <a:cs typeface="Englebert"/>
                <a:sym typeface="Englebert"/>
              </a:defRPr>
            </a:lvl8pPr>
            <a:lvl9pPr lvl="8" rtl="0">
              <a:lnSpc>
                <a:spcPct val="100000"/>
              </a:lnSpc>
              <a:spcBef>
                <a:spcPts val="0"/>
              </a:spcBef>
              <a:spcAft>
                <a:spcPts val="0"/>
              </a:spcAft>
              <a:buSzPts val="4800"/>
              <a:buFont typeface="Englebert"/>
              <a:buNone/>
              <a:defRPr sz="4800">
                <a:latin typeface="Englebert"/>
                <a:ea typeface="Englebert"/>
                <a:cs typeface="Englebert"/>
                <a:sym typeface="Engleber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3"/>
          <p:cNvSpPr txBox="1">
            <a:spLocks noGrp="1"/>
          </p:cNvSpPr>
          <p:nvPr>
            <p:ph type="title" hasCustomPrompt="1"/>
          </p:nvPr>
        </p:nvSpPr>
        <p:spPr>
          <a:xfrm>
            <a:off x="609427" y="1543250"/>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17" name="Google Shape;17;p3"/>
          <p:cNvSpPr txBox="1">
            <a:spLocks noGrp="1"/>
          </p:cNvSpPr>
          <p:nvPr>
            <p:ph type="subTitle" idx="1"/>
          </p:nvPr>
        </p:nvSpPr>
        <p:spPr>
          <a:xfrm flipH="1">
            <a:off x="609425" y="3649684"/>
            <a:ext cx="31083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4">
  <p:cSld name="CUSTOM_1_1_1_2_2_2">
    <p:bg>
      <p:bgPr>
        <a:solidFill>
          <a:schemeClr val="lt2"/>
        </a:solidFill>
        <a:effectLst/>
      </p:bgPr>
    </p:bg>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231" name="Google Shape;231;p27"/>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32" name="Google Shape;232;p27"/>
          <p:cNvSpPr txBox="1">
            <a:spLocks noGrp="1"/>
          </p:cNvSpPr>
          <p:nvPr>
            <p:ph type="ctrTitle" idx="2"/>
          </p:nvPr>
        </p:nvSpPr>
        <p:spPr>
          <a:xfrm flipH="1">
            <a:off x="1710625" y="25580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233" name="Google Shape;233;p27"/>
          <p:cNvSpPr txBox="1">
            <a:spLocks noGrp="1"/>
          </p:cNvSpPr>
          <p:nvPr>
            <p:ph type="subTitle" idx="1"/>
          </p:nvPr>
        </p:nvSpPr>
        <p:spPr>
          <a:xfrm>
            <a:off x="6278675" y="3598800"/>
            <a:ext cx="22530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3">
  <p:cSld name="CUSTOM_22_1">
    <p:spTree>
      <p:nvGrpSpPr>
        <p:cNvPr id="1" name="Shape 234"/>
        <p:cNvGrpSpPr/>
        <p:nvPr/>
      </p:nvGrpSpPr>
      <p:grpSpPr>
        <a:xfrm>
          <a:off x="0" y="0"/>
          <a:ext cx="0" cy="0"/>
          <a:chOff x="0" y="0"/>
          <a:chExt cx="0" cy="0"/>
        </a:xfrm>
      </p:grpSpPr>
      <p:sp>
        <p:nvSpPr>
          <p:cNvPr id="235" name="Google Shape;235;p28"/>
          <p:cNvSpPr txBox="1">
            <a:spLocks noGrp="1"/>
          </p:cNvSpPr>
          <p:nvPr>
            <p:ph type="ctrTitle"/>
          </p:nvPr>
        </p:nvSpPr>
        <p:spPr>
          <a:xfrm>
            <a:off x="612650" y="4128125"/>
            <a:ext cx="7918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36" name="Google Shape;236;p28"/>
          <p:cNvSpPr txBox="1">
            <a:spLocks noGrp="1"/>
          </p:cNvSpPr>
          <p:nvPr>
            <p:ph type="subTitle" idx="1"/>
          </p:nvPr>
        </p:nvSpPr>
        <p:spPr>
          <a:xfrm>
            <a:off x="558475" y="3233753"/>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7" name="Google Shape;237;p28"/>
          <p:cNvSpPr txBox="1">
            <a:spLocks noGrp="1"/>
          </p:cNvSpPr>
          <p:nvPr>
            <p:ph type="subTitle" idx="2"/>
          </p:nvPr>
        </p:nvSpPr>
        <p:spPr>
          <a:xfrm>
            <a:off x="558475"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38" name="Google Shape;238;p28"/>
          <p:cNvSpPr txBox="1">
            <a:spLocks noGrp="1"/>
          </p:cNvSpPr>
          <p:nvPr>
            <p:ph type="subTitle" idx="3"/>
          </p:nvPr>
        </p:nvSpPr>
        <p:spPr>
          <a:xfrm>
            <a:off x="2682670" y="3233732"/>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9" name="Google Shape;239;p28"/>
          <p:cNvSpPr txBox="1">
            <a:spLocks noGrp="1"/>
          </p:cNvSpPr>
          <p:nvPr>
            <p:ph type="subTitle" idx="4"/>
          </p:nvPr>
        </p:nvSpPr>
        <p:spPr>
          <a:xfrm>
            <a:off x="2682670"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0" name="Google Shape;240;p28"/>
          <p:cNvSpPr txBox="1">
            <a:spLocks noGrp="1"/>
          </p:cNvSpPr>
          <p:nvPr>
            <p:ph type="subTitle" idx="5"/>
          </p:nvPr>
        </p:nvSpPr>
        <p:spPr>
          <a:xfrm>
            <a:off x="4829448" y="3233724"/>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1" name="Google Shape;241;p28"/>
          <p:cNvSpPr txBox="1">
            <a:spLocks noGrp="1"/>
          </p:cNvSpPr>
          <p:nvPr>
            <p:ph type="subTitle" idx="6"/>
          </p:nvPr>
        </p:nvSpPr>
        <p:spPr>
          <a:xfrm>
            <a:off x="4829448"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2" name="Google Shape;242;p28"/>
          <p:cNvSpPr txBox="1">
            <a:spLocks noGrp="1"/>
          </p:cNvSpPr>
          <p:nvPr>
            <p:ph type="subTitle" idx="7"/>
          </p:nvPr>
        </p:nvSpPr>
        <p:spPr>
          <a:xfrm>
            <a:off x="6953650" y="3233732"/>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3" name="Google Shape;243;p28"/>
          <p:cNvSpPr txBox="1">
            <a:spLocks noGrp="1"/>
          </p:cNvSpPr>
          <p:nvPr>
            <p:ph type="subTitle" idx="8"/>
          </p:nvPr>
        </p:nvSpPr>
        <p:spPr>
          <a:xfrm>
            <a:off x="6953650" y="29274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right">
  <p:cSld name="CUSTOM_16_2">
    <p:spTree>
      <p:nvGrpSpPr>
        <p:cNvPr id="1" name="Shape 244"/>
        <p:cNvGrpSpPr/>
        <p:nvPr/>
      </p:nvGrpSpPr>
      <p:grpSpPr>
        <a:xfrm>
          <a:off x="0" y="0"/>
          <a:ext cx="0" cy="0"/>
          <a:chOff x="0" y="0"/>
          <a:chExt cx="0" cy="0"/>
        </a:xfrm>
      </p:grpSpPr>
      <p:sp>
        <p:nvSpPr>
          <p:cNvPr id="245" name="Google Shape;245;p29"/>
          <p:cNvSpPr txBox="1">
            <a:spLocks noGrp="1"/>
          </p:cNvSpPr>
          <p:nvPr>
            <p:ph type="subTitle" idx="1"/>
          </p:nvPr>
        </p:nvSpPr>
        <p:spPr>
          <a:xfrm flipH="1">
            <a:off x="4388550" y="1651474"/>
            <a:ext cx="1679700" cy="50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6" name="Google Shape;246;p29"/>
          <p:cNvSpPr txBox="1">
            <a:spLocks noGrp="1"/>
          </p:cNvSpPr>
          <p:nvPr>
            <p:ph type="subTitle" idx="2"/>
          </p:nvPr>
        </p:nvSpPr>
        <p:spPr>
          <a:xfrm flipH="1">
            <a:off x="4388550" y="1460175"/>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7" name="Google Shape;247;p29"/>
          <p:cNvSpPr txBox="1">
            <a:spLocks noGrp="1"/>
          </p:cNvSpPr>
          <p:nvPr>
            <p:ph type="subTitle" idx="3"/>
          </p:nvPr>
        </p:nvSpPr>
        <p:spPr>
          <a:xfrm flipH="1">
            <a:off x="6769400" y="1651474"/>
            <a:ext cx="1679700" cy="50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8" name="Google Shape;248;p29"/>
          <p:cNvSpPr txBox="1">
            <a:spLocks noGrp="1"/>
          </p:cNvSpPr>
          <p:nvPr>
            <p:ph type="subTitle" idx="4"/>
          </p:nvPr>
        </p:nvSpPr>
        <p:spPr>
          <a:xfrm flipH="1">
            <a:off x="6769400" y="1460175"/>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9" name="Google Shape;249;p29"/>
          <p:cNvSpPr txBox="1">
            <a:spLocks noGrp="1"/>
          </p:cNvSpPr>
          <p:nvPr>
            <p:ph type="subTitle" idx="5"/>
          </p:nvPr>
        </p:nvSpPr>
        <p:spPr>
          <a:xfrm flipH="1">
            <a:off x="4388525" y="3305459"/>
            <a:ext cx="1679700" cy="52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0" name="Google Shape;250;p29"/>
          <p:cNvSpPr txBox="1">
            <a:spLocks noGrp="1"/>
          </p:cNvSpPr>
          <p:nvPr>
            <p:ph type="subTitle" idx="6"/>
          </p:nvPr>
        </p:nvSpPr>
        <p:spPr>
          <a:xfrm flipH="1">
            <a:off x="4388525" y="3114088"/>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1" name="Google Shape;251;p29"/>
          <p:cNvSpPr txBox="1">
            <a:spLocks noGrp="1"/>
          </p:cNvSpPr>
          <p:nvPr>
            <p:ph type="subTitle" idx="7"/>
          </p:nvPr>
        </p:nvSpPr>
        <p:spPr>
          <a:xfrm flipH="1">
            <a:off x="6769375" y="3305459"/>
            <a:ext cx="1679700" cy="52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2" name="Google Shape;252;p29"/>
          <p:cNvSpPr txBox="1">
            <a:spLocks noGrp="1"/>
          </p:cNvSpPr>
          <p:nvPr>
            <p:ph type="subTitle" idx="8"/>
          </p:nvPr>
        </p:nvSpPr>
        <p:spPr>
          <a:xfrm flipH="1">
            <a:off x="6769375" y="3114088"/>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3" name="Google Shape;253;p29"/>
          <p:cNvSpPr txBox="1">
            <a:spLocks noGrp="1"/>
          </p:cNvSpPr>
          <p:nvPr>
            <p:ph type="ctrTitle"/>
          </p:nvPr>
        </p:nvSpPr>
        <p:spPr>
          <a:xfrm>
            <a:off x="612650" y="3921375"/>
            <a:ext cx="7918800" cy="7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254" name="Google Shape;254;p29"/>
          <p:cNvPicPr preferRelativeResize="0"/>
          <p:nvPr/>
        </p:nvPicPr>
        <p:blipFill>
          <a:blip r:embed="rId2">
            <a:alphaModFix/>
          </a:blip>
          <a:stretch>
            <a:fillRect/>
          </a:stretch>
        </p:blipFill>
        <p:spPr>
          <a:xfrm rot="10800000" flipH="1">
            <a:off x="0" y="-12"/>
            <a:ext cx="4895850" cy="38957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28_1">
    <p:spTree>
      <p:nvGrpSpPr>
        <p:cNvPr id="1" name="Shape 255"/>
        <p:cNvGrpSpPr/>
        <p:nvPr/>
      </p:nvGrpSpPr>
      <p:grpSpPr>
        <a:xfrm>
          <a:off x="0" y="0"/>
          <a:ext cx="0" cy="0"/>
          <a:chOff x="0" y="0"/>
          <a:chExt cx="0" cy="0"/>
        </a:xfrm>
      </p:grpSpPr>
      <p:pic>
        <p:nvPicPr>
          <p:cNvPr id="256" name="Google Shape;256;p30"/>
          <p:cNvPicPr preferRelativeResize="0"/>
          <p:nvPr/>
        </p:nvPicPr>
        <p:blipFill rotWithShape="1">
          <a:blip r:embed="rId2">
            <a:alphaModFix/>
          </a:blip>
          <a:srcRect l="39445"/>
          <a:stretch/>
        </p:blipFill>
        <p:spPr>
          <a:xfrm flipH="1">
            <a:off x="4710075" y="0"/>
            <a:ext cx="4433926" cy="5143500"/>
          </a:xfrm>
          <a:prstGeom prst="rect">
            <a:avLst/>
          </a:prstGeom>
          <a:noFill/>
          <a:ln>
            <a:noFill/>
          </a:ln>
        </p:spPr>
      </p:pic>
      <p:sp>
        <p:nvSpPr>
          <p:cNvPr id="257" name="Google Shape;257;p30"/>
          <p:cNvSpPr txBox="1">
            <a:spLocks noGrp="1"/>
          </p:cNvSpPr>
          <p:nvPr>
            <p:ph type="ctrTitle"/>
          </p:nvPr>
        </p:nvSpPr>
        <p:spPr>
          <a:xfrm>
            <a:off x="612650" y="4128125"/>
            <a:ext cx="7918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4">
  <p:cSld name="CUSTOM_1_1_1_2_1_1_1_1_1_1_1_1">
    <p:bg>
      <p:bgPr>
        <a:solidFill>
          <a:schemeClr val="lt2"/>
        </a:solidFill>
        <a:effectLst/>
      </p:bgPr>
    </p:bg>
    <p:spTree>
      <p:nvGrpSpPr>
        <p:cNvPr id="1" name="Shape 258"/>
        <p:cNvGrpSpPr/>
        <p:nvPr/>
      </p:nvGrpSpPr>
      <p:grpSpPr>
        <a:xfrm>
          <a:off x="0" y="0"/>
          <a:ext cx="0" cy="0"/>
          <a:chOff x="0" y="0"/>
          <a:chExt cx="0" cy="0"/>
        </a:xfrm>
      </p:grpSpPr>
      <p:pic>
        <p:nvPicPr>
          <p:cNvPr id="259" name="Google Shape;259;p31"/>
          <p:cNvPicPr preferRelativeResize="0"/>
          <p:nvPr/>
        </p:nvPicPr>
        <p:blipFill rotWithShape="1">
          <a:blip r:embed="rId2">
            <a:alphaModFix/>
          </a:blip>
          <a:srcRect l="13058" t="14965" b="58884"/>
          <a:stretch/>
        </p:blipFill>
        <p:spPr>
          <a:xfrm>
            <a:off x="2274575" y="3981301"/>
            <a:ext cx="6869420" cy="1162198"/>
          </a:xfrm>
          <a:prstGeom prst="rect">
            <a:avLst/>
          </a:prstGeom>
          <a:noFill/>
          <a:ln>
            <a:noFill/>
          </a:ln>
        </p:spPr>
      </p:pic>
      <p:sp>
        <p:nvSpPr>
          <p:cNvPr id="260" name="Google Shape;260;p31"/>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61" name="Google Shape;261;p31"/>
          <p:cNvSpPr txBox="1">
            <a:spLocks noGrp="1"/>
          </p:cNvSpPr>
          <p:nvPr>
            <p:ph type="subTitle" idx="1"/>
          </p:nvPr>
        </p:nvSpPr>
        <p:spPr>
          <a:xfrm>
            <a:off x="1366125" y="272470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2" name="Google Shape;262;p31"/>
          <p:cNvSpPr txBox="1">
            <a:spLocks noGrp="1"/>
          </p:cNvSpPr>
          <p:nvPr>
            <p:ph type="subTitle" idx="2"/>
          </p:nvPr>
        </p:nvSpPr>
        <p:spPr>
          <a:xfrm>
            <a:off x="1366125" y="24229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63" name="Google Shape;263;p31"/>
          <p:cNvSpPr txBox="1">
            <a:spLocks noGrp="1"/>
          </p:cNvSpPr>
          <p:nvPr>
            <p:ph type="subTitle" idx="3"/>
          </p:nvPr>
        </p:nvSpPr>
        <p:spPr>
          <a:xfrm>
            <a:off x="3079875" y="2724665"/>
            <a:ext cx="14256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4" name="Google Shape;264;p31"/>
          <p:cNvSpPr txBox="1">
            <a:spLocks noGrp="1"/>
          </p:cNvSpPr>
          <p:nvPr>
            <p:ph type="subTitle" idx="4"/>
          </p:nvPr>
        </p:nvSpPr>
        <p:spPr>
          <a:xfrm>
            <a:off x="3004125" y="24229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65" name="Google Shape;265;p31"/>
          <p:cNvSpPr txBox="1">
            <a:spLocks noGrp="1"/>
          </p:cNvSpPr>
          <p:nvPr>
            <p:ph type="subTitle" idx="5"/>
          </p:nvPr>
        </p:nvSpPr>
        <p:spPr>
          <a:xfrm>
            <a:off x="4642125" y="2724665"/>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6" name="Google Shape;266;p31"/>
          <p:cNvSpPr txBox="1">
            <a:spLocks noGrp="1"/>
          </p:cNvSpPr>
          <p:nvPr>
            <p:ph type="subTitle" idx="6"/>
          </p:nvPr>
        </p:nvSpPr>
        <p:spPr>
          <a:xfrm>
            <a:off x="4642125" y="24229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67" name="Google Shape;267;p31"/>
          <p:cNvSpPr txBox="1">
            <a:spLocks noGrp="1"/>
          </p:cNvSpPr>
          <p:nvPr>
            <p:ph type="subTitle" idx="7"/>
          </p:nvPr>
        </p:nvSpPr>
        <p:spPr>
          <a:xfrm>
            <a:off x="6326650" y="2724665"/>
            <a:ext cx="1484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8" name="Google Shape;268;p31"/>
          <p:cNvSpPr txBox="1">
            <a:spLocks noGrp="1"/>
          </p:cNvSpPr>
          <p:nvPr>
            <p:ph type="subTitle" idx="8"/>
          </p:nvPr>
        </p:nvSpPr>
        <p:spPr>
          <a:xfrm>
            <a:off x="6280125" y="24229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69" name="Google Shape;269;p31"/>
          <p:cNvPicPr preferRelativeResize="0"/>
          <p:nvPr/>
        </p:nvPicPr>
        <p:blipFill rotWithShape="1">
          <a:blip r:embed="rId3">
            <a:alphaModFix/>
          </a:blip>
          <a:srcRect l="-7359" t="18396" r="-8905" b="36778"/>
          <a:stretch/>
        </p:blipFill>
        <p:spPr>
          <a:xfrm rot="10800000">
            <a:off x="1339245" y="7423"/>
            <a:ext cx="5885180" cy="127635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CUSTOM_30_1">
    <p:spTree>
      <p:nvGrpSpPr>
        <p:cNvPr id="1" name="Shape 270"/>
        <p:cNvGrpSpPr/>
        <p:nvPr/>
      </p:nvGrpSpPr>
      <p:grpSpPr>
        <a:xfrm>
          <a:off x="0" y="0"/>
          <a:ext cx="0" cy="0"/>
          <a:chOff x="0" y="0"/>
          <a:chExt cx="0" cy="0"/>
        </a:xfrm>
      </p:grpSpPr>
      <p:pic>
        <p:nvPicPr>
          <p:cNvPr id="271" name="Google Shape;271;p32"/>
          <p:cNvPicPr preferRelativeResize="0"/>
          <p:nvPr/>
        </p:nvPicPr>
        <p:blipFill rotWithShape="1">
          <a:blip r:embed="rId2">
            <a:alphaModFix/>
          </a:blip>
          <a:srcRect l="60718" b="38141"/>
          <a:stretch/>
        </p:blipFill>
        <p:spPr>
          <a:xfrm rot="10800000" flipH="1">
            <a:off x="7276625" y="3497847"/>
            <a:ext cx="1867380" cy="1654099"/>
          </a:xfrm>
          <a:prstGeom prst="rect">
            <a:avLst/>
          </a:prstGeom>
          <a:noFill/>
          <a:ln>
            <a:noFill/>
          </a:ln>
        </p:spPr>
      </p:pic>
      <p:grpSp>
        <p:nvGrpSpPr>
          <p:cNvPr id="272" name="Google Shape;272;p32"/>
          <p:cNvGrpSpPr/>
          <p:nvPr/>
        </p:nvGrpSpPr>
        <p:grpSpPr>
          <a:xfrm rot="322651">
            <a:off x="8894029" y="3353552"/>
            <a:ext cx="162544" cy="726213"/>
            <a:chOff x="6091275" y="1941325"/>
            <a:chExt cx="329725" cy="1472275"/>
          </a:xfrm>
        </p:grpSpPr>
        <p:sp>
          <p:nvSpPr>
            <p:cNvPr id="273" name="Google Shape;273;p32"/>
            <p:cNvSpPr/>
            <p:nvPr/>
          </p:nvSpPr>
          <p:spPr>
            <a:xfrm>
              <a:off x="6234100" y="2368250"/>
              <a:ext cx="65350" cy="1045350"/>
            </a:xfrm>
            <a:custGeom>
              <a:avLst/>
              <a:gdLst/>
              <a:ahLst/>
              <a:cxnLst/>
              <a:rect l="l" t="t" r="r" b="b"/>
              <a:pathLst>
                <a:path w="2614" h="41814" extrusionOk="0">
                  <a:moveTo>
                    <a:pt x="1" y="1"/>
                  </a:moveTo>
                  <a:lnTo>
                    <a:pt x="1" y="40537"/>
                  </a:lnTo>
                  <a:cubicBezTo>
                    <a:pt x="1" y="41206"/>
                    <a:pt x="608" y="41813"/>
                    <a:pt x="1277" y="41813"/>
                  </a:cubicBezTo>
                  <a:cubicBezTo>
                    <a:pt x="2006" y="41813"/>
                    <a:pt x="2614" y="41206"/>
                    <a:pt x="2614" y="40537"/>
                  </a:cubicBez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091275" y="1941325"/>
              <a:ext cx="329725" cy="376825"/>
            </a:xfrm>
            <a:custGeom>
              <a:avLst/>
              <a:gdLst/>
              <a:ahLst/>
              <a:cxnLst/>
              <a:rect l="l" t="t" r="r" b="b"/>
              <a:pathLst>
                <a:path w="13189" h="15073" extrusionOk="0">
                  <a:moveTo>
                    <a:pt x="6808" y="0"/>
                  </a:moveTo>
                  <a:cubicBezTo>
                    <a:pt x="1" y="7779"/>
                    <a:pt x="5045" y="15072"/>
                    <a:pt x="5045" y="15072"/>
                  </a:cubicBezTo>
                  <a:lnTo>
                    <a:pt x="8935" y="15072"/>
                  </a:lnTo>
                  <a:cubicBezTo>
                    <a:pt x="8935" y="15072"/>
                    <a:pt x="13189" y="7536"/>
                    <a:pt x="6808"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212825" y="2055275"/>
              <a:ext cx="83600" cy="287175"/>
            </a:xfrm>
            <a:custGeom>
              <a:avLst/>
              <a:gdLst/>
              <a:ahLst/>
              <a:cxnLst/>
              <a:rect l="l" t="t" r="r" b="b"/>
              <a:pathLst>
                <a:path w="3344" h="11487" extrusionOk="0">
                  <a:moveTo>
                    <a:pt x="183" y="4254"/>
                  </a:moveTo>
                  <a:lnTo>
                    <a:pt x="183" y="4254"/>
                  </a:lnTo>
                  <a:cubicBezTo>
                    <a:pt x="1" y="6746"/>
                    <a:pt x="426" y="9177"/>
                    <a:pt x="1399" y="11486"/>
                  </a:cubicBezTo>
                  <a:lnTo>
                    <a:pt x="1946" y="11486"/>
                  </a:lnTo>
                  <a:cubicBezTo>
                    <a:pt x="1946" y="11486"/>
                    <a:pt x="1399" y="8995"/>
                    <a:pt x="183" y="4254"/>
                  </a:cubicBezTo>
                  <a:close/>
                  <a:moveTo>
                    <a:pt x="2128" y="0"/>
                  </a:moveTo>
                  <a:cubicBezTo>
                    <a:pt x="1763" y="3768"/>
                    <a:pt x="1946" y="11486"/>
                    <a:pt x="1946" y="11486"/>
                  </a:cubicBezTo>
                  <a:lnTo>
                    <a:pt x="2796" y="11486"/>
                  </a:lnTo>
                  <a:cubicBezTo>
                    <a:pt x="2796" y="11486"/>
                    <a:pt x="3343" y="4619"/>
                    <a:pt x="2128"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217400" y="2318125"/>
              <a:ext cx="97250" cy="123075"/>
            </a:xfrm>
            <a:custGeom>
              <a:avLst/>
              <a:gdLst/>
              <a:ahLst/>
              <a:cxnLst/>
              <a:rect l="l" t="t" r="r" b="b"/>
              <a:pathLst>
                <a:path w="3890" h="4923" extrusionOk="0">
                  <a:moveTo>
                    <a:pt x="0" y="0"/>
                  </a:moveTo>
                  <a:lnTo>
                    <a:pt x="0" y="3586"/>
                  </a:lnTo>
                  <a:cubicBezTo>
                    <a:pt x="0" y="4315"/>
                    <a:pt x="547" y="4923"/>
                    <a:pt x="1337" y="4923"/>
                  </a:cubicBezTo>
                  <a:lnTo>
                    <a:pt x="2553" y="4923"/>
                  </a:lnTo>
                  <a:cubicBezTo>
                    <a:pt x="3343" y="4923"/>
                    <a:pt x="3890" y="4315"/>
                    <a:pt x="3890" y="3586"/>
                  </a:cubicBezTo>
                  <a:lnTo>
                    <a:pt x="38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7" name="Google Shape;277;p32"/>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grpSp>
        <p:nvGrpSpPr>
          <p:cNvPr id="278" name="Google Shape;278;p32"/>
          <p:cNvGrpSpPr/>
          <p:nvPr/>
        </p:nvGrpSpPr>
        <p:grpSpPr>
          <a:xfrm>
            <a:off x="7690259" y="3992675"/>
            <a:ext cx="1040109" cy="848682"/>
            <a:chOff x="1223275" y="284825"/>
            <a:chExt cx="1581675" cy="1290575"/>
          </a:xfrm>
        </p:grpSpPr>
        <p:sp>
          <p:nvSpPr>
            <p:cNvPr id="279" name="Google Shape;279;p32"/>
            <p:cNvSpPr/>
            <p:nvPr/>
          </p:nvSpPr>
          <p:spPr>
            <a:xfrm>
              <a:off x="1360025" y="377900"/>
              <a:ext cx="109400" cy="41050"/>
            </a:xfrm>
            <a:custGeom>
              <a:avLst/>
              <a:gdLst/>
              <a:ahLst/>
              <a:cxnLst/>
              <a:rect l="l" t="t" r="r" b="b"/>
              <a:pathLst>
                <a:path w="4376" h="1642" extrusionOk="0">
                  <a:moveTo>
                    <a:pt x="3647" y="0"/>
                  </a:moveTo>
                  <a:lnTo>
                    <a:pt x="547" y="304"/>
                  </a:lnTo>
                  <a:cubicBezTo>
                    <a:pt x="243" y="365"/>
                    <a:pt x="0" y="669"/>
                    <a:pt x="0" y="973"/>
                  </a:cubicBezTo>
                  <a:lnTo>
                    <a:pt x="0" y="1094"/>
                  </a:lnTo>
                  <a:cubicBezTo>
                    <a:pt x="61" y="1398"/>
                    <a:pt x="365" y="1641"/>
                    <a:pt x="669" y="1641"/>
                  </a:cubicBezTo>
                  <a:lnTo>
                    <a:pt x="3768" y="1337"/>
                  </a:lnTo>
                  <a:cubicBezTo>
                    <a:pt x="4133" y="1277"/>
                    <a:pt x="4376" y="973"/>
                    <a:pt x="4376" y="669"/>
                  </a:cubicBezTo>
                  <a:lnTo>
                    <a:pt x="4315" y="608"/>
                  </a:lnTo>
                  <a:cubicBezTo>
                    <a:pt x="4315" y="243"/>
                    <a:pt x="4011" y="0"/>
                    <a:pt x="3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1224800" y="630100"/>
              <a:ext cx="42550" cy="109425"/>
            </a:xfrm>
            <a:custGeom>
              <a:avLst/>
              <a:gdLst/>
              <a:ahLst/>
              <a:cxnLst/>
              <a:rect l="l" t="t" r="r" b="b"/>
              <a:pathLst>
                <a:path w="1702" h="4377" extrusionOk="0">
                  <a:moveTo>
                    <a:pt x="608" y="1"/>
                  </a:moveTo>
                  <a:cubicBezTo>
                    <a:pt x="243" y="62"/>
                    <a:pt x="0" y="365"/>
                    <a:pt x="61" y="669"/>
                  </a:cubicBezTo>
                  <a:lnTo>
                    <a:pt x="365" y="3769"/>
                  </a:lnTo>
                  <a:cubicBezTo>
                    <a:pt x="365" y="4133"/>
                    <a:pt x="669" y="4377"/>
                    <a:pt x="1033" y="4377"/>
                  </a:cubicBezTo>
                  <a:lnTo>
                    <a:pt x="1094" y="4377"/>
                  </a:lnTo>
                  <a:cubicBezTo>
                    <a:pt x="1459" y="4316"/>
                    <a:pt x="1702" y="4012"/>
                    <a:pt x="1641" y="3647"/>
                  </a:cubicBezTo>
                  <a:lnTo>
                    <a:pt x="1337" y="548"/>
                  </a:lnTo>
                  <a:cubicBezTo>
                    <a:pt x="1337" y="244"/>
                    <a:pt x="1033"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1584875" y="356625"/>
              <a:ext cx="109425" cy="41050"/>
            </a:xfrm>
            <a:custGeom>
              <a:avLst/>
              <a:gdLst/>
              <a:ahLst/>
              <a:cxnLst/>
              <a:rect l="l" t="t" r="r" b="b"/>
              <a:pathLst>
                <a:path w="4377" h="1642" extrusionOk="0">
                  <a:moveTo>
                    <a:pt x="3647" y="0"/>
                  </a:moveTo>
                  <a:lnTo>
                    <a:pt x="548" y="304"/>
                  </a:lnTo>
                  <a:cubicBezTo>
                    <a:pt x="244" y="365"/>
                    <a:pt x="1" y="669"/>
                    <a:pt x="1" y="973"/>
                  </a:cubicBezTo>
                  <a:lnTo>
                    <a:pt x="1" y="1094"/>
                  </a:lnTo>
                  <a:cubicBezTo>
                    <a:pt x="61" y="1398"/>
                    <a:pt x="365" y="1641"/>
                    <a:pt x="669" y="1641"/>
                  </a:cubicBezTo>
                  <a:lnTo>
                    <a:pt x="3769" y="1337"/>
                  </a:lnTo>
                  <a:cubicBezTo>
                    <a:pt x="4133" y="1277"/>
                    <a:pt x="4376" y="973"/>
                    <a:pt x="4316" y="669"/>
                  </a:cubicBezTo>
                  <a:lnTo>
                    <a:pt x="4316" y="608"/>
                  </a:lnTo>
                  <a:cubicBezTo>
                    <a:pt x="4316" y="243"/>
                    <a:pt x="4012" y="0"/>
                    <a:pt x="3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1223275" y="284825"/>
              <a:ext cx="1581675" cy="1290575"/>
            </a:xfrm>
            <a:custGeom>
              <a:avLst/>
              <a:gdLst/>
              <a:ahLst/>
              <a:cxnLst/>
              <a:rect l="l" t="t" r="r" b="b"/>
              <a:pathLst>
                <a:path w="63267" h="51623" extrusionOk="0">
                  <a:moveTo>
                    <a:pt x="55939" y="0"/>
                  </a:moveTo>
                  <a:cubicBezTo>
                    <a:pt x="55830" y="0"/>
                    <a:pt x="55720" y="5"/>
                    <a:pt x="55609" y="16"/>
                  </a:cubicBezTo>
                  <a:lnTo>
                    <a:pt x="2796" y="5000"/>
                  </a:lnTo>
                  <a:cubicBezTo>
                    <a:pt x="1216" y="5182"/>
                    <a:pt x="0" y="6580"/>
                    <a:pt x="183" y="8160"/>
                  </a:cubicBezTo>
                  <a:lnTo>
                    <a:pt x="4072" y="49000"/>
                  </a:lnTo>
                  <a:cubicBezTo>
                    <a:pt x="4188" y="50504"/>
                    <a:pt x="5459" y="51622"/>
                    <a:pt x="6944" y="51622"/>
                  </a:cubicBezTo>
                  <a:cubicBezTo>
                    <a:pt x="7019" y="51622"/>
                    <a:pt x="7095" y="51619"/>
                    <a:pt x="7172" y="51613"/>
                  </a:cubicBezTo>
                  <a:lnTo>
                    <a:pt x="60532" y="46569"/>
                  </a:lnTo>
                  <a:cubicBezTo>
                    <a:pt x="62112" y="46387"/>
                    <a:pt x="63266" y="44989"/>
                    <a:pt x="63145" y="43409"/>
                  </a:cubicBezTo>
                  <a:lnTo>
                    <a:pt x="59316" y="3115"/>
                  </a:lnTo>
                  <a:cubicBezTo>
                    <a:pt x="59144" y="1342"/>
                    <a:pt x="57681" y="0"/>
                    <a:pt x="5593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1288600" y="338275"/>
              <a:ext cx="1452525" cy="1183725"/>
            </a:xfrm>
            <a:custGeom>
              <a:avLst/>
              <a:gdLst/>
              <a:ahLst/>
              <a:cxnLst/>
              <a:rect l="l" t="t" r="r" b="b"/>
              <a:pathLst>
                <a:path w="58101" h="47349" extrusionOk="0">
                  <a:moveTo>
                    <a:pt x="52872" y="1"/>
                  </a:moveTo>
                  <a:cubicBezTo>
                    <a:pt x="52833" y="1"/>
                    <a:pt x="52793" y="2"/>
                    <a:pt x="52753" y="5"/>
                  </a:cubicBezTo>
                  <a:lnTo>
                    <a:pt x="52631" y="5"/>
                  </a:lnTo>
                  <a:lnTo>
                    <a:pt x="48681" y="370"/>
                  </a:lnTo>
                  <a:lnTo>
                    <a:pt x="47465" y="491"/>
                  </a:lnTo>
                  <a:lnTo>
                    <a:pt x="44062" y="795"/>
                  </a:lnTo>
                  <a:lnTo>
                    <a:pt x="41145" y="1099"/>
                  </a:lnTo>
                  <a:lnTo>
                    <a:pt x="35007" y="1646"/>
                  </a:lnTo>
                  <a:lnTo>
                    <a:pt x="31117" y="2011"/>
                  </a:lnTo>
                  <a:lnTo>
                    <a:pt x="29780" y="2132"/>
                  </a:lnTo>
                  <a:lnTo>
                    <a:pt x="27471" y="2375"/>
                  </a:lnTo>
                  <a:lnTo>
                    <a:pt x="27349" y="2375"/>
                  </a:lnTo>
                  <a:lnTo>
                    <a:pt x="25647" y="2558"/>
                  </a:lnTo>
                  <a:lnTo>
                    <a:pt x="14708" y="3591"/>
                  </a:lnTo>
                  <a:lnTo>
                    <a:pt x="13006" y="3773"/>
                  </a:lnTo>
                  <a:lnTo>
                    <a:pt x="12581" y="3834"/>
                  </a:lnTo>
                  <a:lnTo>
                    <a:pt x="10272" y="4016"/>
                  </a:lnTo>
                  <a:lnTo>
                    <a:pt x="1338" y="4867"/>
                  </a:lnTo>
                  <a:cubicBezTo>
                    <a:pt x="548" y="4928"/>
                    <a:pt x="1" y="5596"/>
                    <a:pt x="62" y="6386"/>
                  </a:cubicBezTo>
                  <a:lnTo>
                    <a:pt x="1946" y="26867"/>
                  </a:lnTo>
                  <a:lnTo>
                    <a:pt x="2432" y="31790"/>
                  </a:lnTo>
                  <a:lnTo>
                    <a:pt x="3769" y="46011"/>
                  </a:lnTo>
                  <a:cubicBezTo>
                    <a:pt x="3830" y="46315"/>
                    <a:pt x="3951" y="46680"/>
                    <a:pt x="4194" y="46923"/>
                  </a:cubicBezTo>
                  <a:cubicBezTo>
                    <a:pt x="4498" y="47166"/>
                    <a:pt x="4863" y="47348"/>
                    <a:pt x="5288" y="47348"/>
                  </a:cubicBezTo>
                  <a:lnTo>
                    <a:pt x="5774" y="47288"/>
                  </a:lnTo>
                  <a:lnTo>
                    <a:pt x="11366" y="46741"/>
                  </a:lnTo>
                  <a:lnTo>
                    <a:pt x="13675" y="46497"/>
                  </a:lnTo>
                  <a:lnTo>
                    <a:pt x="16714" y="46254"/>
                  </a:lnTo>
                  <a:lnTo>
                    <a:pt x="18415" y="46072"/>
                  </a:lnTo>
                  <a:lnTo>
                    <a:pt x="18902" y="46011"/>
                  </a:lnTo>
                  <a:lnTo>
                    <a:pt x="22244" y="45707"/>
                  </a:lnTo>
                  <a:lnTo>
                    <a:pt x="32272" y="44735"/>
                  </a:lnTo>
                  <a:lnTo>
                    <a:pt x="32636" y="44735"/>
                  </a:lnTo>
                  <a:lnTo>
                    <a:pt x="35128" y="44492"/>
                  </a:lnTo>
                  <a:lnTo>
                    <a:pt x="36587" y="44370"/>
                  </a:lnTo>
                  <a:lnTo>
                    <a:pt x="38592" y="44188"/>
                  </a:lnTo>
                  <a:lnTo>
                    <a:pt x="41266" y="43945"/>
                  </a:lnTo>
                  <a:lnTo>
                    <a:pt x="56764" y="42426"/>
                  </a:lnTo>
                  <a:cubicBezTo>
                    <a:pt x="57554" y="42365"/>
                    <a:pt x="58101" y="41696"/>
                    <a:pt x="58101" y="40906"/>
                  </a:cubicBezTo>
                  <a:lnTo>
                    <a:pt x="54758" y="6447"/>
                  </a:lnTo>
                  <a:lnTo>
                    <a:pt x="54272" y="1281"/>
                  </a:lnTo>
                  <a:cubicBezTo>
                    <a:pt x="54214" y="531"/>
                    <a:pt x="53609" y="1"/>
                    <a:pt x="52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1293100" y="990625"/>
              <a:ext cx="22875" cy="17875"/>
            </a:xfrm>
            <a:custGeom>
              <a:avLst/>
              <a:gdLst/>
              <a:ahLst/>
              <a:cxnLst/>
              <a:rect l="l" t="t" r="r" b="b"/>
              <a:pathLst>
                <a:path w="915" h="715" extrusionOk="0">
                  <a:moveTo>
                    <a:pt x="758" y="1"/>
                  </a:moveTo>
                  <a:cubicBezTo>
                    <a:pt x="486" y="1"/>
                    <a:pt x="0" y="715"/>
                    <a:pt x="445" y="715"/>
                  </a:cubicBezTo>
                  <a:cubicBezTo>
                    <a:pt x="459" y="715"/>
                    <a:pt x="474" y="714"/>
                    <a:pt x="489" y="713"/>
                  </a:cubicBezTo>
                  <a:cubicBezTo>
                    <a:pt x="732" y="652"/>
                    <a:pt x="915" y="470"/>
                    <a:pt x="915" y="226"/>
                  </a:cubicBezTo>
                  <a:cubicBezTo>
                    <a:pt x="901" y="63"/>
                    <a:pt x="839"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1296200" y="950700"/>
              <a:ext cx="9150" cy="9125"/>
            </a:xfrm>
            <a:custGeom>
              <a:avLst/>
              <a:gdLst/>
              <a:ahLst/>
              <a:cxnLst/>
              <a:rect l="l" t="t" r="r" b="b"/>
              <a:pathLst>
                <a:path w="366" h="365" extrusionOk="0">
                  <a:moveTo>
                    <a:pt x="183" y="0"/>
                  </a:moveTo>
                  <a:cubicBezTo>
                    <a:pt x="61" y="0"/>
                    <a:pt x="1" y="61"/>
                    <a:pt x="1" y="183"/>
                  </a:cubicBezTo>
                  <a:cubicBezTo>
                    <a:pt x="1" y="304"/>
                    <a:pt x="92" y="365"/>
                    <a:pt x="183" y="365"/>
                  </a:cubicBezTo>
                  <a:cubicBezTo>
                    <a:pt x="274" y="365"/>
                    <a:pt x="365" y="304"/>
                    <a:pt x="365" y="183"/>
                  </a:cubicBezTo>
                  <a:lnTo>
                    <a:pt x="365" y="122"/>
                  </a:lnTo>
                  <a:cubicBezTo>
                    <a:pt x="365" y="61"/>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1761125" y="347500"/>
              <a:ext cx="744500" cy="1141075"/>
            </a:xfrm>
            <a:custGeom>
              <a:avLst/>
              <a:gdLst/>
              <a:ahLst/>
              <a:cxnLst/>
              <a:rect l="l" t="t" r="r" b="b"/>
              <a:pathLst>
                <a:path w="29780" h="45643" extrusionOk="0">
                  <a:moveTo>
                    <a:pt x="29780" y="1"/>
                  </a:moveTo>
                  <a:lnTo>
                    <a:pt x="28564" y="122"/>
                  </a:lnTo>
                  <a:lnTo>
                    <a:pt x="25161" y="426"/>
                  </a:lnTo>
                  <a:lnTo>
                    <a:pt x="22244" y="730"/>
                  </a:lnTo>
                  <a:lnTo>
                    <a:pt x="16106" y="1277"/>
                  </a:lnTo>
                  <a:lnTo>
                    <a:pt x="1" y="45642"/>
                  </a:lnTo>
                  <a:lnTo>
                    <a:pt x="3343" y="45338"/>
                  </a:lnTo>
                  <a:lnTo>
                    <a:pt x="13371" y="44427"/>
                  </a:lnTo>
                  <a:lnTo>
                    <a:pt x="13735" y="44366"/>
                  </a:lnTo>
                  <a:lnTo>
                    <a:pt x="29780" y="1"/>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2203250" y="338275"/>
              <a:ext cx="455850" cy="1109275"/>
            </a:xfrm>
            <a:custGeom>
              <a:avLst/>
              <a:gdLst/>
              <a:ahLst/>
              <a:cxnLst/>
              <a:rect l="l" t="t" r="r" b="b"/>
              <a:pathLst>
                <a:path w="18234" h="44371" extrusionOk="0">
                  <a:moveTo>
                    <a:pt x="16286" y="1"/>
                  </a:moveTo>
                  <a:cubicBezTo>
                    <a:pt x="16247" y="1"/>
                    <a:pt x="16207" y="2"/>
                    <a:pt x="16167" y="5"/>
                  </a:cubicBezTo>
                  <a:lnTo>
                    <a:pt x="16045" y="5"/>
                  </a:lnTo>
                  <a:lnTo>
                    <a:pt x="1" y="44370"/>
                  </a:lnTo>
                  <a:lnTo>
                    <a:pt x="2006" y="44188"/>
                  </a:lnTo>
                  <a:lnTo>
                    <a:pt x="4680" y="43945"/>
                  </a:lnTo>
                  <a:lnTo>
                    <a:pt x="18233" y="6447"/>
                  </a:lnTo>
                  <a:lnTo>
                    <a:pt x="17686" y="1281"/>
                  </a:lnTo>
                  <a:cubicBezTo>
                    <a:pt x="17628" y="531"/>
                    <a:pt x="17023" y="1"/>
                    <a:pt x="16286" y="1"/>
                  </a:cubicBez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1572725" y="391575"/>
              <a:ext cx="460400" cy="1115225"/>
            </a:xfrm>
            <a:custGeom>
              <a:avLst/>
              <a:gdLst/>
              <a:ahLst/>
              <a:cxnLst/>
              <a:rect l="l" t="t" r="r" b="b"/>
              <a:pathLst>
                <a:path w="18416" h="44609" extrusionOk="0">
                  <a:moveTo>
                    <a:pt x="18415" y="0"/>
                  </a:moveTo>
                  <a:lnTo>
                    <a:pt x="16106" y="243"/>
                  </a:lnTo>
                  <a:lnTo>
                    <a:pt x="1" y="44609"/>
                  </a:lnTo>
                  <a:lnTo>
                    <a:pt x="2371" y="44426"/>
                  </a:lnTo>
                  <a:lnTo>
                    <a:pt x="18415" y="0"/>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1337225" y="432600"/>
              <a:ext cx="265900" cy="700450"/>
            </a:xfrm>
            <a:custGeom>
              <a:avLst/>
              <a:gdLst/>
              <a:ahLst/>
              <a:cxnLst/>
              <a:rect l="l" t="t" r="r" b="b"/>
              <a:pathLst>
                <a:path w="10636" h="28018" extrusionOk="0">
                  <a:moveTo>
                    <a:pt x="10636" y="0"/>
                  </a:moveTo>
                  <a:lnTo>
                    <a:pt x="8327" y="243"/>
                  </a:lnTo>
                  <a:lnTo>
                    <a:pt x="1" y="23094"/>
                  </a:lnTo>
                  <a:lnTo>
                    <a:pt x="487" y="28017"/>
                  </a:lnTo>
                  <a:lnTo>
                    <a:pt x="10636" y="0"/>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2"/>
          <p:cNvGrpSpPr/>
          <p:nvPr/>
        </p:nvGrpSpPr>
        <p:grpSpPr>
          <a:xfrm rot="-809226">
            <a:off x="279327" y="3799684"/>
            <a:ext cx="796521" cy="1105287"/>
            <a:chOff x="1214150" y="2918750"/>
            <a:chExt cx="2057250" cy="2466975"/>
          </a:xfrm>
        </p:grpSpPr>
        <p:sp>
          <p:nvSpPr>
            <p:cNvPr id="291" name="Google Shape;291;p32"/>
            <p:cNvSpPr/>
            <p:nvPr/>
          </p:nvSpPr>
          <p:spPr>
            <a:xfrm>
              <a:off x="1921525" y="2919750"/>
              <a:ext cx="567400" cy="485725"/>
            </a:xfrm>
            <a:custGeom>
              <a:avLst/>
              <a:gdLst/>
              <a:ahLst/>
              <a:cxnLst/>
              <a:rect l="l" t="t" r="r" b="b"/>
              <a:pathLst>
                <a:path w="22696" h="19429" extrusionOk="0">
                  <a:moveTo>
                    <a:pt x="12951" y="4250"/>
                  </a:moveTo>
                  <a:cubicBezTo>
                    <a:pt x="15758" y="4250"/>
                    <a:pt x="18441" y="6429"/>
                    <a:pt x="18441" y="9726"/>
                  </a:cubicBezTo>
                  <a:cubicBezTo>
                    <a:pt x="18380" y="12704"/>
                    <a:pt x="16010" y="15074"/>
                    <a:pt x="13032" y="15074"/>
                  </a:cubicBezTo>
                  <a:cubicBezTo>
                    <a:pt x="13007" y="15074"/>
                    <a:pt x="12982" y="15074"/>
                    <a:pt x="12957" y="15074"/>
                  </a:cubicBezTo>
                  <a:cubicBezTo>
                    <a:pt x="8145" y="15074"/>
                    <a:pt x="5757" y="9282"/>
                    <a:pt x="9143" y="5836"/>
                  </a:cubicBezTo>
                  <a:cubicBezTo>
                    <a:pt x="10258" y="4741"/>
                    <a:pt x="11618" y="4250"/>
                    <a:pt x="12951" y="4250"/>
                  </a:cubicBezTo>
                  <a:close/>
                  <a:moveTo>
                    <a:pt x="12883" y="1"/>
                  </a:moveTo>
                  <a:cubicBezTo>
                    <a:pt x="4351" y="1"/>
                    <a:pt x="1" y="10369"/>
                    <a:pt x="6043" y="16532"/>
                  </a:cubicBezTo>
                  <a:cubicBezTo>
                    <a:pt x="8023" y="18532"/>
                    <a:pt x="10473" y="19429"/>
                    <a:pt x="12879" y="19429"/>
                  </a:cubicBezTo>
                  <a:cubicBezTo>
                    <a:pt x="17861" y="19429"/>
                    <a:pt x="22654" y="15586"/>
                    <a:pt x="22695" y="9726"/>
                  </a:cubicBezTo>
                  <a:cubicBezTo>
                    <a:pt x="22695" y="4378"/>
                    <a:pt x="18380" y="2"/>
                    <a:pt x="13032" y="2"/>
                  </a:cubicBezTo>
                  <a:cubicBezTo>
                    <a:pt x="12982" y="1"/>
                    <a:pt x="12933" y="1"/>
                    <a:pt x="12883"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1214150" y="3153775"/>
              <a:ext cx="673150" cy="777175"/>
            </a:xfrm>
            <a:custGeom>
              <a:avLst/>
              <a:gdLst/>
              <a:ahLst/>
              <a:cxnLst/>
              <a:rect l="l" t="t" r="r" b="b"/>
              <a:pathLst>
                <a:path w="26926" h="31087" extrusionOk="0">
                  <a:moveTo>
                    <a:pt x="3890" y="0"/>
                  </a:moveTo>
                  <a:cubicBezTo>
                    <a:pt x="3890" y="0"/>
                    <a:pt x="1" y="27409"/>
                    <a:pt x="13675" y="30691"/>
                  </a:cubicBezTo>
                  <a:cubicBezTo>
                    <a:pt x="14804" y="30962"/>
                    <a:pt x="15822" y="31086"/>
                    <a:pt x="16739" y="31086"/>
                  </a:cubicBezTo>
                  <a:cubicBezTo>
                    <a:pt x="26926" y="31086"/>
                    <a:pt x="24675" y="15741"/>
                    <a:pt x="24675" y="15741"/>
                  </a:cubicBezTo>
                  <a:lnTo>
                    <a:pt x="11001" y="0"/>
                  </a:ln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1293175" y="2918750"/>
              <a:ext cx="663975" cy="628550"/>
            </a:xfrm>
            <a:custGeom>
              <a:avLst/>
              <a:gdLst/>
              <a:ahLst/>
              <a:cxnLst/>
              <a:rect l="l" t="t" r="r" b="b"/>
              <a:pathLst>
                <a:path w="26559" h="25142" extrusionOk="0">
                  <a:moveTo>
                    <a:pt x="13321" y="1"/>
                  </a:moveTo>
                  <a:cubicBezTo>
                    <a:pt x="13153" y="1"/>
                    <a:pt x="12987" y="14"/>
                    <a:pt x="12823" y="42"/>
                  </a:cubicBezTo>
                  <a:cubicBezTo>
                    <a:pt x="10939" y="406"/>
                    <a:pt x="9116" y="1075"/>
                    <a:pt x="7475" y="2108"/>
                  </a:cubicBezTo>
                  <a:cubicBezTo>
                    <a:pt x="6624" y="2594"/>
                    <a:pt x="5834" y="3141"/>
                    <a:pt x="5044" y="3749"/>
                  </a:cubicBezTo>
                  <a:cubicBezTo>
                    <a:pt x="2796" y="5511"/>
                    <a:pt x="1094" y="7639"/>
                    <a:pt x="729" y="9401"/>
                  </a:cubicBezTo>
                  <a:cubicBezTo>
                    <a:pt x="0" y="12926"/>
                    <a:pt x="10514" y="25142"/>
                    <a:pt x="10514" y="25142"/>
                  </a:cubicBezTo>
                  <a:lnTo>
                    <a:pt x="16652" y="20766"/>
                  </a:lnTo>
                  <a:lnTo>
                    <a:pt x="19144" y="19064"/>
                  </a:lnTo>
                  <a:lnTo>
                    <a:pt x="26558" y="13777"/>
                  </a:lnTo>
                  <a:cubicBezTo>
                    <a:pt x="26558" y="13777"/>
                    <a:pt x="18727" y="1"/>
                    <a:pt x="13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1419275" y="2969925"/>
              <a:ext cx="477100" cy="628650"/>
            </a:xfrm>
            <a:custGeom>
              <a:avLst/>
              <a:gdLst/>
              <a:ahLst/>
              <a:cxnLst/>
              <a:rect l="l" t="t" r="r" b="b"/>
              <a:pathLst>
                <a:path w="19084" h="25146" extrusionOk="0">
                  <a:moveTo>
                    <a:pt x="2431" y="0"/>
                  </a:moveTo>
                  <a:cubicBezTo>
                    <a:pt x="1580" y="487"/>
                    <a:pt x="790" y="1033"/>
                    <a:pt x="0" y="1641"/>
                  </a:cubicBezTo>
                  <a:cubicBezTo>
                    <a:pt x="4558" y="6746"/>
                    <a:pt x="7779" y="13067"/>
                    <a:pt x="11608" y="18719"/>
                  </a:cubicBezTo>
                  <a:cubicBezTo>
                    <a:pt x="12581" y="20117"/>
                    <a:pt x="13614" y="21575"/>
                    <a:pt x="14586" y="22851"/>
                  </a:cubicBezTo>
                  <a:cubicBezTo>
                    <a:pt x="15515" y="23998"/>
                    <a:pt x="16738" y="25145"/>
                    <a:pt x="18123" y="25145"/>
                  </a:cubicBezTo>
                  <a:cubicBezTo>
                    <a:pt x="18279" y="25145"/>
                    <a:pt x="18437" y="25131"/>
                    <a:pt x="18597" y="25100"/>
                  </a:cubicBezTo>
                  <a:cubicBezTo>
                    <a:pt x="19083" y="24432"/>
                    <a:pt x="18597" y="23520"/>
                    <a:pt x="18111" y="22791"/>
                  </a:cubicBezTo>
                  <a:cubicBezTo>
                    <a:pt x="16774" y="20846"/>
                    <a:pt x="15437" y="18901"/>
                    <a:pt x="14100" y="17017"/>
                  </a:cubicBezTo>
                  <a:cubicBezTo>
                    <a:pt x="10210" y="11365"/>
                    <a:pt x="6321" y="5713"/>
                    <a:pt x="2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2598250" y="3153775"/>
              <a:ext cx="673150" cy="777175"/>
            </a:xfrm>
            <a:custGeom>
              <a:avLst/>
              <a:gdLst/>
              <a:ahLst/>
              <a:cxnLst/>
              <a:rect l="l" t="t" r="r" b="b"/>
              <a:pathLst>
                <a:path w="26926" h="31087" extrusionOk="0">
                  <a:moveTo>
                    <a:pt x="15925" y="0"/>
                  </a:moveTo>
                  <a:lnTo>
                    <a:pt x="2251" y="15741"/>
                  </a:lnTo>
                  <a:cubicBezTo>
                    <a:pt x="2251" y="15741"/>
                    <a:pt x="0" y="31086"/>
                    <a:pt x="10187" y="31086"/>
                  </a:cubicBezTo>
                  <a:cubicBezTo>
                    <a:pt x="11104" y="31086"/>
                    <a:pt x="12122" y="30962"/>
                    <a:pt x="13251" y="30691"/>
                  </a:cubicBezTo>
                  <a:cubicBezTo>
                    <a:pt x="26925" y="27409"/>
                    <a:pt x="23036" y="0"/>
                    <a:pt x="23036"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2528400" y="2918750"/>
              <a:ext cx="663975" cy="628550"/>
            </a:xfrm>
            <a:custGeom>
              <a:avLst/>
              <a:gdLst/>
              <a:ahLst/>
              <a:cxnLst/>
              <a:rect l="l" t="t" r="r" b="b"/>
              <a:pathLst>
                <a:path w="26559" h="25142" extrusionOk="0">
                  <a:moveTo>
                    <a:pt x="13238" y="1"/>
                  </a:moveTo>
                  <a:cubicBezTo>
                    <a:pt x="7832" y="1"/>
                    <a:pt x="0" y="13777"/>
                    <a:pt x="0" y="13777"/>
                  </a:cubicBezTo>
                  <a:lnTo>
                    <a:pt x="7415" y="19064"/>
                  </a:lnTo>
                  <a:lnTo>
                    <a:pt x="9907" y="20766"/>
                  </a:lnTo>
                  <a:lnTo>
                    <a:pt x="16045" y="25142"/>
                  </a:lnTo>
                  <a:cubicBezTo>
                    <a:pt x="16045" y="25142"/>
                    <a:pt x="26559" y="12926"/>
                    <a:pt x="25830" y="9401"/>
                  </a:cubicBezTo>
                  <a:cubicBezTo>
                    <a:pt x="25465" y="7639"/>
                    <a:pt x="23763" y="5511"/>
                    <a:pt x="21515" y="3749"/>
                  </a:cubicBezTo>
                  <a:cubicBezTo>
                    <a:pt x="20724" y="3141"/>
                    <a:pt x="19934" y="2594"/>
                    <a:pt x="19084" y="2108"/>
                  </a:cubicBezTo>
                  <a:cubicBezTo>
                    <a:pt x="17443" y="1075"/>
                    <a:pt x="15619" y="406"/>
                    <a:pt x="13735" y="42"/>
                  </a:cubicBezTo>
                  <a:cubicBezTo>
                    <a:pt x="13572" y="14"/>
                    <a:pt x="13406" y="1"/>
                    <a:pt x="13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2589175" y="2969925"/>
              <a:ext cx="477100" cy="628650"/>
            </a:xfrm>
            <a:custGeom>
              <a:avLst/>
              <a:gdLst/>
              <a:ahLst/>
              <a:cxnLst/>
              <a:rect l="l" t="t" r="r" b="b"/>
              <a:pathLst>
                <a:path w="19084" h="25146" extrusionOk="0">
                  <a:moveTo>
                    <a:pt x="16653" y="0"/>
                  </a:moveTo>
                  <a:lnTo>
                    <a:pt x="4984" y="16956"/>
                  </a:lnTo>
                  <a:lnTo>
                    <a:pt x="973" y="22791"/>
                  </a:lnTo>
                  <a:cubicBezTo>
                    <a:pt x="487" y="23520"/>
                    <a:pt x="0" y="24432"/>
                    <a:pt x="487" y="25100"/>
                  </a:cubicBezTo>
                  <a:cubicBezTo>
                    <a:pt x="647" y="25131"/>
                    <a:pt x="805" y="25145"/>
                    <a:pt x="961" y="25145"/>
                  </a:cubicBezTo>
                  <a:cubicBezTo>
                    <a:pt x="2346" y="25145"/>
                    <a:pt x="3569" y="23998"/>
                    <a:pt x="4498" y="22851"/>
                  </a:cubicBezTo>
                  <a:cubicBezTo>
                    <a:pt x="5470" y="21575"/>
                    <a:pt x="6503" y="20117"/>
                    <a:pt x="7476" y="18719"/>
                  </a:cubicBezTo>
                  <a:cubicBezTo>
                    <a:pt x="11304" y="13067"/>
                    <a:pt x="14525" y="6746"/>
                    <a:pt x="19084" y="1641"/>
                  </a:cubicBezTo>
                  <a:cubicBezTo>
                    <a:pt x="18293" y="1033"/>
                    <a:pt x="17503" y="487"/>
                    <a:pt x="16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1288600" y="3130975"/>
              <a:ext cx="1903775" cy="2254750"/>
            </a:xfrm>
            <a:custGeom>
              <a:avLst/>
              <a:gdLst/>
              <a:ahLst/>
              <a:cxnLst/>
              <a:rect l="l" t="t" r="r" b="b"/>
              <a:pathLst>
                <a:path w="76151" h="90190" extrusionOk="0">
                  <a:moveTo>
                    <a:pt x="33244" y="0"/>
                  </a:moveTo>
                  <a:cubicBezTo>
                    <a:pt x="14890" y="0"/>
                    <a:pt x="1" y="14829"/>
                    <a:pt x="1" y="33183"/>
                  </a:cubicBezTo>
                  <a:lnTo>
                    <a:pt x="1" y="84416"/>
                  </a:lnTo>
                  <a:cubicBezTo>
                    <a:pt x="1" y="87576"/>
                    <a:pt x="2553" y="90190"/>
                    <a:pt x="5714" y="90190"/>
                  </a:cubicBezTo>
                  <a:lnTo>
                    <a:pt x="70438" y="90190"/>
                  </a:lnTo>
                  <a:cubicBezTo>
                    <a:pt x="73598" y="90129"/>
                    <a:pt x="76151" y="87576"/>
                    <a:pt x="76151" y="84416"/>
                  </a:cubicBezTo>
                  <a:lnTo>
                    <a:pt x="76151" y="33183"/>
                  </a:lnTo>
                  <a:cubicBezTo>
                    <a:pt x="76151" y="14829"/>
                    <a:pt x="61261" y="0"/>
                    <a:pt x="42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1288600" y="5042325"/>
              <a:ext cx="1903775" cy="343400"/>
            </a:xfrm>
            <a:custGeom>
              <a:avLst/>
              <a:gdLst/>
              <a:ahLst/>
              <a:cxnLst/>
              <a:rect l="l" t="t" r="r" b="b"/>
              <a:pathLst>
                <a:path w="76151" h="13736" extrusionOk="0">
                  <a:moveTo>
                    <a:pt x="1" y="1"/>
                  </a:moveTo>
                  <a:lnTo>
                    <a:pt x="1" y="7962"/>
                  </a:lnTo>
                  <a:cubicBezTo>
                    <a:pt x="1" y="11122"/>
                    <a:pt x="2553" y="13736"/>
                    <a:pt x="5714" y="13736"/>
                  </a:cubicBezTo>
                  <a:lnTo>
                    <a:pt x="70438" y="13736"/>
                  </a:lnTo>
                  <a:cubicBezTo>
                    <a:pt x="73598" y="13675"/>
                    <a:pt x="76151" y="11122"/>
                    <a:pt x="76151" y="7962"/>
                  </a:cubicBezTo>
                  <a:lnTo>
                    <a:pt x="76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1578800" y="4442175"/>
              <a:ext cx="1321875" cy="770350"/>
            </a:xfrm>
            <a:custGeom>
              <a:avLst/>
              <a:gdLst/>
              <a:ahLst/>
              <a:cxnLst/>
              <a:rect l="l" t="t" r="r" b="b"/>
              <a:pathLst>
                <a:path w="52875" h="30814" extrusionOk="0">
                  <a:moveTo>
                    <a:pt x="7901" y="1"/>
                  </a:moveTo>
                  <a:cubicBezTo>
                    <a:pt x="3526" y="1"/>
                    <a:pt x="1" y="3526"/>
                    <a:pt x="1" y="7901"/>
                  </a:cubicBezTo>
                  <a:lnTo>
                    <a:pt x="1" y="22913"/>
                  </a:lnTo>
                  <a:cubicBezTo>
                    <a:pt x="1" y="27288"/>
                    <a:pt x="3526" y="30813"/>
                    <a:pt x="7901" y="30813"/>
                  </a:cubicBezTo>
                  <a:lnTo>
                    <a:pt x="44974" y="30813"/>
                  </a:lnTo>
                  <a:cubicBezTo>
                    <a:pt x="49349" y="30813"/>
                    <a:pt x="52874" y="27288"/>
                    <a:pt x="52874" y="22913"/>
                  </a:cubicBezTo>
                  <a:lnTo>
                    <a:pt x="52874" y="7901"/>
                  </a:lnTo>
                  <a:cubicBezTo>
                    <a:pt x="52874" y="3526"/>
                    <a:pt x="49349" y="1"/>
                    <a:pt x="4497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1578800" y="4442175"/>
              <a:ext cx="1321875" cy="385950"/>
            </a:xfrm>
            <a:custGeom>
              <a:avLst/>
              <a:gdLst/>
              <a:ahLst/>
              <a:cxnLst/>
              <a:rect l="l" t="t" r="r" b="b"/>
              <a:pathLst>
                <a:path w="52875" h="15438" extrusionOk="0">
                  <a:moveTo>
                    <a:pt x="2614" y="1"/>
                  </a:moveTo>
                  <a:cubicBezTo>
                    <a:pt x="1155" y="1"/>
                    <a:pt x="1" y="1216"/>
                    <a:pt x="1" y="2614"/>
                  </a:cubicBezTo>
                  <a:lnTo>
                    <a:pt x="1" y="15437"/>
                  </a:lnTo>
                  <a:lnTo>
                    <a:pt x="52874" y="15437"/>
                  </a:lnTo>
                  <a:lnTo>
                    <a:pt x="52874" y="2614"/>
                  </a:lnTo>
                  <a:cubicBezTo>
                    <a:pt x="52874" y="1216"/>
                    <a:pt x="51719" y="1"/>
                    <a:pt x="50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2092350" y="4676150"/>
              <a:ext cx="303900" cy="303900"/>
            </a:xfrm>
            <a:custGeom>
              <a:avLst/>
              <a:gdLst/>
              <a:ahLst/>
              <a:cxnLst/>
              <a:rect l="l" t="t" r="r" b="b"/>
              <a:pathLst>
                <a:path w="12156" h="12156" extrusionOk="0">
                  <a:moveTo>
                    <a:pt x="6078" y="1"/>
                  </a:moveTo>
                  <a:cubicBezTo>
                    <a:pt x="2735" y="1"/>
                    <a:pt x="0" y="2736"/>
                    <a:pt x="0" y="6078"/>
                  </a:cubicBezTo>
                  <a:cubicBezTo>
                    <a:pt x="0" y="9421"/>
                    <a:pt x="2735" y="12156"/>
                    <a:pt x="6078" y="12156"/>
                  </a:cubicBezTo>
                  <a:cubicBezTo>
                    <a:pt x="9481" y="12156"/>
                    <a:pt x="12155" y="9421"/>
                    <a:pt x="12155" y="6078"/>
                  </a:cubicBezTo>
                  <a:cubicBezTo>
                    <a:pt x="12155" y="2736"/>
                    <a:pt x="9481" y="1"/>
                    <a:pt x="6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2156150" y="4761125"/>
              <a:ext cx="155000" cy="133850"/>
            </a:xfrm>
            <a:custGeom>
              <a:avLst/>
              <a:gdLst/>
              <a:ahLst/>
              <a:cxnLst/>
              <a:rect l="l" t="t" r="r" b="b"/>
              <a:pathLst>
                <a:path w="6200" h="5354" extrusionOk="0">
                  <a:moveTo>
                    <a:pt x="3518" y="0"/>
                  </a:moveTo>
                  <a:cubicBezTo>
                    <a:pt x="2862" y="0"/>
                    <a:pt x="2192" y="245"/>
                    <a:pt x="1642" y="795"/>
                  </a:cubicBezTo>
                  <a:cubicBezTo>
                    <a:pt x="1" y="2436"/>
                    <a:pt x="1156" y="5353"/>
                    <a:pt x="3586" y="5353"/>
                  </a:cubicBezTo>
                  <a:cubicBezTo>
                    <a:pt x="5045" y="5353"/>
                    <a:pt x="6200" y="4138"/>
                    <a:pt x="6200" y="2679"/>
                  </a:cubicBezTo>
                  <a:cubicBezTo>
                    <a:pt x="6200" y="1075"/>
                    <a:pt x="4891" y="0"/>
                    <a:pt x="3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1761125"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29"/>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1712500" y="4929900"/>
              <a:ext cx="176275" cy="50150"/>
            </a:xfrm>
            <a:custGeom>
              <a:avLst/>
              <a:gdLst/>
              <a:ahLst/>
              <a:cxnLst/>
              <a:rect l="l" t="t" r="r" b="b"/>
              <a:pathLst>
                <a:path w="7051" h="2006" extrusionOk="0">
                  <a:moveTo>
                    <a:pt x="1" y="0"/>
                  </a:moveTo>
                  <a:lnTo>
                    <a:pt x="1" y="2006"/>
                  </a:lnTo>
                  <a:lnTo>
                    <a:pt x="7051" y="2006"/>
                  </a:lnTo>
                  <a:lnTo>
                    <a:pt x="70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2627150"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90"/>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2578550" y="4929900"/>
              <a:ext cx="176250" cy="50150"/>
            </a:xfrm>
            <a:custGeom>
              <a:avLst/>
              <a:gdLst/>
              <a:ahLst/>
              <a:cxnLst/>
              <a:rect l="l" t="t" r="r" b="b"/>
              <a:pathLst>
                <a:path w="7050" h="2006" extrusionOk="0">
                  <a:moveTo>
                    <a:pt x="0" y="0"/>
                  </a:moveTo>
                  <a:lnTo>
                    <a:pt x="0" y="2006"/>
                  </a:lnTo>
                  <a:lnTo>
                    <a:pt x="7050" y="2006"/>
                  </a:lnTo>
                  <a:lnTo>
                    <a:pt x="705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1414725" y="3974225"/>
              <a:ext cx="15200" cy="39525"/>
            </a:xfrm>
            <a:custGeom>
              <a:avLst/>
              <a:gdLst/>
              <a:ahLst/>
              <a:cxnLst/>
              <a:rect l="l" t="t" r="r" b="b"/>
              <a:pathLst>
                <a:path w="608" h="1581" extrusionOk="0">
                  <a:moveTo>
                    <a:pt x="425" y="0"/>
                  </a:moveTo>
                  <a:cubicBezTo>
                    <a:pt x="243" y="0"/>
                    <a:pt x="182" y="61"/>
                    <a:pt x="122" y="182"/>
                  </a:cubicBezTo>
                  <a:cubicBezTo>
                    <a:pt x="0" y="912"/>
                    <a:pt x="0" y="1337"/>
                    <a:pt x="0" y="1337"/>
                  </a:cubicBezTo>
                  <a:cubicBezTo>
                    <a:pt x="0" y="1459"/>
                    <a:pt x="61" y="1580"/>
                    <a:pt x="182" y="1580"/>
                  </a:cubicBezTo>
                  <a:cubicBezTo>
                    <a:pt x="304" y="1580"/>
                    <a:pt x="425" y="1520"/>
                    <a:pt x="425" y="1398"/>
                  </a:cubicBezTo>
                  <a:cubicBezTo>
                    <a:pt x="425" y="1337"/>
                    <a:pt x="486" y="973"/>
                    <a:pt x="608" y="243"/>
                  </a:cubicBezTo>
                  <a:cubicBezTo>
                    <a:pt x="608" y="122"/>
                    <a:pt x="547"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1426875" y="3237325"/>
              <a:ext cx="1607500" cy="692850"/>
            </a:xfrm>
            <a:custGeom>
              <a:avLst/>
              <a:gdLst/>
              <a:ahLst/>
              <a:cxnLst/>
              <a:rect l="l" t="t" r="r" b="b"/>
              <a:pathLst>
                <a:path w="64300" h="27714" extrusionOk="0">
                  <a:moveTo>
                    <a:pt x="30995" y="1"/>
                  </a:moveTo>
                  <a:cubicBezTo>
                    <a:pt x="30873" y="1"/>
                    <a:pt x="30752" y="122"/>
                    <a:pt x="30752" y="244"/>
                  </a:cubicBezTo>
                  <a:cubicBezTo>
                    <a:pt x="30813" y="365"/>
                    <a:pt x="30873" y="426"/>
                    <a:pt x="30995" y="426"/>
                  </a:cubicBezTo>
                  <a:lnTo>
                    <a:pt x="33304" y="426"/>
                  </a:lnTo>
                  <a:cubicBezTo>
                    <a:pt x="33365" y="426"/>
                    <a:pt x="33487" y="365"/>
                    <a:pt x="33487" y="244"/>
                  </a:cubicBezTo>
                  <a:cubicBezTo>
                    <a:pt x="33487" y="122"/>
                    <a:pt x="33426" y="1"/>
                    <a:pt x="33304" y="1"/>
                  </a:cubicBezTo>
                  <a:close/>
                  <a:moveTo>
                    <a:pt x="28797" y="117"/>
                  </a:moveTo>
                  <a:cubicBezTo>
                    <a:pt x="28781" y="117"/>
                    <a:pt x="28764" y="119"/>
                    <a:pt x="28746" y="122"/>
                  </a:cubicBezTo>
                  <a:cubicBezTo>
                    <a:pt x="28017" y="183"/>
                    <a:pt x="27288" y="244"/>
                    <a:pt x="26559" y="365"/>
                  </a:cubicBezTo>
                  <a:cubicBezTo>
                    <a:pt x="26376" y="365"/>
                    <a:pt x="26315" y="487"/>
                    <a:pt x="26315" y="608"/>
                  </a:cubicBezTo>
                  <a:cubicBezTo>
                    <a:pt x="26376" y="730"/>
                    <a:pt x="26437" y="791"/>
                    <a:pt x="26559" y="851"/>
                  </a:cubicBezTo>
                  <a:lnTo>
                    <a:pt x="26619" y="851"/>
                  </a:lnTo>
                  <a:cubicBezTo>
                    <a:pt x="27288" y="730"/>
                    <a:pt x="28017" y="608"/>
                    <a:pt x="28807" y="548"/>
                  </a:cubicBezTo>
                  <a:cubicBezTo>
                    <a:pt x="29093" y="548"/>
                    <a:pt x="29056" y="117"/>
                    <a:pt x="28797" y="117"/>
                  </a:cubicBezTo>
                  <a:close/>
                  <a:moveTo>
                    <a:pt x="35492" y="122"/>
                  </a:moveTo>
                  <a:cubicBezTo>
                    <a:pt x="35371" y="122"/>
                    <a:pt x="35249" y="183"/>
                    <a:pt x="35249" y="304"/>
                  </a:cubicBezTo>
                  <a:cubicBezTo>
                    <a:pt x="35249" y="426"/>
                    <a:pt x="35310" y="548"/>
                    <a:pt x="35432" y="548"/>
                  </a:cubicBezTo>
                  <a:cubicBezTo>
                    <a:pt x="36222" y="669"/>
                    <a:pt x="36951" y="730"/>
                    <a:pt x="37680" y="851"/>
                  </a:cubicBezTo>
                  <a:lnTo>
                    <a:pt x="37741" y="851"/>
                  </a:lnTo>
                  <a:cubicBezTo>
                    <a:pt x="38045" y="851"/>
                    <a:pt x="38045" y="365"/>
                    <a:pt x="37741" y="365"/>
                  </a:cubicBezTo>
                  <a:cubicBezTo>
                    <a:pt x="37012" y="244"/>
                    <a:pt x="36222" y="183"/>
                    <a:pt x="35492" y="122"/>
                  </a:cubicBezTo>
                  <a:close/>
                  <a:moveTo>
                    <a:pt x="24310" y="912"/>
                  </a:moveTo>
                  <a:cubicBezTo>
                    <a:pt x="23581" y="1095"/>
                    <a:pt x="22851" y="1277"/>
                    <a:pt x="22122" y="1459"/>
                  </a:cubicBezTo>
                  <a:cubicBezTo>
                    <a:pt x="22000" y="1520"/>
                    <a:pt x="21940" y="1642"/>
                    <a:pt x="21940" y="1763"/>
                  </a:cubicBezTo>
                  <a:cubicBezTo>
                    <a:pt x="22000" y="1824"/>
                    <a:pt x="22061" y="1885"/>
                    <a:pt x="22183" y="1885"/>
                  </a:cubicBezTo>
                  <a:lnTo>
                    <a:pt x="22244" y="1885"/>
                  </a:lnTo>
                  <a:cubicBezTo>
                    <a:pt x="22912" y="1702"/>
                    <a:pt x="23641" y="1520"/>
                    <a:pt x="24371" y="1338"/>
                  </a:cubicBezTo>
                  <a:cubicBezTo>
                    <a:pt x="24492" y="1338"/>
                    <a:pt x="24614" y="1216"/>
                    <a:pt x="24553" y="1095"/>
                  </a:cubicBezTo>
                  <a:cubicBezTo>
                    <a:pt x="24553" y="973"/>
                    <a:pt x="24431" y="912"/>
                    <a:pt x="24310" y="912"/>
                  </a:cubicBezTo>
                  <a:close/>
                  <a:moveTo>
                    <a:pt x="39929" y="912"/>
                  </a:moveTo>
                  <a:cubicBezTo>
                    <a:pt x="39807" y="912"/>
                    <a:pt x="39686" y="973"/>
                    <a:pt x="39625" y="1095"/>
                  </a:cubicBezTo>
                  <a:cubicBezTo>
                    <a:pt x="39625" y="1216"/>
                    <a:pt x="39686" y="1338"/>
                    <a:pt x="39807" y="1338"/>
                  </a:cubicBezTo>
                  <a:cubicBezTo>
                    <a:pt x="40537" y="1520"/>
                    <a:pt x="41266" y="1702"/>
                    <a:pt x="41995" y="1885"/>
                  </a:cubicBezTo>
                  <a:lnTo>
                    <a:pt x="42056" y="1885"/>
                  </a:lnTo>
                  <a:lnTo>
                    <a:pt x="42056" y="1945"/>
                  </a:lnTo>
                  <a:cubicBezTo>
                    <a:pt x="42299" y="1945"/>
                    <a:pt x="42360" y="1520"/>
                    <a:pt x="42117" y="1459"/>
                  </a:cubicBezTo>
                  <a:cubicBezTo>
                    <a:pt x="41387" y="1277"/>
                    <a:pt x="40658" y="1095"/>
                    <a:pt x="39929" y="912"/>
                  </a:cubicBezTo>
                  <a:close/>
                  <a:moveTo>
                    <a:pt x="20090" y="2104"/>
                  </a:moveTo>
                  <a:cubicBezTo>
                    <a:pt x="20060" y="2104"/>
                    <a:pt x="20027" y="2111"/>
                    <a:pt x="19995" y="2128"/>
                  </a:cubicBezTo>
                  <a:cubicBezTo>
                    <a:pt x="19266" y="2371"/>
                    <a:pt x="18597" y="2675"/>
                    <a:pt x="17868" y="2979"/>
                  </a:cubicBezTo>
                  <a:cubicBezTo>
                    <a:pt x="17807" y="3039"/>
                    <a:pt x="17746" y="3161"/>
                    <a:pt x="17807" y="3282"/>
                  </a:cubicBezTo>
                  <a:cubicBezTo>
                    <a:pt x="17807" y="3404"/>
                    <a:pt x="17929" y="3404"/>
                    <a:pt x="17989" y="3404"/>
                  </a:cubicBezTo>
                  <a:lnTo>
                    <a:pt x="17989" y="3343"/>
                  </a:lnTo>
                  <a:cubicBezTo>
                    <a:pt x="18050" y="3343"/>
                    <a:pt x="18050" y="3404"/>
                    <a:pt x="18111" y="3404"/>
                  </a:cubicBezTo>
                  <a:cubicBezTo>
                    <a:pt x="18779" y="3100"/>
                    <a:pt x="19448" y="2796"/>
                    <a:pt x="20116" y="2553"/>
                  </a:cubicBezTo>
                  <a:cubicBezTo>
                    <a:pt x="20238" y="2492"/>
                    <a:pt x="20299" y="2371"/>
                    <a:pt x="20238" y="2249"/>
                  </a:cubicBezTo>
                  <a:cubicBezTo>
                    <a:pt x="20238" y="2160"/>
                    <a:pt x="20173" y="2104"/>
                    <a:pt x="20090" y="2104"/>
                  </a:cubicBezTo>
                  <a:close/>
                  <a:moveTo>
                    <a:pt x="44147" y="2165"/>
                  </a:moveTo>
                  <a:cubicBezTo>
                    <a:pt x="44061" y="2165"/>
                    <a:pt x="43984" y="2221"/>
                    <a:pt x="43940" y="2310"/>
                  </a:cubicBezTo>
                  <a:cubicBezTo>
                    <a:pt x="43879" y="2432"/>
                    <a:pt x="43940" y="2553"/>
                    <a:pt x="44061" y="2553"/>
                  </a:cubicBezTo>
                  <a:cubicBezTo>
                    <a:pt x="44730" y="2857"/>
                    <a:pt x="45459" y="3100"/>
                    <a:pt x="46128" y="3404"/>
                  </a:cubicBezTo>
                  <a:lnTo>
                    <a:pt x="46189" y="3404"/>
                  </a:lnTo>
                  <a:lnTo>
                    <a:pt x="46249" y="3282"/>
                  </a:lnTo>
                  <a:cubicBezTo>
                    <a:pt x="46310" y="3343"/>
                    <a:pt x="46371" y="3343"/>
                    <a:pt x="46432" y="3343"/>
                  </a:cubicBezTo>
                  <a:cubicBezTo>
                    <a:pt x="46492" y="3222"/>
                    <a:pt x="46432" y="3100"/>
                    <a:pt x="46310" y="3039"/>
                  </a:cubicBezTo>
                  <a:cubicBezTo>
                    <a:pt x="45642" y="2675"/>
                    <a:pt x="44912" y="2432"/>
                    <a:pt x="44244" y="2188"/>
                  </a:cubicBezTo>
                  <a:cubicBezTo>
                    <a:pt x="44211" y="2172"/>
                    <a:pt x="44179" y="2165"/>
                    <a:pt x="44147" y="2165"/>
                  </a:cubicBezTo>
                  <a:close/>
                  <a:moveTo>
                    <a:pt x="16046" y="3967"/>
                  </a:moveTo>
                  <a:cubicBezTo>
                    <a:pt x="16007" y="3967"/>
                    <a:pt x="15965" y="3980"/>
                    <a:pt x="15923" y="4012"/>
                  </a:cubicBezTo>
                  <a:cubicBezTo>
                    <a:pt x="15255" y="4376"/>
                    <a:pt x="14586" y="4741"/>
                    <a:pt x="13978" y="5166"/>
                  </a:cubicBezTo>
                  <a:cubicBezTo>
                    <a:pt x="13796" y="5288"/>
                    <a:pt x="13857" y="5592"/>
                    <a:pt x="14100" y="5592"/>
                  </a:cubicBezTo>
                  <a:lnTo>
                    <a:pt x="14161" y="5531"/>
                  </a:lnTo>
                  <a:lnTo>
                    <a:pt x="14221" y="5531"/>
                  </a:lnTo>
                  <a:cubicBezTo>
                    <a:pt x="14829" y="5166"/>
                    <a:pt x="15498" y="4741"/>
                    <a:pt x="16105" y="4376"/>
                  </a:cubicBezTo>
                  <a:cubicBezTo>
                    <a:pt x="16357" y="4276"/>
                    <a:pt x="16234" y="3967"/>
                    <a:pt x="16046" y="3967"/>
                  </a:cubicBezTo>
                  <a:close/>
                  <a:moveTo>
                    <a:pt x="48169" y="3972"/>
                  </a:moveTo>
                  <a:cubicBezTo>
                    <a:pt x="48104" y="3972"/>
                    <a:pt x="48047" y="4001"/>
                    <a:pt x="48012" y="4072"/>
                  </a:cubicBezTo>
                  <a:cubicBezTo>
                    <a:pt x="47951" y="4194"/>
                    <a:pt x="47951" y="4316"/>
                    <a:pt x="48073" y="4376"/>
                  </a:cubicBezTo>
                  <a:cubicBezTo>
                    <a:pt x="48741" y="4741"/>
                    <a:pt x="49349" y="5166"/>
                    <a:pt x="49957" y="5531"/>
                  </a:cubicBezTo>
                  <a:cubicBezTo>
                    <a:pt x="50017" y="5592"/>
                    <a:pt x="50078" y="5592"/>
                    <a:pt x="50078" y="5592"/>
                  </a:cubicBezTo>
                  <a:lnTo>
                    <a:pt x="50139" y="5470"/>
                  </a:lnTo>
                  <a:cubicBezTo>
                    <a:pt x="50169" y="5501"/>
                    <a:pt x="50184" y="5516"/>
                    <a:pt x="50200" y="5516"/>
                  </a:cubicBezTo>
                  <a:cubicBezTo>
                    <a:pt x="50215" y="5516"/>
                    <a:pt x="50230" y="5501"/>
                    <a:pt x="50260" y="5470"/>
                  </a:cubicBezTo>
                  <a:cubicBezTo>
                    <a:pt x="50382" y="5410"/>
                    <a:pt x="50321" y="5227"/>
                    <a:pt x="50200" y="5166"/>
                  </a:cubicBezTo>
                  <a:cubicBezTo>
                    <a:pt x="49592" y="4741"/>
                    <a:pt x="48984" y="4376"/>
                    <a:pt x="48316" y="4012"/>
                  </a:cubicBezTo>
                  <a:cubicBezTo>
                    <a:pt x="48265" y="3987"/>
                    <a:pt x="48215" y="3972"/>
                    <a:pt x="48169" y="3972"/>
                  </a:cubicBezTo>
                  <a:close/>
                  <a:moveTo>
                    <a:pt x="12309" y="6433"/>
                  </a:moveTo>
                  <a:cubicBezTo>
                    <a:pt x="12258" y="6433"/>
                    <a:pt x="12206" y="6452"/>
                    <a:pt x="12155" y="6503"/>
                  </a:cubicBezTo>
                  <a:cubicBezTo>
                    <a:pt x="11608" y="6929"/>
                    <a:pt x="11061" y="7476"/>
                    <a:pt x="10453" y="7962"/>
                  </a:cubicBezTo>
                  <a:cubicBezTo>
                    <a:pt x="10393" y="8023"/>
                    <a:pt x="10393" y="8205"/>
                    <a:pt x="10453" y="8266"/>
                  </a:cubicBezTo>
                  <a:cubicBezTo>
                    <a:pt x="10514" y="8327"/>
                    <a:pt x="10575" y="8327"/>
                    <a:pt x="10636" y="8387"/>
                  </a:cubicBezTo>
                  <a:lnTo>
                    <a:pt x="10636" y="8327"/>
                  </a:lnTo>
                  <a:cubicBezTo>
                    <a:pt x="10696" y="8327"/>
                    <a:pt x="10757" y="8327"/>
                    <a:pt x="10818" y="8266"/>
                  </a:cubicBezTo>
                  <a:cubicBezTo>
                    <a:pt x="11365" y="7780"/>
                    <a:pt x="11912" y="7294"/>
                    <a:pt x="12520" y="6868"/>
                  </a:cubicBezTo>
                  <a:cubicBezTo>
                    <a:pt x="12580" y="6747"/>
                    <a:pt x="12580" y="6625"/>
                    <a:pt x="12520" y="6503"/>
                  </a:cubicBezTo>
                  <a:cubicBezTo>
                    <a:pt x="12450" y="6468"/>
                    <a:pt x="12379" y="6433"/>
                    <a:pt x="12309" y="6433"/>
                  </a:cubicBezTo>
                  <a:close/>
                  <a:moveTo>
                    <a:pt x="51926" y="6430"/>
                  </a:moveTo>
                  <a:cubicBezTo>
                    <a:pt x="51736" y="6430"/>
                    <a:pt x="51588" y="6725"/>
                    <a:pt x="51780" y="6868"/>
                  </a:cubicBezTo>
                  <a:cubicBezTo>
                    <a:pt x="52388" y="7294"/>
                    <a:pt x="52935" y="7780"/>
                    <a:pt x="53481" y="8266"/>
                  </a:cubicBezTo>
                  <a:cubicBezTo>
                    <a:pt x="53481" y="8327"/>
                    <a:pt x="53542" y="8387"/>
                    <a:pt x="53603" y="8387"/>
                  </a:cubicBezTo>
                  <a:lnTo>
                    <a:pt x="53603" y="8266"/>
                  </a:lnTo>
                  <a:cubicBezTo>
                    <a:pt x="53644" y="8266"/>
                    <a:pt x="53684" y="8293"/>
                    <a:pt x="53725" y="8293"/>
                  </a:cubicBezTo>
                  <a:cubicBezTo>
                    <a:pt x="53745" y="8293"/>
                    <a:pt x="53765" y="8286"/>
                    <a:pt x="53785" y="8266"/>
                  </a:cubicBezTo>
                  <a:cubicBezTo>
                    <a:pt x="53846" y="8205"/>
                    <a:pt x="53846" y="8084"/>
                    <a:pt x="53785" y="7962"/>
                  </a:cubicBezTo>
                  <a:cubicBezTo>
                    <a:pt x="53238" y="7476"/>
                    <a:pt x="52631" y="6990"/>
                    <a:pt x="52084" y="6503"/>
                  </a:cubicBezTo>
                  <a:cubicBezTo>
                    <a:pt x="52032" y="6452"/>
                    <a:pt x="51978" y="6430"/>
                    <a:pt x="51926" y="6430"/>
                  </a:cubicBezTo>
                  <a:close/>
                  <a:moveTo>
                    <a:pt x="9100" y="9453"/>
                  </a:moveTo>
                  <a:cubicBezTo>
                    <a:pt x="9041" y="9453"/>
                    <a:pt x="8981" y="9479"/>
                    <a:pt x="8934" y="9542"/>
                  </a:cubicBezTo>
                  <a:cubicBezTo>
                    <a:pt x="8448" y="10089"/>
                    <a:pt x="7962" y="10636"/>
                    <a:pt x="7475" y="11244"/>
                  </a:cubicBezTo>
                  <a:cubicBezTo>
                    <a:pt x="7415" y="11305"/>
                    <a:pt x="7415" y="11487"/>
                    <a:pt x="7475" y="11548"/>
                  </a:cubicBezTo>
                  <a:cubicBezTo>
                    <a:pt x="7536" y="11609"/>
                    <a:pt x="7597" y="11609"/>
                    <a:pt x="7597" y="11609"/>
                  </a:cubicBezTo>
                  <a:cubicBezTo>
                    <a:pt x="7719" y="11609"/>
                    <a:pt x="7779" y="11548"/>
                    <a:pt x="7840" y="11548"/>
                  </a:cubicBezTo>
                  <a:cubicBezTo>
                    <a:pt x="8265" y="10940"/>
                    <a:pt x="8752" y="10393"/>
                    <a:pt x="9299" y="9846"/>
                  </a:cubicBezTo>
                  <a:cubicBezTo>
                    <a:pt x="9434" y="9666"/>
                    <a:pt x="9269" y="9453"/>
                    <a:pt x="9100" y="9453"/>
                  </a:cubicBezTo>
                  <a:close/>
                  <a:moveTo>
                    <a:pt x="55193" y="9479"/>
                  </a:moveTo>
                  <a:cubicBezTo>
                    <a:pt x="55025" y="9479"/>
                    <a:pt x="54909" y="9662"/>
                    <a:pt x="55001" y="9846"/>
                  </a:cubicBezTo>
                  <a:cubicBezTo>
                    <a:pt x="55548" y="10393"/>
                    <a:pt x="55973" y="10940"/>
                    <a:pt x="56459" y="11548"/>
                  </a:cubicBezTo>
                  <a:cubicBezTo>
                    <a:pt x="56520" y="11548"/>
                    <a:pt x="56581" y="11609"/>
                    <a:pt x="56642" y="11609"/>
                  </a:cubicBezTo>
                  <a:cubicBezTo>
                    <a:pt x="56824" y="11609"/>
                    <a:pt x="56946" y="11365"/>
                    <a:pt x="56824" y="11244"/>
                  </a:cubicBezTo>
                  <a:cubicBezTo>
                    <a:pt x="56338" y="10636"/>
                    <a:pt x="55852" y="10089"/>
                    <a:pt x="55365" y="9542"/>
                  </a:cubicBezTo>
                  <a:cubicBezTo>
                    <a:pt x="55306" y="9498"/>
                    <a:pt x="55247" y="9479"/>
                    <a:pt x="55193" y="9479"/>
                  </a:cubicBezTo>
                  <a:close/>
                  <a:moveTo>
                    <a:pt x="6289" y="12966"/>
                  </a:moveTo>
                  <a:cubicBezTo>
                    <a:pt x="6230" y="12966"/>
                    <a:pt x="6174" y="12996"/>
                    <a:pt x="6138" y="13067"/>
                  </a:cubicBezTo>
                  <a:cubicBezTo>
                    <a:pt x="5652" y="13675"/>
                    <a:pt x="5288" y="14283"/>
                    <a:pt x="4923" y="14951"/>
                  </a:cubicBezTo>
                  <a:cubicBezTo>
                    <a:pt x="4801" y="15073"/>
                    <a:pt x="4862" y="15194"/>
                    <a:pt x="4984" y="15255"/>
                  </a:cubicBezTo>
                  <a:lnTo>
                    <a:pt x="5105" y="15255"/>
                  </a:lnTo>
                  <a:cubicBezTo>
                    <a:pt x="5166" y="15255"/>
                    <a:pt x="5227" y="15255"/>
                    <a:pt x="5288" y="15194"/>
                  </a:cubicBezTo>
                  <a:cubicBezTo>
                    <a:pt x="5652" y="14526"/>
                    <a:pt x="6078" y="13918"/>
                    <a:pt x="6503" y="13310"/>
                  </a:cubicBezTo>
                  <a:cubicBezTo>
                    <a:pt x="6589" y="13138"/>
                    <a:pt x="6432" y="12966"/>
                    <a:pt x="6289" y="12966"/>
                  </a:cubicBezTo>
                  <a:close/>
                  <a:moveTo>
                    <a:pt x="57977" y="12907"/>
                  </a:moveTo>
                  <a:cubicBezTo>
                    <a:pt x="57815" y="12907"/>
                    <a:pt x="57666" y="13093"/>
                    <a:pt x="57796" y="13310"/>
                  </a:cubicBezTo>
                  <a:cubicBezTo>
                    <a:pt x="58222" y="13857"/>
                    <a:pt x="58587" y="14526"/>
                    <a:pt x="59012" y="15133"/>
                  </a:cubicBezTo>
                  <a:cubicBezTo>
                    <a:pt x="59012" y="15194"/>
                    <a:pt x="59073" y="15255"/>
                    <a:pt x="59194" y="15255"/>
                  </a:cubicBezTo>
                  <a:lnTo>
                    <a:pt x="59316" y="15255"/>
                  </a:lnTo>
                  <a:cubicBezTo>
                    <a:pt x="59377" y="15133"/>
                    <a:pt x="59437" y="15012"/>
                    <a:pt x="59377" y="14890"/>
                  </a:cubicBezTo>
                  <a:cubicBezTo>
                    <a:pt x="59012" y="14283"/>
                    <a:pt x="58587" y="13614"/>
                    <a:pt x="58161" y="13006"/>
                  </a:cubicBezTo>
                  <a:cubicBezTo>
                    <a:pt x="58109" y="12937"/>
                    <a:pt x="58042" y="12907"/>
                    <a:pt x="57977" y="12907"/>
                  </a:cubicBezTo>
                  <a:close/>
                  <a:moveTo>
                    <a:pt x="60293" y="16781"/>
                  </a:moveTo>
                  <a:cubicBezTo>
                    <a:pt x="60153" y="16781"/>
                    <a:pt x="60005" y="16916"/>
                    <a:pt x="60045" y="17078"/>
                  </a:cubicBezTo>
                  <a:cubicBezTo>
                    <a:pt x="60410" y="17747"/>
                    <a:pt x="60714" y="18415"/>
                    <a:pt x="61017" y="19084"/>
                  </a:cubicBezTo>
                  <a:cubicBezTo>
                    <a:pt x="61078" y="19205"/>
                    <a:pt x="61139" y="19205"/>
                    <a:pt x="61261" y="19205"/>
                  </a:cubicBezTo>
                  <a:lnTo>
                    <a:pt x="61321" y="19205"/>
                  </a:lnTo>
                  <a:cubicBezTo>
                    <a:pt x="61443" y="19145"/>
                    <a:pt x="61504" y="19023"/>
                    <a:pt x="61443" y="18901"/>
                  </a:cubicBezTo>
                  <a:cubicBezTo>
                    <a:pt x="61139" y="18233"/>
                    <a:pt x="60835" y="17564"/>
                    <a:pt x="60471" y="16896"/>
                  </a:cubicBezTo>
                  <a:cubicBezTo>
                    <a:pt x="60430" y="16815"/>
                    <a:pt x="60362" y="16781"/>
                    <a:pt x="60293" y="16781"/>
                  </a:cubicBezTo>
                  <a:close/>
                  <a:moveTo>
                    <a:pt x="4033" y="16752"/>
                  </a:moveTo>
                  <a:cubicBezTo>
                    <a:pt x="3928" y="16752"/>
                    <a:pt x="3814" y="16820"/>
                    <a:pt x="3768" y="16957"/>
                  </a:cubicBezTo>
                  <a:cubicBezTo>
                    <a:pt x="3464" y="17625"/>
                    <a:pt x="3100" y="18294"/>
                    <a:pt x="2796" y="18962"/>
                  </a:cubicBezTo>
                  <a:cubicBezTo>
                    <a:pt x="2796" y="19084"/>
                    <a:pt x="2796" y="19205"/>
                    <a:pt x="2917" y="19266"/>
                  </a:cubicBezTo>
                  <a:lnTo>
                    <a:pt x="3039" y="19266"/>
                  </a:lnTo>
                  <a:cubicBezTo>
                    <a:pt x="3160" y="19266"/>
                    <a:pt x="3221" y="19205"/>
                    <a:pt x="3282" y="19084"/>
                  </a:cubicBezTo>
                  <a:cubicBezTo>
                    <a:pt x="3586" y="18415"/>
                    <a:pt x="3890" y="17747"/>
                    <a:pt x="4254" y="17078"/>
                  </a:cubicBezTo>
                  <a:cubicBezTo>
                    <a:pt x="4315" y="16957"/>
                    <a:pt x="4254" y="16835"/>
                    <a:pt x="4133" y="16774"/>
                  </a:cubicBezTo>
                  <a:cubicBezTo>
                    <a:pt x="4102" y="16759"/>
                    <a:pt x="4068" y="16752"/>
                    <a:pt x="4033" y="16752"/>
                  </a:cubicBezTo>
                  <a:close/>
                  <a:moveTo>
                    <a:pt x="2249" y="20846"/>
                  </a:moveTo>
                  <a:cubicBezTo>
                    <a:pt x="2127" y="20846"/>
                    <a:pt x="2006" y="20907"/>
                    <a:pt x="1945" y="21029"/>
                  </a:cubicBezTo>
                  <a:cubicBezTo>
                    <a:pt x="1702" y="21697"/>
                    <a:pt x="1459" y="22426"/>
                    <a:pt x="1216" y="23095"/>
                  </a:cubicBezTo>
                  <a:cubicBezTo>
                    <a:pt x="1155" y="23216"/>
                    <a:pt x="1216" y="23338"/>
                    <a:pt x="1337" y="23399"/>
                  </a:cubicBezTo>
                  <a:lnTo>
                    <a:pt x="1398" y="23399"/>
                  </a:lnTo>
                  <a:cubicBezTo>
                    <a:pt x="1520" y="23399"/>
                    <a:pt x="1580" y="23338"/>
                    <a:pt x="1641" y="23277"/>
                  </a:cubicBezTo>
                  <a:cubicBezTo>
                    <a:pt x="1884" y="22548"/>
                    <a:pt x="2127" y="21879"/>
                    <a:pt x="2370" y="21150"/>
                  </a:cubicBezTo>
                  <a:cubicBezTo>
                    <a:pt x="2431" y="21029"/>
                    <a:pt x="2370" y="20907"/>
                    <a:pt x="2249" y="20846"/>
                  </a:cubicBezTo>
                  <a:close/>
                  <a:moveTo>
                    <a:pt x="62116" y="20853"/>
                  </a:moveTo>
                  <a:cubicBezTo>
                    <a:pt x="61976" y="20853"/>
                    <a:pt x="61828" y="20988"/>
                    <a:pt x="61868" y="21150"/>
                  </a:cubicBezTo>
                  <a:cubicBezTo>
                    <a:pt x="62172" y="21819"/>
                    <a:pt x="62415" y="22548"/>
                    <a:pt x="62658" y="23277"/>
                  </a:cubicBezTo>
                  <a:cubicBezTo>
                    <a:pt x="62658" y="23338"/>
                    <a:pt x="62780" y="23399"/>
                    <a:pt x="62841" y="23399"/>
                  </a:cubicBezTo>
                  <a:lnTo>
                    <a:pt x="62901" y="23399"/>
                  </a:lnTo>
                  <a:cubicBezTo>
                    <a:pt x="63023" y="23338"/>
                    <a:pt x="63084" y="23216"/>
                    <a:pt x="63084" y="23095"/>
                  </a:cubicBezTo>
                  <a:cubicBezTo>
                    <a:pt x="62841" y="22366"/>
                    <a:pt x="62537" y="21697"/>
                    <a:pt x="62294" y="20968"/>
                  </a:cubicBezTo>
                  <a:cubicBezTo>
                    <a:pt x="62253" y="20887"/>
                    <a:pt x="62186" y="20853"/>
                    <a:pt x="62116" y="20853"/>
                  </a:cubicBezTo>
                  <a:close/>
                  <a:moveTo>
                    <a:pt x="851" y="25100"/>
                  </a:moveTo>
                  <a:cubicBezTo>
                    <a:pt x="729" y="25100"/>
                    <a:pt x="608" y="25161"/>
                    <a:pt x="547" y="25283"/>
                  </a:cubicBezTo>
                  <a:cubicBezTo>
                    <a:pt x="365" y="26012"/>
                    <a:pt x="183" y="26741"/>
                    <a:pt x="61" y="27471"/>
                  </a:cubicBezTo>
                  <a:cubicBezTo>
                    <a:pt x="0" y="27592"/>
                    <a:pt x="61" y="27714"/>
                    <a:pt x="243" y="27714"/>
                  </a:cubicBezTo>
                  <a:cubicBezTo>
                    <a:pt x="365" y="27714"/>
                    <a:pt x="486" y="27653"/>
                    <a:pt x="486" y="27531"/>
                  </a:cubicBezTo>
                  <a:cubicBezTo>
                    <a:pt x="608" y="26802"/>
                    <a:pt x="790" y="26073"/>
                    <a:pt x="1033" y="25404"/>
                  </a:cubicBezTo>
                  <a:cubicBezTo>
                    <a:pt x="1033" y="25283"/>
                    <a:pt x="973" y="25161"/>
                    <a:pt x="851" y="25100"/>
                  </a:cubicBezTo>
                  <a:close/>
                  <a:moveTo>
                    <a:pt x="63448" y="25040"/>
                  </a:moveTo>
                  <a:cubicBezTo>
                    <a:pt x="63327" y="25100"/>
                    <a:pt x="63266" y="25222"/>
                    <a:pt x="63266" y="25344"/>
                  </a:cubicBezTo>
                  <a:cubicBezTo>
                    <a:pt x="63448" y="26073"/>
                    <a:pt x="63631" y="26802"/>
                    <a:pt x="63813" y="27531"/>
                  </a:cubicBezTo>
                  <a:cubicBezTo>
                    <a:pt x="63813" y="27592"/>
                    <a:pt x="63935" y="27653"/>
                    <a:pt x="64056" y="27714"/>
                  </a:cubicBezTo>
                  <a:cubicBezTo>
                    <a:pt x="64178" y="27653"/>
                    <a:pt x="64299" y="27531"/>
                    <a:pt x="64239" y="27410"/>
                  </a:cubicBezTo>
                  <a:cubicBezTo>
                    <a:pt x="64117" y="26681"/>
                    <a:pt x="63935" y="26012"/>
                    <a:pt x="63692" y="25222"/>
                  </a:cubicBezTo>
                  <a:cubicBezTo>
                    <a:pt x="63692" y="25100"/>
                    <a:pt x="63570" y="25040"/>
                    <a:pt x="63448" y="25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3031300" y="3974225"/>
              <a:ext cx="16750" cy="39525"/>
            </a:xfrm>
            <a:custGeom>
              <a:avLst/>
              <a:gdLst/>
              <a:ahLst/>
              <a:cxnLst/>
              <a:rect l="l" t="t" r="r" b="b"/>
              <a:pathLst>
                <a:path w="670" h="1581" extrusionOk="0">
                  <a:moveTo>
                    <a:pt x="244" y="0"/>
                  </a:moveTo>
                  <a:cubicBezTo>
                    <a:pt x="122" y="0"/>
                    <a:pt x="1" y="122"/>
                    <a:pt x="62" y="243"/>
                  </a:cubicBezTo>
                  <a:cubicBezTo>
                    <a:pt x="183" y="973"/>
                    <a:pt x="183" y="1398"/>
                    <a:pt x="183" y="1398"/>
                  </a:cubicBezTo>
                  <a:cubicBezTo>
                    <a:pt x="183" y="1459"/>
                    <a:pt x="305" y="1580"/>
                    <a:pt x="426" y="1580"/>
                  </a:cubicBezTo>
                  <a:cubicBezTo>
                    <a:pt x="548" y="1580"/>
                    <a:pt x="669" y="1459"/>
                    <a:pt x="669" y="1337"/>
                  </a:cubicBezTo>
                  <a:cubicBezTo>
                    <a:pt x="669" y="1276"/>
                    <a:pt x="608" y="912"/>
                    <a:pt x="487" y="182"/>
                  </a:cubicBezTo>
                  <a:cubicBezTo>
                    <a:pt x="487" y="61"/>
                    <a:pt x="365"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1385850" y="3962050"/>
              <a:ext cx="80550" cy="147425"/>
            </a:xfrm>
            <a:custGeom>
              <a:avLst/>
              <a:gdLst/>
              <a:ahLst/>
              <a:cxnLst/>
              <a:rect l="l" t="t" r="r" b="b"/>
              <a:pathLst>
                <a:path w="3222" h="5897" extrusionOk="0">
                  <a:moveTo>
                    <a:pt x="1580" y="1"/>
                  </a:moveTo>
                  <a:cubicBezTo>
                    <a:pt x="669" y="1"/>
                    <a:pt x="0" y="730"/>
                    <a:pt x="0" y="1642"/>
                  </a:cubicBezTo>
                  <a:lnTo>
                    <a:pt x="0" y="4255"/>
                  </a:lnTo>
                  <a:cubicBezTo>
                    <a:pt x="0" y="5167"/>
                    <a:pt x="669" y="5896"/>
                    <a:pt x="1580" y="5896"/>
                  </a:cubicBezTo>
                  <a:cubicBezTo>
                    <a:pt x="2492" y="5896"/>
                    <a:pt x="3221" y="5167"/>
                    <a:pt x="3221" y="4255"/>
                  </a:cubicBezTo>
                  <a:lnTo>
                    <a:pt x="3221" y="1642"/>
                  </a:lnTo>
                  <a:cubicBezTo>
                    <a:pt x="3221" y="730"/>
                    <a:pt x="2492" y="1"/>
                    <a:pt x="1580"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1364575" y="4072975"/>
              <a:ext cx="124425" cy="153600"/>
            </a:xfrm>
            <a:custGeom>
              <a:avLst/>
              <a:gdLst/>
              <a:ahLst/>
              <a:cxnLst/>
              <a:rect l="l" t="t" r="r" b="b"/>
              <a:pathLst>
                <a:path w="4977" h="6144" extrusionOk="0">
                  <a:moveTo>
                    <a:pt x="3569" y="4192"/>
                  </a:moveTo>
                  <a:cubicBezTo>
                    <a:pt x="4119" y="4192"/>
                    <a:pt x="4119" y="5290"/>
                    <a:pt x="3569" y="5290"/>
                  </a:cubicBezTo>
                  <a:cubicBezTo>
                    <a:pt x="3555" y="5290"/>
                    <a:pt x="3540" y="5289"/>
                    <a:pt x="3525" y="5288"/>
                  </a:cubicBezTo>
                  <a:lnTo>
                    <a:pt x="1520" y="5288"/>
                  </a:lnTo>
                  <a:cubicBezTo>
                    <a:pt x="1505" y="5289"/>
                    <a:pt x="1491" y="5290"/>
                    <a:pt x="1476" y="5290"/>
                  </a:cubicBezTo>
                  <a:cubicBezTo>
                    <a:pt x="927" y="5290"/>
                    <a:pt x="927" y="4192"/>
                    <a:pt x="1476" y="4192"/>
                  </a:cubicBezTo>
                  <a:cubicBezTo>
                    <a:pt x="1491" y="4192"/>
                    <a:pt x="1505" y="4192"/>
                    <a:pt x="1520" y="4194"/>
                  </a:cubicBezTo>
                  <a:lnTo>
                    <a:pt x="3525" y="4194"/>
                  </a:lnTo>
                  <a:cubicBezTo>
                    <a:pt x="3540" y="4192"/>
                    <a:pt x="3555" y="4192"/>
                    <a:pt x="3569" y="4192"/>
                  </a:cubicBezTo>
                  <a:close/>
                  <a:moveTo>
                    <a:pt x="1763" y="0"/>
                  </a:moveTo>
                  <a:cubicBezTo>
                    <a:pt x="1337" y="0"/>
                    <a:pt x="1034" y="304"/>
                    <a:pt x="973" y="669"/>
                  </a:cubicBezTo>
                  <a:lnTo>
                    <a:pt x="122" y="5227"/>
                  </a:lnTo>
                  <a:cubicBezTo>
                    <a:pt x="0" y="5713"/>
                    <a:pt x="365" y="6139"/>
                    <a:pt x="851" y="6139"/>
                  </a:cubicBezTo>
                  <a:lnTo>
                    <a:pt x="4012" y="6139"/>
                  </a:lnTo>
                  <a:cubicBezTo>
                    <a:pt x="4043" y="6142"/>
                    <a:pt x="4074" y="6144"/>
                    <a:pt x="4104" y="6144"/>
                  </a:cubicBezTo>
                  <a:cubicBezTo>
                    <a:pt x="4605" y="6144"/>
                    <a:pt x="4977" y="5685"/>
                    <a:pt x="4862" y="5227"/>
                  </a:cubicBezTo>
                  <a:lnTo>
                    <a:pt x="4012" y="669"/>
                  </a:lnTo>
                  <a:cubicBezTo>
                    <a:pt x="3951" y="304"/>
                    <a:pt x="3647" y="0"/>
                    <a:pt x="3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1404075" y="4037275"/>
              <a:ext cx="47125" cy="44450"/>
            </a:xfrm>
            <a:custGeom>
              <a:avLst/>
              <a:gdLst/>
              <a:ahLst/>
              <a:cxnLst/>
              <a:rect l="l" t="t" r="r" b="b"/>
              <a:pathLst>
                <a:path w="1885" h="1778" extrusionOk="0">
                  <a:moveTo>
                    <a:pt x="943" y="0"/>
                  </a:moveTo>
                  <a:cubicBezTo>
                    <a:pt x="532" y="0"/>
                    <a:pt x="122" y="274"/>
                    <a:pt x="61" y="821"/>
                  </a:cubicBezTo>
                  <a:cubicBezTo>
                    <a:pt x="1" y="1459"/>
                    <a:pt x="472" y="1778"/>
                    <a:pt x="943" y="1778"/>
                  </a:cubicBezTo>
                  <a:cubicBezTo>
                    <a:pt x="1414" y="1778"/>
                    <a:pt x="1885" y="1459"/>
                    <a:pt x="1824" y="821"/>
                  </a:cubicBezTo>
                  <a:cubicBezTo>
                    <a:pt x="1763" y="274"/>
                    <a:pt x="1353" y="0"/>
                    <a:pt x="9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2"/>
          <p:cNvGrpSpPr/>
          <p:nvPr/>
        </p:nvGrpSpPr>
        <p:grpSpPr>
          <a:xfrm rot="1892561">
            <a:off x="8566339" y="4182278"/>
            <a:ext cx="329065" cy="674040"/>
            <a:chOff x="5342250" y="1892700"/>
            <a:chExt cx="668525" cy="1368950"/>
          </a:xfrm>
        </p:grpSpPr>
        <p:sp>
          <p:nvSpPr>
            <p:cNvPr id="315" name="Google Shape;315;p32"/>
            <p:cNvSpPr/>
            <p:nvPr/>
          </p:nvSpPr>
          <p:spPr>
            <a:xfrm>
              <a:off x="5342250" y="1892700"/>
              <a:ext cx="668525" cy="1368950"/>
            </a:xfrm>
            <a:custGeom>
              <a:avLst/>
              <a:gdLst/>
              <a:ahLst/>
              <a:cxnLst/>
              <a:rect l="l" t="t" r="r" b="b"/>
              <a:pathLst>
                <a:path w="26741" h="54758" extrusionOk="0">
                  <a:moveTo>
                    <a:pt x="5045" y="0"/>
                  </a:moveTo>
                  <a:cubicBezTo>
                    <a:pt x="2249" y="0"/>
                    <a:pt x="0" y="2249"/>
                    <a:pt x="0" y="5045"/>
                  </a:cubicBezTo>
                  <a:lnTo>
                    <a:pt x="0" y="49714"/>
                  </a:lnTo>
                  <a:cubicBezTo>
                    <a:pt x="0" y="52509"/>
                    <a:pt x="2249" y="54758"/>
                    <a:pt x="5045" y="54758"/>
                  </a:cubicBezTo>
                  <a:lnTo>
                    <a:pt x="21697" y="54758"/>
                  </a:lnTo>
                  <a:cubicBezTo>
                    <a:pt x="24492" y="54758"/>
                    <a:pt x="26741" y="52509"/>
                    <a:pt x="26741" y="49714"/>
                  </a:cubicBezTo>
                  <a:lnTo>
                    <a:pt x="26741" y="5045"/>
                  </a:lnTo>
                  <a:cubicBezTo>
                    <a:pt x="26741" y="2249"/>
                    <a:pt x="24492" y="0"/>
                    <a:pt x="21697"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5407575" y="1968675"/>
              <a:ext cx="259825" cy="259825"/>
            </a:xfrm>
            <a:custGeom>
              <a:avLst/>
              <a:gdLst/>
              <a:ahLst/>
              <a:cxnLst/>
              <a:rect l="l" t="t" r="r" b="b"/>
              <a:pathLst>
                <a:path w="10393" h="10393" extrusionOk="0">
                  <a:moveTo>
                    <a:pt x="5227" y="0"/>
                  </a:moveTo>
                  <a:cubicBezTo>
                    <a:pt x="2310" y="0"/>
                    <a:pt x="1" y="2370"/>
                    <a:pt x="1" y="5227"/>
                  </a:cubicBezTo>
                  <a:cubicBezTo>
                    <a:pt x="1" y="8083"/>
                    <a:pt x="2310" y="10392"/>
                    <a:pt x="5227" y="10392"/>
                  </a:cubicBezTo>
                  <a:cubicBezTo>
                    <a:pt x="8084" y="10392"/>
                    <a:pt x="10393" y="8083"/>
                    <a:pt x="10393" y="5227"/>
                  </a:cubicBezTo>
                  <a:cubicBezTo>
                    <a:pt x="10393" y="2370"/>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5445550" y="2006650"/>
              <a:ext cx="183875" cy="183875"/>
            </a:xfrm>
            <a:custGeom>
              <a:avLst/>
              <a:gdLst/>
              <a:ahLst/>
              <a:cxnLst/>
              <a:rect l="l" t="t" r="r" b="b"/>
              <a:pathLst>
                <a:path w="7355" h="7355" extrusionOk="0">
                  <a:moveTo>
                    <a:pt x="3708" y="0"/>
                  </a:moveTo>
                  <a:cubicBezTo>
                    <a:pt x="1642" y="0"/>
                    <a:pt x="1" y="1641"/>
                    <a:pt x="1" y="3708"/>
                  </a:cubicBezTo>
                  <a:cubicBezTo>
                    <a:pt x="1" y="5713"/>
                    <a:pt x="1642" y="7354"/>
                    <a:pt x="3708" y="7354"/>
                  </a:cubicBezTo>
                  <a:cubicBezTo>
                    <a:pt x="5714" y="7354"/>
                    <a:pt x="7355" y="5713"/>
                    <a:pt x="7355" y="3708"/>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5700800" y="1968675"/>
              <a:ext cx="259850" cy="259825"/>
            </a:xfrm>
            <a:custGeom>
              <a:avLst/>
              <a:gdLst/>
              <a:ahLst/>
              <a:cxnLst/>
              <a:rect l="l" t="t" r="r" b="b"/>
              <a:pathLst>
                <a:path w="10394" h="10393" extrusionOk="0">
                  <a:moveTo>
                    <a:pt x="5167" y="0"/>
                  </a:moveTo>
                  <a:cubicBezTo>
                    <a:pt x="2310" y="0"/>
                    <a:pt x="1" y="2370"/>
                    <a:pt x="1" y="5227"/>
                  </a:cubicBezTo>
                  <a:cubicBezTo>
                    <a:pt x="1" y="8083"/>
                    <a:pt x="2310" y="10392"/>
                    <a:pt x="5167" y="10392"/>
                  </a:cubicBezTo>
                  <a:cubicBezTo>
                    <a:pt x="8084" y="10392"/>
                    <a:pt x="10393" y="8083"/>
                    <a:pt x="10393" y="5227"/>
                  </a:cubicBezTo>
                  <a:cubicBezTo>
                    <a:pt x="10393" y="2370"/>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5738800" y="2006650"/>
              <a:ext cx="183850" cy="183875"/>
            </a:xfrm>
            <a:custGeom>
              <a:avLst/>
              <a:gdLst/>
              <a:ahLst/>
              <a:cxnLst/>
              <a:rect l="l" t="t" r="r" b="b"/>
              <a:pathLst>
                <a:path w="7354" h="7355" extrusionOk="0">
                  <a:moveTo>
                    <a:pt x="3647" y="0"/>
                  </a:moveTo>
                  <a:cubicBezTo>
                    <a:pt x="1641" y="0"/>
                    <a:pt x="0" y="1641"/>
                    <a:pt x="0" y="3708"/>
                  </a:cubicBezTo>
                  <a:cubicBezTo>
                    <a:pt x="0" y="5713"/>
                    <a:pt x="1641" y="7354"/>
                    <a:pt x="3647" y="7354"/>
                  </a:cubicBezTo>
                  <a:cubicBezTo>
                    <a:pt x="5713" y="7354"/>
                    <a:pt x="7354" y="5713"/>
                    <a:pt x="7354" y="3708"/>
                  </a:cubicBezTo>
                  <a:cubicBezTo>
                    <a:pt x="7354" y="1641"/>
                    <a:pt x="5713" y="0"/>
                    <a:pt x="3647"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407575" y="2289250"/>
              <a:ext cx="259825" cy="259825"/>
            </a:xfrm>
            <a:custGeom>
              <a:avLst/>
              <a:gdLst/>
              <a:ahLst/>
              <a:cxnLst/>
              <a:rect l="l" t="t" r="r" b="b"/>
              <a:pathLst>
                <a:path w="10393" h="10393" extrusionOk="0">
                  <a:moveTo>
                    <a:pt x="5227" y="0"/>
                  </a:moveTo>
                  <a:cubicBezTo>
                    <a:pt x="2310" y="0"/>
                    <a:pt x="1" y="2310"/>
                    <a:pt x="1" y="5166"/>
                  </a:cubicBezTo>
                  <a:cubicBezTo>
                    <a:pt x="1" y="8023"/>
                    <a:pt x="2310" y="10393"/>
                    <a:pt x="5227" y="10393"/>
                  </a:cubicBezTo>
                  <a:cubicBezTo>
                    <a:pt x="8084" y="10393"/>
                    <a:pt x="10393" y="8023"/>
                    <a:pt x="10393" y="5166"/>
                  </a:cubicBezTo>
                  <a:cubicBezTo>
                    <a:pt x="10393" y="2310"/>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5445550" y="2327225"/>
              <a:ext cx="183875" cy="183875"/>
            </a:xfrm>
            <a:custGeom>
              <a:avLst/>
              <a:gdLst/>
              <a:ahLst/>
              <a:cxnLst/>
              <a:rect l="l" t="t" r="r" b="b"/>
              <a:pathLst>
                <a:path w="7355" h="7355" extrusionOk="0">
                  <a:moveTo>
                    <a:pt x="3708" y="1"/>
                  </a:moveTo>
                  <a:cubicBezTo>
                    <a:pt x="1642" y="1"/>
                    <a:pt x="1" y="1642"/>
                    <a:pt x="1" y="3647"/>
                  </a:cubicBezTo>
                  <a:cubicBezTo>
                    <a:pt x="1" y="5653"/>
                    <a:pt x="1642" y="7354"/>
                    <a:pt x="3708" y="7354"/>
                  </a:cubicBezTo>
                  <a:cubicBezTo>
                    <a:pt x="5714" y="7354"/>
                    <a:pt x="7355" y="5653"/>
                    <a:pt x="7355" y="3647"/>
                  </a:cubicBezTo>
                  <a:cubicBezTo>
                    <a:pt x="7355" y="1642"/>
                    <a:pt x="5714" y="1"/>
                    <a:pt x="3708"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5700800" y="2289250"/>
              <a:ext cx="259850" cy="259825"/>
            </a:xfrm>
            <a:custGeom>
              <a:avLst/>
              <a:gdLst/>
              <a:ahLst/>
              <a:cxnLst/>
              <a:rect l="l" t="t" r="r" b="b"/>
              <a:pathLst>
                <a:path w="10394" h="10393" extrusionOk="0">
                  <a:moveTo>
                    <a:pt x="5167" y="0"/>
                  </a:moveTo>
                  <a:cubicBezTo>
                    <a:pt x="2310" y="0"/>
                    <a:pt x="1" y="2310"/>
                    <a:pt x="1" y="5166"/>
                  </a:cubicBezTo>
                  <a:cubicBezTo>
                    <a:pt x="1" y="8023"/>
                    <a:pt x="2310" y="10393"/>
                    <a:pt x="5167" y="10393"/>
                  </a:cubicBezTo>
                  <a:cubicBezTo>
                    <a:pt x="8084" y="10393"/>
                    <a:pt x="10393" y="8023"/>
                    <a:pt x="10393" y="5166"/>
                  </a:cubicBezTo>
                  <a:cubicBezTo>
                    <a:pt x="10393" y="2310"/>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738800" y="2327225"/>
              <a:ext cx="183850" cy="183875"/>
            </a:xfrm>
            <a:custGeom>
              <a:avLst/>
              <a:gdLst/>
              <a:ahLst/>
              <a:cxnLst/>
              <a:rect l="l" t="t" r="r" b="b"/>
              <a:pathLst>
                <a:path w="7354" h="7355" extrusionOk="0">
                  <a:moveTo>
                    <a:pt x="3647" y="1"/>
                  </a:moveTo>
                  <a:cubicBezTo>
                    <a:pt x="1641" y="1"/>
                    <a:pt x="0" y="1642"/>
                    <a:pt x="0" y="3647"/>
                  </a:cubicBezTo>
                  <a:cubicBezTo>
                    <a:pt x="0" y="5653"/>
                    <a:pt x="1641" y="7354"/>
                    <a:pt x="3647" y="7354"/>
                  </a:cubicBezTo>
                  <a:cubicBezTo>
                    <a:pt x="5713" y="7354"/>
                    <a:pt x="7354" y="5653"/>
                    <a:pt x="7354" y="3647"/>
                  </a:cubicBezTo>
                  <a:cubicBezTo>
                    <a:pt x="7354" y="1642"/>
                    <a:pt x="5713"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5407575" y="2608325"/>
              <a:ext cx="259825" cy="259825"/>
            </a:xfrm>
            <a:custGeom>
              <a:avLst/>
              <a:gdLst/>
              <a:ahLst/>
              <a:cxnLst/>
              <a:rect l="l" t="t" r="r" b="b"/>
              <a:pathLst>
                <a:path w="10393" h="10393" extrusionOk="0">
                  <a:moveTo>
                    <a:pt x="5227" y="0"/>
                  </a:moveTo>
                  <a:cubicBezTo>
                    <a:pt x="2310" y="0"/>
                    <a:pt x="1" y="2309"/>
                    <a:pt x="1" y="5166"/>
                  </a:cubicBezTo>
                  <a:cubicBezTo>
                    <a:pt x="1" y="8083"/>
                    <a:pt x="2310" y="10392"/>
                    <a:pt x="5227" y="10392"/>
                  </a:cubicBezTo>
                  <a:cubicBezTo>
                    <a:pt x="8084" y="10392"/>
                    <a:pt x="10393" y="8083"/>
                    <a:pt x="10393" y="5166"/>
                  </a:cubicBezTo>
                  <a:cubicBezTo>
                    <a:pt x="10393" y="2309"/>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5445550" y="2646300"/>
              <a:ext cx="183875" cy="183875"/>
            </a:xfrm>
            <a:custGeom>
              <a:avLst/>
              <a:gdLst/>
              <a:ahLst/>
              <a:cxnLst/>
              <a:rect l="l" t="t" r="r" b="b"/>
              <a:pathLst>
                <a:path w="7355" h="7355" extrusionOk="0">
                  <a:moveTo>
                    <a:pt x="3708" y="0"/>
                  </a:moveTo>
                  <a:cubicBezTo>
                    <a:pt x="1642" y="0"/>
                    <a:pt x="1" y="1641"/>
                    <a:pt x="1" y="3647"/>
                  </a:cubicBezTo>
                  <a:cubicBezTo>
                    <a:pt x="1" y="5713"/>
                    <a:pt x="1642" y="7354"/>
                    <a:pt x="3708" y="7354"/>
                  </a:cubicBezTo>
                  <a:cubicBezTo>
                    <a:pt x="5714" y="7354"/>
                    <a:pt x="7355" y="5713"/>
                    <a:pt x="7355" y="3647"/>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5700800" y="2608325"/>
              <a:ext cx="259850" cy="259825"/>
            </a:xfrm>
            <a:custGeom>
              <a:avLst/>
              <a:gdLst/>
              <a:ahLst/>
              <a:cxnLst/>
              <a:rect l="l" t="t" r="r" b="b"/>
              <a:pathLst>
                <a:path w="10394" h="10393" extrusionOk="0">
                  <a:moveTo>
                    <a:pt x="5167" y="0"/>
                  </a:moveTo>
                  <a:cubicBezTo>
                    <a:pt x="2310" y="0"/>
                    <a:pt x="1" y="2309"/>
                    <a:pt x="1" y="5166"/>
                  </a:cubicBezTo>
                  <a:cubicBezTo>
                    <a:pt x="1" y="8083"/>
                    <a:pt x="2310" y="10392"/>
                    <a:pt x="5167" y="10392"/>
                  </a:cubicBezTo>
                  <a:cubicBezTo>
                    <a:pt x="8084" y="10392"/>
                    <a:pt x="10393" y="8083"/>
                    <a:pt x="10393" y="5166"/>
                  </a:cubicBezTo>
                  <a:cubicBezTo>
                    <a:pt x="10393" y="2309"/>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5738800" y="2646300"/>
              <a:ext cx="183850" cy="183875"/>
            </a:xfrm>
            <a:custGeom>
              <a:avLst/>
              <a:gdLst/>
              <a:ahLst/>
              <a:cxnLst/>
              <a:rect l="l" t="t" r="r" b="b"/>
              <a:pathLst>
                <a:path w="7354" h="7355" extrusionOk="0">
                  <a:moveTo>
                    <a:pt x="3647" y="0"/>
                  </a:moveTo>
                  <a:cubicBezTo>
                    <a:pt x="1641" y="0"/>
                    <a:pt x="0" y="1641"/>
                    <a:pt x="0" y="3647"/>
                  </a:cubicBezTo>
                  <a:cubicBezTo>
                    <a:pt x="0" y="5713"/>
                    <a:pt x="1641" y="7354"/>
                    <a:pt x="3647" y="7354"/>
                  </a:cubicBezTo>
                  <a:cubicBezTo>
                    <a:pt x="5713" y="7354"/>
                    <a:pt x="7354" y="5713"/>
                    <a:pt x="7354" y="3647"/>
                  </a:cubicBezTo>
                  <a:cubicBezTo>
                    <a:pt x="7354" y="1641"/>
                    <a:pt x="5713" y="0"/>
                    <a:pt x="3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5398450" y="2927425"/>
              <a:ext cx="279600" cy="260125"/>
            </a:xfrm>
            <a:custGeom>
              <a:avLst/>
              <a:gdLst/>
              <a:ahLst/>
              <a:cxnLst/>
              <a:rect l="l" t="t" r="r" b="b"/>
              <a:pathLst>
                <a:path w="11184" h="10405" extrusionOk="0">
                  <a:moveTo>
                    <a:pt x="5526" y="1"/>
                  </a:moveTo>
                  <a:cubicBezTo>
                    <a:pt x="5268" y="1"/>
                    <a:pt x="5005" y="20"/>
                    <a:pt x="4741" y="59"/>
                  </a:cubicBezTo>
                  <a:cubicBezTo>
                    <a:pt x="1885" y="546"/>
                    <a:pt x="1" y="3220"/>
                    <a:pt x="426" y="6076"/>
                  </a:cubicBezTo>
                  <a:cubicBezTo>
                    <a:pt x="862" y="8582"/>
                    <a:pt x="3057" y="10405"/>
                    <a:pt x="5521" y="10405"/>
                  </a:cubicBezTo>
                  <a:cubicBezTo>
                    <a:pt x="5805" y="10405"/>
                    <a:pt x="6093" y="10381"/>
                    <a:pt x="6382" y="10330"/>
                  </a:cubicBezTo>
                  <a:cubicBezTo>
                    <a:pt x="9239" y="9905"/>
                    <a:pt x="11183" y="7231"/>
                    <a:pt x="10697" y="4374"/>
                  </a:cubicBezTo>
                  <a:cubicBezTo>
                    <a:pt x="10256" y="1837"/>
                    <a:pt x="8063" y="1"/>
                    <a:pt x="5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5433400" y="2965800"/>
              <a:ext cx="208175" cy="183850"/>
            </a:xfrm>
            <a:custGeom>
              <a:avLst/>
              <a:gdLst/>
              <a:ahLst/>
              <a:cxnLst/>
              <a:rect l="l" t="t" r="r" b="b"/>
              <a:pathLst>
                <a:path w="8327" h="7354" extrusionOk="0">
                  <a:moveTo>
                    <a:pt x="4180" y="1"/>
                  </a:moveTo>
                  <a:cubicBezTo>
                    <a:pt x="2742" y="1"/>
                    <a:pt x="1386" y="857"/>
                    <a:pt x="791" y="2232"/>
                  </a:cubicBezTo>
                  <a:cubicBezTo>
                    <a:pt x="1" y="4116"/>
                    <a:pt x="912" y="6304"/>
                    <a:pt x="2736" y="7094"/>
                  </a:cubicBezTo>
                  <a:cubicBezTo>
                    <a:pt x="3189" y="7269"/>
                    <a:pt x="3661" y="7353"/>
                    <a:pt x="4126" y="7353"/>
                  </a:cubicBezTo>
                  <a:cubicBezTo>
                    <a:pt x="5592" y="7353"/>
                    <a:pt x="6998" y="6518"/>
                    <a:pt x="7597" y="5088"/>
                  </a:cubicBezTo>
                  <a:cubicBezTo>
                    <a:pt x="8327" y="3204"/>
                    <a:pt x="7476" y="1077"/>
                    <a:pt x="5592" y="287"/>
                  </a:cubicBezTo>
                  <a:cubicBezTo>
                    <a:pt x="5128" y="92"/>
                    <a:pt x="4649" y="1"/>
                    <a:pt x="4180" y="1"/>
                  </a:cubicBezTo>
                  <a:close/>
                </a:path>
              </a:pathLst>
            </a:custGeom>
            <a:solidFill>
              <a:srgbClr val="54C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690175" y="2927425"/>
              <a:ext cx="279575" cy="260125"/>
            </a:xfrm>
            <a:custGeom>
              <a:avLst/>
              <a:gdLst/>
              <a:ahLst/>
              <a:cxnLst/>
              <a:rect l="l" t="t" r="r" b="b"/>
              <a:pathLst>
                <a:path w="11183" h="10405" extrusionOk="0">
                  <a:moveTo>
                    <a:pt x="5573" y="1"/>
                  </a:moveTo>
                  <a:cubicBezTo>
                    <a:pt x="5318" y="1"/>
                    <a:pt x="5060" y="20"/>
                    <a:pt x="4802" y="59"/>
                  </a:cubicBezTo>
                  <a:cubicBezTo>
                    <a:pt x="1945" y="546"/>
                    <a:pt x="1" y="3220"/>
                    <a:pt x="487" y="6076"/>
                  </a:cubicBezTo>
                  <a:cubicBezTo>
                    <a:pt x="868" y="8582"/>
                    <a:pt x="3057" y="10405"/>
                    <a:pt x="5564" y="10405"/>
                  </a:cubicBezTo>
                  <a:cubicBezTo>
                    <a:pt x="5853" y="10405"/>
                    <a:pt x="6147" y="10381"/>
                    <a:pt x="6443" y="10330"/>
                  </a:cubicBezTo>
                  <a:cubicBezTo>
                    <a:pt x="9238" y="9905"/>
                    <a:pt x="11183" y="7231"/>
                    <a:pt x="10758" y="4374"/>
                  </a:cubicBezTo>
                  <a:cubicBezTo>
                    <a:pt x="10316" y="1837"/>
                    <a:pt x="8073"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726650" y="2965800"/>
              <a:ext cx="208175" cy="183850"/>
            </a:xfrm>
            <a:custGeom>
              <a:avLst/>
              <a:gdLst/>
              <a:ahLst/>
              <a:cxnLst/>
              <a:rect l="l" t="t" r="r" b="b"/>
              <a:pathLst>
                <a:path w="8327" h="7354" extrusionOk="0">
                  <a:moveTo>
                    <a:pt x="4171" y="1"/>
                  </a:moveTo>
                  <a:cubicBezTo>
                    <a:pt x="2718" y="1"/>
                    <a:pt x="1340" y="857"/>
                    <a:pt x="790" y="2232"/>
                  </a:cubicBezTo>
                  <a:cubicBezTo>
                    <a:pt x="0" y="4116"/>
                    <a:pt x="851" y="6304"/>
                    <a:pt x="2735" y="7094"/>
                  </a:cubicBezTo>
                  <a:cubicBezTo>
                    <a:pt x="3189" y="7269"/>
                    <a:pt x="3656" y="7353"/>
                    <a:pt x="4116" y="7353"/>
                  </a:cubicBezTo>
                  <a:cubicBezTo>
                    <a:pt x="5566" y="7353"/>
                    <a:pt x="6936" y="6518"/>
                    <a:pt x="7536" y="5088"/>
                  </a:cubicBezTo>
                  <a:cubicBezTo>
                    <a:pt x="8326" y="3204"/>
                    <a:pt x="7475" y="1077"/>
                    <a:pt x="5591" y="287"/>
                  </a:cubicBezTo>
                  <a:cubicBezTo>
                    <a:pt x="5127" y="92"/>
                    <a:pt x="4645"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2"/>
          <p:cNvGrpSpPr/>
          <p:nvPr/>
        </p:nvGrpSpPr>
        <p:grpSpPr>
          <a:xfrm rot="978564">
            <a:off x="963531" y="4428009"/>
            <a:ext cx="858919" cy="496120"/>
            <a:chOff x="3265275" y="2122650"/>
            <a:chExt cx="1900750" cy="1098000"/>
          </a:xfrm>
        </p:grpSpPr>
        <p:sp>
          <p:nvSpPr>
            <p:cNvPr id="333" name="Google Shape;333;p32"/>
            <p:cNvSpPr/>
            <p:nvPr/>
          </p:nvSpPr>
          <p:spPr>
            <a:xfrm>
              <a:off x="3265275" y="2122650"/>
              <a:ext cx="594100" cy="842725"/>
            </a:xfrm>
            <a:custGeom>
              <a:avLst/>
              <a:gdLst/>
              <a:ahLst/>
              <a:cxnLst/>
              <a:rect l="l" t="t" r="r" b="b"/>
              <a:pathLst>
                <a:path w="23764" h="33709" extrusionOk="0">
                  <a:moveTo>
                    <a:pt x="7070" y="0"/>
                  </a:moveTo>
                  <a:cubicBezTo>
                    <a:pt x="6106" y="0"/>
                    <a:pt x="5144" y="260"/>
                    <a:pt x="4316" y="769"/>
                  </a:cubicBezTo>
                  <a:cubicBezTo>
                    <a:pt x="1520" y="2471"/>
                    <a:pt x="1" y="6361"/>
                    <a:pt x="183" y="11526"/>
                  </a:cubicBezTo>
                  <a:cubicBezTo>
                    <a:pt x="426" y="19123"/>
                    <a:pt x="2067" y="28969"/>
                    <a:pt x="8266" y="32433"/>
                  </a:cubicBezTo>
                  <a:cubicBezTo>
                    <a:pt x="9786" y="33284"/>
                    <a:pt x="11487" y="33709"/>
                    <a:pt x="13250" y="33709"/>
                  </a:cubicBezTo>
                  <a:cubicBezTo>
                    <a:pt x="16288" y="33709"/>
                    <a:pt x="19813" y="32554"/>
                    <a:pt x="23764" y="30245"/>
                  </a:cubicBezTo>
                  <a:lnTo>
                    <a:pt x="23277" y="29455"/>
                  </a:lnTo>
                  <a:cubicBezTo>
                    <a:pt x="19493" y="31634"/>
                    <a:pt x="16142" y="32730"/>
                    <a:pt x="13269" y="32730"/>
                  </a:cubicBezTo>
                  <a:cubicBezTo>
                    <a:pt x="11574" y="32730"/>
                    <a:pt x="10045" y="32349"/>
                    <a:pt x="8692" y="31582"/>
                  </a:cubicBezTo>
                  <a:cubicBezTo>
                    <a:pt x="5471" y="29819"/>
                    <a:pt x="1581" y="24836"/>
                    <a:pt x="1095" y="11405"/>
                  </a:cubicBezTo>
                  <a:cubicBezTo>
                    <a:pt x="973" y="6664"/>
                    <a:pt x="2310" y="3018"/>
                    <a:pt x="4802" y="1499"/>
                  </a:cubicBezTo>
                  <a:cubicBezTo>
                    <a:pt x="5508" y="1050"/>
                    <a:pt x="6315" y="821"/>
                    <a:pt x="7116" y="821"/>
                  </a:cubicBezTo>
                  <a:cubicBezTo>
                    <a:pt x="7834" y="821"/>
                    <a:pt x="8546" y="1004"/>
                    <a:pt x="9178" y="1377"/>
                  </a:cubicBezTo>
                  <a:cubicBezTo>
                    <a:pt x="11123" y="2532"/>
                    <a:pt x="12217" y="4902"/>
                    <a:pt x="12217" y="8001"/>
                  </a:cubicBezTo>
                  <a:cubicBezTo>
                    <a:pt x="12217" y="13532"/>
                    <a:pt x="13371" y="16996"/>
                    <a:pt x="15498" y="18333"/>
                  </a:cubicBezTo>
                  <a:cubicBezTo>
                    <a:pt x="16152" y="18675"/>
                    <a:pt x="16869" y="18842"/>
                    <a:pt x="17584" y="18842"/>
                  </a:cubicBezTo>
                  <a:cubicBezTo>
                    <a:pt x="18266" y="18842"/>
                    <a:pt x="18947" y="18690"/>
                    <a:pt x="19570" y="18394"/>
                  </a:cubicBezTo>
                  <a:lnTo>
                    <a:pt x="19145" y="17604"/>
                  </a:lnTo>
                  <a:cubicBezTo>
                    <a:pt x="18673" y="17840"/>
                    <a:pt x="18144" y="17961"/>
                    <a:pt x="17613" y="17961"/>
                  </a:cubicBezTo>
                  <a:cubicBezTo>
                    <a:pt x="17050" y="17961"/>
                    <a:pt x="16485" y="17825"/>
                    <a:pt x="15985" y="17543"/>
                  </a:cubicBezTo>
                  <a:cubicBezTo>
                    <a:pt x="14648" y="16814"/>
                    <a:pt x="13128" y="14504"/>
                    <a:pt x="13128" y="8062"/>
                  </a:cubicBezTo>
                  <a:cubicBezTo>
                    <a:pt x="13128" y="4598"/>
                    <a:pt x="11913" y="1924"/>
                    <a:pt x="9603" y="648"/>
                  </a:cubicBezTo>
                  <a:cubicBezTo>
                    <a:pt x="8823" y="214"/>
                    <a:pt x="7945" y="0"/>
                    <a:pt x="7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4573450" y="2124175"/>
              <a:ext cx="592575" cy="841350"/>
            </a:xfrm>
            <a:custGeom>
              <a:avLst/>
              <a:gdLst/>
              <a:ahLst/>
              <a:cxnLst/>
              <a:rect l="l" t="t" r="r" b="b"/>
              <a:pathLst>
                <a:path w="23703" h="33654" extrusionOk="0">
                  <a:moveTo>
                    <a:pt x="16633" y="0"/>
                  </a:moveTo>
                  <a:cubicBezTo>
                    <a:pt x="15758" y="0"/>
                    <a:pt x="14881" y="214"/>
                    <a:pt x="14100" y="648"/>
                  </a:cubicBezTo>
                  <a:cubicBezTo>
                    <a:pt x="11852" y="1924"/>
                    <a:pt x="10575" y="4598"/>
                    <a:pt x="10575" y="8062"/>
                  </a:cubicBezTo>
                  <a:cubicBezTo>
                    <a:pt x="10575" y="14504"/>
                    <a:pt x="8995" y="16813"/>
                    <a:pt x="7719" y="17543"/>
                  </a:cubicBezTo>
                  <a:cubicBezTo>
                    <a:pt x="7218" y="17824"/>
                    <a:pt x="6653" y="17961"/>
                    <a:pt x="6090" y="17961"/>
                  </a:cubicBezTo>
                  <a:cubicBezTo>
                    <a:pt x="5560" y="17961"/>
                    <a:pt x="5030" y="17839"/>
                    <a:pt x="4559" y="17604"/>
                  </a:cubicBezTo>
                  <a:lnTo>
                    <a:pt x="4133" y="18394"/>
                  </a:lnTo>
                  <a:cubicBezTo>
                    <a:pt x="4757" y="18721"/>
                    <a:pt x="5440" y="18888"/>
                    <a:pt x="6124" y="18888"/>
                  </a:cubicBezTo>
                  <a:cubicBezTo>
                    <a:pt x="6838" y="18888"/>
                    <a:pt x="7553" y="18705"/>
                    <a:pt x="8205" y="18333"/>
                  </a:cubicBezTo>
                  <a:cubicBezTo>
                    <a:pt x="10393" y="17057"/>
                    <a:pt x="11487" y="13592"/>
                    <a:pt x="11487" y="8062"/>
                  </a:cubicBezTo>
                  <a:cubicBezTo>
                    <a:pt x="11487" y="4962"/>
                    <a:pt x="12581" y="2532"/>
                    <a:pt x="14526" y="1438"/>
                  </a:cubicBezTo>
                  <a:cubicBezTo>
                    <a:pt x="15157" y="1064"/>
                    <a:pt x="15870" y="881"/>
                    <a:pt x="16587" y="881"/>
                  </a:cubicBezTo>
                  <a:cubicBezTo>
                    <a:pt x="17389" y="881"/>
                    <a:pt x="18196" y="1110"/>
                    <a:pt x="18901" y="1559"/>
                  </a:cubicBezTo>
                  <a:cubicBezTo>
                    <a:pt x="21454" y="3078"/>
                    <a:pt x="22791" y="6664"/>
                    <a:pt x="22609" y="11465"/>
                  </a:cubicBezTo>
                  <a:cubicBezTo>
                    <a:pt x="22183" y="24836"/>
                    <a:pt x="18233" y="29819"/>
                    <a:pt x="15012" y="31642"/>
                  </a:cubicBezTo>
                  <a:cubicBezTo>
                    <a:pt x="13656" y="32388"/>
                    <a:pt x="12132" y="32764"/>
                    <a:pt x="10440" y="32764"/>
                  </a:cubicBezTo>
                  <a:cubicBezTo>
                    <a:pt x="7581" y="32764"/>
                    <a:pt x="4243" y="31691"/>
                    <a:pt x="426" y="29515"/>
                  </a:cubicBezTo>
                  <a:lnTo>
                    <a:pt x="1" y="30305"/>
                  </a:lnTo>
                  <a:cubicBezTo>
                    <a:pt x="3890" y="32493"/>
                    <a:pt x="7415" y="33648"/>
                    <a:pt x="10454" y="33648"/>
                  </a:cubicBezTo>
                  <a:cubicBezTo>
                    <a:pt x="10564" y="33652"/>
                    <a:pt x="10675" y="33654"/>
                    <a:pt x="10785" y="33654"/>
                  </a:cubicBezTo>
                  <a:cubicBezTo>
                    <a:pt x="12429" y="33654"/>
                    <a:pt x="14013" y="33230"/>
                    <a:pt x="15437" y="32432"/>
                  </a:cubicBezTo>
                  <a:cubicBezTo>
                    <a:pt x="21697" y="28968"/>
                    <a:pt x="23277" y="19123"/>
                    <a:pt x="23520" y="11526"/>
                  </a:cubicBezTo>
                  <a:cubicBezTo>
                    <a:pt x="23702" y="6360"/>
                    <a:pt x="22183" y="2471"/>
                    <a:pt x="19388" y="769"/>
                  </a:cubicBezTo>
                  <a:cubicBezTo>
                    <a:pt x="18559" y="259"/>
                    <a:pt x="17597" y="0"/>
                    <a:pt x="16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674000" y="2324200"/>
              <a:ext cx="1112175" cy="896450"/>
            </a:xfrm>
            <a:custGeom>
              <a:avLst/>
              <a:gdLst/>
              <a:ahLst/>
              <a:cxnLst/>
              <a:rect l="l" t="t" r="r" b="b"/>
              <a:pathLst>
                <a:path w="44487" h="35858" extrusionOk="0">
                  <a:moveTo>
                    <a:pt x="21514" y="0"/>
                  </a:moveTo>
                  <a:cubicBezTo>
                    <a:pt x="15558" y="0"/>
                    <a:pt x="2978" y="4619"/>
                    <a:pt x="1884" y="7232"/>
                  </a:cubicBezTo>
                  <a:cubicBezTo>
                    <a:pt x="243" y="11061"/>
                    <a:pt x="0" y="24006"/>
                    <a:pt x="1884" y="25343"/>
                  </a:cubicBezTo>
                  <a:cubicBezTo>
                    <a:pt x="3762" y="26736"/>
                    <a:pt x="18801" y="35857"/>
                    <a:pt x="21488" y="35857"/>
                  </a:cubicBezTo>
                  <a:cubicBezTo>
                    <a:pt x="21497" y="35857"/>
                    <a:pt x="21506" y="35857"/>
                    <a:pt x="21514" y="35857"/>
                  </a:cubicBezTo>
                  <a:cubicBezTo>
                    <a:pt x="23641" y="35796"/>
                    <a:pt x="36829" y="29780"/>
                    <a:pt x="41934" y="27409"/>
                  </a:cubicBezTo>
                  <a:cubicBezTo>
                    <a:pt x="43211" y="26802"/>
                    <a:pt x="44062" y="25586"/>
                    <a:pt x="44183" y="24249"/>
                  </a:cubicBezTo>
                  <a:cubicBezTo>
                    <a:pt x="44487" y="19630"/>
                    <a:pt x="44001" y="10028"/>
                    <a:pt x="43332" y="7962"/>
                  </a:cubicBezTo>
                  <a:cubicBezTo>
                    <a:pt x="42421" y="5227"/>
                    <a:pt x="27531" y="0"/>
                    <a:pt x="2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4211850" y="2324200"/>
              <a:ext cx="574325" cy="896450"/>
            </a:xfrm>
            <a:custGeom>
              <a:avLst/>
              <a:gdLst/>
              <a:ahLst/>
              <a:cxnLst/>
              <a:rect l="l" t="t" r="r" b="b"/>
              <a:pathLst>
                <a:path w="22973" h="35858" extrusionOk="0">
                  <a:moveTo>
                    <a:pt x="0" y="0"/>
                  </a:moveTo>
                  <a:lnTo>
                    <a:pt x="0" y="35857"/>
                  </a:lnTo>
                  <a:cubicBezTo>
                    <a:pt x="2127" y="35796"/>
                    <a:pt x="15315" y="29780"/>
                    <a:pt x="20420" y="27409"/>
                  </a:cubicBezTo>
                  <a:cubicBezTo>
                    <a:pt x="21697" y="26802"/>
                    <a:pt x="22548" y="25586"/>
                    <a:pt x="22669" y="24249"/>
                  </a:cubicBezTo>
                  <a:cubicBezTo>
                    <a:pt x="22973" y="19630"/>
                    <a:pt x="22487" y="10028"/>
                    <a:pt x="21818" y="7962"/>
                  </a:cubicBezTo>
                  <a:cubicBezTo>
                    <a:pt x="20907" y="5227"/>
                    <a:pt x="6017" y="0"/>
                    <a:pt x="0" y="0"/>
                  </a:cubicBezTo>
                  <a:close/>
                </a:path>
              </a:pathLst>
            </a:custGeom>
            <a:solidFill>
              <a:srgbClr val="54C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3783375" y="2574875"/>
              <a:ext cx="919250" cy="69275"/>
            </a:xfrm>
            <a:custGeom>
              <a:avLst/>
              <a:gdLst/>
              <a:ahLst/>
              <a:cxnLst/>
              <a:rect l="l" t="t" r="r" b="b"/>
              <a:pathLst>
                <a:path w="36770" h="2771" extrusionOk="0">
                  <a:moveTo>
                    <a:pt x="36769" y="1"/>
                  </a:moveTo>
                  <a:cubicBezTo>
                    <a:pt x="31691" y="865"/>
                    <a:pt x="23864" y="1105"/>
                    <a:pt x="16735" y="1105"/>
                  </a:cubicBezTo>
                  <a:cubicBezTo>
                    <a:pt x="7823" y="1105"/>
                    <a:pt x="1" y="730"/>
                    <a:pt x="1" y="730"/>
                  </a:cubicBezTo>
                  <a:lnTo>
                    <a:pt x="1" y="730"/>
                  </a:lnTo>
                  <a:cubicBezTo>
                    <a:pt x="1" y="730"/>
                    <a:pt x="8728" y="2771"/>
                    <a:pt x="18991" y="2771"/>
                  </a:cubicBezTo>
                  <a:cubicBezTo>
                    <a:pt x="24863" y="2771"/>
                    <a:pt x="31239" y="2102"/>
                    <a:pt x="36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3783375" y="2796725"/>
              <a:ext cx="899500" cy="143225"/>
            </a:xfrm>
            <a:custGeom>
              <a:avLst/>
              <a:gdLst/>
              <a:ahLst/>
              <a:cxnLst/>
              <a:rect l="l" t="t" r="r" b="b"/>
              <a:pathLst>
                <a:path w="35980" h="5729" extrusionOk="0">
                  <a:moveTo>
                    <a:pt x="1" y="0"/>
                  </a:moveTo>
                  <a:cubicBezTo>
                    <a:pt x="2" y="0"/>
                    <a:pt x="8899" y="5729"/>
                    <a:pt x="20567" y="5729"/>
                  </a:cubicBezTo>
                  <a:cubicBezTo>
                    <a:pt x="25377" y="5729"/>
                    <a:pt x="30657" y="4755"/>
                    <a:pt x="35979" y="2006"/>
                  </a:cubicBezTo>
                  <a:lnTo>
                    <a:pt x="35979" y="2006"/>
                  </a:lnTo>
                  <a:cubicBezTo>
                    <a:pt x="31728" y="4080"/>
                    <a:pt x="27013" y="4824"/>
                    <a:pt x="22434" y="4824"/>
                  </a:cubicBezTo>
                  <a:cubicBezTo>
                    <a:pt x="10778" y="4824"/>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2"/>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5">
  <p:cSld name="CUSTOM_1_1_1_2_3_1">
    <p:bg>
      <p:bgPr>
        <a:solidFill>
          <a:schemeClr val="lt2"/>
        </a:solidFill>
        <a:effectLst/>
      </p:bgPr>
    </p:bg>
    <p:spTree>
      <p:nvGrpSpPr>
        <p:cNvPr id="1" name="Shape 340"/>
        <p:cNvGrpSpPr/>
        <p:nvPr/>
      </p:nvGrpSpPr>
      <p:grpSpPr>
        <a:xfrm>
          <a:off x="0" y="0"/>
          <a:ext cx="0" cy="0"/>
          <a:chOff x="0" y="0"/>
          <a:chExt cx="0" cy="0"/>
        </a:xfrm>
      </p:grpSpPr>
      <p:pic>
        <p:nvPicPr>
          <p:cNvPr id="341" name="Google Shape;341;p33"/>
          <p:cNvPicPr preferRelativeResize="0"/>
          <p:nvPr/>
        </p:nvPicPr>
        <p:blipFill rotWithShape="1">
          <a:blip r:embed="rId2">
            <a:alphaModFix/>
          </a:blip>
          <a:srcRect l="11620" r="3991"/>
          <a:stretch/>
        </p:blipFill>
        <p:spPr>
          <a:xfrm>
            <a:off x="1776125" y="0"/>
            <a:ext cx="7256070" cy="4836600"/>
          </a:xfrm>
          <a:prstGeom prst="rect">
            <a:avLst/>
          </a:prstGeom>
          <a:noFill/>
          <a:ln>
            <a:noFill/>
          </a:ln>
        </p:spPr>
      </p:pic>
      <p:sp>
        <p:nvSpPr>
          <p:cNvPr id="342" name="Google Shape;342;p33"/>
          <p:cNvSpPr txBox="1">
            <a:spLocks noGrp="1"/>
          </p:cNvSpPr>
          <p:nvPr>
            <p:ph type="title" hasCustomPrompt="1"/>
          </p:nvPr>
        </p:nvSpPr>
        <p:spPr>
          <a:xfrm>
            <a:off x="609427" y="1575800"/>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43" name="Google Shape;343;p33"/>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344" name="Google Shape;344;p33"/>
          <p:cNvSpPr txBox="1">
            <a:spLocks noGrp="1"/>
          </p:cNvSpPr>
          <p:nvPr>
            <p:ph type="subTitle" idx="1"/>
          </p:nvPr>
        </p:nvSpPr>
        <p:spPr>
          <a:xfrm flipH="1">
            <a:off x="609425" y="3644550"/>
            <a:ext cx="31083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5">
  <p:cSld name="CUSTOM_24">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66" name="Google Shape;366;p36"/>
          <p:cNvSpPr txBox="1">
            <a:spLocks noGrp="1"/>
          </p:cNvSpPr>
          <p:nvPr>
            <p:ph type="subTitle" idx="1"/>
          </p:nvPr>
        </p:nvSpPr>
        <p:spPr>
          <a:xfrm>
            <a:off x="1232218" y="1560200"/>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7" name="Google Shape;367;p36"/>
          <p:cNvSpPr txBox="1">
            <a:spLocks noGrp="1"/>
          </p:cNvSpPr>
          <p:nvPr>
            <p:ph type="subTitle" idx="2"/>
          </p:nvPr>
        </p:nvSpPr>
        <p:spPr>
          <a:xfrm>
            <a:off x="1232218" y="125432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68" name="Google Shape;368;p36"/>
          <p:cNvSpPr txBox="1">
            <a:spLocks noGrp="1"/>
          </p:cNvSpPr>
          <p:nvPr>
            <p:ph type="subTitle" idx="3"/>
          </p:nvPr>
        </p:nvSpPr>
        <p:spPr>
          <a:xfrm>
            <a:off x="5684888" y="1560193"/>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9" name="Google Shape;369;p36"/>
          <p:cNvSpPr txBox="1">
            <a:spLocks noGrp="1"/>
          </p:cNvSpPr>
          <p:nvPr>
            <p:ph type="subTitle" idx="4"/>
          </p:nvPr>
        </p:nvSpPr>
        <p:spPr>
          <a:xfrm>
            <a:off x="5684888" y="125432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70" name="Google Shape;370;p36"/>
          <p:cNvSpPr txBox="1">
            <a:spLocks noGrp="1"/>
          </p:cNvSpPr>
          <p:nvPr>
            <p:ph type="subTitle" idx="5"/>
          </p:nvPr>
        </p:nvSpPr>
        <p:spPr>
          <a:xfrm>
            <a:off x="1232212" y="3051075"/>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1" name="Google Shape;371;p36"/>
          <p:cNvSpPr txBox="1">
            <a:spLocks noGrp="1"/>
          </p:cNvSpPr>
          <p:nvPr>
            <p:ph type="subTitle" idx="6"/>
          </p:nvPr>
        </p:nvSpPr>
        <p:spPr>
          <a:xfrm>
            <a:off x="1232212" y="274517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372" name="Google Shape;372;p36"/>
          <p:cNvPicPr preferRelativeResize="0"/>
          <p:nvPr/>
        </p:nvPicPr>
        <p:blipFill rotWithShape="1">
          <a:blip r:embed="rId2">
            <a:alphaModFix/>
          </a:blip>
          <a:srcRect l="13058" t="14965" b="58884"/>
          <a:stretch/>
        </p:blipFill>
        <p:spPr>
          <a:xfrm rot="10800000" flipH="1">
            <a:off x="1137288" y="1"/>
            <a:ext cx="6869420" cy="1162198"/>
          </a:xfrm>
          <a:prstGeom prst="rect">
            <a:avLst/>
          </a:prstGeom>
          <a:noFill/>
          <a:ln>
            <a:noFill/>
          </a:ln>
        </p:spPr>
      </p:pic>
      <p:sp>
        <p:nvSpPr>
          <p:cNvPr id="373" name="Google Shape;373;p36"/>
          <p:cNvSpPr txBox="1">
            <a:spLocks noGrp="1"/>
          </p:cNvSpPr>
          <p:nvPr>
            <p:ph type="subTitle" idx="7"/>
          </p:nvPr>
        </p:nvSpPr>
        <p:spPr>
          <a:xfrm>
            <a:off x="5684887" y="3051075"/>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4" name="Google Shape;374;p36"/>
          <p:cNvSpPr txBox="1">
            <a:spLocks noGrp="1"/>
          </p:cNvSpPr>
          <p:nvPr>
            <p:ph type="subTitle" idx="8"/>
          </p:nvPr>
        </p:nvSpPr>
        <p:spPr>
          <a:xfrm>
            <a:off x="5684887" y="274517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grpSp>
        <p:nvGrpSpPr>
          <p:cNvPr id="375" name="Google Shape;375;p36"/>
          <p:cNvGrpSpPr/>
          <p:nvPr/>
        </p:nvGrpSpPr>
        <p:grpSpPr>
          <a:xfrm rot="-5400000">
            <a:off x="7949447" y="3638719"/>
            <a:ext cx="1614954" cy="1463198"/>
            <a:chOff x="2901036" y="2896802"/>
            <a:chExt cx="1154033" cy="1045589"/>
          </a:xfrm>
        </p:grpSpPr>
        <p:sp>
          <p:nvSpPr>
            <p:cNvPr id="376" name="Google Shape;376;p36"/>
            <p:cNvSpPr/>
            <p:nvPr/>
          </p:nvSpPr>
          <p:spPr>
            <a:xfrm rot="7514404">
              <a:off x="3116934" y="2991793"/>
              <a:ext cx="675735" cy="855607"/>
            </a:xfrm>
            <a:custGeom>
              <a:avLst/>
              <a:gdLst/>
              <a:ahLst/>
              <a:cxnLst/>
              <a:rect l="l" t="t" r="r" b="b"/>
              <a:pathLst>
                <a:path w="26256" h="33245" extrusionOk="0">
                  <a:moveTo>
                    <a:pt x="4012" y="1"/>
                  </a:moveTo>
                  <a:lnTo>
                    <a:pt x="1" y="2979"/>
                  </a:lnTo>
                  <a:lnTo>
                    <a:pt x="22244" y="33244"/>
                  </a:lnTo>
                  <a:lnTo>
                    <a:pt x="26255" y="30266"/>
                  </a:lnTo>
                  <a:lnTo>
                    <a:pt x="4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rot="7514404">
              <a:off x="3905792" y="3353273"/>
              <a:ext cx="120446" cy="132980"/>
            </a:xfrm>
            <a:custGeom>
              <a:avLst/>
              <a:gdLst/>
              <a:ahLst/>
              <a:cxnLst/>
              <a:rect l="l" t="t" r="r" b="b"/>
              <a:pathLst>
                <a:path w="4680" h="5167" extrusionOk="0">
                  <a:moveTo>
                    <a:pt x="0" y="1"/>
                  </a:moveTo>
                  <a:lnTo>
                    <a:pt x="365" y="2736"/>
                  </a:lnTo>
                  <a:lnTo>
                    <a:pt x="669" y="5167"/>
                  </a:lnTo>
                  <a:cubicBezTo>
                    <a:pt x="2310" y="4681"/>
                    <a:pt x="3768" y="3647"/>
                    <a:pt x="4680" y="2189"/>
                  </a:cubicBezTo>
                  <a:lnTo>
                    <a:pt x="2553" y="1156"/>
                  </a:lnTo>
                  <a:lnTo>
                    <a:pt x="0" y="1"/>
                  </a:ln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rot="7514404">
              <a:off x="2912085" y="3387275"/>
              <a:ext cx="109508" cy="83772"/>
            </a:xfrm>
            <a:custGeom>
              <a:avLst/>
              <a:gdLst/>
              <a:ahLst/>
              <a:cxnLst/>
              <a:rect l="l" t="t" r="r" b="b"/>
              <a:pathLst>
                <a:path w="4255" h="3255" extrusionOk="0">
                  <a:moveTo>
                    <a:pt x="4011" y="0"/>
                  </a:moveTo>
                  <a:lnTo>
                    <a:pt x="0" y="2978"/>
                  </a:lnTo>
                  <a:cubicBezTo>
                    <a:pt x="0" y="2978"/>
                    <a:pt x="645" y="3255"/>
                    <a:pt x="1438" y="3255"/>
                  </a:cubicBezTo>
                  <a:cubicBezTo>
                    <a:pt x="1933" y="3255"/>
                    <a:pt x="2487" y="3147"/>
                    <a:pt x="2978" y="2796"/>
                  </a:cubicBezTo>
                  <a:cubicBezTo>
                    <a:pt x="4254" y="1884"/>
                    <a:pt x="4011" y="1"/>
                    <a:pt x="4011" y="0"/>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rot="7514404">
              <a:off x="3976364" y="3380858"/>
              <a:ext cx="64161" cy="68845"/>
            </a:xfrm>
            <a:custGeom>
              <a:avLst/>
              <a:gdLst/>
              <a:ahLst/>
              <a:cxnLst/>
              <a:rect l="l" t="t" r="r" b="b"/>
              <a:pathLst>
                <a:path w="2493" h="2675" extrusionOk="0">
                  <a:moveTo>
                    <a:pt x="0" y="1"/>
                  </a:moveTo>
                  <a:lnTo>
                    <a:pt x="365" y="2675"/>
                  </a:lnTo>
                  <a:cubicBezTo>
                    <a:pt x="1277" y="2553"/>
                    <a:pt x="2067" y="2006"/>
                    <a:pt x="2492" y="1156"/>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6"/>
          <p:cNvGrpSpPr/>
          <p:nvPr/>
        </p:nvGrpSpPr>
        <p:grpSpPr>
          <a:xfrm rot="-4994195">
            <a:off x="7682441" y="3412973"/>
            <a:ext cx="1583971" cy="1517502"/>
            <a:chOff x="3225951" y="2457618"/>
            <a:chExt cx="1131943" cy="1084443"/>
          </a:xfrm>
        </p:grpSpPr>
        <p:sp>
          <p:nvSpPr>
            <p:cNvPr id="381" name="Google Shape;381;p36"/>
            <p:cNvSpPr/>
            <p:nvPr/>
          </p:nvSpPr>
          <p:spPr>
            <a:xfrm rot="7514404">
              <a:off x="3369478" y="2629132"/>
              <a:ext cx="803980" cy="741415"/>
            </a:xfrm>
            <a:custGeom>
              <a:avLst/>
              <a:gdLst/>
              <a:ahLst/>
              <a:cxnLst/>
              <a:rect l="l" t="t" r="r" b="b"/>
              <a:pathLst>
                <a:path w="31239" h="28808" extrusionOk="0">
                  <a:moveTo>
                    <a:pt x="3344" y="1"/>
                  </a:moveTo>
                  <a:lnTo>
                    <a:pt x="1" y="3708"/>
                  </a:lnTo>
                  <a:lnTo>
                    <a:pt x="27957" y="28808"/>
                  </a:lnTo>
                  <a:lnTo>
                    <a:pt x="31239" y="25101"/>
                  </a:lnTo>
                  <a:lnTo>
                    <a:pt x="3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rot="7514404">
              <a:off x="4201885" y="2820495"/>
              <a:ext cx="131410" cy="125156"/>
            </a:xfrm>
            <a:custGeom>
              <a:avLst/>
              <a:gdLst/>
              <a:ahLst/>
              <a:cxnLst/>
              <a:rect l="l" t="t" r="r" b="b"/>
              <a:pathLst>
                <a:path w="5106" h="4863" extrusionOk="0">
                  <a:moveTo>
                    <a:pt x="0" y="0"/>
                  </a:moveTo>
                  <a:lnTo>
                    <a:pt x="973" y="2613"/>
                  </a:lnTo>
                  <a:lnTo>
                    <a:pt x="1763" y="4862"/>
                  </a:lnTo>
                  <a:cubicBezTo>
                    <a:pt x="3282" y="4072"/>
                    <a:pt x="4498" y="2796"/>
                    <a:pt x="5106" y="1155"/>
                  </a:cubicBezTo>
                  <a:lnTo>
                    <a:pt x="2735" y="608"/>
                  </a:lnTo>
                  <a:lnTo>
                    <a:pt x="0" y="0"/>
                  </a:ln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rot="7514404">
              <a:off x="3244631" y="3064270"/>
              <a:ext cx="100115" cy="97592"/>
            </a:xfrm>
            <a:custGeom>
              <a:avLst/>
              <a:gdLst/>
              <a:ahLst/>
              <a:cxnLst/>
              <a:rect l="l" t="t" r="r" b="b"/>
              <a:pathLst>
                <a:path w="3890" h="3792" extrusionOk="0">
                  <a:moveTo>
                    <a:pt x="3282" y="1"/>
                  </a:moveTo>
                  <a:lnTo>
                    <a:pt x="0" y="3708"/>
                  </a:lnTo>
                  <a:cubicBezTo>
                    <a:pt x="225" y="3764"/>
                    <a:pt x="456" y="3791"/>
                    <a:pt x="689" y="3791"/>
                  </a:cubicBezTo>
                  <a:cubicBezTo>
                    <a:pt x="1462" y="3791"/>
                    <a:pt x="2249" y="3493"/>
                    <a:pt x="2856" y="2979"/>
                  </a:cubicBezTo>
                  <a:cubicBezTo>
                    <a:pt x="3890" y="1763"/>
                    <a:pt x="3282" y="1"/>
                    <a:pt x="3282" y="1"/>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rot="7514404">
              <a:off x="4274899" y="2842132"/>
              <a:ext cx="70415" cy="67275"/>
            </a:xfrm>
            <a:custGeom>
              <a:avLst/>
              <a:gdLst/>
              <a:ahLst/>
              <a:cxnLst/>
              <a:rect l="l" t="t" r="r" b="b"/>
              <a:pathLst>
                <a:path w="2736" h="2614" extrusionOk="0">
                  <a:moveTo>
                    <a:pt x="0" y="0"/>
                  </a:moveTo>
                  <a:lnTo>
                    <a:pt x="973" y="2614"/>
                  </a:lnTo>
                  <a:cubicBezTo>
                    <a:pt x="1398" y="2431"/>
                    <a:pt x="1763" y="2188"/>
                    <a:pt x="2128" y="1824"/>
                  </a:cubicBezTo>
                  <a:cubicBezTo>
                    <a:pt x="2431" y="1520"/>
                    <a:pt x="2614" y="1094"/>
                    <a:pt x="2735" y="669"/>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6"/>
          <p:cNvGrpSpPr/>
          <p:nvPr/>
        </p:nvGrpSpPr>
        <p:grpSpPr>
          <a:xfrm rot="-3605709">
            <a:off x="8307538" y="3447981"/>
            <a:ext cx="1376706" cy="1447482"/>
            <a:chOff x="3279588" y="1256966"/>
            <a:chExt cx="983764" cy="1034339"/>
          </a:xfrm>
        </p:grpSpPr>
        <p:sp>
          <p:nvSpPr>
            <p:cNvPr id="386" name="Google Shape;386;p36"/>
            <p:cNvSpPr/>
            <p:nvPr/>
          </p:nvSpPr>
          <p:spPr>
            <a:xfrm rot="7514404">
              <a:off x="3278480" y="1552017"/>
              <a:ext cx="952582" cy="444236"/>
            </a:xfrm>
            <a:custGeom>
              <a:avLst/>
              <a:gdLst/>
              <a:ahLst/>
              <a:cxnLst/>
              <a:rect l="l" t="t" r="r" b="b"/>
              <a:pathLst>
                <a:path w="37013" h="17261" extrusionOk="0">
                  <a:moveTo>
                    <a:pt x="1642" y="1"/>
                  </a:moveTo>
                  <a:lnTo>
                    <a:pt x="1" y="4741"/>
                  </a:lnTo>
                  <a:lnTo>
                    <a:pt x="35371" y="17261"/>
                  </a:lnTo>
                  <a:lnTo>
                    <a:pt x="37012" y="12581"/>
                  </a:lnTo>
                  <a:lnTo>
                    <a:pt x="1642" y="1"/>
                  </a:ln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rot="7514404">
              <a:off x="4108061" y="1399150"/>
              <a:ext cx="134550" cy="120472"/>
            </a:xfrm>
            <a:custGeom>
              <a:avLst/>
              <a:gdLst/>
              <a:ahLst/>
              <a:cxnLst/>
              <a:rect l="l" t="t" r="r" b="b"/>
              <a:pathLst>
                <a:path w="5228" h="4681" extrusionOk="0">
                  <a:moveTo>
                    <a:pt x="5167" y="1"/>
                  </a:moveTo>
                  <a:lnTo>
                    <a:pt x="2797" y="426"/>
                  </a:lnTo>
                  <a:lnTo>
                    <a:pt x="1" y="852"/>
                  </a:lnTo>
                  <a:lnTo>
                    <a:pt x="1885" y="2918"/>
                  </a:lnTo>
                  <a:lnTo>
                    <a:pt x="3526" y="4680"/>
                  </a:lnTo>
                  <a:cubicBezTo>
                    <a:pt x="4620" y="3404"/>
                    <a:pt x="5228" y="1763"/>
                    <a:pt x="5167" y="1"/>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rot="7514404">
              <a:off x="3312891" y="2005658"/>
              <a:ext cx="75099" cy="120446"/>
            </a:xfrm>
            <a:custGeom>
              <a:avLst/>
              <a:gdLst/>
              <a:ahLst/>
              <a:cxnLst/>
              <a:rect l="l" t="t" r="r" b="b"/>
              <a:pathLst>
                <a:path w="2918" h="4680" extrusionOk="0">
                  <a:moveTo>
                    <a:pt x="1641" y="0"/>
                  </a:moveTo>
                  <a:lnTo>
                    <a:pt x="0" y="4680"/>
                  </a:lnTo>
                  <a:cubicBezTo>
                    <a:pt x="0" y="4680"/>
                    <a:pt x="1824" y="4376"/>
                    <a:pt x="2371" y="2917"/>
                  </a:cubicBezTo>
                  <a:cubicBezTo>
                    <a:pt x="2918" y="1398"/>
                    <a:pt x="1641" y="0"/>
                    <a:pt x="1641" y="0"/>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rot="7514404">
              <a:off x="4170208" y="1412337"/>
              <a:ext cx="73555" cy="64135"/>
            </a:xfrm>
            <a:custGeom>
              <a:avLst/>
              <a:gdLst/>
              <a:ahLst/>
              <a:cxnLst/>
              <a:rect l="l" t="t" r="r" b="b"/>
              <a:pathLst>
                <a:path w="2858" h="2492" extrusionOk="0">
                  <a:moveTo>
                    <a:pt x="2797" y="0"/>
                  </a:moveTo>
                  <a:lnTo>
                    <a:pt x="1" y="426"/>
                  </a:lnTo>
                  <a:lnTo>
                    <a:pt x="1885" y="2492"/>
                  </a:lnTo>
                  <a:cubicBezTo>
                    <a:pt x="2250" y="2127"/>
                    <a:pt x="2493" y="1763"/>
                    <a:pt x="2614" y="1337"/>
                  </a:cubicBezTo>
                  <a:cubicBezTo>
                    <a:pt x="2797" y="851"/>
                    <a:pt x="2857" y="426"/>
                    <a:pt x="279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1_1_1_2_2_1_1">
    <p:bg>
      <p:bgPr>
        <a:solidFill>
          <a:schemeClr val="lt2"/>
        </a:solidFill>
        <a:effectLst/>
      </p:bgPr>
    </p:bg>
    <p:spTree>
      <p:nvGrpSpPr>
        <p:cNvPr id="1" name="Shape 390"/>
        <p:cNvGrpSpPr/>
        <p:nvPr/>
      </p:nvGrpSpPr>
      <p:grpSpPr>
        <a:xfrm>
          <a:off x="0" y="0"/>
          <a:ext cx="0" cy="0"/>
          <a:chOff x="0" y="0"/>
          <a:chExt cx="0" cy="0"/>
        </a:xfrm>
      </p:grpSpPr>
      <p:pic>
        <p:nvPicPr>
          <p:cNvPr id="391" name="Google Shape;391;p37"/>
          <p:cNvPicPr preferRelativeResize="0"/>
          <p:nvPr/>
        </p:nvPicPr>
        <p:blipFill rotWithShape="1">
          <a:blip r:embed="rId2">
            <a:alphaModFix/>
          </a:blip>
          <a:srcRect/>
          <a:stretch/>
        </p:blipFill>
        <p:spPr>
          <a:xfrm flipH="1">
            <a:off x="0" y="0"/>
            <a:ext cx="9144000" cy="5143523"/>
          </a:xfrm>
          <a:prstGeom prst="rect">
            <a:avLst/>
          </a:prstGeom>
          <a:noFill/>
          <a:ln>
            <a:noFill/>
          </a:ln>
        </p:spPr>
      </p:pic>
      <p:sp>
        <p:nvSpPr>
          <p:cNvPr id="392" name="Google Shape;392;p37"/>
          <p:cNvSpPr txBox="1">
            <a:spLocks noGrp="1"/>
          </p:cNvSpPr>
          <p:nvPr>
            <p:ph type="title" hasCustomPrompt="1"/>
          </p:nvPr>
        </p:nvSpPr>
        <p:spPr>
          <a:xfrm flipH="1">
            <a:off x="6480625" y="1605825"/>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93" name="Google Shape;393;p37"/>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394" name="Google Shape;394;p37"/>
          <p:cNvSpPr txBox="1">
            <a:spLocks noGrp="1"/>
          </p:cNvSpPr>
          <p:nvPr>
            <p:ph type="subTitle" idx="1"/>
          </p:nvPr>
        </p:nvSpPr>
        <p:spPr>
          <a:xfrm>
            <a:off x="5423425" y="364645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6">
  <p:cSld name="CUSTOM_26">
    <p:spTree>
      <p:nvGrpSpPr>
        <p:cNvPr id="1" name="Shape 397"/>
        <p:cNvGrpSpPr/>
        <p:nvPr/>
      </p:nvGrpSpPr>
      <p:grpSpPr>
        <a:xfrm>
          <a:off x="0" y="0"/>
          <a:ext cx="0" cy="0"/>
          <a:chOff x="0" y="0"/>
          <a:chExt cx="0" cy="0"/>
        </a:xfrm>
      </p:grpSpPr>
      <p:pic>
        <p:nvPicPr>
          <p:cNvPr id="398" name="Google Shape;398;p39"/>
          <p:cNvPicPr preferRelativeResize="0"/>
          <p:nvPr/>
        </p:nvPicPr>
        <p:blipFill>
          <a:blip r:embed="rId2">
            <a:alphaModFix/>
          </a:blip>
          <a:stretch>
            <a:fillRect/>
          </a:stretch>
        </p:blipFill>
        <p:spPr>
          <a:xfrm>
            <a:off x="1444337" y="1415000"/>
            <a:ext cx="6255325" cy="3728500"/>
          </a:xfrm>
          <a:prstGeom prst="rect">
            <a:avLst/>
          </a:prstGeom>
          <a:noFill/>
          <a:ln>
            <a:noFill/>
          </a:ln>
        </p:spPr>
      </p:pic>
      <p:sp>
        <p:nvSpPr>
          <p:cNvPr id="399" name="Google Shape;399;p39"/>
          <p:cNvSpPr txBox="1">
            <a:spLocks noGrp="1"/>
          </p:cNvSpPr>
          <p:nvPr>
            <p:ph type="ctrTitle"/>
          </p:nvPr>
        </p:nvSpPr>
        <p:spPr>
          <a:xfrm>
            <a:off x="2572050" y="3316325"/>
            <a:ext cx="3999900" cy="13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00" name="Google Shape;400;p39"/>
          <p:cNvSpPr txBox="1">
            <a:spLocks noGrp="1"/>
          </p:cNvSpPr>
          <p:nvPr>
            <p:ph type="subTitle" idx="1"/>
          </p:nvPr>
        </p:nvSpPr>
        <p:spPr>
          <a:xfrm>
            <a:off x="696300" y="1907048"/>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1" name="Google Shape;401;p39"/>
          <p:cNvSpPr txBox="1">
            <a:spLocks noGrp="1"/>
          </p:cNvSpPr>
          <p:nvPr>
            <p:ph type="subTitle" idx="2"/>
          </p:nvPr>
        </p:nvSpPr>
        <p:spPr>
          <a:xfrm>
            <a:off x="2754407" y="81308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2" name="Google Shape;402;p39"/>
          <p:cNvSpPr txBox="1">
            <a:spLocks noGrp="1"/>
          </p:cNvSpPr>
          <p:nvPr>
            <p:ph type="subTitle" idx="3"/>
          </p:nvPr>
        </p:nvSpPr>
        <p:spPr>
          <a:xfrm>
            <a:off x="6870622" y="190703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3" name="Google Shape;403;p39"/>
          <p:cNvSpPr txBox="1">
            <a:spLocks noGrp="1"/>
          </p:cNvSpPr>
          <p:nvPr>
            <p:ph type="subTitle" idx="4"/>
          </p:nvPr>
        </p:nvSpPr>
        <p:spPr>
          <a:xfrm>
            <a:off x="4812515" y="81308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4" name="Google Shape;404;p39"/>
          <p:cNvSpPr txBox="1">
            <a:spLocks noGrp="1"/>
          </p:cNvSpPr>
          <p:nvPr>
            <p:ph type="subTitle" idx="5"/>
          </p:nvPr>
        </p:nvSpPr>
        <p:spPr>
          <a:xfrm>
            <a:off x="696300" y="1587834"/>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5" name="Google Shape;405;p39"/>
          <p:cNvSpPr txBox="1">
            <a:spLocks noGrp="1"/>
          </p:cNvSpPr>
          <p:nvPr>
            <p:ph type="subTitle" idx="6"/>
          </p:nvPr>
        </p:nvSpPr>
        <p:spPr>
          <a:xfrm>
            <a:off x="2754400" y="494002"/>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6" name="Google Shape;406;p39"/>
          <p:cNvSpPr txBox="1">
            <a:spLocks noGrp="1"/>
          </p:cNvSpPr>
          <p:nvPr>
            <p:ph type="subTitle" idx="7"/>
          </p:nvPr>
        </p:nvSpPr>
        <p:spPr>
          <a:xfrm>
            <a:off x="6870624" y="1587824"/>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7" name="Google Shape;407;p39"/>
          <p:cNvSpPr txBox="1">
            <a:spLocks noGrp="1"/>
          </p:cNvSpPr>
          <p:nvPr>
            <p:ph type="subTitle" idx="8"/>
          </p:nvPr>
        </p:nvSpPr>
        <p:spPr>
          <a:xfrm>
            <a:off x="4812517" y="494002"/>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l="60718" b="38141"/>
          <a:stretch/>
        </p:blipFill>
        <p:spPr>
          <a:xfrm>
            <a:off x="7276625" y="-3"/>
            <a:ext cx="1867380" cy="1654099"/>
          </a:xfrm>
          <a:prstGeom prst="rect">
            <a:avLst/>
          </a:prstGeom>
          <a:noFill/>
          <a:ln>
            <a:noFill/>
          </a:ln>
        </p:spPr>
      </p:pic>
      <p:pic>
        <p:nvPicPr>
          <p:cNvPr id="20" name="Google Shape;20;p4"/>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sp>
        <p:nvSpPr>
          <p:cNvPr id="21" name="Google Shape;21;p4"/>
          <p:cNvSpPr txBox="1">
            <a:spLocks noGrp="1"/>
          </p:cNvSpPr>
          <p:nvPr>
            <p:ph type="subTitle" idx="1"/>
          </p:nvPr>
        </p:nvSpPr>
        <p:spPr>
          <a:xfrm>
            <a:off x="2699100" y="797025"/>
            <a:ext cx="3745800" cy="114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22" name="Google Shape;22;p4"/>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9">
  <p:cSld name="CUSTOM_2_1_1">
    <p:spTree>
      <p:nvGrpSpPr>
        <p:cNvPr id="1" name="Shape 429"/>
        <p:cNvGrpSpPr/>
        <p:nvPr/>
      </p:nvGrpSpPr>
      <p:grpSpPr>
        <a:xfrm>
          <a:off x="0" y="0"/>
          <a:ext cx="0" cy="0"/>
          <a:chOff x="0" y="0"/>
          <a:chExt cx="0" cy="0"/>
        </a:xfrm>
      </p:grpSpPr>
      <p:sp>
        <p:nvSpPr>
          <p:cNvPr id="430" name="Google Shape;430;p44"/>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431" name="Google Shape;431;p44"/>
          <p:cNvPicPr preferRelativeResize="0"/>
          <p:nvPr/>
        </p:nvPicPr>
        <p:blipFill>
          <a:blip r:embed="rId2">
            <a:alphaModFix/>
          </a:blip>
          <a:stretch>
            <a:fillRect/>
          </a:stretch>
        </p:blipFill>
        <p:spPr>
          <a:xfrm flipH="1">
            <a:off x="0" y="0"/>
            <a:ext cx="2611875" cy="223475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7">
  <p:cSld name="CUSTOM_4_1_1">
    <p:spTree>
      <p:nvGrpSpPr>
        <p:cNvPr id="1" name="Shape 432"/>
        <p:cNvGrpSpPr/>
        <p:nvPr/>
      </p:nvGrpSpPr>
      <p:grpSpPr>
        <a:xfrm>
          <a:off x="0" y="0"/>
          <a:ext cx="0" cy="0"/>
          <a:chOff x="0" y="0"/>
          <a:chExt cx="0" cy="0"/>
        </a:xfrm>
      </p:grpSpPr>
      <p:pic>
        <p:nvPicPr>
          <p:cNvPr id="433" name="Google Shape;433;p45"/>
          <p:cNvPicPr preferRelativeResize="0"/>
          <p:nvPr/>
        </p:nvPicPr>
        <p:blipFill rotWithShape="1">
          <a:blip r:embed="rId2">
            <a:alphaModFix/>
          </a:blip>
          <a:srcRect l="30429"/>
          <a:stretch/>
        </p:blipFill>
        <p:spPr>
          <a:xfrm>
            <a:off x="2782300" y="0"/>
            <a:ext cx="6361700" cy="5143500"/>
          </a:xfrm>
          <a:prstGeom prst="rect">
            <a:avLst/>
          </a:prstGeom>
          <a:noFill/>
          <a:ln>
            <a:noFill/>
          </a:ln>
        </p:spPr>
      </p:pic>
      <p:sp>
        <p:nvSpPr>
          <p:cNvPr id="434" name="Google Shape;434;p45"/>
          <p:cNvSpPr txBox="1">
            <a:spLocks noGrp="1"/>
          </p:cNvSpPr>
          <p:nvPr>
            <p:ph type="title" hasCustomPrompt="1"/>
          </p:nvPr>
        </p:nvSpPr>
        <p:spPr>
          <a:xfrm>
            <a:off x="609427" y="1586475"/>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35" name="Google Shape;435;p45"/>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436" name="Google Shape;436;p45"/>
          <p:cNvSpPr txBox="1">
            <a:spLocks noGrp="1"/>
          </p:cNvSpPr>
          <p:nvPr>
            <p:ph type="subTitle" idx="1"/>
          </p:nvPr>
        </p:nvSpPr>
        <p:spPr>
          <a:xfrm flipH="1">
            <a:off x="609300" y="3639775"/>
            <a:ext cx="26367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0">
  <p:cSld name="CUSTOM_3_1">
    <p:spTree>
      <p:nvGrpSpPr>
        <p:cNvPr id="1" name="Shape 437"/>
        <p:cNvGrpSpPr/>
        <p:nvPr/>
      </p:nvGrpSpPr>
      <p:grpSpPr>
        <a:xfrm>
          <a:off x="0" y="0"/>
          <a:ext cx="0" cy="0"/>
          <a:chOff x="0" y="0"/>
          <a:chExt cx="0" cy="0"/>
        </a:xfrm>
      </p:grpSpPr>
      <p:pic>
        <p:nvPicPr>
          <p:cNvPr id="438" name="Google Shape;438;p46"/>
          <p:cNvPicPr preferRelativeResize="0"/>
          <p:nvPr/>
        </p:nvPicPr>
        <p:blipFill rotWithShape="1">
          <a:blip r:embed="rId2">
            <a:alphaModFix/>
          </a:blip>
          <a:srcRect l="33457"/>
          <a:stretch/>
        </p:blipFill>
        <p:spPr>
          <a:xfrm rot="10800000">
            <a:off x="0" y="1689474"/>
            <a:ext cx="4085250" cy="3454026"/>
          </a:xfrm>
          <a:prstGeom prst="rect">
            <a:avLst/>
          </a:prstGeom>
          <a:noFill/>
          <a:ln>
            <a:noFill/>
          </a:ln>
        </p:spPr>
      </p:pic>
      <p:pic>
        <p:nvPicPr>
          <p:cNvPr id="439" name="Google Shape;439;p46"/>
          <p:cNvPicPr preferRelativeResize="0"/>
          <p:nvPr/>
        </p:nvPicPr>
        <p:blipFill rotWithShape="1">
          <a:blip r:embed="rId3">
            <a:alphaModFix/>
          </a:blip>
          <a:srcRect l="32313" b="44084"/>
          <a:stretch/>
        </p:blipFill>
        <p:spPr>
          <a:xfrm>
            <a:off x="3481425" y="0"/>
            <a:ext cx="5662580" cy="2631426"/>
          </a:xfrm>
          <a:prstGeom prst="rect">
            <a:avLst/>
          </a:prstGeom>
          <a:noFill/>
          <a:ln>
            <a:noFill/>
          </a:ln>
        </p:spPr>
      </p:pic>
      <p:sp>
        <p:nvSpPr>
          <p:cNvPr id="440" name="Google Shape;440;p4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hree columns and numbers">
  <p:cSld name="CUSTOM_23_1">
    <p:spTree>
      <p:nvGrpSpPr>
        <p:cNvPr id="1" name="Shape 441"/>
        <p:cNvGrpSpPr/>
        <p:nvPr/>
      </p:nvGrpSpPr>
      <p:grpSpPr>
        <a:xfrm>
          <a:off x="0" y="0"/>
          <a:ext cx="0" cy="0"/>
          <a:chOff x="0" y="0"/>
          <a:chExt cx="0" cy="0"/>
        </a:xfrm>
      </p:grpSpPr>
      <p:sp>
        <p:nvSpPr>
          <p:cNvPr id="442" name="Google Shape;442;p47"/>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43" name="Google Shape;443;p47"/>
          <p:cNvSpPr txBox="1">
            <a:spLocks noGrp="1"/>
          </p:cNvSpPr>
          <p:nvPr>
            <p:ph type="subTitle" idx="1"/>
          </p:nvPr>
        </p:nvSpPr>
        <p:spPr>
          <a:xfrm>
            <a:off x="1438488" y="304655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4" name="Google Shape;444;p47"/>
          <p:cNvSpPr txBox="1">
            <a:spLocks noGrp="1"/>
          </p:cNvSpPr>
          <p:nvPr>
            <p:ph type="subTitle" idx="2"/>
          </p:nvPr>
        </p:nvSpPr>
        <p:spPr>
          <a:xfrm>
            <a:off x="1438488" y="274180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5" name="Google Shape;445;p47"/>
          <p:cNvSpPr txBox="1">
            <a:spLocks noGrp="1"/>
          </p:cNvSpPr>
          <p:nvPr>
            <p:ph type="subTitle" idx="3"/>
          </p:nvPr>
        </p:nvSpPr>
        <p:spPr>
          <a:xfrm>
            <a:off x="3794748" y="304654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6" name="Google Shape;446;p47"/>
          <p:cNvSpPr txBox="1">
            <a:spLocks noGrp="1"/>
          </p:cNvSpPr>
          <p:nvPr>
            <p:ph type="subTitle" idx="4"/>
          </p:nvPr>
        </p:nvSpPr>
        <p:spPr>
          <a:xfrm>
            <a:off x="3794748" y="274180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7" name="Google Shape;447;p47"/>
          <p:cNvSpPr txBox="1">
            <a:spLocks noGrp="1"/>
          </p:cNvSpPr>
          <p:nvPr>
            <p:ph type="subTitle" idx="5"/>
          </p:nvPr>
        </p:nvSpPr>
        <p:spPr>
          <a:xfrm>
            <a:off x="6128400" y="304655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8" name="Google Shape;448;p47"/>
          <p:cNvSpPr txBox="1">
            <a:spLocks noGrp="1"/>
          </p:cNvSpPr>
          <p:nvPr>
            <p:ph type="subTitle" idx="6"/>
          </p:nvPr>
        </p:nvSpPr>
        <p:spPr>
          <a:xfrm>
            <a:off x="6128400" y="274177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9" name="Google Shape;449;p47"/>
          <p:cNvSpPr txBox="1">
            <a:spLocks noGrp="1"/>
          </p:cNvSpPr>
          <p:nvPr>
            <p:ph type="title" idx="7" hasCustomPrompt="1"/>
          </p:nvPr>
        </p:nvSpPr>
        <p:spPr>
          <a:xfrm>
            <a:off x="143851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0" name="Google Shape;450;p47"/>
          <p:cNvSpPr txBox="1">
            <a:spLocks noGrp="1"/>
          </p:cNvSpPr>
          <p:nvPr>
            <p:ph type="title" idx="8" hasCustomPrompt="1"/>
          </p:nvPr>
        </p:nvSpPr>
        <p:spPr>
          <a:xfrm>
            <a:off x="379476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1" name="Google Shape;451;p47"/>
          <p:cNvSpPr txBox="1">
            <a:spLocks noGrp="1"/>
          </p:cNvSpPr>
          <p:nvPr>
            <p:ph type="title" idx="9" hasCustomPrompt="1"/>
          </p:nvPr>
        </p:nvSpPr>
        <p:spPr>
          <a:xfrm>
            <a:off x="612841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pic>
        <p:nvPicPr>
          <p:cNvPr id="452" name="Google Shape;452;p47"/>
          <p:cNvPicPr preferRelativeResize="0"/>
          <p:nvPr/>
        </p:nvPicPr>
        <p:blipFill>
          <a:blip r:embed="rId2">
            <a:alphaModFix/>
          </a:blip>
          <a:stretch>
            <a:fillRect/>
          </a:stretch>
        </p:blipFill>
        <p:spPr>
          <a:xfrm rot="10800000" flipH="1">
            <a:off x="3307376" y="300"/>
            <a:ext cx="2529250" cy="11233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8">
  <p:cSld name="CUSTOM_5_1">
    <p:spTree>
      <p:nvGrpSpPr>
        <p:cNvPr id="1" name="Shape 453"/>
        <p:cNvGrpSpPr/>
        <p:nvPr/>
      </p:nvGrpSpPr>
      <p:grpSpPr>
        <a:xfrm>
          <a:off x="0" y="0"/>
          <a:ext cx="0" cy="0"/>
          <a:chOff x="0" y="0"/>
          <a:chExt cx="0" cy="0"/>
        </a:xfrm>
      </p:grpSpPr>
      <p:pic>
        <p:nvPicPr>
          <p:cNvPr id="454" name="Google Shape;454;p48"/>
          <p:cNvPicPr preferRelativeResize="0"/>
          <p:nvPr/>
        </p:nvPicPr>
        <p:blipFill rotWithShape="1">
          <a:blip r:embed="rId2">
            <a:alphaModFix/>
          </a:blip>
          <a:srcRect r="20420"/>
          <a:stretch/>
        </p:blipFill>
        <p:spPr>
          <a:xfrm>
            <a:off x="-22202" y="0"/>
            <a:ext cx="5851430" cy="4136001"/>
          </a:xfrm>
          <a:prstGeom prst="rect">
            <a:avLst/>
          </a:prstGeom>
          <a:noFill/>
          <a:ln>
            <a:noFill/>
          </a:ln>
        </p:spPr>
      </p:pic>
      <p:sp>
        <p:nvSpPr>
          <p:cNvPr id="455" name="Google Shape;455;p48"/>
          <p:cNvSpPr txBox="1">
            <a:spLocks noGrp="1"/>
          </p:cNvSpPr>
          <p:nvPr>
            <p:ph type="title" hasCustomPrompt="1"/>
          </p:nvPr>
        </p:nvSpPr>
        <p:spPr>
          <a:xfrm flipH="1">
            <a:off x="6480625" y="158080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56" name="Google Shape;456;p48"/>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457" name="Google Shape;457;p48"/>
          <p:cNvSpPr txBox="1">
            <a:spLocks noGrp="1"/>
          </p:cNvSpPr>
          <p:nvPr>
            <p:ph type="subTitle" idx="1"/>
          </p:nvPr>
        </p:nvSpPr>
        <p:spPr>
          <a:xfrm>
            <a:off x="5423425" y="36436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p:cSld name="CUSTOM_8_2_1">
    <p:spTree>
      <p:nvGrpSpPr>
        <p:cNvPr id="1" name="Shape 458"/>
        <p:cNvGrpSpPr/>
        <p:nvPr/>
      </p:nvGrpSpPr>
      <p:grpSpPr>
        <a:xfrm>
          <a:off x="0" y="0"/>
          <a:ext cx="0" cy="0"/>
          <a:chOff x="0" y="0"/>
          <a:chExt cx="0" cy="0"/>
        </a:xfrm>
      </p:grpSpPr>
      <p:sp>
        <p:nvSpPr>
          <p:cNvPr id="459" name="Google Shape;459;p49"/>
          <p:cNvSpPr txBox="1">
            <a:spLocks noGrp="1"/>
          </p:cNvSpPr>
          <p:nvPr>
            <p:ph type="ctrTitle"/>
          </p:nvPr>
        </p:nvSpPr>
        <p:spPr>
          <a:xfrm>
            <a:off x="1414775" y="3939450"/>
            <a:ext cx="3892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60" name="Google Shape;460;p49"/>
          <p:cNvSpPr txBox="1">
            <a:spLocks noGrp="1"/>
          </p:cNvSpPr>
          <p:nvPr>
            <p:ph type="subTitle" idx="1"/>
          </p:nvPr>
        </p:nvSpPr>
        <p:spPr>
          <a:xfrm>
            <a:off x="1414774" y="3057875"/>
            <a:ext cx="2693100" cy="8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pic>
        <p:nvPicPr>
          <p:cNvPr id="461" name="Google Shape;461;p49"/>
          <p:cNvPicPr preferRelativeResize="0"/>
          <p:nvPr/>
        </p:nvPicPr>
        <p:blipFill>
          <a:blip r:embed="rId2">
            <a:alphaModFix/>
          </a:blip>
          <a:stretch>
            <a:fillRect/>
          </a:stretch>
        </p:blipFill>
        <p:spPr>
          <a:xfrm rot="10800000" flipH="1">
            <a:off x="-12" y="288"/>
            <a:ext cx="4486275" cy="2600325"/>
          </a:xfrm>
          <a:prstGeom prst="rect">
            <a:avLst/>
          </a:prstGeom>
          <a:noFill/>
          <a:ln>
            <a:noFill/>
          </a:ln>
        </p:spPr>
      </p:pic>
      <p:pic>
        <p:nvPicPr>
          <p:cNvPr id="462" name="Google Shape;462;p49"/>
          <p:cNvPicPr preferRelativeResize="0"/>
          <p:nvPr/>
        </p:nvPicPr>
        <p:blipFill rotWithShape="1">
          <a:blip r:embed="rId3">
            <a:alphaModFix/>
          </a:blip>
          <a:srcRect r="10482" b="10201"/>
          <a:stretch/>
        </p:blipFill>
        <p:spPr>
          <a:xfrm>
            <a:off x="4428700" y="2158275"/>
            <a:ext cx="4715300" cy="29852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lumns">
  <p:cSld name="CUSTOM_1_1_1_2_1_1_1_1_1_1_1_1_1_1_1_1">
    <p:bg>
      <p:bgPr>
        <a:blipFill>
          <a:blip r:embed="rId2">
            <a:alphaModFix/>
          </a:blip>
          <a:stretch>
            <a:fillRect/>
          </a:stretch>
        </a:blipFill>
        <a:effectLst/>
      </p:bgPr>
    </p:bg>
    <p:spTree>
      <p:nvGrpSpPr>
        <p:cNvPr id="1" name="Shape 463"/>
        <p:cNvGrpSpPr/>
        <p:nvPr/>
      </p:nvGrpSpPr>
      <p:grpSpPr>
        <a:xfrm>
          <a:off x="0" y="0"/>
          <a:ext cx="0" cy="0"/>
          <a:chOff x="0" y="0"/>
          <a:chExt cx="0" cy="0"/>
        </a:xfrm>
      </p:grpSpPr>
      <p:sp>
        <p:nvSpPr>
          <p:cNvPr id="464" name="Google Shape;464;p50"/>
          <p:cNvSpPr txBox="1">
            <a:spLocks noGrp="1"/>
          </p:cNvSpPr>
          <p:nvPr>
            <p:ph type="subTitle" idx="1"/>
          </p:nvPr>
        </p:nvSpPr>
        <p:spPr>
          <a:xfrm>
            <a:off x="874583" y="2639640"/>
            <a:ext cx="1993500" cy="40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465" name="Google Shape;465;p50"/>
          <p:cNvSpPr txBox="1">
            <a:spLocks noGrp="1"/>
          </p:cNvSpPr>
          <p:nvPr>
            <p:ph type="subTitle" idx="2"/>
          </p:nvPr>
        </p:nvSpPr>
        <p:spPr>
          <a:xfrm>
            <a:off x="874583" y="2349995"/>
            <a:ext cx="19935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66" name="Google Shape;466;p50"/>
          <p:cNvSpPr txBox="1">
            <a:spLocks noGrp="1"/>
          </p:cNvSpPr>
          <p:nvPr>
            <p:ph type="subTitle" idx="3"/>
          </p:nvPr>
        </p:nvSpPr>
        <p:spPr>
          <a:xfrm flipH="1">
            <a:off x="6275920" y="2639640"/>
            <a:ext cx="19935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67" name="Google Shape;467;p50"/>
          <p:cNvSpPr txBox="1">
            <a:spLocks noGrp="1"/>
          </p:cNvSpPr>
          <p:nvPr>
            <p:ph type="subTitle" idx="4"/>
          </p:nvPr>
        </p:nvSpPr>
        <p:spPr>
          <a:xfrm flipH="1">
            <a:off x="6275920" y="2349995"/>
            <a:ext cx="19935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right">
  <p:cSld name="CUSTOM_16_1">
    <p:spTree>
      <p:nvGrpSpPr>
        <p:cNvPr id="1" name="Shape 468"/>
        <p:cNvGrpSpPr/>
        <p:nvPr/>
      </p:nvGrpSpPr>
      <p:grpSpPr>
        <a:xfrm>
          <a:off x="0" y="0"/>
          <a:ext cx="0" cy="0"/>
          <a:chOff x="0" y="0"/>
          <a:chExt cx="0" cy="0"/>
        </a:xfrm>
      </p:grpSpPr>
      <p:sp>
        <p:nvSpPr>
          <p:cNvPr id="469" name="Google Shape;469;p51"/>
          <p:cNvSpPr txBox="1">
            <a:spLocks noGrp="1"/>
          </p:cNvSpPr>
          <p:nvPr>
            <p:ph type="subTitle" idx="1"/>
          </p:nvPr>
        </p:nvSpPr>
        <p:spPr>
          <a:xfrm flipH="1">
            <a:off x="3389900" y="3136876"/>
            <a:ext cx="18711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0" name="Google Shape;470;p51"/>
          <p:cNvSpPr txBox="1">
            <a:spLocks noGrp="1"/>
          </p:cNvSpPr>
          <p:nvPr>
            <p:ph type="subTitle" idx="2"/>
          </p:nvPr>
        </p:nvSpPr>
        <p:spPr>
          <a:xfrm flipH="1">
            <a:off x="3389900" y="2938675"/>
            <a:ext cx="18711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1" name="Google Shape;471;p51"/>
          <p:cNvSpPr txBox="1">
            <a:spLocks noGrp="1"/>
          </p:cNvSpPr>
          <p:nvPr>
            <p:ph type="subTitle" idx="3"/>
          </p:nvPr>
        </p:nvSpPr>
        <p:spPr>
          <a:xfrm flipH="1">
            <a:off x="6461200" y="3136876"/>
            <a:ext cx="18711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2" name="Google Shape;472;p51"/>
          <p:cNvSpPr txBox="1">
            <a:spLocks noGrp="1"/>
          </p:cNvSpPr>
          <p:nvPr>
            <p:ph type="subTitle" idx="4"/>
          </p:nvPr>
        </p:nvSpPr>
        <p:spPr>
          <a:xfrm flipH="1">
            <a:off x="6461200" y="2938675"/>
            <a:ext cx="18711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3" name="Google Shape;473;p51"/>
          <p:cNvSpPr txBox="1">
            <a:spLocks noGrp="1"/>
          </p:cNvSpPr>
          <p:nvPr>
            <p:ph type="ctrTitle"/>
          </p:nvPr>
        </p:nvSpPr>
        <p:spPr>
          <a:xfrm>
            <a:off x="3124350" y="3921375"/>
            <a:ext cx="5324700" cy="7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474" name="Google Shape;474;p51"/>
          <p:cNvPicPr preferRelativeResize="0"/>
          <p:nvPr/>
        </p:nvPicPr>
        <p:blipFill>
          <a:blip r:embed="rId2">
            <a:alphaModFix/>
          </a:blip>
          <a:stretch>
            <a:fillRect/>
          </a:stretch>
        </p:blipFill>
        <p:spPr>
          <a:xfrm rot="10800000" flipH="1">
            <a:off x="0" y="-12"/>
            <a:ext cx="4895850" cy="38957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5">
  <p:cSld name="CUSTOM_31">
    <p:spTree>
      <p:nvGrpSpPr>
        <p:cNvPr id="1" name="Shape 480"/>
        <p:cNvGrpSpPr/>
        <p:nvPr/>
      </p:nvGrpSpPr>
      <p:grpSpPr>
        <a:xfrm>
          <a:off x="0" y="0"/>
          <a:ext cx="0" cy="0"/>
          <a:chOff x="0" y="0"/>
          <a:chExt cx="0" cy="0"/>
        </a:xfrm>
      </p:grpSpPr>
      <p:sp>
        <p:nvSpPr>
          <p:cNvPr id="481" name="Google Shape;481;p5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82" name="Google Shape;482;p53"/>
          <p:cNvSpPr txBox="1">
            <a:spLocks noGrp="1"/>
          </p:cNvSpPr>
          <p:nvPr>
            <p:ph type="subTitle" idx="1"/>
          </p:nvPr>
        </p:nvSpPr>
        <p:spPr>
          <a:xfrm flipH="1">
            <a:off x="1160922" y="1631422"/>
            <a:ext cx="2973000" cy="9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3" name="Google Shape;483;p53"/>
          <p:cNvSpPr txBox="1">
            <a:spLocks noGrp="1"/>
          </p:cNvSpPr>
          <p:nvPr>
            <p:ph type="subTitle" idx="2"/>
          </p:nvPr>
        </p:nvSpPr>
        <p:spPr>
          <a:xfrm flipH="1">
            <a:off x="1160912" y="1171850"/>
            <a:ext cx="2973000" cy="4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84" name="Google Shape;484;p53"/>
          <p:cNvSpPr txBox="1">
            <a:spLocks noGrp="1"/>
          </p:cNvSpPr>
          <p:nvPr>
            <p:ph type="subTitle" idx="3"/>
          </p:nvPr>
        </p:nvSpPr>
        <p:spPr>
          <a:xfrm flipH="1">
            <a:off x="5031072" y="1631422"/>
            <a:ext cx="2973000" cy="9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5" name="Google Shape;485;p53"/>
          <p:cNvSpPr txBox="1">
            <a:spLocks noGrp="1"/>
          </p:cNvSpPr>
          <p:nvPr>
            <p:ph type="subTitle" idx="4"/>
          </p:nvPr>
        </p:nvSpPr>
        <p:spPr>
          <a:xfrm flipH="1">
            <a:off x="5031062" y="1171850"/>
            <a:ext cx="2973000" cy="4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_2">
    <p:bg>
      <p:bgPr>
        <a:blipFill>
          <a:blip r:embed="rId2">
            <a:alphaModFix/>
          </a:blip>
          <a:stretch>
            <a:fillRect/>
          </a:stretch>
        </a:blipFill>
        <a:effectLst/>
      </p:bgPr>
    </p:bg>
    <p:spTree>
      <p:nvGrpSpPr>
        <p:cNvPr id="1" name="Shape 4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_1">
    <p:bg>
      <p:bgPr>
        <a:solidFill>
          <a:schemeClr val="lt2"/>
        </a:solidFill>
        <a:effectLst/>
      </p:bgPr>
    </p:bg>
    <p:spTree>
      <p:nvGrpSpPr>
        <p:cNvPr id="1" name="Shape 4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flipH="1">
            <a:off x="-12" y="288"/>
            <a:ext cx="4486275" cy="2600325"/>
          </a:xfrm>
          <a:prstGeom prst="rect">
            <a:avLst/>
          </a:prstGeom>
          <a:noFill/>
          <a:ln>
            <a:noFill/>
          </a:ln>
        </p:spPr>
      </p:pic>
      <p:pic>
        <p:nvPicPr>
          <p:cNvPr id="31" name="Google Shape;31;p7"/>
          <p:cNvPicPr preferRelativeResize="0"/>
          <p:nvPr/>
        </p:nvPicPr>
        <p:blipFill>
          <a:blip r:embed="rId3">
            <a:alphaModFix/>
          </a:blip>
          <a:stretch>
            <a:fillRect/>
          </a:stretch>
        </p:blipFill>
        <p:spPr>
          <a:xfrm flipH="1">
            <a:off x="6162663" y="3228963"/>
            <a:ext cx="2981325" cy="1914525"/>
          </a:xfrm>
          <a:prstGeom prst="rect">
            <a:avLst/>
          </a:prstGeom>
          <a:noFill/>
          <a:ln>
            <a:noFill/>
          </a:ln>
        </p:spPr>
      </p:pic>
      <p:sp>
        <p:nvSpPr>
          <p:cNvPr id="32" name="Google Shape;32;p7"/>
          <p:cNvSpPr txBox="1">
            <a:spLocks noGrp="1"/>
          </p:cNvSpPr>
          <p:nvPr>
            <p:ph type="ctrTitle"/>
          </p:nvPr>
        </p:nvSpPr>
        <p:spPr>
          <a:xfrm>
            <a:off x="5183600" y="3517550"/>
            <a:ext cx="3347700" cy="1188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3" name="Google Shape;33;p7"/>
          <p:cNvSpPr txBox="1">
            <a:spLocks noGrp="1"/>
          </p:cNvSpPr>
          <p:nvPr>
            <p:ph type="subTitle" idx="1"/>
          </p:nvPr>
        </p:nvSpPr>
        <p:spPr>
          <a:xfrm>
            <a:off x="5183700" y="1018525"/>
            <a:ext cx="3347700" cy="19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Clr>
                <a:srgbClr val="434343"/>
              </a:buClr>
              <a:buSzPts val="1200"/>
              <a:buChar char="○"/>
              <a:defRPr sz="1200">
                <a:solidFill>
                  <a:srgbClr val="434343"/>
                </a:solidFill>
              </a:defRPr>
            </a:lvl2pPr>
            <a:lvl3pPr lvl="2" algn="ctr" rtl="0">
              <a:lnSpc>
                <a:spcPct val="100000"/>
              </a:lnSpc>
              <a:spcBef>
                <a:spcPts val="0"/>
              </a:spcBef>
              <a:spcAft>
                <a:spcPts val="0"/>
              </a:spcAft>
              <a:buClr>
                <a:srgbClr val="434343"/>
              </a:buClr>
              <a:buSzPts val="1200"/>
              <a:buChar char="■"/>
              <a:defRPr sz="1200">
                <a:solidFill>
                  <a:srgbClr val="434343"/>
                </a:solidFill>
              </a:defRPr>
            </a:lvl3pPr>
            <a:lvl4pPr lvl="3" algn="ctr" rtl="0">
              <a:lnSpc>
                <a:spcPct val="100000"/>
              </a:lnSpc>
              <a:spcBef>
                <a:spcPts val="0"/>
              </a:spcBef>
              <a:spcAft>
                <a:spcPts val="0"/>
              </a:spcAft>
              <a:buClr>
                <a:srgbClr val="434343"/>
              </a:buClr>
              <a:buSzPts val="1200"/>
              <a:buChar char="●"/>
              <a:defRPr sz="1200">
                <a:solidFill>
                  <a:srgbClr val="434343"/>
                </a:solidFill>
              </a:defRPr>
            </a:lvl4pPr>
            <a:lvl5pPr lvl="4" algn="ctr" rtl="0">
              <a:lnSpc>
                <a:spcPct val="100000"/>
              </a:lnSpc>
              <a:spcBef>
                <a:spcPts val="0"/>
              </a:spcBef>
              <a:spcAft>
                <a:spcPts val="0"/>
              </a:spcAft>
              <a:buClr>
                <a:srgbClr val="434343"/>
              </a:buClr>
              <a:buSzPts val="1200"/>
              <a:buChar char="○"/>
              <a:defRPr sz="1200">
                <a:solidFill>
                  <a:srgbClr val="434343"/>
                </a:solidFill>
              </a:defRPr>
            </a:lvl5pPr>
            <a:lvl6pPr lvl="5" algn="ctr" rtl="0">
              <a:lnSpc>
                <a:spcPct val="100000"/>
              </a:lnSpc>
              <a:spcBef>
                <a:spcPts val="0"/>
              </a:spcBef>
              <a:spcAft>
                <a:spcPts val="0"/>
              </a:spcAft>
              <a:buClr>
                <a:srgbClr val="434343"/>
              </a:buClr>
              <a:buSzPts val="1200"/>
              <a:buChar char="■"/>
              <a:defRPr sz="1200">
                <a:solidFill>
                  <a:srgbClr val="434343"/>
                </a:solidFill>
              </a:defRPr>
            </a:lvl6pPr>
            <a:lvl7pPr lvl="6" algn="ctr" rtl="0">
              <a:lnSpc>
                <a:spcPct val="100000"/>
              </a:lnSpc>
              <a:spcBef>
                <a:spcPts val="0"/>
              </a:spcBef>
              <a:spcAft>
                <a:spcPts val="0"/>
              </a:spcAft>
              <a:buClr>
                <a:srgbClr val="434343"/>
              </a:buClr>
              <a:buSzPts val="1200"/>
              <a:buChar char="●"/>
              <a:defRPr sz="1200">
                <a:solidFill>
                  <a:srgbClr val="434343"/>
                </a:solidFill>
              </a:defRPr>
            </a:lvl7pPr>
            <a:lvl8pPr lvl="7" algn="ctr" rtl="0">
              <a:lnSpc>
                <a:spcPct val="100000"/>
              </a:lnSpc>
              <a:spcBef>
                <a:spcPts val="0"/>
              </a:spcBef>
              <a:spcAft>
                <a:spcPts val="0"/>
              </a:spcAft>
              <a:buClr>
                <a:srgbClr val="434343"/>
              </a:buClr>
              <a:buSzPts val="1200"/>
              <a:buChar char="○"/>
              <a:defRPr sz="1200">
                <a:solidFill>
                  <a:srgbClr val="434343"/>
                </a:solidFill>
              </a:defRPr>
            </a:lvl8pPr>
            <a:lvl9pPr lvl="8" algn="ctr" rtl="0">
              <a:lnSpc>
                <a:spcPct val="100000"/>
              </a:lnSpc>
              <a:spcBef>
                <a:spcPts val="0"/>
              </a:spcBef>
              <a:spcAft>
                <a:spcPts val="0"/>
              </a:spcAft>
              <a:buClr>
                <a:srgbClr val="434343"/>
              </a:buClr>
              <a:buSzPts val="1200"/>
              <a:buChar char="■"/>
              <a:defRPr sz="1200">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grpSp>
        <p:nvGrpSpPr>
          <p:cNvPr id="35" name="Google Shape;35;p8"/>
          <p:cNvGrpSpPr/>
          <p:nvPr/>
        </p:nvGrpSpPr>
        <p:grpSpPr>
          <a:xfrm>
            <a:off x="2624803" y="717627"/>
            <a:ext cx="3894383" cy="3894383"/>
            <a:chOff x="1620827" y="1344966"/>
            <a:chExt cx="2272500" cy="2272500"/>
          </a:xfrm>
        </p:grpSpPr>
        <p:sp>
          <p:nvSpPr>
            <p:cNvPr id="36" name="Google Shape;36;p8"/>
            <p:cNvSpPr/>
            <p:nvPr/>
          </p:nvSpPr>
          <p:spPr>
            <a:xfrm flipH="1">
              <a:off x="2918248" y="2243766"/>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p:nvPr/>
          </p:nvSpPr>
          <p:spPr>
            <a:xfrm flipH="1">
              <a:off x="2868309" y="2600685"/>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flipH="1">
              <a:off x="2919239" y="2236191"/>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flipH="1">
              <a:off x="2927805" y="2101524"/>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flipH="1">
              <a:off x="2457138" y="2062015"/>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flipH="1">
              <a:off x="2122363" y="1817679"/>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flipH="1">
              <a:off x="2168689" y="2004034"/>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flipH="1">
              <a:off x="2199923" y="1815290"/>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flipH="1">
              <a:off x="2482428" y="2028508"/>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flipH="1">
              <a:off x="2539477" y="2061957"/>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flipH="1">
              <a:off x="2111815" y="1814591"/>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2110417" y="1843319"/>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2163561" y="1851069"/>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flipH="1">
              <a:off x="2175041" y="1839531"/>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flipH="1">
              <a:off x="2161755" y="1951356"/>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flipH="1">
              <a:off x="3034036" y="3038019"/>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flipH="1">
              <a:off x="3009561" y="2822935"/>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3005191" y="2872991"/>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flipH="1">
              <a:off x="2185006" y="2161544"/>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flipH="1">
              <a:off x="1620827" y="1344966"/>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flipH="1">
              <a:off x="3548625" y="2798241"/>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flipH="1">
              <a:off x="2096900" y="2006966"/>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flipH="1">
              <a:off x="3418150" y="2828329"/>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flipH="1">
              <a:off x="3096375" y="2239779"/>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flipH="1">
              <a:off x="3324450" y="231371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flipH="1">
              <a:off x="3438575" y="2096141"/>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flipH="1">
              <a:off x="2484750" y="268466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flipH="1">
              <a:off x="3810475" y="2328704"/>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flipH="1">
              <a:off x="2381425" y="2376104"/>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flipH="1">
              <a:off x="2884739" y="2181094"/>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 name="Google Shape;66;p8"/>
          <p:cNvPicPr preferRelativeResize="0"/>
          <p:nvPr/>
        </p:nvPicPr>
        <p:blipFill>
          <a:blip r:embed="rId2">
            <a:alphaModFix/>
          </a:blip>
          <a:stretch>
            <a:fillRect/>
          </a:stretch>
        </p:blipFill>
        <p:spPr>
          <a:xfrm rot="10800000" flipH="1">
            <a:off x="6734175" y="3324363"/>
            <a:ext cx="2409825" cy="1828800"/>
          </a:xfrm>
          <a:prstGeom prst="rect">
            <a:avLst/>
          </a:prstGeom>
          <a:noFill/>
          <a:ln>
            <a:noFill/>
          </a:ln>
        </p:spPr>
      </p:pic>
      <p:pic>
        <p:nvPicPr>
          <p:cNvPr id="67" name="Google Shape;67;p8"/>
          <p:cNvPicPr preferRelativeResize="0"/>
          <p:nvPr/>
        </p:nvPicPr>
        <p:blipFill>
          <a:blip r:embed="rId3">
            <a:alphaModFix/>
          </a:blip>
          <a:stretch>
            <a:fillRect/>
          </a:stretch>
        </p:blipFill>
        <p:spPr>
          <a:xfrm rot="10800000" flipH="1">
            <a:off x="-1" y="299"/>
            <a:ext cx="2715950" cy="1744100"/>
          </a:xfrm>
          <a:prstGeom prst="rect">
            <a:avLst/>
          </a:prstGeom>
          <a:noFill/>
          <a:ln>
            <a:noFill/>
          </a:ln>
        </p:spPr>
      </p:pic>
      <p:sp>
        <p:nvSpPr>
          <p:cNvPr id="68" name="Google Shape;68;p8"/>
          <p:cNvSpPr txBox="1">
            <a:spLocks noGrp="1"/>
          </p:cNvSpPr>
          <p:nvPr>
            <p:ph type="title"/>
          </p:nvPr>
        </p:nvSpPr>
        <p:spPr>
          <a:xfrm>
            <a:off x="3169188" y="1446738"/>
            <a:ext cx="2805600" cy="17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8"/>
          <p:cNvSpPr txBox="1">
            <a:spLocks noGrp="1"/>
          </p:cNvSpPr>
          <p:nvPr>
            <p:ph type="subTitle" idx="1"/>
          </p:nvPr>
        </p:nvSpPr>
        <p:spPr>
          <a:xfrm>
            <a:off x="3169188" y="3251393"/>
            <a:ext cx="2805600" cy="5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716300" y="803700"/>
            <a:ext cx="2815200" cy="278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6143400" y="3522500"/>
            <a:ext cx="2388000" cy="750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2">
            <a:alphaModFix/>
          </a:blip>
          <a:srcRect l="33457"/>
          <a:stretch/>
        </p:blipFill>
        <p:spPr>
          <a:xfrm>
            <a:off x="5058755" y="0"/>
            <a:ext cx="4085250" cy="3454026"/>
          </a:xfrm>
          <a:prstGeom prst="rect">
            <a:avLst/>
          </a:prstGeom>
          <a:noFill/>
          <a:ln>
            <a:noFill/>
          </a:ln>
        </p:spPr>
      </p:pic>
      <p:pic>
        <p:nvPicPr>
          <p:cNvPr id="78" name="Google Shape;78;p11"/>
          <p:cNvPicPr preferRelativeResize="0"/>
          <p:nvPr/>
        </p:nvPicPr>
        <p:blipFill rotWithShape="1">
          <a:blip r:embed="rId3">
            <a:alphaModFix/>
          </a:blip>
          <a:srcRect l="32313" b="44084"/>
          <a:stretch/>
        </p:blipFill>
        <p:spPr>
          <a:xfrm rot="10800000">
            <a:off x="0" y="2512074"/>
            <a:ext cx="5662580" cy="2631426"/>
          </a:xfrm>
          <a:prstGeom prst="rect">
            <a:avLst/>
          </a:prstGeom>
          <a:noFill/>
          <a:ln>
            <a:noFill/>
          </a:ln>
        </p:spPr>
      </p:pic>
      <p:sp>
        <p:nvSpPr>
          <p:cNvPr id="79" name="Google Shape;79;p11"/>
          <p:cNvSpPr txBox="1">
            <a:spLocks noGrp="1"/>
          </p:cNvSpPr>
          <p:nvPr>
            <p:ph type="title" hasCustomPrompt="1"/>
          </p:nvPr>
        </p:nvSpPr>
        <p:spPr>
          <a:xfrm>
            <a:off x="2080050" y="1939825"/>
            <a:ext cx="4983900" cy="95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1"/>
          <p:cNvSpPr txBox="1">
            <a:spLocks noGrp="1"/>
          </p:cNvSpPr>
          <p:nvPr>
            <p:ph type="subTitle" idx="1"/>
          </p:nvPr>
        </p:nvSpPr>
        <p:spPr>
          <a:xfrm>
            <a:off x="2681850" y="2846325"/>
            <a:ext cx="3780300" cy="315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
  <p:cSld name="TITLE_AND_BODY_1_1">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84" name="Google Shape;84;p13"/>
          <p:cNvSpPr txBox="1">
            <a:spLocks noGrp="1"/>
          </p:cNvSpPr>
          <p:nvPr>
            <p:ph type="subTitle" idx="1"/>
          </p:nvPr>
        </p:nvSpPr>
        <p:spPr>
          <a:xfrm>
            <a:off x="768450" y="499475"/>
            <a:ext cx="7607100" cy="34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Livvic"/>
              <a:buAutoNum type="arabicPeriod"/>
              <a:defRPr sz="1200"/>
            </a:lvl1pPr>
            <a:lvl2pPr lvl="1"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2pPr>
            <a:lvl3pPr lvl="2"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3pPr>
            <a:lvl4pPr lvl="3" algn="ctr" rtl="0">
              <a:lnSpc>
                <a:spcPct val="100000"/>
              </a:lnSpc>
              <a:spcBef>
                <a:spcPts val="0"/>
              </a:spcBef>
              <a:spcAft>
                <a:spcPts val="0"/>
              </a:spcAft>
              <a:buClr>
                <a:schemeClr val="lt1"/>
              </a:buClr>
              <a:buSzPts val="1200"/>
              <a:buFont typeface="Roboto Condensed Light"/>
              <a:buAutoNum type="arabicPeriod"/>
              <a:defRPr sz="1200">
                <a:solidFill>
                  <a:schemeClr val="lt1"/>
                </a:solidFill>
              </a:defRPr>
            </a:lvl4pPr>
            <a:lvl5pPr lvl="4"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5pPr>
            <a:lvl6pPr lvl="5"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6pPr>
            <a:lvl7pPr lvl="6" algn="ctr" rtl="0">
              <a:lnSpc>
                <a:spcPct val="100000"/>
              </a:lnSpc>
              <a:spcBef>
                <a:spcPts val="0"/>
              </a:spcBef>
              <a:spcAft>
                <a:spcPts val="0"/>
              </a:spcAft>
              <a:buClr>
                <a:schemeClr val="lt1"/>
              </a:buClr>
              <a:buSzPts val="1200"/>
              <a:buFont typeface="Roboto Condensed Light"/>
              <a:buAutoNum type="arabicPeriod"/>
              <a:defRPr sz="1200">
                <a:solidFill>
                  <a:schemeClr val="lt1"/>
                </a:solidFill>
              </a:defRPr>
            </a:lvl7pPr>
            <a:lvl8pPr lvl="7"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8pPr>
            <a:lvl9pPr lvl="8"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100" y="5974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Englebert"/>
              <a:buNone/>
              <a:defRPr sz="2800">
                <a:solidFill>
                  <a:schemeClr val="lt1"/>
                </a:solidFill>
                <a:latin typeface="Englebert"/>
                <a:ea typeface="Englebert"/>
                <a:cs typeface="Englebert"/>
                <a:sym typeface="Englebert"/>
              </a:defRPr>
            </a:lvl1pPr>
            <a:lvl2pPr lvl="1"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2pPr>
            <a:lvl3pPr lvl="2"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3pPr>
            <a:lvl4pPr lvl="3"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4pPr>
            <a:lvl5pPr lvl="4"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5pPr>
            <a:lvl6pPr lvl="5"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6pPr>
            <a:lvl7pPr lvl="6"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7pPr>
            <a:lvl8pPr lvl="7"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8pPr>
            <a:lvl9pPr lvl="8"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9pPr>
          </a:lstStyle>
          <a:p>
            <a:endParaRPr/>
          </a:p>
        </p:txBody>
      </p:sp>
      <p:sp>
        <p:nvSpPr>
          <p:cNvPr id="7" name="Google Shape;7;p1"/>
          <p:cNvSpPr txBox="1">
            <a:spLocks noGrp="1"/>
          </p:cNvSpPr>
          <p:nvPr>
            <p:ph type="body" idx="1"/>
          </p:nvPr>
        </p:nvSpPr>
        <p:spPr>
          <a:xfrm>
            <a:off x="464100" y="13048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1pPr>
            <a:lvl2pPr marL="914400" lvl="1"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2pPr>
            <a:lvl3pPr marL="1371600" lvl="2"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3pPr>
            <a:lvl4pPr marL="1828800" lvl="3"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4pPr>
            <a:lvl5pPr marL="2286000" lvl="4"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5pPr>
            <a:lvl6pPr marL="2743200" lvl="5"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6pPr>
            <a:lvl7pPr marL="3200400" lvl="6"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7pPr>
            <a:lvl8pPr marL="3657600" lvl="7"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8pPr>
            <a:lvl9pPr marL="4114800" lvl="8" indent="-317500" rtl="0">
              <a:lnSpc>
                <a:spcPct val="115000"/>
              </a:lnSpc>
              <a:spcBef>
                <a:spcPts val="1600"/>
              </a:spcBef>
              <a:spcAft>
                <a:spcPts val="160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9" r:id="rId9"/>
    <p:sldLayoutId id="2147483660" r:id="rId10"/>
    <p:sldLayoutId id="2147483661" r:id="rId11"/>
    <p:sldLayoutId id="2147483662" r:id="rId12"/>
    <p:sldLayoutId id="2147483664"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2" r:id="rId27"/>
    <p:sldLayoutId id="2147483683" r:id="rId28"/>
    <p:sldLayoutId id="2147483685"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 id="2147483700" r:id="rId39"/>
    <p:sldLayoutId id="2147483701" r:id="rId40"/>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5.xml"/><Relationship Id="rId6" Type="http://schemas.openxmlformats.org/officeDocument/2006/relationships/hyperlink" Target="http://vi.wikipedia.org/w/index.php?title=Ng%C3%A0y_Mol&amp;action=edit&amp;redlink=1" TargetMode="External"/><Relationship Id="rId5" Type="http://schemas.openxmlformats.org/officeDocument/2006/relationships/image" Target="../media/image51.jpe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7.png"/><Relationship Id="rId5" Type="http://schemas.microsoft.com/office/2007/relationships/hdphoto" Target="../media/hdphoto1.wdp"/><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67.png"/><Relationship Id="rId5" Type="http://schemas.microsoft.com/office/2007/relationships/hdphoto" Target="../media/hdphoto1.wdp"/><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0"/>
          <p:cNvPicPr preferRelativeResize="0"/>
          <p:nvPr/>
        </p:nvPicPr>
        <p:blipFill rotWithShape="1">
          <a:blip r:embed="rId3">
            <a:alphaModFix/>
          </a:blip>
          <a:srcRect r="31266"/>
          <a:stretch/>
        </p:blipFill>
        <p:spPr>
          <a:xfrm>
            <a:off x="0" y="-25"/>
            <a:ext cx="5507665" cy="5284406"/>
          </a:xfrm>
          <a:prstGeom prst="rect">
            <a:avLst/>
          </a:prstGeom>
          <a:noFill/>
          <a:ln>
            <a:noFill/>
          </a:ln>
        </p:spPr>
      </p:pic>
      <p:grpSp>
        <p:nvGrpSpPr>
          <p:cNvPr id="10" name="Group 7">
            <a:extLst>
              <a:ext uri="{FF2B5EF4-FFF2-40B4-BE49-F238E27FC236}">
                <a16:creationId xmlns:a16="http://schemas.microsoft.com/office/drawing/2014/main" id="{07FE02C9-4BA5-22A4-1B8B-7671CE98D686}"/>
              </a:ext>
            </a:extLst>
          </p:cNvPr>
          <p:cNvGrpSpPr/>
          <p:nvPr/>
        </p:nvGrpSpPr>
        <p:grpSpPr>
          <a:xfrm>
            <a:off x="5583271" y="1307754"/>
            <a:ext cx="1800178" cy="838046"/>
            <a:chOff x="0" y="0"/>
            <a:chExt cx="812800" cy="262690"/>
          </a:xfrm>
        </p:grpSpPr>
        <p:sp>
          <p:nvSpPr>
            <p:cNvPr id="11" name="Freeform 8">
              <a:extLst>
                <a:ext uri="{FF2B5EF4-FFF2-40B4-BE49-F238E27FC236}">
                  <a16:creationId xmlns:a16="http://schemas.microsoft.com/office/drawing/2014/main" id="{E74D7535-DDDC-CEC4-0C5F-21A45FE18589}"/>
                </a:ext>
              </a:extLst>
            </p:cNvPr>
            <p:cNvSpPr/>
            <p:nvPr/>
          </p:nvSpPr>
          <p:spPr>
            <a:xfrm>
              <a:off x="0" y="0"/>
              <a:ext cx="812800" cy="262690"/>
            </a:xfrm>
            <a:custGeom>
              <a:avLst/>
              <a:gdLst/>
              <a:ahLst/>
              <a:cxnLst/>
              <a:rect l="l" t="t" r="r" b="b"/>
              <a:pathLst>
                <a:path w="812800" h="262690">
                  <a:moveTo>
                    <a:pt x="609600" y="0"/>
                  </a:moveTo>
                  <a:lnTo>
                    <a:pt x="0" y="0"/>
                  </a:lnTo>
                  <a:lnTo>
                    <a:pt x="0" y="262690"/>
                  </a:lnTo>
                  <a:lnTo>
                    <a:pt x="609600" y="262690"/>
                  </a:lnTo>
                  <a:lnTo>
                    <a:pt x="812800" y="131345"/>
                  </a:lnTo>
                  <a:lnTo>
                    <a:pt x="609600" y="0"/>
                  </a:lnTo>
                  <a:close/>
                </a:path>
              </a:pathLst>
            </a:custGeom>
            <a:solidFill>
              <a:srgbClr val="FF914D"/>
            </a:solidFill>
          </p:spPr>
          <p:txBody>
            <a:bodyPr/>
            <a:lstStyle/>
            <a:p>
              <a:pPr algn="ctr"/>
              <a:r>
                <a:rPr lang="en-US" sz="4400" b="1" i="1" dirty="0" err="1">
                  <a:solidFill>
                    <a:srgbClr val="FF0000"/>
                  </a:solidFill>
                  <a:latin typeface="Times New Roman" panose="02020603050405020304" pitchFamily="18" charset="0"/>
                  <a:cs typeface="Times New Roman" panose="02020603050405020304" pitchFamily="18" charset="0"/>
                </a:rPr>
                <a:t>Bài</a:t>
              </a:r>
              <a:r>
                <a:rPr lang="en-US" sz="4400" b="1" i="1" dirty="0">
                  <a:solidFill>
                    <a:srgbClr val="FF0000"/>
                  </a:solidFill>
                  <a:latin typeface="Times New Roman" panose="02020603050405020304" pitchFamily="18" charset="0"/>
                  <a:cs typeface="Times New Roman" panose="02020603050405020304" pitchFamily="18" charset="0"/>
                </a:rPr>
                <a:t> 3:</a:t>
              </a:r>
            </a:p>
          </p:txBody>
        </p:sp>
        <p:sp>
          <p:nvSpPr>
            <p:cNvPr id="12" name="TextBox 9">
              <a:extLst>
                <a:ext uri="{FF2B5EF4-FFF2-40B4-BE49-F238E27FC236}">
                  <a16:creationId xmlns:a16="http://schemas.microsoft.com/office/drawing/2014/main" id="{B3CBFE53-E097-9726-7342-208657988F68}"/>
                </a:ext>
              </a:extLst>
            </p:cNvPr>
            <p:cNvSpPr txBox="1"/>
            <p:nvPr/>
          </p:nvSpPr>
          <p:spPr>
            <a:xfrm>
              <a:off x="0" y="-38100"/>
              <a:ext cx="698500" cy="444500"/>
            </a:xfrm>
            <a:prstGeom prst="rect">
              <a:avLst/>
            </a:prstGeom>
          </p:spPr>
          <p:txBody>
            <a:bodyPr lIns="33867" tIns="33867" rIns="33867" bIns="33867" rtlCol="0" anchor="ctr"/>
            <a:lstStyle/>
            <a:p>
              <a:pPr algn="ctr" defTabSz="609630">
                <a:lnSpc>
                  <a:spcPts val="1773"/>
                </a:lnSpc>
              </a:pPr>
              <a:endParaRPr sz="2800" i="1">
                <a:solidFill>
                  <a:prstClr val="black"/>
                </a:solidFill>
                <a:latin typeface="Calibri"/>
              </a:endParaRPr>
            </a:p>
          </p:txBody>
        </p:sp>
      </p:grpSp>
      <p:sp>
        <p:nvSpPr>
          <p:cNvPr id="13" name="TextBox 13">
            <a:extLst>
              <a:ext uri="{FF2B5EF4-FFF2-40B4-BE49-F238E27FC236}">
                <a16:creationId xmlns:a16="http://schemas.microsoft.com/office/drawing/2014/main" id="{88575208-6E38-ACA1-C35A-322CDE10444E}"/>
              </a:ext>
            </a:extLst>
          </p:cNvPr>
          <p:cNvSpPr txBox="1"/>
          <p:nvPr/>
        </p:nvSpPr>
        <p:spPr>
          <a:xfrm>
            <a:off x="3402419" y="2465071"/>
            <a:ext cx="5653447" cy="1661993"/>
          </a:xfrm>
          <a:prstGeom prst="rect">
            <a:avLst/>
          </a:prstGeom>
        </p:spPr>
        <p:txBody>
          <a:bodyPr wrap="square" lIns="0" tIns="0" rIns="0" bIns="0" rtlCol="0" anchor="t">
            <a:spAutoFit/>
          </a:bodyPr>
          <a:lstStyle/>
          <a:p>
            <a:pPr algn="ctr" defTabSz="609630"/>
            <a:r>
              <a:rPr lang="en-US" sz="5400" b="1" dirty="0">
                <a:solidFill>
                  <a:srgbClr val="FF0000"/>
                </a:solidFill>
                <a:latin typeface="Times New Roman" panose="02020603050405020304" pitchFamily="18" charset="0"/>
                <a:cs typeface="Times New Roman" panose="02020603050405020304" pitchFamily="18" charset="0"/>
              </a:rPr>
              <a:t>MOL VÀ TỈ KHỐI CHẤT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0"/>
                                  </p:iterate>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3.61111E-6 -7.40741E-7 L 3.61111E-6 -0.07222 " pathEditMode="relative" rAng="0" ptsTypes="AA">
                                      <p:cBhvr>
                                        <p:cTn id="21" dur="250" accel="50000" decel="50000" autoRev="1" fill="hold">
                                          <p:stCondLst>
                                            <p:cond delay="0"/>
                                          </p:stCondLst>
                                        </p:cTn>
                                        <p:tgtEl>
                                          <p:spTgt spid="13"/>
                                        </p:tgtEl>
                                        <p:attrNameLst>
                                          <p:attrName>ppt_x</p:attrName>
                                          <p:attrName>ppt_y</p:attrName>
                                        </p:attrNameLst>
                                      </p:cBhvr>
                                      <p:rCtr x="0" y="-3611"/>
                                    </p:animMotion>
                                    <p:animRot by="1500000">
                                      <p:cBhvr>
                                        <p:cTn id="22" dur="125" fill="hold">
                                          <p:stCondLst>
                                            <p:cond delay="0"/>
                                          </p:stCondLst>
                                        </p:cTn>
                                        <p:tgtEl>
                                          <p:spTgt spid="13"/>
                                        </p:tgtEl>
                                        <p:attrNameLst>
                                          <p:attrName>r</p:attrName>
                                        </p:attrNameLst>
                                      </p:cBhvr>
                                    </p:animRot>
                                    <p:animRot by="-1500000">
                                      <p:cBhvr>
                                        <p:cTn id="23" dur="125" fill="hold">
                                          <p:stCondLst>
                                            <p:cond delay="125"/>
                                          </p:stCondLst>
                                        </p:cTn>
                                        <p:tgtEl>
                                          <p:spTgt spid="13"/>
                                        </p:tgtEl>
                                        <p:attrNameLst>
                                          <p:attrName>r</p:attrName>
                                        </p:attrNameLst>
                                      </p:cBhvr>
                                    </p:animRot>
                                    <p:animRot by="-1500000">
                                      <p:cBhvr>
                                        <p:cTn id="24" dur="125" fill="hold">
                                          <p:stCondLst>
                                            <p:cond delay="250"/>
                                          </p:stCondLst>
                                        </p:cTn>
                                        <p:tgtEl>
                                          <p:spTgt spid="13"/>
                                        </p:tgtEl>
                                        <p:attrNameLst>
                                          <p:attrName>r</p:attrName>
                                        </p:attrNameLst>
                                      </p:cBhvr>
                                    </p:animRot>
                                    <p:animRot by="1500000">
                                      <p:cBhvr>
                                        <p:cTn id="25"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3DA6E8-A56A-3C8C-8FD2-034B8C3F59A8}"/>
              </a:ext>
            </a:extLst>
          </p:cNvPr>
          <p:cNvPicPr>
            <a:picLocks noChangeAspect="1"/>
          </p:cNvPicPr>
          <p:nvPr/>
        </p:nvPicPr>
        <p:blipFill>
          <a:blip r:embed="rId2"/>
          <a:stretch>
            <a:fillRect/>
          </a:stretch>
        </p:blipFill>
        <p:spPr>
          <a:xfrm>
            <a:off x="3561907" y="805759"/>
            <a:ext cx="2933098" cy="2280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Arrow: Right 14">
            <a:extLst>
              <a:ext uri="{FF2B5EF4-FFF2-40B4-BE49-F238E27FC236}">
                <a16:creationId xmlns:a16="http://schemas.microsoft.com/office/drawing/2014/main" id="{59E7507B-D18F-15C0-F1A5-0BE4A13DD4DE}"/>
              </a:ext>
            </a:extLst>
          </p:cNvPr>
          <p:cNvSpPr/>
          <p:nvPr/>
        </p:nvSpPr>
        <p:spPr>
          <a:xfrm>
            <a:off x="761045" y="979250"/>
            <a:ext cx="2609476" cy="209449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6,022.10</a:t>
            </a:r>
            <a:r>
              <a:rPr lang="en-US" sz="2800" b="1" baseline="30000" dirty="0">
                <a:solidFill>
                  <a:srgbClr val="FF0000"/>
                </a:solidFill>
                <a:latin typeface="Times New Roman" panose="02020603050405020304" pitchFamily="18" charset="0"/>
                <a:cs typeface="Times New Roman" panose="02020603050405020304" pitchFamily="18" charset="0"/>
              </a:rPr>
              <a:t>23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H</a:t>
            </a:r>
            <a:r>
              <a:rPr lang="en-US" sz="2800" b="1" baseline="-25000" dirty="0">
                <a:solidFill>
                  <a:srgbClr val="FF0000"/>
                </a:solidFill>
                <a:latin typeface="Times New Roman" panose="02020603050405020304" pitchFamily="18" charset="0"/>
                <a:cs typeface="Times New Roman" panose="02020603050405020304" pitchFamily="18" charset="0"/>
              </a:rPr>
              <a:t>2</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Arrow: Left 15">
            <a:extLst>
              <a:ext uri="{FF2B5EF4-FFF2-40B4-BE49-F238E27FC236}">
                <a16:creationId xmlns:a16="http://schemas.microsoft.com/office/drawing/2014/main" id="{1D91E023-F2BC-CC71-FE99-1DDB6820156A}"/>
              </a:ext>
            </a:extLst>
          </p:cNvPr>
          <p:cNvSpPr/>
          <p:nvPr/>
        </p:nvSpPr>
        <p:spPr>
          <a:xfrm rot="1270539">
            <a:off x="6277708" y="2309638"/>
            <a:ext cx="2328531" cy="1692892"/>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 mol H</a:t>
            </a:r>
            <a:r>
              <a:rPr lang="en-US" sz="2800" b="1" baseline="-25000" dirty="0">
                <a:solidFill>
                  <a:schemeClr val="tx1"/>
                </a:solidFill>
                <a:latin typeface="Times New Roman" panose="02020603050405020304" pitchFamily="18" charset="0"/>
                <a:cs typeface="Times New Roman" panose="02020603050405020304" pitchFamily="18" charset="0"/>
              </a:rPr>
              <a:t>2</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1F9B783-30F4-8F65-828A-7BBEC448651B}"/>
              </a:ext>
            </a:extLst>
          </p:cNvPr>
          <p:cNvSpPr txBox="1"/>
          <p:nvPr/>
        </p:nvSpPr>
        <p:spPr>
          <a:xfrm>
            <a:off x="371450" y="3626995"/>
            <a:ext cx="6380913" cy="1200329"/>
          </a:xfrm>
          <a:prstGeom prst="rect">
            <a:avLst/>
          </a:prstGeom>
          <a:noFill/>
        </p:spPr>
        <p:txBody>
          <a:bodyPr wrap="square">
            <a:spAutoFit/>
          </a:bodyPr>
          <a:lstStyle/>
          <a:p>
            <a:pPr algn="l"/>
            <a:r>
              <a:rPr lang="en-US" sz="2400" b="1" i="0" u="sng" dirty="0" err="1">
                <a:solidFill>
                  <a:srgbClr val="FF0000"/>
                </a:solidFill>
                <a:effectLst/>
                <a:latin typeface="Times New Roman" panose="02020603050405020304" pitchFamily="18" charset="0"/>
                <a:cs typeface="Times New Roman" panose="02020603050405020304" pitchFamily="18" charset="0"/>
              </a:rPr>
              <a:t>Chú</a:t>
            </a:r>
            <a:r>
              <a:rPr lang="en-US" sz="2400" b="1" i="0" u="sng" dirty="0">
                <a:solidFill>
                  <a:srgbClr val="FF0000"/>
                </a:solidFill>
                <a:effectLst/>
                <a:latin typeface="Times New Roman" panose="02020603050405020304" pitchFamily="18" charset="0"/>
                <a:cs typeface="Times New Roman" panose="02020603050405020304" pitchFamily="18" charset="0"/>
              </a:rPr>
              <a:t> ý:</a:t>
            </a:r>
            <a:r>
              <a:rPr lang="en-US" sz="2400" b="0" i="0" u="sng"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Phân</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biệt</a:t>
            </a:r>
            <a:r>
              <a:rPr lang="en-US" sz="2400" b="1" i="0" dirty="0">
                <a:solidFill>
                  <a:schemeClr val="bg1"/>
                </a:solidFill>
                <a:effectLst/>
                <a:latin typeface="Times New Roman" panose="02020603050405020304" pitchFamily="18" charset="0"/>
                <a:cs typeface="Times New Roman" panose="02020603050405020304" pitchFamily="18" charset="0"/>
              </a:rPr>
              <a:t> ý </a:t>
            </a:r>
            <a:r>
              <a:rPr lang="en-US" sz="2400" b="1" i="0" dirty="0" err="1">
                <a:solidFill>
                  <a:schemeClr val="bg1"/>
                </a:solidFill>
                <a:effectLst/>
                <a:latin typeface="Times New Roman" panose="02020603050405020304" pitchFamily="18" charset="0"/>
                <a:cs typeface="Times New Roman" panose="02020603050405020304" pitchFamily="18" charset="0"/>
              </a:rPr>
              <a:t>nghĩa</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của</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hai</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cách</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viết</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sau</a:t>
            </a:r>
            <a:endParaRPr lang="en-US" sz="2400" b="1"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 1 mol H: </a:t>
            </a:r>
            <a:r>
              <a:rPr lang="en-US" sz="2400" b="1" i="0" dirty="0" err="1">
                <a:solidFill>
                  <a:schemeClr val="bg1"/>
                </a:solidFill>
                <a:effectLst/>
                <a:latin typeface="Times New Roman" panose="02020603050405020304" pitchFamily="18" charset="0"/>
                <a:cs typeface="Times New Roman" panose="02020603050405020304" pitchFamily="18" charset="0"/>
              </a:rPr>
              <a:t>Chỉ</a:t>
            </a:r>
            <a:r>
              <a:rPr lang="en-US" sz="2400" b="1" i="0" dirty="0">
                <a:solidFill>
                  <a:schemeClr val="bg1"/>
                </a:solidFill>
                <a:effectLst/>
                <a:latin typeface="Times New Roman" panose="02020603050405020304" pitchFamily="18" charset="0"/>
                <a:cs typeface="Times New Roman" panose="02020603050405020304" pitchFamily="18" charset="0"/>
              </a:rPr>
              <a:t> 1 mol </a:t>
            </a:r>
            <a:r>
              <a:rPr lang="en-US" sz="2400" b="1" i="0" dirty="0" err="1">
                <a:solidFill>
                  <a:schemeClr val="bg1"/>
                </a:solidFill>
                <a:effectLst/>
                <a:latin typeface="Times New Roman" panose="02020603050405020304" pitchFamily="18" charset="0"/>
                <a:cs typeface="Times New Roman" panose="02020603050405020304" pitchFamily="18" charset="0"/>
              </a:rPr>
              <a:t>nguyên</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tử</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hidro</a:t>
            </a:r>
            <a:r>
              <a:rPr lang="en-US" sz="2400" b="1" i="0" dirty="0">
                <a:solidFill>
                  <a:schemeClr val="bg1"/>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1" i="0" dirty="0">
                <a:solidFill>
                  <a:schemeClr val="bg1"/>
                </a:solidFill>
                <a:effectLst/>
                <a:latin typeface="Times New Roman" panose="02020603050405020304" pitchFamily="18" charset="0"/>
                <a:cs typeface="Times New Roman" panose="02020603050405020304" pitchFamily="18" charset="0"/>
              </a:rPr>
              <a:t> 1 mol H</a:t>
            </a:r>
            <a:r>
              <a:rPr lang="en-US" sz="2400" b="1" i="0" baseline="-25000" dirty="0">
                <a:solidFill>
                  <a:schemeClr val="bg1"/>
                </a:solidFill>
                <a:effectLst/>
                <a:latin typeface="Times New Roman" panose="02020603050405020304" pitchFamily="18" charset="0"/>
                <a:cs typeface="Times New Roman" panose="02020603050405020304" pitchFamily="18" charset="0"/>
              </a:rPr>
              <a:t>2</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Chỉ</a:t>
            </a:r>
            <a:r>
              <a:rPr lang="en-US" sz="2400" b="1" i="0" dirty="0">
                <a:solidFill>
                  <a:schemeClr val="bg1"/>
                </a:solidFill>
                <a:effectLst/>
                <a:latin typeface="Times New Roman" panose="02020603050405020304" pitchFamily="18" charset="0"/>
                <a:cs typeface="Times New Roman" panose="02020603050405020304" pitchFamily="18" charset="0"/>
              </a:rPr>
              <a:t> 1 mol </a:t>
            </a:r>
            <a:r>
              <a:rPr lang="en-US" sz="2400" b="1" i="0" dirty="0" err="1">
                <a:solidFill>
                  <a:schemeClr val="bg1"/>
                </a:solidFill>
                <a:effectLst/>
                <a:latin typeface="Times New Roman" panose="02020603050405020304" pitchFamily="18" charset="0"/>
                <a:cs typeface="Times New Roman" panose="02020603050405020304" pitchFamily="18" charset="0"/>
              </a:rPr>
              <a:t>phân</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tử</a:t>
            </a:r>
            <a:r>
              <a:rPr lang="en-US" sz="2400" b="1" i="0" dirty="0">
                <a:solidFill>
                  <a:schemeClr val="bg1"/>
                </a:solidFill>
                <a:effectLst/>
                <a:latin typeface="Times New Roman" panose="02020603050405020304" pitchFamily="18" charset="0"/>
                <a:cs typeface="Times New Roman" panose="02020603050405020304" pitchFamily="18" charset="0"/>
              </a:rPr>
              <a:t> </a:t>
            </a:r>
            <a:r>
              <a:rPr lang="en-US" sz="2400" b="1" i="0" dirty="0" err="1">
                <a:solidFill>
                  <a:schemeClr val="bg1"/>
                </a:solidFill>
                <a:effectLst/>
                <a:latin typeface="Times New Roman" panose="02020603050405020304" pitchFamily="18" charset="0"/>
                <a:cs typeface="Times New Roman" panose="02020603050405020304" pitchFamily="18" charset="0"/>
              </a:rPr>
              <a:t>hidro</a:t>
            </a:r>
            <a:r>
              <a:rPr lang="en-US" sz="2400" b="1" i="0" dirty="0">
                <a:solidFill>
                  <a:schemeClr val="bg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81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966776-2093-106E-B436-A44D7E459C9B}"/>
              </a:ext>
            </a:extLst>
          </p:cNvPr>
          <p:cNvPicPr>
            <a:picLocks noChangeAspect="1"/>
          </p:cNvPicPr>
          <p:nvPr/>
        </p:nvPicPr>
        <p:blipFill>
          <a:blip r:embed="rId2"/>
          <a:stretch>
            <a:fillRect/>
          </a:stretch>
        </p:blipFill>
        <p:spPr>
          <a:xfrm>
            <a:off x="2627060" y="1438265"/>
            <a:ext cx="3199581" cy="2266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Arrow: Right 11">
            <a:extLst>
              <a:ext uri="{FF2B5EF4-FFF2-40B4-BE49-F238E27FC236}">
                <a16:creationId xmlns:a16="http://schemas.microsoft.com/office/drawing/2014/main" id="{73F60F86-5960-B8D0-3D4A-41EDB4B2A8BE}"/>
              </a:ext>
            </a:extLst>
          </p:cNvPr>
          <p:cNvSpPr/>
          <p:nvPr/>
        </p:nvSpPr>
        <p:spPr>
          <a:xfrm>
            <a:off x="287079" y="1656539"/>
            <a:ext cx="2244288" cy="183042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 mol H</a:t>
            </a:r>
            <a:r>
              <a:rPr lang="en-US" sz="2800" b="1" baseline="-25000" dirty="0">
                <a:solidFill>
                  <a:schemeClr val="tx1"/>
                </a:solidFill>
                <a:latin typeface="Times New Roman" panose="02020603050405020304" pitchFamily="18" charset="0"/>
                <a:cs typeface="Times New Roman" panose="02020603050405020304" pitchFamily="18" charset="0"/>
              </a:rPr>
              <a:t>2</a:t>
            </a:r>
            <a:r>
              <a:rPr lang="en-US" sz="2800" b="1" dirty="0">
                <a:solidFill>
                  <a:schemeClr val="tx1"/>
                </a:solidFill>
                <a:latin typeface="Times New Roman" panose="02020603050405020304" pitchFamily="18" charset="0"/>
                <a:cs typeface="Times New Roman" panose="02020603050405020304" pitchFamily="18" charset="0"/>
              </a:rPr>
              <a:t>O</a:t>
            </a:r>
          </a:p>
        </p:txBody>
      </p:sp>
      <p:sp>
        <p:nvSpPr>
          <p:cNvPr id="13" name="Arrow: Left 12">
            <a:extLst>
              <a:ext uri="{FF2B5EF4-FFF2-40B4-BE49-F238E27FC236}">
                <a16:creationId xmlns:a16="http://schemas.microsoft.com/office/drawing/2014/main" id="{0B050400-D255-2A9B-219E-EC79E95CB546}"/>
              </a:ext>
            </a:extLst>
          </p:cNvPr>
          <p:cNvSpPr/>
          <p:nvPr/>
        </p:nvSpPr>
        <p:spPr>
          <a:xfrm>
            <a:off x="5922334" y="1381723"/>
            <a:ext cx="2977116" cy="223653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6,022.10</a:t>
            </a:r>
            <a:r>
              <a:rPr lang="en-US" sz="2800" b="1" baseline="30000" dirty="0">
                <a:solidFill>
                  <a:srgbClr val="FF0000"/>
                </a:solidFill>
                <a:latin typeface="Times New Roman" panose="02020603050405020304" pitchFamily="18" charset="0"/>
                <a:cs typeface="Times New Roman" panose="02020603050405020304" pitchFamily="18" charset="0"/>
              </a:rPr>
              <a:t>23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H</a:t>
            </a:r>
            <a:r>
              <a:rPr lang="en-US" sz="2800" b="1" baseline="-25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847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9C4C-8246-3695-E10D-F03BE65F6F24}"/>
              </a:ext>
            </a:extLst>
          </p:cNvPr>
          <p:cNvSpPr>
            <a:spLocks noGrp="1"/>
          </p:cNvSpPr>
          <p:nvPr>
            <p:ph type="title"/>
          </p:nvPr>
        </p:nvSpPr>
        <p:spPr>
          <a:xfrm>
            <a:off x="2796362" y="1893307"/>
            <a:ext cx="3551275" cy="1795800"/>
          </a:xfrm>
        </p:spPr>
        <p:txBody>
          <a:bodyPr/>
          <a:lstStyle/>
          <a:p>
            <a:r>
              <a:rPr lang="vi-VN" sz="2800" i="1" dirty="0">
                <a:solidFill>
                  <a:schemeClr val="tx1"/>
                </a:solidFill>
                <a:latin typeface="Times New Roman" panose="02020603050405020304" pitchFamily="18" charset="0"/>
                <a:cs typeface="Times New Roman" panose="02020603050405020304" pitchFamily="18" charset="0"/>
              </a:rPr>
              <a:t>Mol là lượng chất có chứa </a:t>
            </a:r>
            <a:r>
              <a:rPr lang="en-US" sz="2800" i="1" dirty="0">
                <a:solidFill>
                  <a:schemeClr val="tx1"/>
                </a:solidFill>
                <a:latin typeface="Times New Roman" panose="02020603050405020304" pitchFamily="18" charset="0"/>
                <a:cs typeface="Times New Roman" panose="02020603050405020304" pitchFamily="18" charset="0"/>
              </a:rPr>
              <a:t>N</a:t>
            </a:r>
            <a:r>
              <a:rPr lang="en-US" sz="2800" i="1" baseline="-25000" dirty="0">
                <a:solidFill>
                  <a:schemeClr val="tx1"/>
                </a:solidFill>
                <a:latin typeface="Times New Roman" panose="02020603050405020304" pitchFamily="18" charset="0"/>
                <a:cs typeface="Times New Roman" panose="02020603050405020304" pitchFamily="18" charset="0"/>
              </a:rPr>
              <a:t>A</a:t>
            </a:r>
            <a:r>
              <a:rPr lang="en-US" sz="2800" i="1"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6</a:t>
            </a:r>
            <a:r>
              <a:rPr lang="en-US" sz="2800" i="1" dirty="0">
                <a:solidFill>
                  <a:schemeClr val="tx1"/>
                </a:solidFill>
                <a:latin typeface="Times New Roman" panose="02020603050405020304" pitchFamily="18" charset="0"/>
                <a:cs typeface="Times New Roman" panose="02020603050405020304" pitchFamily="18" charset="0"/>
              </a:rPr>
              <a:t>,022</a:t>
            </a:r>
            <a:r>
              <a:rPr lang="vi-VN" sz="2800" i="1" dirty="0">
                <a:solidFill>
                  <a:schemeClr val="tx1"/>
                </a:solidFill>
                <a:latin typeface="Times New Roman" panose="02020603050405020304" pitchFamily="18" charset="0"/>
                <a:cs typeface="Times New Roman" panose="02020603050405020304" pitchFamily="18" charset="0"/>
              </a:rPr>
              <a:t>.10</a:t>
            </a:r>
            <a:r>
              <a:rPr lang="vi-VN" sz="2800" i="1" baseline="30000" dirty="0">
                <a:solidFill>
                  <a:schemeClr val="tx1"/>
                </a:solidFill>
                <a:latin typeface="Times New Roman" panose="02020603050405020304" pitchFamily="18" charset="0"/>
                <a:cs typeface="Times New Roman" panose="02020603050405020304" pitchFamily="18" charset="0"/>
              </a:rPr>
              <a:t>23</a:t>
            </a:r>
            <a:r>
              <a:rPr lang="en-US" sz="2800" i="1" dirty="0">
                <a:solidFill>
                  <a:schemeClr val="tx1"/>
                </a:solidFill>
                <a:latin typeface="Times New Roman" panose="02020603050405020304" pitchFamily="18" charset="0"/>
                <a:cs typeface="Times New Roman" panose="02020603050405020304" pitchFamily="18" charset="0"/>
              </a:rPr>
              <a:t>) </a:t>
            </a:r>
            <a:r>
              <a:rPr lang="vi-VN" sz="2800" i="1" dirty="0">
                <a:solidFill>
                  <a:schemeClr val="tx1"/>
                </a:solidFill>
                <a:latin typeface="Times New Roman" panose="02020603050405020304" pitchFamily="18" charset="0"/>
                <a:cs typeface="Times New Roman" panose="02020603050405020304" pitchFamily="18" charset="0"/>
              </a:rPr>
              <a:t>nguyên tử hoặc phân tử của chất đó. Con số 6</a:t>
            </a:r>
            <a:r>
              <a:rPr lang="en-US" sz="2800" i="1" dirty="0">
                <a:solidFill>
                  <a:schemeClr val="tx1"/>
                </a:solidFill>
                <a:latin typeface="Times New Roman" panose="02020603050405020304" pitchFamily="18" charset="0"/>
                <a:cs typeface="Times New Roman" panose="02020603050405020304" pitchFamily="18" charset="0"/>
              </a:rPr>
              <a:t>,022</a:t>
            </a:r>
            <a:r>
              <a:rPr lang="vi-VN" sz="2800" i="1" dirty="0">
                <a:solidFill>
                  <a:schemeClr val="tx1"/>
                </a:solidFill>
                <a:latin typeface="Times New Roman" panose="02020603050405020304" pitchFamily="18" charset="0"/>
                <a:cs typeface="Times New Roman" panose="02020603050405020304" pitchFamily="18" charset="0"/>
              </a:rPr>
              <a:t>.10</a:t>
            </a:r>
            <a:r>
              <a:rPr lang="vi-VN" sz="2800" i="1" baseline="30000" dirty="0">
                <a:solidFill>
                  <a:schemeClr val="tx1"/>
                </a:solidFill>
                <a:latin typeface="Times New Roman" panose="02020603050405020304" pitchFamily="18" charset="0"/>
                <a:cs typeface="Times New Roman" panose="02020603050405020304" pitchFamily="18" charset="0"/>
              </a:rPr>
              <a:t>23</a:t>
            </a:r>
            <a:r>
              <a:rPr lang="vi-VN" sz="2800" i="1" dirty="0">
                <a:solidFill>
                  <a:schemeClr val="tx1"/>
                </a:solidFill>
                <a:latin typeface="Times New Roman" panose="02020603050405020304" pitchFamily="18" charset="0"/>
                <a:cs typeface="Times New Roman" panose="02020603050405020304" pitchFamily="18" charset="0"/>
              </a:rPr>
              <a:t> được gọi là số Avogadro và kí hiệu là </a:t>
            </a:r>
            <a:r>
              <a:rPr lang="en-US" sz="2800" i="1" dirty="0">
                <a:solidFill>
                  <a:schemeClr val="tx1"/>
                </a:solidFill>
                <a:latin typeface="Times New Roman" panose="02020603050405020304" pitchFamily="18" charset="0"/>
                <a:cs typeface="Times New Roman" panose="02020603050405020304" pitchFamily="18" charset="0"/>
              </a:rPr>
              <a:t>N</a:t>
            </a:r>
            <a:r>
              <a:rPr lang="en-US" sz="2800" i="1" baseline="-25000" dirty="0">
                <a:solidFill>
                  <a:schemeClr val="tx1"/>
                </a:solidFill>
                <a:latin typeface="Times New Roman" panose="02020603050405020304" pitchFamily="18" charset="0"/>
                <a:cs typeface="Times New Roman" panose="02020603050405020304" pitchFamily="18" charset="0"/>
              </a:rPr>
              <a:t>A</a:t>
            </a:r>
            <a:r>
              <a:rPr lang="vi-VN" sz="2800" i="1" dirty="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E39FBE1-47F8-9C7A-0B10-3C6BFC06989F}"/>
              </a:ext>
            </a:extLst>
          </p:cNvPr>
          <p:cNvPicPr>
            <a:picLocks noChangeAspect="1"/>
          </p:cNvPicPr>
          <p:nvPr/>
        </p:nvPicPr>
        <p:blipFill>
          <a:blip r:embed="rId2"/>
          <a:stretch>
            <a:fillRect/>
          </a:stretch>
        </p:blipFill>
        <p:spPr>
          <a:xfrm>
            <a:off x="5907635" y="1456470"/>
            <a:ext cx="3286565" cy="3286565"/>
          </a:xfrm>
          <a:prstGeom prst="rect">
            <a:avLst/>
          </a:prstGeom>
        </p:spPr>
      </p:pic>
    </p:spTree>
    <p:extLst>
      <p:ext uri="{BB962C8B-B14F-4D97-AF65-F5344CB8AC3E}">
        <p14:creationId xmlns:p14="http://schemas.microsoft.com/office/powerpoint/2010/main" val="561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A72A20-A6E5-7BE5-3842-8F0AD452F6A6}"/>
              </a:ext>
            </a:extLst>
          </p:cNvPr>
          <p:cNvPicPr>
            <a:picLocks noChangeAspect="1"/>
          </p:cNvPicPr>
          <p:nvPr/>
        </p:nvPicPr>
        <p:blipFill rotWithShape="1">
          <a:blip r:embed="rId2"/>
          <a:srcRect r="69037" b="32689"/>
          <a:stretch/>
        </p:blipFill>
        <p:spPr>
          <a:xfrm>
            <a:off x="422815" y="311402"/>
            <a:ext cx="2263836" cy="1783212"/>
          </a:xfrm>
          <a:prstGeom prst="rect">
            <a:avLst/>
          </a:prstGeom>
        </p:spPr>
      </p:pic>
      <p:pic>
        <p:nvPicPr>
          <p:cNvPr id="6" name="Picture 5">
            <a:extLst>
              <a:ext uri="{FF2B5EF4-FFF2-40B4-BE49-F238E27FC236}">
                <a16:creationId xmlns:a16="http://schemas.microsoft.com/office/drawing/2014/main" id="{77602DC4-8078-D8C1-3014-662965B1261C}"/>
              </a:ext>
            </a:extLst>
          </p:cNvPr>
          <p:cNvPicPr>
            <a:picLocks noChangeAspect="1"/>
          </p:cNvPicPr>
          <p:nvPr/>
        </p:nvPicPr>
        <p:blipFill rotWithShape="1">
          <a:blip r:embed="rId2"/>
          <a:srcRect l="38092" r="36277" b="33112"/>
          <a:stretch/>
        </p:blipFill>
        <p:spPr>
          <a:xfrm>
            <a:off x="504139" y="2000678"/>
            <a:ext cx="2012321" cy="1902852"/>
          </a:xfrm>
          <a:prstGeom prst="rect">
            <a:avLst/>
          </a:prstGeom>
        </p:spPr>
      </p:pic>
      <p:pic>
        <p:nvPicPr>
          <p:cNvPr id="7" name="Picture 6">
            <a:extLst>
              <a:ext uri="{FF2B5EF4-FFF2-40B4-BE49-F238E27FC236}">
                <a16:creationId xmlns:a16="http://schemas.microsoft.com/office/drawing/2014/main" id="{AE67415C-CEE8-FFB8-976C-4BD520224495}"/>
              </a:ext>
            </a:extLst>
          </p:cNvPr>
          <p:cNvPicPr>
            <a:picLocks noChangeAspect="1"/>
          </p:cNvPicPr>
          <p:nvPr/>
        </p:nvPicPr>
        <p:blipFill rotWithShape="1">
          <a:blip r:embed="rId2"/>
          <a:srcRect l="70708" b="23558"/>
          <a:stretch/>
        </p:blipFill>
        <p:spPr>
          <a:xfrm>
            <a:off x="6457351" y="717314"/>
            <a:ext cx="2148979" cy="2032077"/>
          </a:xfrm>
          <a:prstGeom prst="rect">
            <a:avLst/>
          </a:prstGeom>
        </p:spPr>
      </p:pic>
      <p:sp>
        <p:nvSpPr>
          <p:cNvPr id="9" name="TextBox 8">
            <a:extLst>
              <a:ext uri="{FF2B5EF4-FFF2-40B4-BE49-F238E27FC236}">
                <a16:creationId xmlns:a16="http://schemas.microsoft.com/office/drawing/2014/main" id="{15220502-ECEE-0068-2C34-4EEC88739A74}"/>
              </a:ext>
            </a:extLst>
          </p:cNvPr>
          <p:cNvSpPr txBox="1"/>
          <p:nvPr/>
        </p:nvSpPr>
        <p:spPr>
          <a:xfrm>
            <a:off x="2560894" y="611131"/>
            <a:ext cx="3382706" cy="1384995"/>
          </a:xfrm>
          <a:prstGeom prst="rect">
            <a:avLst/>
          </a:prstGeom>
          <a:noFill/>
        </p:spPr>
        <p:txBody>
          <a:bodyPr wrap="square">
            <a:spAutoFit/>
          </a:bodyPr>
          <a:lstStyle/>
          <a:p>
            <a:pPr marL="0" marR="0" algn="just">
              <a:spcBef>
                <a:spcPts val="0"/>
              </a:spcBef>
              <a:spcAft>
                <a:spcPts val="0"/>
              </a:spcAft>
            </a:pP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12 gam carbon có N</a:t>
            </a:r>
            <a:r>
              <a:rPr lang="vi-VN"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r>
              <a:rPr lang="en-US"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nguyên t</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ử</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hay 1 mol nguyên tử carbon</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CC57A69-24AB-F6E5-2C86-8B1028C3F1A9}"/>
              </a:ext>
            </a:extLst>
          </p:cNvPr>
          <p:cNvSpPr txBox="1"/>
          <p:nvPr/>
        </p:nvSpPr>
        <p:spPr>
          <a:xfrm>
            <a:off x="2686651" y="2259606"/>
            <a:ext cx="3042324" cy="1384995"/>
          </a:xfrm>
          <a:prstGeom prst="rect">
            <a:avLst/>
          </a:prstGeom>
          <a:noFill/>
        </p:spPr>
        <p:txBody>
          <a:bodyPr wrap="square">
            <a:spAutoFit/>
          </a:bodyPr>
          <a:lstStyle/>
          <a:p>
            <a:pPr marL="0" marR="0" algn="just">
              <a:spcBef>
                <a:spcPts val="0"/>
              </a:spcBef>
              <a:spcAft>
                <a:spcPts val="0"/>
              </a:spcAft>
            </a:pP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254 gam iodine cỏ N</a:t>
            </a:r>
            <a:r>
              <a:rPr lang="vi-VN"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r>
              <a:rPr lang="en-US"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phân tử hay 1 mol phân tử iodine</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B2ACAA6-FA87-18E3-7EB9-1971B3B91FED}"/>
              </a:ext>
            </a:extLst>
          </p:cNvPr>
          <p:cNvSpPr txBox="1"/>
          <p:nvPr/>
        </p:nvSpPr>
        <p:spPr>
          <a:xfrm>
            <a:off x="5943600" y="2591136"/>
            <a:ext cx="3200400" cy="1384995"/>
          </a:xfrm>
          <a:prstGeom prst="rect">
            <a:avLst/>
          </a:prstGeom>
          <a:noFill/>
        </p:spPr>
        <p:txBody>
          <a:bodyPr wrap="square">
            <a:spAutoFit/>
          </a:bodyPr>
          <a:lstStyle/>
          <a:p>
            <a:pPr marL="0" marR="0" algn="just">
              <a:spcBef>
                <a:spcPts val="0"/>
              </a:spcBef>
              <a:spcAft>
                <a:spcPts val="0"/>
              </a:spcAft>
            </a:pP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18 gam nước có N</a:t>
            </a:r>
            <a:r>
              <a:rPr lang="vi-VN"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r>
              <a:rPr lang="en-US"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phân tử</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vi-VN" sz="2800" i="1"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 hay 1 mol phân tử nước</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3F1FFF6-0B8A-CA72-A1EB-0583A0046559}"/>
              </a:ext>
            </a:extLst>
          </p:cNvPr>
          <p:cNvSpPr txBox="1"/>
          <p:nvPr/>
        </p:nvSpPr>
        <p:spPr>
          <a:xfrm>
            <a:off x="422815" y="4088124"/>
            <a:ext cx="8508534" cy="483017"/>
          </a:xfrm>
          <a:prstGeom prst="rect">
            <a:avLst/>
          </a:prstGeom>
          <a:noFill/>
        </p:spPr>
        <p:txBody>
          <a:bodyPr wrap="square">
            <a:spAutoFit/>
          </a:bodyPr>
          <a:lstStyle/>
          <a:p>
            <a:pPr marL="0" marR="0" algn="ctr">
              <a:lnSpc>
                <a:spcPct val="115000"/>
              </a:lnSpc>
              <a:spcBef>
                <a:spcPts val="0"/>
              </a:spcBef>
              <a:spcAft>
                <a:spcPts val="0"/>
              </a:spcAft>
            </a:pPr>
            <a:r>
              <a:rPr lang="en-US" sz="2400"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3.1. </a:t>
            </a:r>
            <a:r>
              <a:rPr lang="vi-VN" sz="2400"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Một số ví dụ lượng chất chứa N</a:t>
            </a:r>
            <a:r>
              <a:rPr lang="vi-VN" sz="2400" i="1" baseline="-250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a:t>
            </a:r>
            <a:r>
              <a:rPr lang="vi-VN" sz="2400"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nguyên tử hoặc phân tử.</a:t>
            </a:r>
            <a:endParaRPr lang="en-US" sz="2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9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5029200" y="1134582"/>
            <a:ext cx="3715176"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8800" b="1" dirty="0">
                <a:latin typeface="Times New Roman" panose="02020603050405020304" pitchFamily="18" charset="0"/>
                <a:cs typeface="Times New Roman" panose="02020603050405020304" pitchFamily="18" charset="0"/>
              </a:rPr>
              <a:t>HOẠT ĐỘNG</a:t>
            </a:r>
            <a:endParaRPr sz="8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1A6C77-4D82-25FD-D0EB-C9B5C08DAB07}"/>
              </a:ext>
            </a:extLst>
          </p:cNvPr>
          <p:cNvPicPr>
            <a:picLocks noChangeAspect="1"/>
          </p:cNvPicPr>
          <p:nvPr/>
        </p:nvPicPr>
        <p:blipFill>
          <a:blip r:embed="rId3"/>
          <a:stretch>
            <a:fillRect/>
          </a:stretch>
        </p:blipFill>
        <p:spPr>
          <a:xfrm>
            <a:off x="0" y="0"/>
            <a:ext cx="5029200" cy="514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thông tin Hình 3.1 và so sánh khối lượng của 1 mo</a:t>
            </a: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 nguyên tử carbon, 1 mol phân tử iodine và 1 mol phân tử nước.</a:t>
            </a:r>
          </a:p>
        </p:txBody>
      </p:sp>
      <p:sp>
        <p:nvSpPr>
          <p:cNvPr id="2" name="TextBox 1">
            <a:extLst>
              <a:ext uri="{FF2B5EF4-FFF2-40B4-BE49-F238E27FC236}">
                <a16:creationId xmlns:a16="http://schemas.microsoft.com/office/drawing/2014/main" id="{B8D09BC2-65E1-DA65-701A-5DEB586FC05D}"/>
              </a:ext>
            </a:extLst>
          </p:cNvPr>
          <p:cNvSpPr txBox="1"/>
          <p:nvPr/>
        </p:nvSpPr>
        <p:spPr>
          <a:xfrm>
            <a:off x="3589144" y="2310140"/>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63BDE62-B162-4911-8EC3-7046D83BECA7}"/>
              </a:ext>
            </a:extLst>
          </p:cNvPr>
          <p:cNvSpPr txBox="1"/>
          <p:nvPr/>
        </p:nvSpPr>
        <p:spPr>
          <a:xfrm>
            <a:off x="1198526" y="2878875"/>
            <a:ext cx="7445745" cy="1938992"/>
          </a:xfrm>
          <a:prstGeom prst="rect">
            <a:avLst/>
          </a:prstGeom>
          <a:noFill/>
        </p:spPr>
        <p:txBody>
          <a:bodyPr wrap="square">
            <a:spAutoFit/>
          </a:bodyPr>
          <a:lstStyle/>
          <a:p>
            <a:pPr algn="just"/>
            <a:r>
              <a:rPr lang="vi-VN" sz="2400" b="1" i="1"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Khối lượng 1 mol nguyên tử carbon là 12 gam.</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Khối lượng 1 mol phân tử iodine là 254 gam.</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Khối lượng 1 mol phân tử nước là 18 gam.</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Vậy khối lượng 1 mol nguyên tử carbon &lt; khối lượng 1 mol phân tử nước &lt; khối lượng 1 mol phân tử iodine.</a:t>
            </a:r>
          </a:p>
        </p:txBody>
      </p:sp>
    </p:spTree>
    <p:extLst>
      <p:ext uri="{BB962C8B-B14F-4D97-AF65-F5344CB8AC3E}">
        <p14:creationId xmlns:p14="http://schemas.microsoft.com/office/powerpoint/2010/main" val="339827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Tính số nguyên tử, phân tử có trong mỗi lượng chất sau:</a:t>
            </a:r>
          </a:p>
          <a:p>
            <a:r>
              <a:rPr lang="vi-VN" sz="2400" dirty="0">
                <a:latin typeface="Times New Roman" panose="02020603050405020304" pitchFamily="18" charset="0"/>
                <a:cs typeface="Times New Roman" panose="02020603050405020304" pitchFamily="18" charset="0"/>
              </a:rPr>
              <a:t>a) 0,25 mol nguyên t</a:t>
            </a:r>
            <a:r>
              <a:rPr lang="en-US" sz="2400" dirty="0">
                <a:latin typeface="Times New Roman" panose="02020603050405020304" pitchFamily="18" charset="0"/>
                <a:cs typeface="Times New Roman" panose="02020603050405020304" pitchFamily="18" charset="0"/>
              </a:rPr>
              <a:t>ử </a:t>
            </a:r>
            <a:r>
              <a:rPr lang="vi-VN" sz="2400"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 0,002 mol phân tử I</a:t>
            </a:r>
            <a:r>
              <a:rPr lang="en-US"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 2 mol phân tử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vi-VN" sz="24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2760068E-619C-44E0-ACFE-256CB67AC97A}"/>
              </a:ext>
            </a:extLst>
          </p:cNvPr>
          <p:cNvSpPr txBox="1"/>
          <p:nvPr/>
        </p:nvSpPr>
        <p:spPr>
          <a:xfrm>
            <a:off x="3589144" y="2532207"/>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CBAA545-5CEA-F3F5-CFF1-B2E3022C67C2}"/>
              </a:ext>
            </a:extLst>
          </p:cNvPr>
          <p:cNvSpPr txBox="1"/>
          <p:nvPr/>
        </p:nvSpPr>
        <p:spPr>
          <a:xfrm>
            <a:off x="643467" y="3224746"/>
            <a:ext cx="8105422" cy="1015663"/>
          </a:xfrm>
          <a:prstGeom prst="rect">
            <a:avLst/>
          </a:prstGeom>
          <a:noFill/>
        </p:spPr>
        <p:txBody>
          <a:bodyPr wrap="square">
            <a:spAutoFit/>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a) 0,25 mol </a:t>
            </a:r>
            <a:r>
              <a:rPr lang="en-US" sz="2000" b="0" i="0" dirty="0" err="1">
                <a:solidFill>
                  <a:srgbClr val="000000"/>
                </a:solidFill>
                <a:effectLst/>
                <a:latin typeface="Times New Roman" panose="02020603050405020304" pitchFamily="18" charset="0"/>
                <a:cs typeface="Times New Roman" panose="02020603050405020304" pitchFamily="18" charset="0"/>
              </a:rPr>
              <a:t>nguyên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C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0,25 × 6,022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23</a:t>
            </a:r>
            <a:r>
              <a:rPr lang="en-US" sz="2000" b="0" i="0" dirty="0">
                <a:solidFill>
                  <a:srgbClr val="000000"/>
                </a:solidFill>
                <a:effectLst/>
                <a:latin typeface="Times New Roman" panose="02020603050405020304" pitchFamily="18" charset="0"/>
                <a:cs typeface="Times New Roman" panose="02020603050405020304" pitchFamily="18" charset="0"/>
              </a:rPr>
              <a:t> = 1,5055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23</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nguyên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C.</a:t>
            </a:r>
          </a:p>
          <a:p>
            <a:pPr algn="just"/>
            <a:r>
              <a:rPr lang="en-US" sz="2000" b="0" i="0" dirty="0">
                <a:solidFill>
                  <a:srgbClr val="000000"/>
                </a:solidFill>
                <a:effectLst/>
                <a:latin typeface="Times New Roman" panose="02020603050405020304" pitchFamily="18" charset="0"/>
                <a:cs typeface="Times New Roman" panose="02020603050405020304" pitchFamily="18" charset="0"/>
              </a:rPr>
              <a:t>b) 0,002 mol </a:t>
            </a:r>
            <a:r>
              <a:rPr lang="en-US" sz="2000" b="0" i="0" dirty="0" err="1">
                <a:solidFill>
                  <a:srgbClr val="000000"/>
                </a:solidFill>
                <a:effectLst/>
                <a:latin typeface="Times New Roman" panose="02020603050405020304" pitchFamily="18" charset="0"/>
                <a:cs typeface="Times New Roman" panose="02020603050405020304" pitchFamily="18" charset="0"/>
              </a:rPr>
              <a:t>phân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I</a:t>
            </a:r>
            <a:r>
              <a:rPr lang="en-US" sz="2000" b="0" i="0" baseline="-25000" dirty="0">
                <a:solidFill>
                  <a:srgbClr val="000000"/>
                </a:solidFill>
                <a:effectLst/>
                <a:latin typeface="Times New Roman" panose="02020603050405020304" pitchFamily="18" charset="0"/>
                <a:cs typeface="Times New Roman" panose="02020603050405020304" pitchFamily="18" charset="0"/>
              </a:rPr>
              <a:t>2</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0,002 × 6,022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23</a:t>
            </a:r>
            <a:r>
              <a:rPr lang="en-US" sz="2000" b="0" i="0" dirty="0">
                <a:solidFill>
                  <a:srgbClr val="000000"/>
                </a:solidFill>
                <a:effectLst/>
                <a:latin typeface="Times New Roman" panose="02020603050405020304" pitchFamily="18" charset="0"/>
                <a:cs typeface="Times New Roman" panose="02020603050405020304" pitchFamily="18" charset="0"/>
              </a:rPr>
              <a:t> = 1,2044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21</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phân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I</a:t>
            </a:r>
            <a:r>
              <a:rPr lang="en-US" sz="2000" b="0" i="0" baseline="-25000" dirty="0">
                <a:solidFill>
                  <a:srgbClr val="000000"/>
                </a:solidFill>
                <a:effectLst/>
                <a:latin typeface="Times New Roman" panose="02020603050405020304" pitchFamily="18" charset="0"/>
                <a:cs typeface="Times New Roman" panose="02020603050405020304" pitchFamily="18" charset="0"/>
              </a:rPr>
              <a:t>2</a:t>
            </a:r>
            <a:r>
              <a:rPr lang="en-US" sz="20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000" b="0" i="0" dirty="0">
                <a:solidFill>
                  <a:srgbClr val="000000"/>
                </a:solidFill>
                <a:effectLst/>
                <a:latin typeface="Times New Roman" panose="02020603050405020304" pitchFamily="18" charset="0"/>
                <a:cs typeface="Times New Roman" panose="02020603050405020304" pitchFamily="18" charset="0"/>
              </a:rPr>
              <a:t>c) 2 mol </a:t>
            </a:r>
            <a:r>
              <a:rPr lang="en-US" sz="2000" b="0" i="0" dirty="0" err="1">
                <a:solidFill>
                  <a:srgbClr val="000000"/>
                </a:solidFill>
                <a:effectLst/>
                <a:latin typeface="Times New Roman" panose="02020603050405020304" pitchFamily="18" charset="0"/>
                <a:cs typeface="Times New Roman" panose="02020603050405020304" pitchFamily="18" charset="0"/>
              </a:rPr>
              <a:t>phân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H</a:t>
            </a:r>
            <a:r>
              <a:rPr lang="en-US" sz="2000" b="0" i="0" baseline="-25000" dirty="0">
                <a:solidFill>
                  <a:srgbClr val="000000"/>
                </a:solidFill>
                <a:effectLst/>
                <a:latin typeface="Times New Roman" panose="02020603050405020304" pitchFamily="18" charset="0"/>
                <a:cs typeface="Times New Roman" panose="02020603050405020304" pitchFamily="18" charset="0"/>
              </a:rPr>
              <a:t>2</a:t>
            </a:r>
            <a:r>
              <a:rPr lang="en-US" sz="2000" b="0" i="0" dirty="0">
                <a:solidFill>
                  <a:srgbClr val="000000"/>
                </a:solidFill>
                <a:effectLst/>
                <a:latin typeface="Times New Roman" panose="02020603050405020304" pitchFamily="18" charset="0"/>
                <a:cs typeface="Times New Roman" panose="02020603050405020304" pitchFamily="18" charset="0"/>
              </a:rPr>
              <a:t>O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2 × 6,022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23</a:t>
            </a:r>
            <a:r>
              <a:rPr lang="en-US" sz="2000" b="0" i="0" dirty="0">
                <a:solidFill>
                  <a:srgbClr val="000000"/>
                </a:solidFill>
                <a:effectLst/>
                <a:latin typeface="Times New Roman" panose="02020603050405020304" pitchFamily="18" charset="0"/>
                <a:cs typeface="Times New Roman" panose="02020603050405020304" pitchFamily="18" charset="0"/>
              </a:rPr>
              <a:t> = 1,2044 × 10</a:t>
            </a:r>
            <a:r>
              <a:rPr lang="en-US" sz="2000" b="0" i="0" baseline="30000" dirty="0">
                <a:solidFill>
                  <a:srgbClr val="000000"/>
                </a:solidFill>
                <a:effectLst/>
                <a:latin typeface="Times New Roman" panose="02020603050405020304" pitchFamily="18" charset="0"/>
                <a:cs typeface="Times New Roman" panose="02020603050405020304" pitchFamily="18" charset="0"/>
              </a:rPr>
              <a:t>24</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phân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tử</a:t>
            </a:r>
            <a:r>
              <a:rPr lang="en-US" sz="2000" b="0" i="0" dirty="0">
                <a:solidFill>
                  <a:srgbClr val="000000"/>
                </a:solidFill>
                <a:effectLst/>
                <a:latin typeface="Times New Roman" panose="02020603050405020304" pitchFamily="18" charset="0"/>
                <a:cs typeface="Times New Roman" panose="02020603050405020304" pitchFamily="18" charset="0"/>
              </a:rPr>
              <a:t> H</a:t>
            </a:r>
            <a:r>
              <a:rPr lang="en-US" sz="2000" b="0" i="0" baseline="-25000" dirty="0">
                <a:solidFill>
                  <a:srgbClr val="000000"/>
                </a:solidFill>
                <a:effectLst/>
                <a:latin typeface="Times New Roman" panose="02020603050405020304" pitchFamily="18" charset="0"/>
                <a:cs typeface="Times New Roman" panose="02020603050405020304" pitchFamily="18" charset="0"/>
              </a:rPr>
              <a:t>2</a:t>
            </a:r>
            <a:r>
              <a:rPr lang="en-US" sz="2000" b="0" i="0" dirty="0">
                <a:solidFill>
                  <a:srgbClr val="000000"/>
                </a:solidFill>
                <a:effectLst/>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6979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Một lượng chất sau đây tương đương bao nhiêu mol nguyên t</a:t>
            </a:r>
            <a:r>
              <a:rPr lang="en-US" sz="2400" dirty="0">
                <a:latin typeface="Times New Roman" panose="02020603050405020304" pitchFamily="18" charset="0"/>
                <a:cs typeface="Times New Roman" panose="02020603050405020304" pitchFamily="18" charset="0"/>
              </a:rPr>
              <a:t>ử </a:t>
            </a:r>
            <a:r>
              <a:rPr lang="vi-VN" sz="2400" dirty="0">
                <a:latin typeface="Times New Roman" panose="02020603050405020304" pitchFamily="18" charset="0"/>
                <a:cs typeface="Times New Roman" panose="02020603050405020304" pitchFamily="18" charset="0"/>
              </a:rPr>
              <a:t>hoặc mo</a:t>
            </a: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 phân tử?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1,2044</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0</a:t>
            </a:r>
            <a:r>
              <a:rPr lang="vi-VN" sz="2400" baseline="30000" dirty="0">
                <a:latin typeface="Times New Roman" panose="02020603050405020304" pitchFamily="18" charset="0"/>
                <a:cs typeface="Times New Roman" panose="02020603050405020304" pitchFamily="18" charset="0"/>
              </a:rPr>
              <a:t>22</a:t>
            </a:r>
            <a:r>
              <a:rPr lang="vi-VN" sz="2400" dirty="0">
                <a:latin typeface="Times New Roman" panose="02020603050405020304" pitchFamily="18" charset="0"/>
                <a:cs typeface="Times New Roman" panose="02020603050405020304" pitchFamily="18" charset="0"/>
              </a:rPr>
              <a:t> phân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ử Fe</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O</a:t>
            </a:r>
            <a:r>
              <a:rPr lang="vi-VN" sz="2400" baseline="-250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b) 7,5275</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0</a:t>
            </a:r>
            <a:r>
              <a:rPr lang="vi-VN" sz="2400" baseline="30000" dirty="0">
                <a:latin typeface="Times New Roman" panose="02020603050405020304" pitchFamily="18" charset="0"/>
                <a:cs typeface="Times New Roman" panose="02020603050405020304" pitchFamily="18" charset="0"/>
              </a:rPr>
              <a:t>24</a:t>
            </a:r>
            <a:r>
              <a:rPr lang="vi-VN" sz="2400" dirty="0">
                <a:latin typeface="Times New Roman" panose="02020603050405020304" pitchFamily="18" charset="0"/>
                <a:cs typeface="Times New Roman" panose="02020603050405020304" pitchFamily="18" charset="0"/>
              </a:rPr>
              <a:t> nguyên tử Mg.</a:t>
            </a:r>
          </a:p>
        </p:txBody>
      </p:sp>
      <p:sp>
        <p:nvSpPr>
          <p:cNvPr id="2" name="TextBox 1">
            <a:extLst>
              <a:ext uri="{FF2B5EF4-FFF2-40B4-BE49-F238E27FC236}">
                <a16:creationId xmlns:a16="http://schemas.microsoft.com/office/drawing/2014/main" id="{71282EA8-CBBD-1C4D-553C-147E17472E46}"/>
              </a:ext>
            </a:extLst>
          </p:cNvPr>
          <p:cNvSpPr txBox="1"/>
          <p:nvPr/>
        </p:nvSpPr>
        <p:spPr>
          <a:xfrm>
            <a:off x="3589144" y="2611294"/>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1C4126-13B7-E476-A427-24121EC8D2B6}"/>
              </a:ext>
            </a:extLst>
          </p:cNvPr>
          <p:cNvPicPr>
            <a:picLocks noChangeAspect="1"/>
          </p:cNvPicPr>
          <p:nvPr/>
        </p:nvPicPr>
        <p:blipFill>
          <a:blip r:embed="rId2"/>
          <a:stretch>
            <a:fillRect/>
          </a:stretch>
        </p:blipFill>
        <p:spPr>
          <a:xfrm>
            <a:off x="1044046" y="3134514"/>
            <a:ext cx="6959776" cy="1533525"/>
          </a:xfrm>
          <a:prstGeom prst="rect">
            <a:avLst/>
          </a:prstGeom>
        </p:spPr>
      </p:pic>
    </p:spTree>
    <p:extLst>
      <p:ext uri="{BB962C8B-B14F-4D97-AF65-F5344CB8AC3E}">
        <p14:creationId xmlns:p14="http://schemas.microsoft.com/office/powerpoint/2010/main" val="33011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B90506-D050-4D16-B859-655E44FE8A5A}"/>
              </a:ext>
            </a:extLst>
          </p:cNvPr>
          <p:cNvPicPr>
            <a:picLocks noChangeAspect="1"/>
          </p:cNvPicPr>
          <p:nvPr/>
        </p:nvPicPr>
        <p:blipFill>
          <a:blip r:embed="rId2"/>
          <a:stretch>
            <a:fillRect/>
          </a:stretch>
        </p:blipFill>
        <p:spPr>
          <a:xfrm>
            <a:off x="-1089065" y="2923953"/>
            <a:ext cx="4670616" cy="2615545"/>
          </a:xfrm>
          <a:prstGeom prst="rect">
            <a:avLst/>
          </a:prstGeom>
        </p:spPr>
      </p:pic>
      <p:sp>
        <p:nvSpPr>
          <p:cNvPr id="8" name="TextBox 7">
            <a:extLst>
              <a:ext uri="{FF2B5EF4-FFF2-40B4-BE49-F238E27FC236}">
                <a16:creationId xmlns:a16="http://schemas.microsoft.com/office/drawing/2014/main" id="{D846A649-B3AA-C971-5B31-B705E5E5663E}"/>
              </a:ext>
            </a:extLst>
          </p:cNvPr>
          <p:cNvSpPr txBox="1"/>
          <p:nvPr/>
        </p:nvSpPr>
        <p:spPr>
          <a:xfrm>
            <a:off x="2178421" y="3050417"/>
            <a:ext cx="2806259" cy="998415"/>
          </a:xfrm>
          <a:prstGeom prst="rect">
            <a:avLst/>
          </a:prstGeom>
          <a:noFill/>
        </p:spPr>
        <p:txBody>
          <a:bodyPr wrap="square">
            <a:spAutoFit/>
          </a:bodyPr>
          <a:lstStyle/>
          <a:p>
            <a:pPr marL="0" marR="0" indent="190500" algn="ctr">
              <a:lnSpc>
                <a:spcPct val="109000"/>
              </a:lnSpc>
              <a:spcBef>
                <a:spcPts val="0"/>
              </a:spcBef>
              <a:spcAft>
                <a:spcPts val="0"/>
              </a:spcAft>
            </a:pPr>
            <a:r>
              <a:rPr lang="vi-VN" sz="2800" b="1" i="1" dirty="0">
                <a:solidFill>
                  <a:srgbClr val="FF0000"/>
                </a:solidFill>
                <a:effectLst/>
                <a:latin typeface="Times New Roman" panose="02020603050405020304" pitchFamily="18" charset="0"/>
                <a:ea typeface="Times New Roman" panose="02020603050405020304" pitchFamily="18" charset="0"/>
              </a:rPr>
              <a:t>S</a:t>
            </a:r>
            <a:r>
              <a:rPr lang="en-US" sz="2800" b="1" i="1" dirty="0">
                <a:solidFill>
                  <a:srgbClr val="FF0000"/>
                </a:solidFill>
                <a:effectLst/>
                <a:latin typeface="Times New Roman" panose="02020603050405020304" pitchFamily="18" charset="0"/>
                <a:ea typeface="Times New Roman" panose="02020603050405020304" pitchFamily="18" charset="0"/>
              </a:rPr>
              <a:t>ố</a:t>
            </a:r>
            <a:r>
              <a:rPr lang="vi-VN" sz="2800" b="1" i="1" dirty="0">
                <a:solidFill>
                  <a:srgbClr val="FF0000"/>
                </a:solidFill>
                <a:effectLst/>
                <a:latin typeface="Times New Roman" panose="02020603050405020304" pitchFamily="18" charset="0"/>
                <a:ea typeface="Times New Roman" panose="02020603050405020304" pitchFamily="18" charset="0"/>
              </a:rPr>
              <a:t> Avogadro lớn tới mức nào?</a:t>
            </a:r>
            <a:endParaRPr lang="en-US" sz="2800" b="1" i="1" dirty="0">
              <a:solidFill>
                <a:srgbClr val="FF000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AA65DB1-3FAB-7592-7331-482F64F74FBA}"/>
              </a:ext>
            </a:extLst>
          </p:cNvPr>
          <p:cNvSpPr txBox="1"/>
          <p:nvPr/>
        </p:nvSpPr>
        <p:spPr>
          <a:xfrm>
            <a:off x="4880344" y="3895841"/>
            <a:ext cx="4263656" cy="629660"/>
          </a:xfrm>
          <a:prstGeom prst="rect">
            <a:avLst/>
          </a:prstGeom>
          <a:noFill/>
        </p:spPr>
        <p:txBody>
          <a:bodyPr wrap="square">
            <a:spAutoFit/>
          </a:bodyPr>
          <a:lstStyle/>
          <a:p>
            <a:pPr marL="0" marR="0" indent="190500" algn="just">
              <a:lnSpc>
                <a:spcPct val="97000"/>
              </a:lnSpc>
              <a:spcBef>
                <a:spcPts val="0"/>
              </a:spcBef>
              <a:spcAft>
                <a:spcPts val="30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thể thấy số Avogadro vô cùng lớn. Vì vậy, nó chỉ được sử dụng đối với hạt vi mô.</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5BB77C-B413-710E-53AA-7BC81128470E}"/>
                  </a:ext>
                </a:extLst>
              </p:cNvPr>
              <p:cNvSpPr txBox="1"/>
              <p:nvPr/>
            </p:nvSpPr>
            <p:spPr>
              <a:xfrm>
                <a:off x="1552353" y="615755"/>
                <a:ext cx="7251404" cy="1477328"/>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 hình dung số Avogadro lớn tới mức nào, ta hãy thử một phép toán: giả sử ta có 1 mol quà cam được xếp sát nhau thành một đường thẳng, đường kính mổi quả cam đểu bằng 6 cm. Vậy chiều dài đường thẳng tạo thành từ 1 mol quả cam là: 6,022</a:t>
                </a:r>
                <a:r>
                  <a:rPr lang="en-US"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r>
                  <a:rPr lang="vi-VN" sz="1800" baseline="30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23</a:t>
                </a:r>
                <a:r>
                  <a:rPr lang="en-US"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 </a:t>
                </a:r>
                <a14:m>
                  <m:oMath xmlns:m="http://schemas.openxmlformats.org/officeDocument/2006/math">
                    <m:r>
                      <a:rPr lang="vi-VN" sz="18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36</a:t>
                </a:r>
                <a:r>
                  <a:rPr lang="en-US"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r>
                  <a:rPr lang="vi-VN" sz="1800" baseline="30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23</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cm = 36</a:t>
                </a:r>
                <a:r>
                  <a:rPr lang="en-US"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r>
                  <a:rPr lang="vi-VN" sz="1800" baseline="30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18</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p>
            </p:txBody>
          </p:sp>
        </mc:Choice>
        <mc:Fallback xmlns="">
          <p:sp>
            <p:nvSpPr>
              <p:cNvPr id="12" name="TextBox 11">
                <a:extLst>
                  <a:ext uri="{FF2B5EF4-FFF2-40B4-BE49-F238E27FC236}">
                    <a16:creationId xmlns:a16="http://schemas.microsoft.com/office/drawing/2014/main" id="{FA5BB77C-B413-710E-53AA-7BC81128470E}"/>
                  </a:ext>
                </a:extLst>
              </p:cNvPr>
              <p:cNvSpPr txBox="1">
                <a:spLocks noRot="1" noChangeAspect="1" noMove="1" noResize="1" noEditPoints="1" noAdjustHandles="1" noChangeArrowheads="1" noChangeShapeType="1" noTextEdit="1"/>
              </p:cNvSpPr>
              <p:nvPr/>
            </p:nvSpPr>
            <p:spPr>
              <a:xfrm>
                <a:off x="1552353" y="615755"/>
                <a:ext cx="7251404" cy="1477328"/>
              </a:xfrm>
              <a:prstGeom prst="rect">
                <a:avLst/>
              </a:prstGeom>
              <a:blipFill>
                <a:blip r:embed="rId3"/>
                <a:stretch>
                  <a:fillRect l="-757" t="-2066" r="-1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E3F8545-4AD5-F5E3-367C-16FDC6E40562}"/>
                  </a:ext>
                </a:extLst>
              </p:cNvPr>
              <p:cNvSpPr txBox="1"/>
              <p:nvPr/>
            </p:nvSpPr>
            <p:spPr>
              <a:xfrm>
                <a:off x="5114261" y="1935433"/>
                <a:ext cx="4029739" cy="1763047"/>
              </a:xfrm>
              <a:prstGeom prst="rect">
                <a:avLst/>
              </a:prstGeom>
              <a:noFill/>
            </p:spPr>
            <p:txBody>
              <a:bodyPr wrap="square">
                <a:spAutoFit/>
              </a:bodyPr>
              <a:lstStyle/>
              <a:p>
                <a:pPr marL="190500">
                  <a:lnSpc>
                    <a:spcPct val="109000"/>
                  </a:lnSpc>
                </a:pPr>
                <a:r>
                  <a:rPr lang="vi-VN" sz="1800" dirty="0">
                    <a:latin typeface="Times New Roman" panose="02020603050405020304" pitchFamily="18" charset="0"/>
                    <a:ea typeface="Arial" panose="020B0604020202020204" pitchFamily="34" charset="0"/>
                    <a:cs typeface="Times New Roman" panose="02020603050405020304" pitchFamily="18" charset="0"/>
                  </a:rPr>
                  <a:t>Khoảng cách từ</a:t>
                </a:r>
                <a:r>
                  <a:rPr lang="en-US" sz="1800" dirty="0">
                    <a:latin typeface="Times New Roman" panose="02020603050405020304" pitchFamily="18" charset="0"/>
                    <a:ea typeface="Arial" panose="020B0604020202020204" pitchFamily="34" charset="0"/>
                    <a:cs typeface="Times New Roman" panose="02020603050405020304" pitchFamily="18" charset="0"/>
                  </a:rPr>
                  <a:t> T</a:t>
                </a:r>
                <a:r>
                  <a:rPr lang="vi-VN" sz="1800" dirty="0">
                    <a:latin typeface="Times New Roman" panose="02020603050405020304" pitchFamily="18" charset="0"/>
                    <a:ea typeface="Arial" panose="020B0604020202020204" pitchFamily="34" charset="0"/>
                    <a:cs typeface="Times New Roman" panose="02020603050405020304" pitchFamily="18" charset="0"/>
                  </a:rPr>
                  <a:t>rái Đất đến Mặt Trời là khoảng 150</a:t>
                </a:r>
                <a:r>
                  <a:rPr lang="en-US" sz="1800" dirty="0">
                    <a:latin typeface="Times New Roman" panose="02020603050405020304" pitchFamily="18" charset="0"/>
                    <a:ea typeface="Arial" panose="020B0604020202020204" pitchFamily="34" charset="0"/>
                    <a:cs typeface="Times New Roman" panose="02020603050405020304" pitchFamily="18" charset="0"/>
                  </a:rPr>
                  <a:t>.</a:t>
                </a:r>
                <a:r>
                  <a:rPr lang="vi-VN" sz="1800" dirty="0">
                    <a:latin typeface="Times New Roman" panose="02020603050405020304" pitchFamily="18" charset="0"/>
                    <a:ea typeface="Arial" panose="020B0604020202020204" pitchFamily="34" charset="0"/>
                    <a:cs typeface="Times New Roman" panose="02020603050405020304" pitchFamily="18" charset="0"/>
                  </a:rPr>
                  <a:t>10</a:t>
                </a:r>
                <a:r>
                  <a:rPr lang="vi-VN" sz="1800" baseline="30000" dirty="0">
                    <a:latin typeface="Times New Roman" panose="02020603050405020304" pitchFamily="18" charset="0"/>
                    <a:ea typeface="Arial" panose="020B0604020202020204" pitchFamily="34" charset="0"/>
                    <a:cs typeface="Times New Roman" panose="02020603050405020304" pitchFamily="18" charset="0"/>
                  </a:rPr>
                  <a:t>6</a:t>
                </a:r>
                <a:r>
                  <a:rPr lang="vi-VN" sz="1800" dirty="0">
                    <a:latin typeface="Times New Roman" panose="02020603050405020304" pitchFamily="18" charset="0"/>
                    <a:ea typeface="Arial" panose="020B0604020202020204" pitchFamily="34" charset="0"/>
                    <a:cs typeface="Times New Roman" panose="02020603050405020304" pitchFamily="18" charset="0"/>
                  </a:rPr>
                  <a:t> km. Như vậy, đường thẳng tạo thành từ 1 mol quả cam này sẽ </a:t>
                </a:r>
                <a:r>
                  <a:rPr lang="en-US" sz="1800" dirty="0">
                    <a:latin typeface="Times New Roman" panose="02020603050405020304" pitchFamily="18" charset="0"/>
                    <a:ea typeface="Arial" panose="020B0604020202020204" pitchFamily="34" charset="0"/>
                    <a:cs typeface="Times New Roman" panose="02020603050405020304" pitchFamily="18" charset="0"/>
                  </a:rPr>
                  <a:t>g</a:t>
                </a:r>
                <a:r>
                  <a:rPr lang="vi-VN" sz="1800" dirty="0">
                    <a:latin typeface="Times New Roman" panose="02020603050405020304" pitchFamily="18" charset="0"/>
                    <a:ea typeface="Arial" panose="020B0604020202020204" pitchFamily="34" charset="0"/>
                    <a:cs typeface="Times New Roman" panose="02020603050405020304" pitchFamily="18" charset="0"/>
                  </a:rPr>
                  <a:t>ấp khoảng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f>
                      <m:fPr>
                        <m:ctrlPr>
                          <a:rPr lang="en-US" sz="1800" i="1" dirty="0" smtClean="0">
                            <a:latin typeface="Cambria Math" panose="02040503050406030204" pitchFamily="18" charset="0"/>
                            <a:cs typeface="Times New Roman" panose="02020603050405020304" pitchFamily="18" charset="0"/>
                          </a:rPr>
                        </m:ctrlPr>
                      </m:fPr>
                      <m:num>
                        <m:r>
                          <m:rPr>
                            <m:nor/>
                          </m:rPr>
                          <a:rPr lang="vi-VN" sz="1800" dirty="0">
                            <a:latin typeface="Times New Roman" panose="02020603050405020304" pitchFamily="18" charset="0"/>
                            <a:ea typeface="Arial" panose="020B0604020202020204" pitchFamily="34" charset="0"/>
                            <a:cs typeface="Times New Roman" panose="02020603050405020304" pitchFamily="18" charset="0"/>
                          </a:rPr>
                          <m:t>36</m:t>
                        </m:r>
                        <m:r>
                          <m:rPr>
                            <m:nor/>
                          </m:rPr>
                          <a:rPr lang="en-US" sz="1800" dirty="0">
                            <a:latin typeface="Times New Roman" panose="02020603050405020304" pitchFamily="18" charset="0"/>
                            <a:ea typeface="Arial" panose="020B0604020202020204" pitchFamily="34" charset="0"/>
                            <a:cs typeface="Times New Roman" panose="02020603050405020304" pitchFamily="18" charset="0"/>
                          </a:rPr>
                          <m:t>.</m:t>
                        </m:r>
                        <m:r>
                          <m:rPr>
                            <m:nor/>
                          </m:rPr>
                          <a:rPr lang="vi-VN" sz="1800" dirty="0">
                            <a:latin typeface="Times New Roman" panose="02020603050405020304" pitchFamily="18" charset="0"/>
                            <a:ea typeface="Arial" panose="020B0604020202020204" pitchFamily="34" charset="0"/>
                            <a:cs typeface="Times New Roman" panose="02020603050405020304" pitchFamily="18" charset="0"/>
                          </a:rPr>
                          <m:t>10</m:t>
                        </m:r>
                        <m:r>
                          <m:rPr>
                            <m:nor/>
                          </m:rPr>
                          <a:rPr lang="vi-VN" sz="1800" baseline="30000" dirty="0">
                            <a:latin typeface="Times New Roman" panose="02020603050405020304" pitchFamily="18" charset="0"/>
                            <a:ea typeface="Arial" panose="020B0604020202020204" pitchFamily="34" charset="0"/>
                            <a:cs typeface="Times New Roman" panose="02020603050405020304" pitchFamily="18" charset="0"/>
                          </a:rPr>
                          <m:t>18</m:t>
                        </m:r>
                      </m:num>
                      <m:den>
                        <m:r>
                          <m:rPr>
                            <m:nor/>
                          </m:rPr>
                          <a:rPr lang="vi-VN" sz="1800" dirty="0">
                            <a:latin typeface="Times New Roman" panose="02020603050405020304" pitchFamily="18" charset="0"/>
                            <a:ea typeface="Arial" panose="020B0604020202020204" pitchFamily="34" charset="0"/>
                            <a:cs typeface="Times New Roman" panose="02020603050405020304" pitchFamily="18" charset="0"/>
                          </a:rPr>
                          <m:t>150</m:t>
                        </m:r>
                        <m:r>
                          <m:rPr>
                            <m:nor/>
                          </m:rPr>
                          <a:rPr lang="en-US" sz="1800" dirty="0">
                            <a:latin typeface="Times New Roman" panose="02020603050405020304" pitchFamily="18" charset="0"/>
                            <a:ea typeface="Arial" panose="020B0604020202020204" pitchFamily="34" charset="0"/>
                            <a:cs typeface="Times New Roman" panose="02020603050405020304" pitchFamily="18" charset="0"/>
                          </a:rPr>
                          <m:t>.</m:t>
                        </m:r>
                        <m:r>
                          <m:rPr>
                            <m:nor/>
                          </m:rPr>
                          <a:rPr lang="vi-VN" sz="1800" dirty="0">
                            <a:latin typeface="Times New Roman" panose="02020603050405020304" pitchFamily="18" charset="0"/>
                            <a:ea typeface="Arial" panose="020B0604020202020204" pitchFamily="34" charset="0"/>
                            <a:cs typeface="Times New Roman" panose="02020603050405020304" pitchFamily="18" charset="0"/>
                          </a:rPr>
                          <m:t>10</m:t>
                        </m:r>
                        <m:r>
                          <m:rPr>
                            <m:nor/>
                          </m:rPr>
                          <a:rPr lang="vi-VN" sz="1800" baseline="30000" dirty="0">
                            <a:latin typeface="Times New Roman" panose="02020603050405020304" pitchFamily="18" charset="0"/>
                            <a:ea typeface="Arial" panose="020B0604020202020204" pitchFamily="34" charset="0"/>
                            <a:cs typeface="Times New Roman" panose="02020603050405020304" pitchFamily="18" charset="0"/>
                          </a:rPr>
                          <m:t>6</m:t>
                        </m:r>
                        <m:r>
                          <m:rPr>
                            <m:nor/>
                          </m:rPr>
                          <a:rPr lang="en-US" sz="1800" b="0" i="0" baseline="30000" dirty="0" smtClean="0">
                            <a:latin typeface="Times New Roman" panose="02020603050405020304" pitchFamily="18" charset="0"/>
                            <a:ea typeface="Arial" panose="020B0604020202020204" pitchFamily="34" charset="0"/>
                            <a:cs typeface="Times New Roman" panose="02020603050405020304" pitchFamily="18" charset="0"/>
                          </a:rPr>
                          <m:t> </m:t>
                        </m:r>
                      </m:den>
                    </m:f>
                  </m:oMath>
                </a14:m>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vi-VN" sz="1800" dirty="0">
                    <a:latin typeface="Times New Roman" panose="02020603050405020304" pitchFamily="18" charset="0"/>
                    <a:ea typeface="Arial" panose="020B0604020202020204" pitchFamily="34" charset="0"/>
                    <a:cs typeface="Times New Roman" panose="02020603050405020304" pitchFamily="18" charset="0"/>
                  </a:rPr>
                  <a:t>khoản</a:t>
                </a:r>
                <a:r>
                  <a:rPr lang="en-US" sz="1800" dirty="0">
                    <a:latin typeface="Times New Roman" panose="02020603050405020304" pitchFamily="18" charset="0"/>
                    <a:ea typeface="Arial" panose="020B0604020202020204" pitchFamily="34" charset="0"/>
                    <a:cs typeface="Times New Roman" panose="02020603050405020304" pitchFamily="18" charset="0"/>
                  </a:rPr>
                  <a:t>g </a:t>
                </a:r>
                <a:r>
                  <a:rPr lang="vi-VN" sz="1800" dirty="0">
                    <a:latin typeface="Times New Roman" panose="02020603050405020304" pitchFamily="18" charset="0"/>
                    <a:ea typeface="Arial" panose="020B0604020202020204" pitchFamily="34" charset="0"/>
                    <a:cs typeface="Times New Roman" panose="02020603050405020304" pitchFamily="18" charset="0"/>
                  </a:rPr>
                  <a:t>cách từ Trái Đất đến Mặt Trời.</a:t>
                </a:r>
              </a:p>
            </p:txBody>
          </p:sp>
        </mc:Choice>
        <mc:Fallback xmlns="">
          <p:sp>
            <p:nvSpPr>
              <p:cNvPr id="14" name="TextBox 13">
                <a:extLst>
                  <a:ext uri="{FF2B5EF4-FFF2-40B4-BE49-F238E27FC236}">
                    <a16:creationId xmlns:a16="http://schemas.microsoft.com/office/drawing/2014/main" id="{BE3F8545-4AD5-F5E3-367C-16FDC6E40562}"/>
                  </a:ext>
                </a:extLst>
              </p:cNvPr>
              <p:cNvSpPr txBox="1">
                <a:spLocks noRot="1" noChangeAspect="1" noMove="1" noResize="1" noEditPoints="1" noAdjustHandles="1" noChangeArrowheads="1" noChangeShapeType="1" noTextEdit="1"/>
              </p:cNvSpPr>
              <p:nvPr/>
            </p:nvSpPr>
            <p:spPr>
              <a:xfrm>
                <a:off x="5114261" y="1935433"/>
                <a:ext cx="4029739" cy="1763047"/>
              </a:xfrm>
              <a:prstGeom prst="rect">
                <a:avLst/>
              </a:prstGeom>
              <a:blipFill>
                <a:blip r:embed="rId4"/>
                <a:stretch>
                  <a:fillRect t="-1379" r="-1513" b="-4483"/>
                </a:stretch>
              </a:blipFill>
            </p:spPr>
            <p:txBody>
              <a:bodyPr/>
              <a:lstStyle/>
              <a:p>
                <a:r>
                  <a:rPr lang="en-US">
                    <a:noFill/>
                  </a:rPr>
                  <a:t> </a:t>
                </a:r>
              </a:p>
            </p:txBody>
          </p:sp>
        </mc:Fallback>
      </mc:AlternateContent>
    </p:spTree>
    <p:extLst>
      <p:ext uri="{BB962C8B-B14F-4D97-AF65-F5344CB8AC3E}">
        <p14:creationId xmlns:p14="http://schemas.microsoft.com/office/powerpoint/2010/main" val="2951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ẢNH\amedeo_avogadro_by_ninja_kitties-d5k5fsi.jpg">
            <a:extLst>
              <a:ext uri="{FF2B5EF4-FFF2-40B4-BE49-F238E27FC236}">
                <a16:creationId xmlns:a16="http://schemas.microsoft.com/office/drawing/2014/main" id="{D60E1497-6687-5502-72C8-AA5CDE638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191" y="1805312"/>
            <a:ext cx="2136395" cy="1665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12" descr="D:\ẢNH\images (5).jpg">
            <a:extLst>
              <a:ext uri="{FF2B5EF4-FFF2-40B4-BE49-F238E27FC236}">
                <a16:creationId xmlns:a16="http://schemas.microsoft.com/office/drawing/2014/main" id="{A2BAB202-8A13-51DD-8879-B22B5584B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030" y="1805312"/>
            <a:ext cx="2136395" cy="1634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13" descr="D:\ẢNH\images (6).jpg">
            <a:extLst>
              <a:ext uri="{FF2B5EF4-FFF2-40B4-BE49-F238E27FC236}">
                <a16:creationId xmlns:a16="http://schemas.microsoft.com/office/drawing/2014/main" id="{1B8CFE8A-13BD-F7BD-7346-1C7F6A2CC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869" y="1795439"/>
            <a:ext cx="2231327" cy="1655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D:\ẢNH\images (7).jpg">
            <a:extLst>
              <a:ext uri="{FF2B5EF4-FFF2-40B4-BE49-F238E27FC236}">
                <a16:creationId xmlns:a16="http://schemas.microsoft.com/office/drawing/2014/main" id="{D46D5F7F-EB49-D5FC-97BC-2AF938152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369" y="100536"/>
            <a:ext cx="1960399" cy="1665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15" descr="D:\ẢNH\images (8).jpg">
            <a:extLst>
              <a:ext uri="{FF2B5EF4-FFF2-40B4-BE49-F238E27FC236}">
                <a16:creationId xmlns:a16="http://schemas.microsoft.com/office/drawing/2014/main" id="{22AE6EF3-948E-3DB3-6633-C283096CA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988" y="100536"/>
            <a:ext cx="1960398" cy="1665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TextBox 2">
            <a:extLst>
              <a:ext uri="{FF2B5EF4-FFF2-40B4-BE49-F238E27FC236}">
                <a16:creationId xmlns:a16="http://schemas.microsoft.com/office/drawing/2014/main" id="{4D6EF009-DB84-A498-EDC0-BFF874203E99}"/>
              </a:ext>
            </a:extLst>
          </p:cNvPr>
          <p:cNvSpPr txBox="1">
            <a:spLocks noChangeArrowheads="1"/>
          </p:cNvSpPr>
          <p:nvPr/>
        </p:nvSpPr>
        <p:spPr bwMode="auto">
          <a:xfrm>
            <a:off x="1497187" y="3546905"/>
            <a:ext cx="6317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Avogađro</a:t>
            </a:r>
            <a:r>
              <a:rPr lang="en-US" sz="2100" dirty="0">
                <a:solidFill>
                  <a:srgbClr val="FF0000"/>
                </a:solidFill>
                <a:latin typeface="Times New Roman" panose="02020603050405020304" pitchFamily="18" charset="0"/>
                <a:cs typeface="Times New Roman" panose="02020603050405020304" pitchFamily="18" charset="0"/>
              </a:rPr>
              <a:t> - </a:t>
            </a:r>
            <a:r>
              <a:rPr lang="en-US" sz="2100" dirty="0" err="1">
                <a:solidFill>
                  <a:srgbClr val="FF0000"/>
                </a:solidFill>
                <a:latin typeface="Times New Roman" panose="02020603050405020304" pitchFamily="18" charset="0"/>
                <a:cs typeface="Times New Roman" panose="02020603050405020304" pitchFamily="18" charset="0"/>
              </a:rPr>
              <a:t>nhà</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Vật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lý</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Hóa</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học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người</a:t>
            </a:r>
            <a:r>
              <a:rPr lang="en-US" sz="2100" dirty="0">
                <a:solidFill>
                  <a:srgbClr val="FF0000"/>
                </a:solidFill>
                <a:latin typeface="Times New Roman" panose="02020603050405020304" pitchFamily="18" charset="0"/>
                <a:cs typeface="Times New Roman" panose="02020603050405020304" pitchFamily="18" charset="0"/>
              </a:rPr>
              <a:t> Ý( 1776 – 1856) </a:t>
            </a:r>
            <a:r>
              <a:rPr lang="en-US" sz="1800" dirty="0">
                <a:solidFill>
                  <a:srgbClr val="FF0000"/>
                </a:solidFill>
                <a:latin typeface="Times New Roman" panose="02020603050405020304" pitchFamily="18" charset="0"/>
                <a:cs typeface="Times New Roman" panose="02020603050405020304" pitchFamily="18" charset="0"/>
              </a:rPr>
              <a:t>(Lorenzo Romano Amedeo Carlo Avogadro)</a:t>
            </a:r>
          </a:p>
          <a:p>
            <a:pPr algn="just" eaLnBrk="1" hangingPunct="1"/>
            <a:r>
              <a:rPr lang="en-US" sz="1800" dirty="0" err="1">
                <a:solidFill>
                  <a:srgbClr val="FF0000"/>
                </a:solidFill>
                <a:latin typeface="Times New Roman" panose="02020603050405020304" pitchFamily="18" charset="0"/>
                <a:cs typeface="Times New Roman" panose="02020603050405020304" pitchFamily="18" charset="0"/>
              </a:rPr>
              <a:t>Ông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người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phát</a:t>
            </a:r>
            <a:r>
              <a:rPr lang="en-US" sz="1800" dirty="0">
                <a:solidFill>
                  <a:srgbClr val="FF0000"/>
                </a:solidFill>
                <a:latin typeface="Times New Roman" panose="02020603050405020304" pitchFamily="18" charset="0"/>
                <a:cs typeface="Times New Roman" panose="02020603050405020304" pitchFamily="18" charset="0"/>
              </a:rPr>
              <a:t> minh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Avogađro</a:t>
            </a:r>
            <a:r>
              <a:rPr lang="en-US" sz="1800" dirty="0">
                <a:solidFill>
                  <a:srgbClr val="FF0000"/>
                </a:solidFill>
                <a:latin typeface="Times New Roman" panose="02020603050405020304" pitchFamily="18" charset="0"/>
                <a:cs typeface="Times New Roman" panose="02020603050405020304" pitchFamily="18" charset="0"/>
              </a:rPr>
              <a:t> -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một</a:t>
            </a:r>
            <a:r>
              <a:rPr lang="en-US" sz="1800" dirty="0">
                <a:solidFill>
                  <a:srgbClr val="FF0000"/>
                </a:solidFill>
                <a:latin typeface="Times New Roman" panose="02020603050405020304" pitchFamily="18" charset="0"/>
                <a:cs typeface="Times New Roman" panose="02020603050405020304" pitchFamily="18" charset="0"/>
              </a:rPr>
              <a:t> con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rất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quan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trọng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môn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vật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lý</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đặc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biệt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môn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hoá</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học</a:t>
            </a:r>
            <a:endParaRPr lang="en-US" sz="1800" dirty="0">
              <a:solidFill>
                <a:srgbClr val="FF0000"/>
              </a:solidFill>
              <a:latin typeface="Times New Roman" panose="02020603050405020304" pitchFamily="18" charset="0"/>
              <a:cs typeface="Times New Roman" panose="02020603050405020304" pitchFamily="18" charset="0"/>
            </a:endParaRPr>
          </a:p>
          <a:p>
            <a:pPr algn="just" eaLnBrk="1" hangingPunct="1"/>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Avogađro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6,02214179(30)×10</a:t>
            </a:r>
            <a:r>
              <a:rPr lang="en-US" sz="1800" baseline="30000" dirty="0">
                <a:latin typeface="Times New Roman" panose="02020603050405020304" pitchFamily="18" charset="0"/>
                <a:cs typeface="Times New Roman" panose="02020603050405020304" pitchFamily="18" charset="0"/>
              </a:rPr>
              <a:t>23</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p>
        </p:txBody>
      </p:sp>
      <p:pic>
        <p:nvPicPr>
          <p:cNvPr id="20" name="Picture 19" descr="D:\ẢNH\amadeo-avogadro-1.jpg">
            <a:extLst>
              <a:ext uri="{FF2B5EF4-FFF2-40B4-BE49-F238E27FC236}">
                <a16:creationId xmlns:a16="http://schemas.microsoft.com/office/drawing/2014/main" id="{AC101B41-3809-89FF-D127-3C3FEF289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1837" y="132014"/>
            <a:ext cx="2136394" cy="1634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77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a:spLocks noGrp="1"/>
          </p:cNvSpPr>
          <p:nvPr>
            <p:ph type="ctrTitle"/>
          </p:nvPr>
        </p:nvSpPr>
        <p:spPr>
          <a:xfrm>
            <a:off x="814190" y="300404"/>
            <a:ext cx="7345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MỤC TIÊU</a:t>
            </a:r>
            <a:endParaRPr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9" name="Google Shape;509;p61"/>
              <p:cNvSpPr txBox="1">
                <a:spLocks noGrp="1"/>
              </p:cNvSpPr>
              <p:nvPr>
                <p:ph type="subTitle" idx="1"/>
              </p:nvPr>
            </p:nvSpPr>
            <p:spPr>
              <a:xfrm>
                <a:off x="361507" y="878204"/>
                <a:ext cx="8420985" cy="34431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Nêu được khái niệm mol, tính được kh</a:t>
                </a:r>
                <a:r>
                  <a:rPr lang="en-US" sz="2400" dirty="0">
                    <a:solidFill>
                      <a:schemeClr val="tx1"/>
                    </a:solidFill>
                    <a:latin typeface="Times New Roman" panose="02020603050405020304" pitchFamily="18" charset="0"/>
                    <a:cs typeface="Times New Roman" panose="02020603050405020304" pitchFamily="18" charset="0"/>
                  </a:rPr>
                  <a:t>ố</a:t>
                </a:r>
                <a:r>
                  <a:rPr lang="vi-VN" sz="2400" dirty="0">
                    <a:solidFill>
                      <a:schemeClr val="tx1"/>
                    </a:solidFill>
                    <a:latin typeface="Times New Roman" panose="02020603050405020304" pitchFamily="18" charset="0"/>
                    <a:cs typeface="Times New Roman" panose="02020603050405020304" pitchFamily="18" charset="0"/>
                  </a:rPr>
                  <a:t>i lượng mol và chuyển đổi được giữa số mol và khối lượng.</a:t>
                </a:r>
              </a:p>
              <a:p>
                <a:pPr marL="342900" lvl="0" indent="-342900" algn="l" rtl="0">
                  <a:spcBef>
                    <a:spcPts val="0"/>
                  </a:spcBef>
                  <a:spcAft>
                    <a:spcPts val="0"/>
                  </a:spcAft>
                  <a:buClr>
                    <a:schemeClr val="dk1"/>
                  </a:buClr>
                  <a:buSzPts val="1100"/>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Nêu được khái niệm t</a:t>
                </a:r>
                <a:r>
                  <a:rPr lang="en-US" sz="2400" dirty="0">
                    <a:solidFill>
                      <a:schemeClr val="tx1"/>
                    </a:solidFill>
                    <a:latin typeface="Times New Roman" panose="02020603050405020304" pitchFamily="18" charset="0"/>
                    <a:cs typeface="Times New Roman" panose="02020603050405020304" pitchFamily="18" charset="0"/>
                  </a:rPr>
                  <a:t>ỉ</a:t>
                </a:r>
                <a:r>
                  <a:rPr lang="vi-VN" sz="2400" dirty="0">
                    <a:solidFill>
                      <a:schemeClr val="tx1"/>
                    </a:solidFill>
                    <a:latin typeface="Times New Roman" panose="02020603050405020304" pitchFamily="18" charset="0"/>
                    <a:cs typeface="Times New Roman" panose="02020603050405020304" pitchFamily="18" charset="0"/>
                  </a:rPr>
                  <a:t> khối, viết được công thức tính tỉ khối của chất khí và so sánh được chất khí này nặng hay nhẹ hơn chất khí khác, công thức tính t</a:t>
                </a:r>
                <a:r>
                  <a:rPr lang="en-US" sz="2400" dirty="0">
                    <a:solidFill>
                      <a:schemeClr val="tx1"/>
                    </a:solidFill>
                    <a:latin typeface="Times New Roman" panose="02020603050405020304" pitchFamily="18" charset="0"/>
                    <a:cs typeface="Times New Roman" panose="02020603050405020304" pitchFamily="18" charset="0"/>
                  </a:rPr>
                  <a:t>ỉ</a:t>
                </a:r>
                <a:r>
                  <a:rPr lang="vi-VN" sz="2400" dirty="0">
                    <a:solidFill>
                      <a:schemeClr val="tx1"/>
                    </a:solidFill>
                    <a:latin typeface="Times New Roman" panose="02020603050405020304" pitchFamily="18" charset="0"/>
                    <a:cs typeface="Times New Roman" panose="02020603050405020304" pitchFamily="18" charset="0"/>
                  </a:rPr>
                  <a:t> khối.</a:t>
                </a:r>
              </a:p>
              <a:p>
                <a:pPr marL="342900" lvl="0" indent="-342900" algn="l" rtl="0">
                  <a:spcBef>
                    <a:spcPts val="0"/>
                  </a:spcBef>
                  <a:spcAft>
                    <a:spcPts val="0"/>
                  </a:spcAft>
                  <a:buClr>
                    <a:schemeClr val="dk1"/>
                  </a:buClr>
                  <a:buSzPts val="1100"/>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Nêu được khái niệm thể</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tích mol của chất khí ở áp suất 1 bar</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25°C.</a:t>
                </a:r>
              </a:p>
              <a:p>
                <a:pPr marL="342900" lvl="0" indent="-342900">
                  <a:buClr>
                    <a:schemeClr val="dk1"/>
                  </a:buClr>
                  <a:buSzPts val="1100"/>
                  <a:buFont typeface="Wingdings" panose="05000000000000000000" pitchFamily="2" charset="2"/>
                  <a:buChar char="v"/>
                </a:pPr>
                <a:r>
                  <a:rPr lang="vi-VN" sz="2400" dirty="0">
                    <a:solidFill>
                      <a:schemeClr val="tx1"/>
                    </a:solidFill>
                    <a:latin typeface="Times New Roman" panose="02020603050405020304" pitchFamily="18" charset="0"/>
                    <a:cs typeface="Times New Roman" panose="02020603050405020304" pitchFamily="18" charset="0"/>
                  </a:rPr>
                  <a:t>Sử dụng được công thức n(mol) =</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box>
                      <m:boxPr>
                        <m:ctrlPr>
                          <a:rPr lang="en-US" sz="2400" i="1" smtClean="0">
                            <a:solidFill>
                              <a:schemeClr val="tx1"/>
                            </a:solidFill>
                            <a:latin typeface="Cambria Math" panose="02040503050406030204" pitchFamily="18" charset="0"/>
                            <a:cs typeface="Times New Roman" panose="02020603050405020304" pitchFamily="18" charset="0"/>
                          </a:rPr>
                        </m:ctrlPr>
                      </m:boxPr>
                      <m:e>
                        <m:argPr>
                          <m:argSz m:val="-1"/>
                        </m:argPr>
                        <m:f>
                          <m:fPr>
                            <m:ctrlPr>
                              <a:rPr lang="en-US" sz="2400" i="1" smtClean="0">
                                <a:solidFill>
                                  <a:schemeClr val="tx1"/>
                                </a:solidFill>
                                <a:latin typeface="Cambria Math" panose="02040503050406030204" pitchFamily="18" charset="0"/>
                                <a:cs typeface="Times New Roman" panose="02020603050405020304" pitchFamily="18" charset="0"/>
                              </a:rPr>
                            </m:ctrlPr>
                          </m:fPr>
                          <m:num>
                            <m:r>
                              <m:rPr>
                                <m:sty m:val="p"/>
                              </m:rPr>
                              <a:rPr lang="en-US" sz="2400" b="0" i="0" smtClean="0">
                                <a:solidFill>
                                  <a:schemeClr val="tx1"/>
                                </a:solidFill>
                                <a:latin typeface="Cambria Math" panose="02040503050406030204" pitchFamily="18" charset="0"/>
                                <a:cs typeface="Times New Roman" panose="02020603050405020304" pitchFamily="18" charset="0"/>
                              </a:rPr>
                              <m:t>V</m:t>
                            </m:r>
                            <m:r>
                              <a:rPr lang="en-US" sz="2400" b="0" i="0" smtClean="0">
                                <a:solidFill>
                                  <a:schemeClr val="tx1"/>
                                </a:solidFill>
                                <a:latin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cs typeface="Times New Roman" panose="02020603050405020304" pitchFamily="18" charset="0"/>
                              </a:rPr>
                              <m:t>L</m:t>
                            </m:r>
                            <m:r>
                              <a:rPr lang="en-US" sz="2400" b="0" i="0" smtClean="0">
                                <a:solidFill>
                                  <a:schemeClr val="tx1"/>
                                </a:solidFill>
                                <a:latin typeface="Cambria Math" panose="02040503050406030204" pitchFamily="18" charset="0"/>
                                <a:cs typeface="Times New Roman" panose="02020603050405020304" pitchFamily="18" charset="0"/>
                              </a:rPr>
                              <m:t>)</m:t>
                            </m:r>
                          </m:num>
                          <m:den>
                            <m:r>
                              <m:rPr>
                                <m:nor/>
                              </m:rPr>
                              <a:rPr lang="vi-VN" sz="2400" dirty="0">
                                <a:solidFill>
                                  <a:schemeClr val="tx1"/>
                                </a:solidFill>
                                <a:latin typeface="Times New Roman" panose="02020603050405020304" pitchFamily="18" charset="0"/>
                                <a:cs typeface="Times New Roman" panose="02020603050405020304" pitchFamily="18" charset="0"/>
                              </a:rPr>
                              <m:t>24,79 </m:t>
                            </m:r>
                            <m:r>
                              <m:rPr>
                                <m:nor/>
                              </m:rPr>
                              <a:rPr lang="vi-VN" sz="2400" dirty="0">
                                <a:solidFill>
                                  <a:schemeClr val="tx1"/>
                                </a:solidFill>
                                <a:latin typeface="Times New Roman" panose="02020603050405020304" pitchFamily="18" charset="0"/>
                                <a:cs typeface="Times New Roman" panose="02020603050405020304" pitchFamily="18" charset="0"/>
                              </a:rPr>
                              <m:t>(</m:t>
                            </m:r>
                            <m:r>
                              <m:rPr>
                                <m:nor/>
                              </m:rPr>
                              <a:rPr lang="vi-VN" sz="2400" dirty="0">
                                <a:solidFill>
                                  <a:schemeClr val="tx1"/>
                                </a:solidFill>
                                <a:latin typeface="Times New Roman" panose="02020603050405020304" pitchFamily="18" charset="0"/>
                                <a:cs typeface="Times New Roman" panose="02020603050405020304" pitchFamily="18" charset="0"/>
                              </a:rPr>
                              <m:t>L</m:t>
                            </m:r>
                            <m:r>
                              <m:rPr>
                                <m:nor/>
                              </m:rPr>
                              <a:rPr lang="vi-VN" sz="2400" dirty="0">
                                <a:solidFill>
                                  <a:schemeClr val="tx1"/>
                                </a:solidFill>
                                <a:latin typeface="Times New Roman" panose="02020603050405020304" pitchFamily="18" charset="0"/>
                                <a:cs typeface="Times New Roman" panose="02020603050405020304" pitchFamily="18" charset="0"/>
                              </a:rPr>
                              <m:t>/</m:t>
                            </m:r>
                            <m:r>
                              <m:rPr>
                                <m:nor/>
                              </m:rPr>
                              <a:rPr lang="vi-VN" sz="2400" dirty="0">
                                <a:solidFill>
                                  <a:schemeClr val="tx1"/>
                                </a:solidFill>
                                <a:latin typeface="Times New Roman" panose="02020603050405020304" pitchFamily="18" charset="0"/>
                                <a:cs typeface="Times New Roman" panose="02020603050405020304" pitchFamily="18" charset="0"/>
                              </a:rPr>
                              <m:t>mol</m:t>
                            </m:r>
                            <m:r>
                              <m:rPr>
                                <m:nor/>
                              </m:rPr>
                              <a:rPr lang="vi-VN" sz="2400" dirty="0">
                                <a:solidFill>
                                  <a:schemeClr val="tx1"/>
                                </a:solidFill>
                                <a:latin typeface="Times New Roman" panose="02020603050405020304" pitchFamily="18" charset="0"/>
                                <a:cs typeface="Times New Roman" panose="02020603050405020304" pitchFamily="18" charset="0"/>
                              </a:rPr>
                              <m:t>) </m:t>
                            </m:r>
                          </m:den>
                        </m:f>
                      </m:e>
                    </m:box>
                  </m:oMath>
                </a14:m>
                <a:r>
                  <a:rPr lang="vi-VN" sz="2400" dirty="0">
                    <a:solidFill>
                      <a:schemeClr val="tx1"/>
                    </a:solidFill>
                    <a:latin typeface="Times New Roman" panose="02020603050405020304" pitchFamily="18" charset="0"/>
                    <a:cs typeface="Times New Roman" panose="02020603050405020304" pitchFamily="18" charset="0"/>
                  </a:rPr>
                  <a:t>để chuyển đổi giữa s</a:t>
                </a:r>
                <a:r>
                  <a:rPr lang="en-US" sz="2400" dirty="0">
                    <a:solidFill>
                      <a:schemeClr val="tx1"/>
                    </a:solidFill>
                    <a:latin typeface="Times New Roman" panose="02020603050405020304" pitchFamily="18" charset="0"/>
                    <a:cs typeface="Times New Roman" panose="02020603050405020304" pitchFamily="18" charset="0"/>
                  </a:rPr>
                  <a:t>ố</a:t>
                </a:r>
                <a:r>
                  <a:rPr lang="vi-VN" sz="2400" dirty="0">
                    <a:solidFill>
                      <a:schemeClr val="tx1"/>
                    </a:solidFill>
                    <a:latin typeface="Times New Roman" panose="02020603050405020304" pitchFamily="18" charset="0"/>
                    <a:cs typeface="Times New Roman" panose="02020603050405020304" pitchFamily="18" charset="0"/>
                  </a:rPr>
                  <a:t> mol và th</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 tích chất khí ở</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ề</a:t>
                </a:r>
                <a:r>
                  <a:rPr lang="vi-VN" sz="2400" dirty="0">
                    <a:solidFill>
                      <a:schemeClr val="tx1"/>
                    </a:solidFill>
                    <a:latin typeface="Times New Roman" panose="02020603050405020304" pitchFamily="18" charset="0"/>
                    <a:cs typeface="Times New Roman" panose="02020603050405020304" pitchFamily="18" charset="0"/>
                  </a:rPr>
                  <a:t>u kiện chuẩn: áp suất 1 bar ở 25 °C</a:t>
                </a:r>
              </a:p>
              <a:p>
                <a:pPr marL="342900" lvl="0" indent="-342900" algn="l" rtl="0">
                  <a:spcBef>
                    <a:spcPts val="0"/>
                  </a:spcBef>
                  <a:spcAft>
                    <a:spcPts val="0"/>
                  </a:spcAft>
                  <a:buFont typeface="Wingdings" panose="05000000000000000000" pitchFamily="2" charset="2"/>
                  <a:buChar char="v"/>
                </a:pPr>
                <a:endParaRPr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09" name="Google Shape;509;p61"/>
              <p:cNvSpPr txBox="1">
                <a:spLocks noGrp="1" noRot="1" noChangeAspect="1" noMove="1" noResize="1" noEditPoints="1" noAdjustHandles="1" noChangeArrowheads="1" noChangeShapeType="1" noTextEdit="1"/>
              </p:cNvSpPr>
              <p:nvPr>
                <p:ph type="subTitle" idx="1"/>
              </p:nvPr>
            </p:nvSpPr>
            <p:spPr>
              <a:xfrm>
                <a:off x="361507" y="878204"/>
                <a:ext cx="8420985" cy="3443100"/>
              </a:xfrm>
              <a:prstGeom prst="rect">
                <a:avLst/>
              </a:prstGeom>
              <a:blipFill>
                <a:blip r:embed="rId3"/>
                <a:stretch>
                  <a:fillRect r="-579" b="-1946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animEffect transition="in" filter="barn(inVertical)">
                                      <p:cBhvr>
                                        <p:cTn id="7" dur="500"/>
                                        <p:tgtEl>
                                          <p:spTgt spid="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9">
                                            <p:txEl>
                                              <p:pRg st="1" end="1"/>
                                            </p:txEl>
                                          </p:spTgt>
                                        </p:tgtEl>
                                        <p:attrNameLst>
                                          <p:attrName>style.visibility</p:attrName>
                                        </p:attrNameLst>
                                      </p:cBhvr>
                                      <p:to>
                                        <p:strVal val="visible"/>
                                      </p:to>
                                    </p:set>
                                    <p:animEffect transition="in" filter="barn(inVertical)">
                                      <p:cBhvr>
                                        <p:cTn id="12" dur="500"/>
                                        <p:tgtEl>
                                          <p:spTgt spid="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9">
                                            <p:txEl>
                                              <p:pRg st="2" end="2"/>
                                            </p:txEl>
                                          </p:spTgt>
                                        </p:tgtEl>
                                        <p:attrNameLst>
                                          <p:attrName>style.visibility</p:attrName>
                                        </p:attrNameLst>
                                      </p:cBhvr>
                                      <p:to>
                                        <p:strVal val="visible"/>
                                      </p:to>
                                    </p:set>
                                    <p:animEffect transition="in" filter="barn(inVertical)">
                                      <p:cBhvr>
                                        <p:cTn id="17" dur="500"/>
                                        <p:tgtEl>
                                          <p:spTgt spid="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9">
                                            <p:txEl>
                                              <p:pRg st="3" end="3"/>
                                            </p:txEl>
                                          </p:spTgt>
                                        </p:tgtEl>
                                        <p:attrNameLst>
                                          <p:attrName>style.visibility</p:attrName>
                                        </p:attrNameLst>
                                      </p:cBhvr>
                                      <p:to>
                                        <p:strVal val="visible"/>
                                      </p:to>
                                    </p:set>
                                    <p:animEffect transition="in" filter="barn(inVertical)">
                                      <p:cBhvr>
                                        <p:cTn id="22" dur="500"/>
                                        <p:tgtEl>
                                          <p:spTgt spid="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D:\ẢNH\avogadro_mole_mug.jpg">
            <a:extLst>
              <a:ext uri="{FF2B5EF4-FFF2-40B4-BE49-F238E27FC236}">
                <a16:creationId xmlns:a16="http://schemas.microsoft.com/office/drawing/2014/main" id="{DD0A7CE7-8DF8-C6B0-3399-6BB5E9187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391" y="2139783"/>
            <a:ext cx="1657350" cy="1775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Picture 11" descr="D:\ẢNH\avogadro_moles_jersey_tees-ra79a0263a955492686fa60a667a9ae95_vj8we_512.jpg">
            <a:extLst>
              <a:ext uri="{FF2B5EF4-FFF2-40B4-BE49-F238E27FC236}">
                <a16:creationId xmlns:a16="http://schemas.microsoft.com/office/drawing/2014/main" id="{586CB5C0-B743-4CEF-5B76-E4AB9B546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04" y="2250821"/>
            <a:ext cx="1657350"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16" descr="D:\ẢNH\Mole Day.1.png">
            <a:extLst>
              <a:ext uri="{FF2B5EF4-FFF2-40B4-BE49-F238E27FC236}">
                <a16:creationId xmlns:a16="http://schemas.microsoft.com/office/drawing/2014/main" id="{5BE1F94D-5939-116C-BA55-18065C4AB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820" y="288068"/>
            <a:ext cx="3086100" cy="1775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17" descr="D:\ẢNH\moleday-copy.jpg">
            <a:extLst>
              <a:ext uri="{FF2B5EF4-FFF2-40B4-BE49-F238E27FC236}">
                <a16:creationId xmlns:a16="http://schemas.microsoft.com/office/drawing/2014/main" id="{9793E267-1D5D-8176-5B4F-02B393355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7740" y="250556"/>
            <a:ext cx="30861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2">
            <a:extLst>
              <a:ext uri="{FF2B5EF4-FFF2-40B4-BE49-F238E27FC236}">
                <a16:creationId xmlns:a16="http://schemas.microsoft.com/office/drawing/2014/main" id="{1A8553B6-FDD9-5C0B-3962-6EFCE439EF5E}"/>
              </a:ext>
            </a:extLst>
          </p:cNvPr>
          <p:cNvSpPr txBox="1">
            <a:spLocks noChangeArrowheads="1"/>
          </p:cNvSpPr>
          <p:nvPr/>
        </p:nvSpPr>
        <p:spPr bwMode="auto">
          <a:xfrm>
            <a:off x="2080855" y="2266887"/>
            <a:ext cx="46791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23 </a:t>
            </a:r>
            <a:r>
              <a:rPr lang="en-US" sz="2100" dirty="0" err="1">
                <a:latin typeface="Times New Roman" panose="02020603050405020304" pitchFamily="18" charset="0"/>
                <a:cs typeface="Times New Roman" panose="02020603050405020304" pitchFamily="18" charset="0"/>
              </a:rPr>
              <a:t>tháng</a:t>
            </a:r>
            <a:r>
              <a:rPr lang="en-US" sz="2100" dirty="0">
                <a:latin typeface="Times New Roman" panose="02020603050405020304" pitchFamily="18" charset="0"/>
                <a:cs typeface="Times New Roman" panose="02020603050405020304" pitchFamily="18" charset="0"/>
              </a:rPr>
              <a:t> 10 </a:t>
            </a:r>
            <a:r>
              <a:rPr lang="en-US" sz="2100" dirty="0" err="1">
                <a:latin typeface="Times New Roman" panose="02020603050405020304" pitchFamily="18" charset="0"/>
                <a:cs typeface="Times New Roman" panose="02020603050405020304" pitchFamily="18" charset="0"/>
              </a:rPr>
              <a:t>hàng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hlinkClick r:id="rId6" tooltip="Ngày Mol (trang chưa được viết)"/>
              </a:rPr>
              <a:t>ngày</a:t>
            </a:r>
            <a:r>
              <a:rPr lang="en-US" sz="2100" b="1" dirty="0">
                <a:latin typeface="Times New Roman" panose="02020603050405020304" pitchFamily="18" charset="0"/>
                <a:cs typeface="Times New Roman" panose="02020603050405020304" pitchFamily="18" charset="0"/>
                <a:hlinkClick r:id="rId6" tooltip="Ngày Mol (trang chưa được viết)"/>
              </a:rPr>
              <a:t> “</a:t>
            </a:r>
            <a:r>
              <a:rPr lang="en-US" sz="2100" b="1" dirty="0" err="1">
                <a:latin typeface="Times New Roman" panose="02020603050405020304" pitchFamily="18" charset="0"/>
                <a:cs typeface="Times New Roman" panose="02020603050405020304" pitchFamily="18" charset="0"/>
                <a:hlinkClick r:id="rId6" tooltip="Ngày Mol (trang chưa được viết)"/>
              </a:rPr>
              <a:t>Mol</a:t>
            </a:r>
            <a:r>
              <a:rPr lang="en-US" sz="2100" b="1"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lễ</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nhằm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vị</a:t>
            </a:r>
            <a:r>
              <a:rPr lang="en-US" sz="2100" dirty="0">
                <a:latin typeface="Times New Roman" panose="02020603050405020304" pitchFamily="18" charset="0"/>
                <a:cs typeface="Times New Roman" panose="02020603050405020304" pitchFamily="18" charset="0"/>
              </a:rPr>
              <a:t> Mol. </a:t>
            </a:r>
            <a:r>
              <a:rPr lang="en-US" sz="2100" b="1"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Mol</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lúc</a:t>
            </a:r>
            <a:r>
              <a:rPr lang="en-US" sz="2100" dirty="0">
                <a:latin typeface="Times New Roman" panose="02020603050405020304" pitchFamily="18" charset="0"/>
                <a:cs typeface="Times New Roman" panose="02020603050405020304" pitchFamily="18" charset="0"/>
              </a:rPr>
              <a:t> 6h02 </a:t>
            </a:r>
            <a:r>
              <a:rPr lang="en-US" sz="2100" dirty="0" err="1">
                <a:latin typeface="Times New Roman" panose="02020603050405020304" pitchFamily="18" charset="0"/>
                <a:cs typeface="Times New Roman" panose="02020603050405020304" pitchFamily="18" charset="0"/>
              </a:rPr>
              <a:t>sáng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thúc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lúc</a:t>
            </a:r>
            <a:r>
              <a:rPr lang="en-US" sz="2100" dirty="0">
                <a:latin typeface="Times New Roman" panose="02020603050405020304" pitchFamily="18" charset="0"/>
                <a:cs typeface="Times New Roman" panose="02020603050405020304" pitchFamily="18" charset="0"/>
              </a:rPr>
              <a:t> 18h02 </a:t>
            </a:r>
            <a:r>
              <a:rPr lang="en-US" sz="2100" dirty="0" err="1">
                <a:latin typeface="Times New Roman" panose="02020603050405020304" pitchFamily="18" charset="0"/>
                <a:cs typeface="Times New Roman" panose="02020603050405020304" pitchFamily="18" charset="0"/>
              </a:rPr>
              <a:t>tối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Avogađro</a:t>
            </a:r>
            <a:r>
              <a:rPr lang="en-US" sz="2100" dirty="0">
                <a:latin typeface="Times New Roman" panose="02020603050405020304" pitchFamily="18" charset="0"/>
                <a:cs typeface="Times New Roman" panose="02020603050405020304" pitchFamily="18" charset="0"/>
              </a:rPr>
              <a:t> (6,022×10</a:t>
            </a:r>
            <a:r>
              <a:rPr lang="en-US" sz="2100" baseline="30000" dirty="0">
                <a:latin typeface="Times New Roman" panose="02020603050405020304" pitchFamily="18" charset="0"/>
                <a:cs typeface="Times New Roman" panose="02020603050405020304" pitchFamily="18" charset="0"/>
              </a:rPr>
              <a:t>23</a:t>
            </a:r>
            <a:r>
              <a:rPr lang="en-US"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894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1"/>
        <p:cNvGrpSpPr/>
        <p:nvPr/>
      </p:nvGrpSpPr>
      <p:grpSpPr>
        <a:xfrm>
          <a:off x="0" y="0"/>
          <a:ext cx="0" cy="0"/>
          <a:chOff x="0" y="0"/>
          <a:chExt cx="0" cy="0"/>
        </a:xfrm>
      </p:grpSpPr>
      <p:sp>
        <p:nvSpPr>
          <p:cNvPr id="1162" name="Google Shape;1162;p87"/>
          <p:cNvSpPr txBox="1">
            <a:spLocks noGrp="1"/>
          </p:cNvSpPr>
          <p:nvPr>
            <p:ph type="ctrTitle" idx="2"/>
          </p:nvPr>
        </p:nvSpPr>
        <p:spPr>
          <a:xfrm>
            <a:off x="556262" y="1955062"/>
            <a:ext cx="4260287" cy="12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7200" b="1" dirty="0">
                <a:latin typeface="Times New Roman" panose="02020603050405020304" pitchFamily="18" charset="0"/>
                <a:cs typeface="Times New Roman" panose="02020603050405020304" pitchFamily="18" charset="0"/>
              </a:rPr>
              <a:t>K</a:t>
            </a:r>
            <a:r>
              <a:rPr lang="en" sz="7200" b="1" dirty="0">
                <a:latin typeface="Times New Roman" panose="02020603050405020304" pitchFamily="18" charset="0"/>
                <a:cs typeface="Times New Roman" panose="02020603050405020304" pitchFamily="18" charset="0"/>
              </a:rPr>
              <a:t>hối lượng mol</a:t>
            </a:r>
            <a:endParaRPr sz="7200" b="1" dirty="0">
              <a:latin typeface="Times New Roman" panose="02020603050405020304" pitchFamily="18" charset="0"/>
              <a:cs typeface="Times New Roman" panose="02020603050405020304" pitchFamily="18" charset="0"/>
            </a:endParaRPr>
          </a:p>
        </p:txBody>
      </p:sp>
      <p:sp>
        <p:nvSpPr>
          <p:cNvPr id="1163" name="Google Shape;1163;p87"/>
          <p:cNvSpPr txBox="1">
            <a:spLocks noGrp="1"/>
          </p:cNvSpPr>
          <p:nvPr>
            <p:ph type="title"/>
          </p:nvPr>
        </p:nvSpPr>
        <p:spPr>
          <a:xfrm>
            <a:off x="556262" y="674362"/>
            <a:ext cx="2051100" cy="12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800" b="1" dirty="0">
                <a:latin typeface="Times New Roman" panose="02020603050405020304" pitchFamily="18" charset="0"/>
                <a:cs typeface="Times New Roman" panose="02020603050405020304" pitchFamily="18" charset="0"/>
              </a:rPr>
              <a:t>02.</a:t>
            </a:r>
            <a:endParaRPr sz="8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2"/>
                                        </p:tgtEl>
                                        <p:attrNameLst>
                                          <p:attrName>style.visibility</p:attrName>
                                        </p:attrNameLst>
                                      </p:cBhvr>
                                      <p:to>
                                        <p:strVal val="visible"/>
                                      </p:to>
                                    </p:set>
                                    <p:anim calcmode="lin" valueType="num">
                                      <p:cBhvr additive="base">
                                        <p:cTn id="7" dur="1000"/>
                                        <p:tgtEl>
                                          <p:spTgt spid="116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63"/>
                                        </p:tgtEl>
                                        <p:attrNameLst>
                                          <p:attrName>style.visibility</p:attrName>
                                        </p:attrNameLst>
                                      </p:cBhvr>
                                      <p:to>
                                        <p:strVal val="visible"/>
                                      </p:to>
                                    </p:set>
                                    <p:anim calcmode="lin" valueType="num">
                                      <p:cBhvr additive="base">
                                        <p:cTn id="10" dur="1000"/>
                                        <p:tgtEl>
                                          <p:spTgt spid="11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36A1A37-4DAC-58BC-4818-41097BFAB60C}"/>
              </a:ext>
            </a:extLst>
          </p:cNvPr>
          <p:cNvSpPr/>
          <p:nvPr/>
        </p:nvSpPr>
        <p:spPr>
          <a:xfrm>
            <a:off x="3646311" y="587022"/>
            <a:ext cx="4684889" cy="2596445"/>
          </a:xfrm>
          <a:prstGeom prst="cloudCallout">
            <a:avLst>
              <a:gd name="adj1" fmla="val -63725"/>
              <a:gd name="adj2" fmla="val 455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i="1" dirty="0" err="1">
                <a:solidFill>
                  <a:srgbClr val="FF0000"/>
                </a:solidFill>
                <a:latin typeface="Times New Roman" panose="02020603050405020304" pitchFamily="18" charset="0"/>
                <a:cs typeface="Times New Roman" panose="02020603050405020304" pitchFamily="18" charset="0"/>
              </a:rPr>
              <a:t>Khối</a:t>
            </a:r>
            <a:r>
              <a:rPr lang="en-US" sz="4400" i="1"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lượng</a:t>
            </a:r>
            <a:r>
              <a:rPr lang="en-US" sz="4400" i="1" dirty="0">
                <a:solidFill>
                  <a:srgbClr val="FF0000"/>
                </a:solidFill>
                <a:latin typeface="Times New Roman" panose="02020603050405020304" pitchFamily="18" charset="0"/>
                <a:cs typeface="Times New Roman" panose="02020603050405020304" pitchFamily="18" charset="0"/>
              </a:rPr>
              <a:t> mol </a:t>
            </a:r>
            <a:r>
              <a:rPr lang="en-US" sz="4400" i="1" dirty="0" err="1">
                <a:solidFill>
                  <a:srgbClr val="FF0000"/>
                </a:solidFill>
                <a:latin typeface="Times New Roman" panose="02020603050405020304" pitchFamily="18" charset="0"/>
                <a:cs typeface="Times New Roman" panose="02020603050405020304" pitchFamily="18" charset="0"/>
              </a:rPr>
              <a:t>là</a:t>
            </a:r>
            <a:r>
              <a:rPr lang="en-US" sz="4400" i="1" dirty="0">
                <a:solidFill>
                  <a:srgbClr val="FF0000"/>
                </a:solidFill>
                <a:latin typeface="Times New Roman" panose="02020603050405020304" pitchFamily="18" charset="0"/>
                <a:cs typeface="Times New Roman" panose="02020603050405020304" pitchFamily="18" charset="0"/>
              </a:rPr>
              <a:t> </a:t>
            </a:r>
            <a:r>
              <a:rPr lang="en-US" sz="4400" i="1" dirty="0" err="1">
                <a:solidFill>
                  <a:srgbClr val="FF0000"/>
                </a:solidFill>
                <a:latin typeface="Times New Roman" panose="02020603050405020304" pitchFamily="18" charset="0"/>
                <a:cs typeface="Times New Roman" panose="02020603050405020304" pitchFamily="18" charset="0"/>
              </a:rPr>
              <a:t>gì</a:t>
            </a:r>
            <a:r>
              <a:rPr lang="en-US" sz="4400" i="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CA678ED4-7A2F-9221-668E-8B9073A7EDF4}"/>
              </a:ext>
            </a:extLst>
          </p:cNvPr>
          <p:cNvPicPr>
            <a:picLocks noChangeAspect="1"/>
          </p:cNvPicPr>
          <p:nvPr/>
        </p:nvPicPr>
        <p:blipFill>
          <a:blip r:embed="rId2"/>
          <a:stretch>
            <a:fillRect/>
          </a:stretch>
        </p:blipFill>
        <p:spPr>
          <a:xfrm>
            <a:off x="1004181" y="2235200"/>
            <a:ext cx="3584984" cy="2908300"/>
          </a:xfrm>
          <a:prstGeom prst="rect">
            <a:avLst/>
          </a:prstGeom>
        </p:spPr>
      </p:pic>
    </p:spTree>
    <p:extLst>
      <p:ext uri="{BB962C8B-B14F-4D97-AF65-F5344CB8AC3E}">
        <p14:creationId xmlns:p14="http://schemas.microsoft.com/office/powerpoint/2010/main" val="12504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9C4C-8246-3695-E10D-F03BE65F6F24}"/>
              </a:ext>
            </a:extLst>
          </p:cNvPr>
          <p:cNvSpPr>
            <a:spLocks noGrp="1"/>
          </p:cNvSpPr>
          <p:nvPr>
            <p:ph type="title"/>
          </p:nvPr>
        </p:nvSpPr>
        <p:spPr>
          <a:xfrm>
            <a:off x="2796362" y="1804498"/>
            <a:ext cx="3551275" cy="1795800"/>
          </a:xfrm>
        </p:spPr>
        <p:txBody>
          <a:bodyPr/>
          <a:lstStyle/>
          <a:p>
            <a:r>
              <a:rPr lang="vi-VN" sz="2800" i="1" dirty="0">
                <a:solidFill>
                  <a:schemeClr val="tx1"/>
                </a:solidFill>
                <a:latin typeface="Times New Roman" panose="02020603050405020304" pitchFamily="18" charset="0"/>
                <a:cs typeface="Times New Roman" panose="02020603050405020304" pitchFamily="18" charset="0"/>
              </a:rPr>
              <a:t>Khối lượng mol (kí hiệu là M) của một chất là khối lượng của N</a:t>
            </a:r>
            <a:r>
              <a:rPr lang="vi-VN" sz="2800" i="1" baseline="-25000" dirty="0">
                <a:solidFill>
                  <a:schemeClr val="tx1"/>
                </a:solidFill>
                <a:latin typeface="Times New Roman" panose="02020603050405020304" pitchFamily="18" charset="0"/>
                <a:cs typeface="Times New Roman" panose="02020603050405020304" pitchFamily="18" charset="0"/>
              </a:rPr>
              <a:t>A</a:t>
            </a:r>
            <a:r>
              <a:rPr lang="vi-VN" sz="2800" i="1" dirty="0">
                <a:solidFill>
                  <a:schemeClr val="tx1"/>
                </a:solidFill>
                <a:latin typeface="Times New Roman" panose="02020603050405020304" pitchFamily="18" charset="0"/>
                <a:cs typeface="Times New Roman" panose="02020603050405020304" pitchFamily="18" charset="0"/>
              </a:rPr>
              <a:t> nguyên tử hoặc phân t</a:t>
            </a:r>
            <a:r>
              <a:rPr lang="en-US" sz="2800" i="1" dirty="0">
                <a:solidFill>
                  <a:schemeClr val="tx1"/>
                </a:solidFill>
                <a:latin typeface="Times New Roman" panose="02020603050405020304" pitchFamily="18" charset="0"/>
                <a:cs typeface="Times New Roman" panose="02020603050405020304" pitchFamily="18" charset="0"/>
              </a:rPr>
              <a:t>ử </a:t>
            </a:r>
            <a:r>
              <a:rPr lang="vi-VN" sz="2800" i="1" dirty="0">
                <a:solidFill>
                  <a:schemeClr val="tx1"/>
                </a:solidFill>
                <a:latin typeface="Times New Roman" panose="02020603050405020304" pitchFamily="18" charset="0"/>
                <a:cs typeface="Times New Roman" panose="02020603050405020304" pitchFamily="18" charset="0"/>
              </a:rPr>
              <a:t>chất đó tính theo đơn vị gam.</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BFDFCBE-0B60-BC0C-1AD9-FC7555BDB291}"/>
              </a:ext>
            </a:extLst>
          </p:cNvPr>
          <p:cNvPicPr>
            <a:picLocks noChangeAspect="1"/>
          </p:cNvPicPr>
          <p:nvPr/>
        </p:nvPicPr>
        <p:blipFill>
          <a:blip r:embed="rId2"/>
          <a:stretch>
            <a:fillRect/>
          </a:stretch>
        </p:blipFill>
        <p:spPr>
          <a:xfrm>
            <a:off x="701749" y="1804498"/>
            <a:ext cx="1700430" cy="2846059"/>
          </a:xfrm>
          <a:prstGeom prst="rect">
            <a:avLst/>
          </a:prstGeom>
        </p:spPr>
      </p:pic>
      <p:pic>
        <p:nvPicPr>
          <p:cNvPr id="6" name="Picture 5">
            <a:extLst>
              <a:ext uri="{FF2B5EF4-FFF2-40B4-BE49-F238E27FC236}">
                <a16:creationId xmlns:a16="http://schemas.microsoft.com/office/drawing/2014/main" id="{66050132-8FDC-9356-666D-5587B9F1928F}"/>
              </a:ext>
            </a:extLst>
          </p:cNvPr>
          <p:cNvPicPr>
            <a:picLocks noChangeAspect="1"/>
          </p:cNvPicPr>
          <p:nvPr/>
        </p:nvPicPr>
        <p:blipFill>
          <a:blip r:embed="rId2"/>
          <a:stretch>
            <a:fillRect/>
          </a:stretch>
        </p:blipFill>
        <p:spPr>
          <a:xfrm>
            <a:off x="7063563" y="234424"/>
            <a:ext cx="1700430" cy="2846059"/>
          </a:xfrm>
          <a:prstGeom prst="rect">
            <a:avLst/>
          </a:prstGeom>
        </p:spPr>
      </p:pic>
    </p:spTree>
    <p:extLst>
      <p:ext uri="{BB962C8B-B14F-4D97-AF65-F5344CB8AC3E}">
        <p14:creationId xmlns:p14="http://schemas.microsoft.com/office/powerpoint/2010/main" val="39603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8B6E-2132-0520-28C1-62F4CCBA8339}"/>
              </a:ext>
            </a:extLst>
          </p:cNvPr>
          <p:cNvSpPr>
            <a:spLocks noGrp="1"/>
          </p:cNvSpPr>
          <p:nvPr>
            <p:ph type="ctrTitle"/>
          </p:nvPr>
        </p:nvSpPr>
        <p:spPr>
          <a:xfrm>
            <a:off x="271130" y="701731"/>
            <a:ext cx="8389088" cy="835672"/>
          </a:xfrm>
          <a:solidFill>
            <a:schemeClr val="accent2"/>
          </a:solidFill>
        </p:spPr>
        <p:txBody>
          <a:bodyPr/>
          <a:lstStyle/>
          <a:p>
            <a:r>
              <a:rPr lang="vi-VN" sz="2400" b="1" i="1" dirty="0">
                <a:solidFill>
                  <a:srgbClr val="000000"/>
                </a:solidFill>
                <a:effectLst/>
                <a:latin typeface="Times New Roman" panose="02020603050405020304" pitchFamily="18" charset="0"/>
                <a:ea typeface="Times New Roman" panose="02020603050405020304" pitchFamily="18" charset="0"/>
              </a:rPr>
              <a:t>Bảng 3.1. </a:t>
            </a:r>
            <a:r>
              <a:rPr lang="vi-VN" sz="2400" i="1" dirty="0">
                <a:solidFill>
                  <a:srgbClr val="000000"/>
                </a:solidFill>
                <a:effectLst/>
                <a:latin typeface="Times New Roman" panose="02020603050405020304" pitchFamily="18" charset="0"/>
                <a:ea typeface="Times New Roman" panose="02020603050405020304" pitchFamily="18" charset="0"/>
              </a:rPr>
              <a:t>Khối lượng một số nguyên tử và khối lượng mol nguyên t</a:t>
            </a:r>
            <a:r>
              <a:rPr lang="en-US" sz="2400" i="1" dirty="0">
                <a:solidFill>
                  <a:srgbClr val="000000"/>
                </a:solidFill>
                <a:latin typeface="Times New Roman" panose="02020603050405020304" pitchFamily="18" charset="0"/>
                <a:ea typeface="Times New Roman" panose="02020603050405020304" pitchFamily="18" charset="0"/>
              </a:rPr>
              <a:t>ử </a:t>
            </a:r>
            <a:r>
              <a:rPr lang="vi-VN" sz="2400" i="1" dirty="0">
                <a:solidFill>
                  <a:srgbClr val="000000"/>
                </a:solidFill>
                <a:effectLst/>
                <a:latin typeface="Times New Roman" panose="02020603050405020304" pitchFamily="18" charset="0"/>
                <a:ea typeface="Times New Roman" panose="02020603050405020304" pitchFamily="18" charset="0"/>
              </a:rPr>
              <a:t>tương ứng</a:t>
            </a:r>
            <a:endParaRPr lang="en-US" sz="4400" i="1" dirty="0"/>
          </a:p>
        </p:txBody>
      </p:sp>
      <p:graphicFrame>
        <p:nvGraphicFramePr>
          <p:cNvPr id="3" name="Table 2">
            <a:extLst>
              <a:ext uri="{FF2B5EF4-FFF2-40B4-BE49-F238E27FC236}">
                <a16:creationId xmlns:a16="http://schemas.microsoft.com/office/drawing/2014/main" id="{7DF0343D-B79A-BE6E-4636-5E82BFBF3AFB}"/>
              </a:ext>
            </a:extLst>
          </p:cNvPr>
          <p:cNvGraphicFramePr>
            <a:graphicFrameLocks noGrp="1"/>
          </p:cNvGraphicFramePr>
          <p:nvPr>
            <p:extLst>
              <p:ext uri="{D42A27DB-BD31-4B8C-83A1-F6EECF244321}">
                <p14:modId xmlns:p14="http://schemas.microsoft.com/office/powerpoint/2010/main" val="284204501"/>
              </p:ext>
            </p:extLst>
          </p:nvPr>
        </p:nvGraphicFramePr>
        <p:xfrm>
          <a:off x="899250" y="2195133"/>
          <a:ext cx="7345500" cy="1828800"/>
        </p:xfrm>
        <a:graphic>
          <a:graphicData uri="http://schemas.openxmlformats.org/drawingml/2006/table">
            <a:tbl>
              <a:tblPr firstRow="1" firstCol="1" bandRow="1">
                <a:tableStyleId>{00A15C55-8517-42AA-B614-E9B94910E393}</a:tableStyleId>
              </a:tblPr>
              <a:tblGrid>
                <a:gridCol w="1601295">
                  <a:extLst>
                    <a:ext uri="{9D8B030D-6E8A-4147-A177-3AD203B41FA5}">
                      <a16:colId xmlns:a16="http://schemas.microsoft.com/office/drawing/2014/main" val="625678876"/>
                    </a:ext>
                  </a:extLst>
                </a:gridCol>
                <a:gridCol w="1635132">
                  <a:extLst>
                    <a:ext uri="{9D8B030D-6E8A-4147-A177-3AD203B41FA5}">
                      <a16:colId xmlns:a16="http://schemas.microsoft.com/office/drawing/2014/main" val="291515194"/>
                    </a:ext>
                  </a:extLst>
                </a:gridCol>
                <a:gridCol w="1945160">
                  <a:extLst>
                    <a:ext uri="{9D8B030D-6E8A-4147-A177-3AD203B41FA5}">
                      <a16:colId xmlns:a16="http://schemas.microsoft.com/office/drawing/2014/main" val="4114395507"/>
                    </a:ext>
                  </a:extLst>
                </a:gridCol>
                <a:gridCol w="2163913">
                  <a:extLst>
                    <a:ext uri="{9D8B030D-6E8A-4147-A177-3AD203B41FA5}">
                      <a16:colId xmlns:a16="http://schemas.microsoft.com/office/drawing/2014/main" val="560596887"/>
                    </a:ext>
                  </a:extLst>
                </a:gridCol>
              </a:tblGrid>
              <a:tr h="237490">
                <a:tc>
                  <a:txBody>
                    <a:bodyPr/>
                    <a:lstStyle/>
                    <a:p>
                      <a:pPr marL="0" marR="0" indent="330200" algn="ctr">
                        <a:lnSpc>
                          <a:spcPct val="100000"/>
                        </a:lnSpc>
                        <a:spcBef>
                          <a:spcPts val="0"/>
                        </a:spcBef>
                        <a:spcAft>
                          <a:spcPts val="0"/>
                        </a:spcAf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Kí hiệu hoá học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Kh</a:t>
                      </a:r>
                      <a:r>
                        <a:rPr lang="en-US" sz="2400" dirty="0">
                          <a:solidFill>
                            <a:schemeClr val="tx1"/>
                          </a:solidFill>
                          <a:effectLst/>
                          <a:latin typeface="Times New Roman" panose="02020603050405020304" pitchFamily="18" charset="0"/>
                          <a:cs typeface="Times New Roman" panose="02020603050405020304" pitchFamily="18" charset="0"/>
                        </a:rPr>
                        <a:t>ố</a:t>
                      </a:r>
                      <a:r>
                        <a:rPr lang="vi-VN" sz="2400" dirty="0">
                          <a:solidFill>
                            <a:schemeClr val="tx1"/>
                          </a:solidFill>
                          <a:effectLst/>
                          <a:latin typeface="Times New Roman" panose="02020603050405020304" pitchFamily="18" charset="0"/>
                          <a:cs typeface="Times New Roman" panose="02020603050405020304" pitchFamily="18" charset="0"/>
                        </a:rPr>
                        <a:t>i lượng nguyên tử</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Khối lượng mol nguyên tử</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536151760"/>
                  </a:ext>
                </a:extLst>
              </a:tr>
              <a:tr h="219710">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Carbon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indent="596900" algn="l">
                        <a:lnSpc>
                          <a:spcPct val="10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C</a:t>
                      </a:r>
                    </a:p>
                  </a:txBody>
                  <a:tcPr marL="6350" marR="6350" marT="0" marB="0" anchor="b"/>
                </a:tc>
                <a:tc>
                  <a:txBody>
                    <a:bodyPr/>
                    <a:lstStyle/>
                    <a:p>
                      <a:pPr marL="0" marR="0" indent="22860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12 amu</a:t>
                      </a:r>
                    </a:p>
                  </a:txBody>
                  <a:tcPr marL="6350" marR="6350" marT="0" marB="0"/>
                </a:tc>
                <a:tc>
                  <a:txBody>
                    <a:bodyPr/>
                    <a:lstStyle/>
                    <a:p>
                      <a:pPr marL="0" marR="0" algn="ctr">
                        <a:lnSpc>
                          <a:spcPct val="100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12 g/mol</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41083550"/>
                  </a:ext>
                </a:extLst>
              </a:tr>
              <a:tr h="243840">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Hydrogen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H</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1 amu</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1 g/mol</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732415944"/>
                  </a:ext>
                </a:extLst>
              </a:tr>
              <a:tr h="231775">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Oxygen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O</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16 amu</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16 g/mol</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075968100"/>
                  </a:ext>
                </a:extLst>
              </a:tr>
            </a:tbl>
          </a:graphicData>
        </a:graphic>
      </p:graphicFrame>
    </p:spTree>
    <p:extLst>
      <p:ext uri="{BB962C8B-B14F-4D97-AF65-F5344CB8AC3E}">
        <p14:creationId xmlns:p14="http://schemas.microsoft.com/office/powerpoint/2010/main" val="527904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8B6E-2132-0520-28C1-62F4CCBA8339}"/>
              </a:ext>
            </a:extLst>
          </p:cNvPr>
          <p:cNvSpPr>
            <a:spLocks noGrp="1"/>
          </p:cNvSpPr>
          <p:nvPr>
            <p:ph type="ctrTitle"/>
          </p:nvPr>
        </p:nvSpPr>
        <p:spPr>
          <a:xfrm>
            <a:off x="408223" y="701731"/>
            <a:ext cx="8114902" cy="835672"/>
          </a:xfrm>
          <a:solidFill>
            <a:schemeClr val="accent2"/>
          </a:solidFill>
        </p:spPr>
        <p:txBody>
          <a:bodyPr/>
          <a:lstStyle/>
          <a:p>
            <a:r>
              <a:rPr lang="vi-VN" sz="2400" b="1" i="1" dirty="0">
                <a:solidFill>
                  <a:srgbClr val="000000"/>
                </a:solidFill>
                <a:effectLst/>
                <a:latin typeface="Times New Roman" panose="02020603050405020304" pitchFamily="18" charset="0"/>
                <a:ea typeface="Times New Roman" panose="02020603050405020304" pitchFamily="18" charset="0"/>
              </a:rPr>
              <a:t>Bảng 3.1. </a:t>
            </a:r>
            <a:r>
              <a:rPr lang="vi-VN" sz="2400" i="1" dirty="0">
                <a:solidFill>
                  <a:srgbClr val="000000"/>
                </a:solidFill>
                <a:effectLst/>
                <a:latin typeface="Times New Roman" panose="02020603050405020304" pitchFamily="18" charset="0"/>
                <a:ea typeface="Times New Roman" panose="02020603050405020304" pitchFamily="18" charset="0"/>
              </a:rPr>
              <a:t>Khối lượng một số phân tử và khối lượng mol phân tử tương ứng</a:t>
            </a:r>
            <a:endParaRPr lang="en-US" sz="4400" i="1" dirty="0"/>
          </a:p>
        </p:txBody>
      </p:sp>
      <p:graphicFrame>
        <p:nvGraphicFramePr>
          <p:cNvPr id="3" name="Table 2">
            <a:extLst>
              <a:ext uri="{FF2B5EF4-FFF2-40B4-BE49-F238E27FC236}">
                <a16:creationId xmlns:a16="http://schemas.microsoft.com/office/drawing/2014/main" id="{7DF0343D-B79A-BE6E-4636-5E82BFBF3AFB}"/>
              </a:ext>
            </a:extLst>
          </p:cNvPr>
          <p:cNvGraphicFramePr>
            <a:graphicFrameLocks noGrp="1"/>
          </p:cNvGraphicFramePr>
          <p:nvPr>
            <p:extLst>
              <p:ext uri="{D42A27DB-BD31-4B8C-83A1-F6EECF244321}">
                <p14:modId xmlns:p14="http://schemas.microsoft.com/office/powerpoint/2010/main" val="1432388180"/>
              </p:ext>
            </p:extLst>
          </p:nvPr>
        </p:nvGraphicFramePr>
        <p:xfrm>
          <a:off x="408223" y="1838202"/>
          <a:ext cx="8114901" cy="1976185"/>
        </p:xfrm>
        <a:graphic>
          <a:graphicData uri="http://schemas.openxmlformats.org/drawingml/2006/table">
            <a:tbl>
              <a:tblPr firstRow="1" firstCol="1" bandRow="1">
                <a:tableStyleId>{5C22544A-7EE6-4342-B048-85BDC9FD1C3A}</a:tableStyleId>
              </a:tblPr>
              <a:tblGrid>
                <a:gridCol w="1331330">
                  <a:extLst>
                    <a:ext uri="{9D8B030D-6E8A-4147-A177-3AD203B41FA5}">
                      <a16:colId xmlns:a16="http://schemas.microsoft.com/office/drawing/2014/main" val="625678876"/>
                    </a:ext>
                  </a:extLst>
                </a:gridCol>
                <a:gridCol w="1609703">
                  <a:extLst>
                    <a:ext uri="{9D8B030D-6E8A-4147-A177-3AD203B41FA5}">
                      <a16:colId xmlns:a16="http://schemas.microsoft.com/office/drawing/2014/main" val="291515194"/>
                    </a:ext>
                  </a:extLst>
                </a:gridCol>
                <a:gridCol w="2488018">
                  <a:extLst>
                    <a:ext uri="{9D8B030D-6E8A-4147-A177-3AD203B41FA5}">
                      <a16:colId xmlns:a16="http://schemas.microsoft.com/office/drawing/2014/main" val="4114395507"/>
                    </a:ext>
                  </a:extLst>
                </a:gridCol>
                <a:gridCol w="2685850">
                  <a:extLst>
                    <a:ext uri="{9D8B030D-6E8A-4147-A177-3AD203B41FA5}">
                      <a16:colId xmlns:a16="http://schemas.microsoft.com/office/drawing/2014/main" val="560596887"/>
                    </a:ext>
                  </a:extLst>
                </a:gridCol>
              </a:tblGrid>
              <a:tr h="237490">
                <a:tc>
                  <a:txBody>
                    <a:bodyPr/>
                    <a:lstStyle/>
                    <a:p>
                      <a:pPr marL="0" marR="0" indent="19050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Phân tử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Công thức hoá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cs typeface="Times New Roman" panose="02020603050405020304" pitchFamily="18" charset="0"/>
                        </a:rPr>
                        <a:t>S</a:t>
                      </a:r>
                      <a:r>
                        <a:rPr lang="vi-VN" sz="2400" dirty="0">
                          <a:solidFill>
                            <a:srgbClr val="000000"/>
                          </a:solidFill>
                          <a:effectLst/>
                          <a:latin typeface="Times New Roman" panose="02020603050405020304" pitchFamily="18" charset="0"/>
                          <a:cs typeface="Times New Roman" panose="02020603050405020304" pitchFamily="18" charset="0"/>
                        </a:rPr>
                        <a:t>ố lượng nguyên tử trong phân tử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7000"/>
                        </a:lnSpc>
                        <a:spcBef>
                          <a:spcPts val="0"/>
                        </a:spcBef>
                        <a:spcAft>
                          <a:spcPts val="0"/>
                        </a:spcAft>
                      </a:pPr>
                      <a:r>
                        <a:rPr lang="vi-VN" sz="2400">
                          <a:solidFill>
                            <a:srgbClr val="000000"/>
                          </a:solidFill>
                          <a:effectLst/>
                          <a:latin typeface="Times New Roman" panose="02020603050405020304" pitchFamily="18" charset="0"/>
                          <a:cs typeface="Times New Roman" panose="02020603050405020304" pitchFamily="18" charset="0"/>
                        </a:rPr>
                        <a:t>Khối lượng phân tử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536151760"/>
                  </a:ext>
                </a:extLst>
              </a:tr>
              <a:tr h="219710">
                <a:tc>
                  <a:txBody>
                    <a:bodyPr/>
                    <a:lstStyle/>
                    <a:p>
                      <a:pPr marL="0" marR="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Hydrogen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H</a:t>
                      </a:r>
                      <a:r>
                        <a:rPr lang="vi-VN" sz="2400" baseline="-25000" dirty="0">
                          <a:solidFill>
                            <a:srgbClr val="000000"/>
                          </a:solidFill>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2 nguyên </a:t>
                      </a:r>
                      <a:r>
                        <a:rPr lang="en-US" sz="2400" dirty="0" err="1">
                          <a:solidFill>
                            <a:srgbClr val="000000"/>
                          </a:solidFill>
                          <a:effectLst/>
                          <a:latin typeface="Times New Roman" panose="02020603050405020304" pitchFamily="18" charset="0"/>
                          <a:cs typeface="Times New Roman" panose="02020603050405020304" pitchFamily="18" charset="0"/>
                        </a:rPr>
                        <a:t>tử</a:t>
                      </a:r>
                      <a:r>
                        <a:rPr lang="en-US" sz="2400" dirty="0">
                          <a:solidFill>
                            <a:srgbClr val="000000"/>
                          </a:solidFill>
                          <a:effectLst/>
                          <a:latin typeface="Times New Roman" panose="02020603050405020304" pitchFamily="18" charset="0"/>
                          <a:cs typeface="Times New Roman" panose="02020603050405020304" pitchFamily="18" charset="0"/>
                        </a:rPr>
                        <a:t> 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cs typeface="Times New Roman" panose="02020603050405020304" pitchFamily="18" charset="0"/>
                        </a:rPr>
                        <a:t>1=2 (amu)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41083550"/>
                  </a:ext>
                </a:extLst>
              </a:tr>
              <a:tr h="243840">
                <a:tc>
                  <a:txBody>
                    <a:bodyPr/>
                    <a:lstStyle/>
                    <a:p>
                      <a:pPr marL="0" marR="0" algn="ctr">
                        <a:lnSpc>
                          <a:spcPct val="115000"/>
                        </a:lnSpc>
                        <a:spcBef>
                          <a:spcPts val="50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ctr">
                        <a:lnSpc>
                          <a:spcPct val="115000"/>
                        </a:lnSpc>
                        <a:spcBef>
                          <a:spcPts val="0"/>
                        </a:spcBef>
                        <a:spcAft>
                          <a:spcPts val="0"/>
                        </a:spcAft>
                      </a:pPr>
                      <a:r>
                        <a:rPr lang="vi-VN" sz="2800" cap="small" dirty="0">
                          <a:solidFill>
                            <a:srgbClr val="000000"/>
                          </a:solidFill>
                          <a:effectLst/>
                          <a:latin typeface="Times New Roman" panose="02020603050405020304" pitchFamily="18" charset="0"/>
                          <a:cs typeface="Times New Roman" panose="02020603050405020304" pitchFamily="18" charset="0"/>
                        </a:rPr>
                        <a:t>h</a:t>
                      </a:r>
                      <a:r>
                        <a:rPr lang="vi-VN" sz="2800" cap="small" baseline="-25000" dirty="0">
                          <a:solidFill>
                            <a:srgbClr val="000000"/>
                          </a:solidFill>
                          <a:effectLst/>
                          <a:latin typeface="Times New Roman" panose="02020603050405020304" pitchFamily="18" charset="0"/>
                          <a:cs typeface="Times New Roman" panose="02020603050405020304" pitchFamily="18" charset="0"/>
                        </a:rPr>
                        <a:t>2</a:t>
                      </a:r>
                      <a:r>
                        <a:rPr lang="vi-VN" sz="2800" cap="small" dirty="0">
                          <a:solidFill>
                            <a:srgbClr val="000000"/>
                          </a:solidFill>
                          <a:effectLst/>
                          <a:latin typeface="Times New Roman" panose="02020603050405020304" pitchFamily="18" charset="0"/>
                          <a:cs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gn="ctr">
                        <a:lnSpc>
                          <a:spcPct val="115000"/>
                        </a:lnSpc>
                        <a:spcBef>
                          <a:spcPts val="0"/>
                        </a:spcBef>
                        <a:spcAft>
                          <a:spcPts val="200"/>
                        </a:spcAft>
                      </a:pPr>
                      <a:r>
                        <a:rPr lang="vi-VN" sz="2400" dirty="0">
                          <a:solidFill>
                            <a:srgbClr val="000000"/>
                          </a:solidFill>
                          <a:effectLst/>
                          <a:latin typeface="Times New Roman" panose="02020603050405020304" pitchFamily="18" charset="0"/>
                          <a:cs typeface="Times New Roman" panose="02020603050405020304" pitchFamily="18" charset="0"/>
                        </a:rPr>
                        <a:t>2 nguyên </a:t>
                      </a:r>
                      <a:r>
                        <a:rPr lang="en-US" sz="2400" dirty="0" err="1">
                          <a:solidFill>
                            <a:srgbClr val="000000"/>
                          </a:solidFill>
                          <a:effectLst/>
                          <a:latin typeface="Times New Roman" panose="02020603050405020304" pitchFamily="18" charset="0"/>
                          <a:cs typeface="Times New Roman" panose="02020603050405020304" pitchFamily="18" charset="0"/>
                        </a:rPr>
                        <a:t>tử</a:t>
                      </a: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cs typeface="Times New Roman" panose="02020603050405020304" pitchFamily="18" charset="0"/>
                        </a:rPr>
                        <a:t>H</a:t>
                      </a:r>
                      <a:r>
                        <a:rPr lang="vi-VN" sz="2400" dirty="0">
                          <a:solidFill>
                            <a:srgbClr val="000000"/>
                          </a:solidFill>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p>
                      <a:pPr marL="0" marR="0" indent="203200" algn="ctr">
                        <a:lnSpc>
                          <a:spcPct val="115000"/>
                        </a:lnSpc>
                        <a:spcBef>
                          <a:spcPts val="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1 nguyên </a:t>
                      </a:r>
                      <a:r>
                        <a:rPr lang="en-US" sz="2400" dirty="0" err="1">
                          <a:solidFill>
                            <a:srgbClr val="000000"/>
                          </a:solidFill>
                          <a:effectLst/>
                          <a:latin typeface="Times New Roman" panose="02020603050405020304" pitchFamily="18" charset="0"/>
                          <a:cs typeface="Times New Roman" panose="02020603050405020304" pitchFamily="18" charset="0"/>
                        </a:rPr>
                        <a:t>tử</a:t>
                      </a: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15000"/>
                        </a:lnSpc>
                        <a:spcBef>
                          <a:spcPts val="500"/>
                        </a:spcBef>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cs typeface="Times New Roman" panose="02020603050405020304" pitchFamily="18" charset="0"/>
                        </a:rPr>
                        <a:t>1 + 1</a:t>
                      </a:r>
                      <a:r>
                        <a:rPr lang="en-US" sz="2400" dirty="0">
                          <a:solidFill>
                            <a:srgbClr val="000000"/>
                          </a:solidFill>
                          <a:effectLst/>
                          <a:latin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cs typeface="Times New Roman" panose="02020603050405020304" pitchFamily="18" charset="0"/>
                        </a:rPr>
                        <a:t>16 = 18 (amu)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732415944"/>
                  </a:ext>
                </a:extLst>
              </a:tr>
            </a:tbl>
          </a:graphicData>
        </a:graphic>
      </p:graphicFrame>
    </p:spTree>
    <p:extLst>
      <p:ext uri="{BB962C8B-B14F-4D97-AF65-F5344CB8AC3E}">
        <p14:creationId xmlns:p14="http://schemas.microsoft.com/office/powerpoint/2010/main" val="98639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9C4C-8246-3695-E10D-F03BE65F6F24}"/>
              </a:ext>
            </a:extLst>
          </p:cNvPr>
          <p:cNvSpPr>
            <a:spLocks noGrp="1"/>
          </p:cNvSpPr>
          <p:nvPr>
            <p:ph type="title"/>
          </p:nvPr>
        </p:nvSpPr>
        <p:spPr>
          <a:xfrm>
            <a:off x="2796362" y="1804498"/>
            <a:ext cx="3551275" cy="1795800"/>
          </a:xfrm>
        </p:spPr>
        <p:txBody>
          <a:bodyPr/>
          <a:lstStyle/>
          <a:p>
            <a:r>
              <a:rPr lang="vi-VN" sz="2800" i="1">
                <a:solidFill>
                  <a:schemeClr val="tx1"/>
                </a:solidFill>
                <a:latin typeface="Times New Roman" panose="02020603050405020304" pitchFamily="18" charset="0"/>
                <a:cs typeface="Times New Roman" panose="02020603050405020304" pitchFamily="18" charset="0"/>
              </a:rPr>
              <a:t>Khối lượng mol (g/mol) của một chất và khối lượng nguyên tử hoặc phân tử của chất đó (amu) bằng nhau về trị số, khác về đơn vị đo.</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BFDFCBE-0B60-BC0C-1AD9-FC7555BDB291}"/>
              </a:ext>
            </a:extLst>
          </p:cNvPr>
          <p:cNvPicPr>
            <a:picLocks noChangeAspect="1"/>
          </p:cNvPicPr>
          <p:nvPr/>
        </p:nvPicPr>
        <p:blipFill>
          <a:blip r:embed="rId2"/>
          <a:stretch>
            <a:fillRect/>
          </a:stretch>
        </p:blipFill>
        <p:spPr>
          <a:xfrm>
            <a:off x="701749" y="1804498"/>
            <a:ext cx="1700430" cy="2846059"/>
          </a:xfrm>
          <a:prstGeom prst="rect">
            <a:avLst/>
          </a:prstGeom>
        </p:spPr>
      </p:pic>
      <p:pic>
        <p:nvPicPr>
          <p:cNvPr id="6" name="Picture 5">
            <a:extLst>
              <a:ext uri="{FF2B5EF4-FFF2-40B4-BE49-F238E27FC236}">
                <a16:creationId xmlns:a16="http://schemas.microsoft.com/office/drawing/2014/main" id="{66050132-8FDC-9356-666D-5587B9F1928F}"/>
              </a:ext>
            </a:extLst>
          </p:cNvPr>
          <p:cNvPicPr>
            <a:picLocks noChangeAspect="1"/>
          </p:cNvPicPr>
          <p:nvPr/>
        </p:nvPicPr>
        <p:blipFill>
          <a:blip r:embed="rId2"/>
          <a:stretch>
            <a:fillRect/>
          </a:stretch>
        </p:blipFill>
        <p:spPr>
          <a:xfrm>
            <a:off x="7063563" y="234424"/>
            <a:ext cx="1700430" cy="2846059"/>
          </a:xfrm>
          <a:prstGeom prst="rect">
            <a:avLst/>
          </a:prstGeom>
        </p:spPr>
      </p:pic>
    </p:spTree>
    <p:extLst>
      <p:ext uri="{BB962C8B-B14F-4D97-AF65-F5344CB8AC3E}">
        <p14:creationId xmlns:p14="http://schemas.microsoft.com/office/powerpoint/2010/main" val="26193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1C0BF2-5F97-BA9E-B4F3-17F7CE63D946}"/>
                  </a:ext>
                </a:extLst>
              </p:cNvPr>
              <p:cNvSpPr txBox="1"/>
              <p:nvPr/>
            </p:nvSpPr>
            <p:spPr>
              <a:xfrm>
                <a:off x="2371061" y="1251440"/>
                <a:ext cx="4572000" cy="21593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90500" marR="0">
                  <a:spcBef>
                    <a:spcPts val="0"/>
                  </a:spcBef>
                  <a:spcAft>
                    <a:spcPts val="900"/>
                  </a:spcAft>
                </a:pPr>
                <a:r>
                  <a:rPr lang="vi-VN" sz="2800" i="1" dirty="0">
                    <a:solidFill>
                      <a:srgbClr val="000000"/>
                    </a:solidFill>
                    <a:effectLst/>
                    <a:latin typeface="Times New Roman" panose="02020603050405020304" pitchFamily="18" charset="0"/>
                    <a:ea typeface="Times New Roman" panose="02020603050405020304" pitchFamily="18" charset="0"/>
                  </a:rPr>
                  <a:t>Gọi n là số mol chất có trong m gam. Khối lượng mol (M) được </a:t>
                </a:r>
                <a:r>
                  <a:rPr lang="en-US" sz="2800" i="1" dirty="0">
                    <a:solidFill>
                      <a:srgbClr val="000000"/>
                    </a:solidFill>
                    <a:effectLst/>
                    <a:latin typeface="Times New Roman" panose="02020603050405020304" pitchFamily="18" charset="0"/>
                    <a:ea typeface="Times New Roman" panose="02020603050405020304" pitchFamily="18" charset="0"/>
                  </a:rPr>
                  <a:t>t</a:t>
                </a:r>
                <a:r>
                  <a:rPr lang="vi-VN" sz="2800" i="1" dirty="0">
                    <a:solidFill>
                      <a:srgbClr val="000000"/>
                    </a:solidFill>
                    <a:effectLst/>
                    <a:latin typeface="Times New Roman" panose="02020603050405020304" pitchFamily="18" charset="0"/>
                    <a:ea typeface="Times New Roman" panose="02020603050405020304" pitchFamily="18" charset="0"/>
                  </a:rPr>
                  <a:t>ính theo công thức:</a:t>
                </a:r>
                <a:endParaRPr lang="en-US" sz="2800" i="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2800" i="1" dirty="0">
                    <a:solidFill>
                      <a:srgbClr val="000000"/>
                    </a:solidFill>
                    <a:effectLst/>
                    <a:latin typeface="Times New Roman" panose="02020603050405020304" pitchFamily="18" charset="0"/>
                    <a:ea typeface="Times New Roman" panose="02020603050405020304" pitchFamily="18" charset="0"/>
                  </a:rPr>
                  <a:t>M = </a:t>
                </a:r>
                <a14:m>
                  <m:oMath xmlns:m="http://schemas.openxmlformats.org/officeDocument/2006/math">
                    <m:f>
                      <m:fPr>
                        <m:ctrlPr>
                          <a:rPr lang="vi-VN" sz="3200" i="1" smtClean="0">
                            <a:solidFill>
                              <a:srgbClr val="000000"/>
                            </a:solidFill>
                            <a:effectLst/>
                            <a:latin typeface="Cambria Math" panose="02040503050406030204" pitchFamily="18" charset="0"/>
                          </a:rPr>
                        </m:ctrlPr>
                      </m:fPr>
                      <m:num>
                        <m:r>
                          <a:rPr lang="en-US" sz="3200" b="0" i="1" smtClean="0">
                            <a:solidFill>
                              <a:srgbClr val="000000"/>
                            </a:solidFill>
                            <a:effectLst/>
                            <a:latin typeface="Cambria Math" panose="02040503050406030204" pitchFamily="18" charset="0"/>
                          </a:rPr>
                          <m:t>𝑚</m:t>
                        </m:r>
                      </m:num>
                      <m:den>
                        <m:r>
                          <a:rPr lang="en-US" sz="3200" b="0" i="1" smtClean="0">
                            <a:solidFill>
                              <a:srgbClr val="000000"/>
                            </a:solidFill>
                            <a:effectLst/>
                            <a:latin typeface="Cambria Math" panose="02040503050406030204" pitchFamily="18" charset="0"/>
                          </a:rPr>
                          <m:t>𝑛</m:t>
                        </m:r>
                      </m:den>
                    </m:f>
                    <m:r>
                      <a:rPr lang="en-US" sz="3200" b="0" i="1" smtClean="0">
                        <a:solidFill>
                          <a:srgbClr val="000000"/>
                        </a:solidFill>
                        <a:effectLst/>
                        <a:latin typeface="Cambria Math" panose="02040503050406030204" pitchFamily="18" charset="0"/>
                      </a:rPr>
                      <m:t> </m:t>
                    </m:r>
                  </m:oMath>
                </a14:m>
                <a:r>
                  <a:rPr lang="vi-VN" sz="2800" i="1" dirty="0">
                    <a:solidFill>
                      <a:srgbClr val="000000"/>
                    </a:solidFill>
                    <a:effectLst/>
                    <a:latin typeface="Times New Roman" panose="02020603050405020304" pitchFamily="18" charset="0"/>
                    <a:ea typeface="Times New Roman" panose="02020603050405020304" pitchFamily="18" charset="0"/>
                  </a:rPr>
                  <a:t>(g/mol)</a:t>
                </a:r>
                <a:endParaRPr lang="en-US" sz="2800" i="1"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51C0BF2-5F97-BA9E-B4F3-17F7CE63D946}"/>
                  </a:ext>
                </a:extLst>
              </p:cNvPr>
              <p:cNvSpPr txBox="1">
                <a:spLocks noRot="1" noChangeAspect="1" noMove="1" noResize="1" noEditPoints="1" noAdjustHandles="1" noChangeArrowheads="1" noChangeShapeType="1" noTextEdit="1"/>
              </p:cNvSpPr>
              <p:nvPr/>
            </p:nvSpPr>
            <p:spPr>
              <a:xfrm>
                <a:off x="2371061" y="1251440"/>
                <a:ext cx="4572000" cy="2159374"/>
              </a:xfrm>
              <a:prstGeom prst="rect">
                <a:avLst/>
              </a:prstGeom>
              <a:blipFill>
                <a:blip r:embed="rId2"/>
                <a:stretch>
                  <a:fillRect t="-2228" r="-3714" b="-557"/>
                </a:stretch>
              </a:blipFill>
            </p:spPr>
            <p:txBody>
              <a:bodyPr/>
              <a:lstStyle/>
              <a:p>
                <a:r>
                  <a:rPr lang="en-US">
                    <a:noFill/>
                  </a:rPr>
                  <a:t> </a:t>
                </a:r>
              </a:p>
            </p:txBody>
          </p:sp>
        </mc:Fallback>
      </mc:AlternateContent>
    </p:spTree>
    <p:extLst>
      <p:ext uri="{BB962C8B-B14F-4D97-AF65-F5344CB8AC3E}">
        <p14:creationId xmlns:p14="http://schemas.microsoft.com/office/powerpoint/2010/main" val="22497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5029200" y="1134582"/>
            <a:ext cx="3715176"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8800" b="1" dirty="0">
                <a:latin typeface="Times New Roman" panose="02020603050405020304" pitchFamily="18" charset="0"/>
                <a:cs typeface="Times New Roman" panose="02020603050405020304" pitchFamily="18" charset="0"/>
              </a:rPr>
              <a:t>HOẠT ĐỘNG</a:t>
            </a:r>
            <a:endParaRPr sz="8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1A6C77-4D82-25FD-D0EB-C9B5C08DAB07}"/>
              </a:ext>
            </a:extLst>
          </p:cNvPr>
          <p:cNvPicPr>
            <a:picLocks noChangeAspect="1"/>
          </p:cNvPicPr>
          <p:nvPr/>
        </p:nvPicPr>
        <p:blipFill>
          <a:blip r:embed="rId3"/>
          <a:stretch>
            <a:fillRect/>
          </a:stretch>
        </p:blipFill>
        <p:spPr>
          <a:xfrm>
            <a:off x="0" y="0"/>
            <a:ext cx="5029200" cy="5143499"/>
          </a:xfrm>
          <a:prstGeom prst="rect">
            <a:avLst/>
          </a:prstGeom>
        </p:spPr>
      </p:pic>
    </p:spTree>
    <p:extLst>
      <p:ext uri="{BB962C8B-B14F-4D97-AF65-F5344CB8AC3E}">
        <p14:creationId xmlns:p14="http://schemas.microsoft.com/office/powerpoint/2010/main" val="5918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Tính khối lượng mol của chất X, biết rằng 0,4 mol chất này có khối lượng là 23,4 gam.</a:t>
            </a:r>
          </a:p>
        </p:txBody>
      </p:sp>
      <p:sp>
        <p:nvSpPr>
          <p:cNvPr id="2" name="TextBox 1">
            <a:extLst>
              <a:ext uri="{FF2B5EF4-FFF2-40B4-BE49-F238E27FC236}">
                <a16:creationId xmlns:a16="http://schemas.microsoft.com/office/drawing/2014/main" id="{03E6A542-498C-E8CA-04B1-437DFC3F785C}"/>
              </a:ext>
            </a:extLst>
          </p:cNvPr>
          <p:cNvSpPr txBox="1"/>
          <p:nvPr/>
        </p:nvSpPr>
        <p:spPr>
          <a:xfrm>
            <a:off x="3498833" y="2397555"/>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527345-9891-3203-2B64-B4BE3901A7ED}"/>
              </a:ext>
            </a:extLst>
          </p:cNvPr>
          <p:cNvPicPr>
            <a:picLocks noChangeAspect="1"/>
          </p:cNvPicPr>
          <p:nvPr/>
        </p:nvPicPr>
        <p:blipFill>
          <a:blip r:embed="rId2"/>
          <a:stretch>
            <a:fillRect/>
          </a:stretch>
        </p:blipFill>
        <p:spPr>
          <a:xfrm>
            <a:off x="2426806" y="3155455"/>
            <a:ext cx="4130898" cy="830997"/>
          </a:xfrm>
          <a:prstGeom prst="rect">
            <a:avLst/>
          </a:prstGeom>
        </p:spPr>
      </p:pic>
    </p:spTree>
    <p:extLst>
      <p:ext uri="{BB962C8B-B14F-4D97-AF65-F5344CB8AC3E}">
        <p14:creationId xmlns:p14="http://schemas.microsoft.com/office/powerpoint/2010/main" val="20352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8185-0B3D-0AD1-EAD9-810E46CAE2C4}"/>
              </a:ext>
            </a:extLst>
          </p:cNvPr>
          <p:cNvSpPr>
            <a:spLocks noGrp="1"/>
          </p:cNvSpPr>
          <p:nvPr>
            <p:ph type="title"/>
          </p:nvPr>
        </p:nvSpPr>
        <p:spPr>
          <a:xfrm>
            <a:off x="2320556" y="1517850"/>
            <a:ext cx="5178856" cy="1053900"/>
          </a:xfrm>
        </p:spPr>
        <p:txBody>
          <a:bodyPr/>
          <a:lstStyle/>
          <a:p>
            <a:r>
              <a:rPr lang="vi-VN" sz="2800" i="1" dirty="0">
                <a:solidFill>
                  <a:schemeClr val="tx1"/>
                </a:solidFill>
                <a:effectLst/>
                <a:latin typeface="Times New Roman" panose="02020603050405020304" pitchFamily="18" charset="0"/>
                <a:ea typeface="Times New Roman" panose="02020603050405020304" pitchFamily="18" charset="0"/>
              </a:rPr>
              <a:t>Bằng phép đo thông thường, ta ch</a:t>
            </a:r>
            <a:r>
              <a:rPr lang="en-US" sz="2800" i="1" dirty="0">
                <a:solidFill>
                  <a:schemeClr val="tx1"/>
                </a:solidFill>
                <a:latin typeface="Times New Roman" panose="02020603050405020304" pitchFamily="18" charset="0"/>
                <a:ea typeface="Times New Roman" panose="02020603050405020304" pitchFamily="18" charset="0"/>
              </a:rPr>
              <a:t>ỉ</a:t>
            </a:r>
            <a:r>
              <a:rPr lang="vi-VN" sz="2800" i="1" dirty="0">
                <a:solidFill>
                  <a:schemeClr val="tx1"/>
                </a:solidFill>
                <a:effectLst/>
                <a:latin typeface="Times New Roman" panose="02020603050405020304" pitchFamily="18" charset="0"/>
                <a:ea typeface="Times New Roman" panose="02020603050405020304" pitchFamily="18" charset="0"/>
              </a:rPr>
              <a:t> xác định được khối lượng chất rắn, chất lỏng hoặc thể tích của chất khí. L</a:t>
            </a:r>
            <a:r>
              <a:rPr lang="en-US" sz="2800" i="1" dirty="0">
                <a:solidFill>
                  <a:schemeClr val="tx1"/>
                </a:solidFill>
                <a:latin typeface="Times New Roman" panose="02020603050405020304" pitchFamily="18" charset="0"/>
                <a:ea typeface="Times New Roman" panose="02020603050405020304" pitchFamily="18" charset="0"/>
              </a:rPr>
              <a:t>à</a:t>
            </a:r>
            <a:r>
              <a:rPr lang="vi-VN" sz="2800" i="1" dirty="0">
                <a:solidFill>
                  <a:schemeClr val="tx1"/>
                </a:solidFill>
                <a:effectLst/>
                <a:latin typeface="Times New Roman" panose="02020603050405020304" pitchFamily="18" charset="0"/>
                <a:ea typeface="Times New Roman" panose="02020603050405020304" pitchFamily="18" charset="0"/>
              </a:rPr>
              <a:t>m th</a:t>
            </a:r>
            <a:r>
              <a:rPr lang="en-US" sz="2800" i="1" dirty="0">
                <a:solidFill>
                  <a:schemeClr val="tx1"/>
                </a:solidFill>
                <a:latin typeface="Times New Roman" panose="02020603050405020304" pitchFamily="18" charset="0"/>
                <a:ea typeface="Times New Roman" panose="02020603050405020304" pitchFamily="18" charset="0"/>
              </a:rPr>
              <a:t>ế</a:t>
            </a:r>
            <a:r>
              <a:rPr lang="vi-VN" sz="2800" i="1" dirty="0">
                <a:solidFill>
                  <a:schemeClr val="tx1"/>
                </a:solidFill>
                <a:effectLst/>
                <a:latin typeface="Times New Roman" panose="02020603050405020304" pitchFamily="18" charset="0"/>
                <a:ea typeface="Times New Roman" panose="02020603050405020304" pitchFamily="18" charset="0"/>
              </a:rPr>
              <a:t> nào để biết lượng chất có bao nhiêu phân tử, nguyên tử?</a:t>
            </a:r>
            <a:br>
              <a:rPr lang="en-US" sz="2800" dirty="0">
                <a:solidFill>
                  <a:schemeClr val="tx1"/>
                </a:solidFill>
                <a:effectLst/>
                <a:latin typeface="Times New Roman" panose="02020603050405020304" pitchFamily="18" charset="0"/>
                <a:ea typeface="Times New Roman" panose="02020603050405020304" pitchFamily="18" charset="0"/>
              </a:rPr>
            </a:br>
            <a:endParaRPr lang="en-US" sz="2800" dirty="0">
              <a:solidFill>
                <a:schemeClr val="tx1"/>
              </a:solidFill>
            </a:endParaRPr>
          </a:p>
        </p:txBody>
      </p:sp>
      <p:pic>
        <p:nvPicPr>
          <p:cNvPr id="6" name="Picture 5">
            <a:extLst>
              <a:ext uri="{FF2B5EF4-FFF2-40B4-BE49-F238E27FC236}">
                <a16:creationId xmlns:a16="http://schemas.microsoft.com/office/drawing/2014/main" id="{3535E6FE-601F-2442-91B7-35DC3504318B}"/>
              </a:ext>
            </a:extLst>
          </p:cNvPr>
          <p:cNvPicPr>
            <a:picLocks noChangeAspect="1"/>
          </p:cNvPicPr>
          <p:nvPr/>
        </p:nvPicPr>
        <p:blipFill rotWithShape="1">
          <a:blip r:embed="rId3"/>
          <a:srcRect b="22640"/>
          <a:stretch/>
        </p:blipFill>
        <p:spPr>
          <a:xfrm>
            <a:off x="1953777" y="2934586"/>
            <a:ext cx="2545517" cy="2208914"/>
          </a:xfrm>
          <a:prstGeom prst="rect">
            <a:avLst/>
          </a:prstGeom>
        </p:spPr>
      </p:pic>
    </p:spTree>
    <p:extLst>
      <p:ext uri="{BB962C8B-B14F-4D97-AF65-F5344CB8AC3E}">
        <p14:creationId xmlns:p14="http://schemas.microsoft.com/office/powerpoint/2010/main" val="32301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Tính số </a:t>
            </a:r>
            <a:r>
              <a:rPr lang="en-US" sz="2400" dirty="0">
                <a:latin typeface="Times New Roman" panose="02020603050405020304" pitchFamily="18" charset="0"/>
                <a:cs typeface="Times New Roman" panose="02020603050405020304" pitchFamily="18" charset="0"/>
              </a:rPr>
              <a:t>m</a:t>
            </a:r>
            <a:r>
              <a:rPr lang="vi-VN" sz="2400" dirty="0">
                <a:latin typeface="Times New Roman" panose="02020603050405020304" pitchFamily="18" charset="0"/>
                <a:cs typeface="Times New Roman" panose="02020603050405020304" pitchFamily="18" charset="0"/>
              </a:rPr>
              <a:t>ol phân tử có trong 9 gam nước, biết rằng khối lượng mo</a:t>
            </a: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 của nước là 18 g/mol.</a:t>
            </a:r>
          </a:p>
        </p:txBody>
      </p:sp>
      <p:sp>
        <p:nvSpPr>
          <p:cNvPr id="2" name="TextBox 1">
            <a:extLst>
              <a:ext uri="{FF2B5EF4-FFF2-40B4-BE49-F238E27FC236}">
                <a16:creationId xmlns:a16="http://schemas.microsoft.com/office/drawing/2014/main" id="{5F21DB9E-D4A3-77F6-BFFA-D6517192A009}"/>
              </a:ext>
            </a:extLst>
          </p:cNvPr>
          <p:cNvSpPr txBox="1"/>
          <p:nvPr/>
        </p:nvSpPr>
        <p:spPr>
          <a:xfrm>
            <a:off x="3419811" y="2310140"/>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359DBD-9E81-8D0F-FA32-ECF36C49EB7C}"/>
              </a:ext>
            </a:extLst>
          </p:cNvPr>
          <p:cNvPicPr>
            <a:picLocks noChangeAspect="1"/>
          </p:cNvPicPr>
          <p:nvPr/>
        </p:nvPicPr>
        <p:blipFill>
          <a:blip r:embed="rId2"/>
          <a:stretch>
            <a:fillRect/>
          </a:stretch>
        </p:blipFill>
        <p:spPr>
          <a:xfrm>
            <a:off x="1888237" y="3168650"/>
            <a:ext cx="5129251" cy="830996"/>
          </a:xfrm>
          <a:prstGeom prst="rect">
            <a:avLst/>
          </a:prstGeom>
        </p:spPr>
      </p:pic>
    </p:spTree>
    <p:extLst>
      <p:ext uri="{BB962C8B-B14F-4D97-AF65-F5344CB8AC3E}">
        <p14:creationId xmlns:p14="http://schemas.microsoft.com/office/powerpoint/2010/main" val="20519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Calcium carbonate có công thức hoá học là CaCO</a:t>
            </a:r>
            <a:r>
              <a:rPr lang="vi-VN" sz="2400" baseline="-250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Tính khối lượng phân tử của calcium carbonate.</a:t>
            </a:r>
          </a:p>
          <a:p>
            <a:r>
              <a:rPr lang="vi-VN" sz="24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Tính khối lượng của 0,2 mol calcium carbonate.</a:t>
            </a:r>
          </a:p>
        </p:txBody>
      </p:sp>
      <p:sp>
        <p:nvSpPr>
          <p:cNvPr id="2" name="TextBox 1">
            <a:extLst>
              <a:ext uri="{FF2B5EF4-FFF2-40B4-BE49-F238E27FC236}">
                <a16:creationId xmlns:a16="http://schemas.microsoft.com/office/drawing/2014/main" id="{D041BB2C-2E98-4298-3B73-7F6800007A5F}"/>
              </a:ext>
            </a:extLst>
          </p:cNvPr>
          <p:cNvSpPr txBox="1"/>
          <p:nvPr/>
        </p:nvSpPr>
        <p:spPr>
          <a:xfrm>
            <a:off x="3385944" y="2626144"/>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F0EADB2-E3A7-6C5E-CE1E-D6F9D55E65E4}"/>
              </a:ext>
            </a:extLst>
          </p:cNvPr>
          <p:cNvSpPr txBox="1"/>
          <p:nvPr/>
        </p:nvSpPr>
        <p:spPr>
          <a:xfrm>
            <a:off x="1165448" y="3243301"/>
            <a:ext cx="5852040" cy="1015663"/>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a) Khối lượng phân tử của calcium carbonate:</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40 + 12 + 16 × 3 = 100 (amu).</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b) Khối lượng của 0,2 mol calcium carbonate là:</a:t>
            </a:r>
          </a:p>
        </p:txBody>
      </p:sp>
      <p:pic>
        <p:nvPicPr>
          <p:cNvPr id="6" name="Picture 5">
            <a:extLst>
              <a:ext uri="{FF2B5EF4-FFF2-40B4-BE49-F238E27FC236}">
                <a16:creationId xmlns:a16="http://schemas.microsoft.com/office/drawing/2014/main" id="{93EA2318-1B02-09D4-8BA6-6D9455CCFCF9}"/>
              </a:ext>
            </a:extLst>
          </p:cNvPr>
          <p:cNvPicPr>
            <a:picLocks noChangeAspect="1"/>
          </p:cNvPicPr>
          <p:nvPr/>
        </p:nvPicPr>
        <p:blipFill>
          <a:blip r:embed="rId2"/>
          <a:stretch>
            <a:fillRect/>
          </a:stretch>
        </p:blipFill>
        <p:spPr>
          <a:xfrm>
            <a:off x="2704923" y="4352901"/>
            <a:ext cx="4524375" cy="476250"/>
          </a:xfrm>
          <a:prstGeom prst="rect">
            <a:avLst/>
          </a:prstGeom>
        </p:spPr>
      </p:pic>
    </p:spTree>
    <p:extLst>
      <p:ext uri="{BB962C8B-B14F-4D97-AF65-F5344CB8AC3E}">
        <p14:creationId xmlns:p14="http://schemas.microsoft.com/office/powerpoint/2010/main" val="16206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14"/>
        <p:cNvGrpSpPr/>
        <p:nvPr/>
      </p:nvGrpSpPr>
      <p:grpSpPr>
        <a:xfrm>
          <a:off x="0" y="0"/>
          <a:ext cx="0" cy="0"/>
          <a:chOff x="0" y="0"/>
          <a:chExt cx="0" cy="0"/>
        </a:xfrm>
      </p:grpSpPr>
      <p:sp>
        <p:nvSpPr>
          <p:cNvPr id="1315" name="Google Shape;1315;p92"/>
          <p:cNvSpPr txBox="1">
            <a:spLocks noGrp="1"/>
          </p:cNvSpPr>
          <p:nvPr>
            <p:ph type="ctrTitle" idx="2"/>
          </p:nvPr>
        </p:nvSpPr>
        <p:spPr>
          <a:xfrm flipH="1">
            <a:off x="1710625" y="2389223"/>
            <a:ext cx="6821100"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7200" b="1" dirty="0">
                <a:latin typeface="Times New Roman" panose="02020603050405020304" pitchFamily="18" charset="0"/>
                <a:cs typeface="Times New Roman" panose="02020603050405020304" pitchFamily="18" charset="0"/>
              </a:rPr>
              <a:t>T</a:t>
            </a:r>
            <a:r>
              <a:rPr lang="en" sz="7200" b="1" dirty="0">
                <a:latin typeface="Times New Roman" panose="02020603050405020304" pitchFamily="18" charset="0"/>
                <a:cs typeface="Times New Roman" panose="02020603050405020304" pitchFamily="18" charset="0"/>
              </a:rPr>
              <a:t>hể tích mol chất khí</a:t>
            </a:r>
            <a:endParaRPr sz="7200" b="1" dirty="0">
              <a:latin typeface="Times New Roman" panose="02020603050405020304" pitchFamily="18" charset="0"/>
              <a:cs typeface="Times New Roman" panose="02020603050405020304" pitchFamily="18" charset="0"/>
            </a:endParaRPr>
          </a:p>
        </p:txBody>
      </p:sp>
      <p:sp>
        <p:nvSpPr>
          <p:cNvPr id="1316" name="Google Shape;1316;p92"/>
          <p:cNvSpPr txBox="1">
            <a:spLocks noGrp="1"/>
          </p:cNvSpPr>
          <p:nvPr>
            <p:ph type="title"/>
          </p:nvPr>
        </p:nvSpPr>
        <p:spPr>
          <a:xfrm flipH="1">
            <a:off x="6480625" y="1260925"/>
            <a:ext cx="2051100" cy="128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8800" b="1" dirty="0">
                <a:latin typeface="Times New Roman" panose="02020603050405020304" pitchFamily="18" charset="0"/>
                <a:cs typeface="Times New Roman" panose="02020603050405020304" pitchFamily="18" charset="0"/>
              </a:rPr>
              <a:t>03.</a:t>
            </a:r>
            <a:endParaRPr sz="8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15"/>
                                        </p:tgtEl>
                                        <p:attrNameLst>
                                          <p:attrName>style.visibility</p:attrName>
                                        </p:attrNameLst>
                                      </p:cBhvr>
                                      <p:to>
                                        <p:strVal val="visible"/>
                                      </p:to>
                                    </p:set>
                                    <p:anim calcmode="lin" valueType="num">
                                      <p:cBhvr additive="base">
                                        <p:cTn id="7" dur="1000"/>
                                        <p:tgtEl>
                                          <p:spTgt spid="13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316"/>
                                        </p:tgtEl>
                                        <p:attrNameLst>
                                          <p:attrName>style.visibility</p:attrName>
                                        </p:attrNameLst>
                                      </p:cBhvr>
                                      <p:to>
                                        <p:strVal val="visible"/>
                                      </p:to>
                                    </p:set>
                                    <p:anim calcmode="lin" valueType="num">
                                      <p:cBhvr additive="base">
                                        <p:cTn id="10" dur="1000"/>
                                        <p:tgtEl>
                                          <p:spTgt spid="13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Oval 9">
            <a:extLst>
              <a:ext uri="{FF2B5EF4-FFF2-40B4-BE49-F238E27FC236}">
                <a16:creationId xmlns:a16="http://schemas.microsoft.com/office/drawing/2014/main" id="{E6ABD300-CB2A-72BF-AAAD-4A758041924A}"/>
              </a:ext>
            </a:extLst>
          </p:cNvPr>
          <p:cNvSpPr/>
          <p:nvPr/>
        </p:nvSpPr>
        <p:spPr>
          <a:xfrm>
            <a:off x="1443209" y="1828800"/>
            <a:ext cx="4461832" cy="1740665"/>
          </a:xfrm>
          <a:prstGeom prst="wedgeEllipseCallout">
            <a:avLst>
              <a:gd name="adj1" fmla="val 81883"/>
              <a:gd name="adj2" fmla="val -5332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b="1" i="1" dirty="0">
                <a:solidFill>
                  <a:srgbClr val="FF0000"/>
                </a:solidFill>
                <a:latin typeface="Times New Roman" panose="02020603050405020304" pitchFamily="18" charset="0"/>
                <a:cs typeface="Times New Roman" panose="02020603050405020304" pitchFamily="18" charset="0"/>
              </a:rPr>
              <a:t>T</a:t>
            </a:r>
            <a:r>
              <a:rPr lang="en" sz="3600" b="1" i="1" dirty="0">
                <a:solidFill>
                  <a:srgbClr val="FF0000"/>
                </a:solidFill>
                <a:latin typeface="Times New Roman" panose="02020603050405020304" pitchFamily="18" charset="0"/>
                <a:cs typeface="Times New Roman" panose="02020603050405020304" pitchFamily="18" charset="0"/>
              </a:rPr>
              <a:t>hể tích mol chất khí là gì?</a:t>
            </a:r>
            <a:endParaRPr lang="en-US" sz="3600" i="1" dirty="0">
              <a:solidFill>
                <a:srgbClr val="FF0000"/>
              </a:solidFill>
            </a:endParaRPr>
          </a:p>
        </p:txBody>
      </p:sp>
      <p:pic>
        <p:nvPicPr>
          <p:cNvPr id="12" name="Picture 11">
            <a:extLst>
              <a:ext uri="{FF2B5EF4-FFF2-40B4-BE49-F238E27FC236}">
                <a16:creationId xmlns:a16="http://schemas.microsoft.com/office/drawing/2014/main" id="{8E53AEF4-B457-E6CC-9EC6-CCC12BF2622D}"/>
              </a:ext>
            </a:extLst>
          </p:cNvPr>
          <p:cNvPicPr>
            <a:picLocks noChangeAspect="1"/>
          </p:cNvPicPr>
          <p:nvPr/>
        </p:nvPicPr>
        <p:blipFill>
          <a:blip r:embed="rId2"/>
          <a:stretch>
            <a:fillRect/>
          </a:stretch>
        </p:blipFill>
        <p:spPr>
          <a:xfrm>
            <a:off x="5569313" y="0"/>
            <a:ext cx="4571428" cy="4571428"/>
          </a:xfrm>
          <a:prstGeom prst="rect">
            <a:avLst/>
          </a:prstGeom>
        </p:spPr>
      </p:pic>
    </p:spTree>
    <p:extLst>
      <p:ext uri="{BB962C8B-B14F-4D97-AF65-F5344CB8AC3E}">
        <p14:creationId xmlns:p14="http://schemas.microsoft.com/office/powerpoint/2010/main" val="24993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9C4C-8246-3695-E10D-F03BE65F6F24}"/>
              </a:ext>
            </a:extLst>
          </p:cNvPr>
          <p:cNvSpPr>
            <a:spLocks noGrp="1"/>
          </p:cNvSpPr>
          <p:nvPr>
            <p:ph type="title"/>
          </p:nvPr>
        </p:nvSpPr>
        <p:spPr>
          <a:xfrm>
            <a:off x="2796362" y="1850777"/>
            <a:ext cx="3551275" cy="1795800"/>
          </a:xfrm>
        </p:spPr>
        <p:txBody>
          <a:bodyPr/>
          <a:lstStyle/>
          <a:p>
            <a:r>
              <a:rPr lang="vi-VN" sz="2800" i="1" dirty="0">
                <a:solidFill>
                  <a:schemeClr val="tx1"/>
                </a:solidFill>
                <a:latin typeface="Times New Roman" panose="02020603050405020304" pitchFamily="18" charset="0"/>
                <a:cs typeface="Times New Roman" panose="02020603050405020304" pitchFamily="18" charset="0"/>
              </a:rPr>
              <a:t>Thể tích mol của chất khí là thể tích chi</a:t>
            </a:r>
            <a:r>
              <a:rPr lang="en-US" sz="2800" i="1" dirty="0">
                <a:solidFill>
                  <a:schemeClr val="tx1"/>
                </a:solidFill>
                <a:latin typeface="Times New Roman" panose="02020603050405020304" pitchFamily="18" charset="0"/>
                <a:cs typeface="Times New Roman" panose="02020603050405020304" pitchFamily="18" charset="0"/>
              </a:rPr>
              <a:t>ế</a:t>
            </a:r>
            <a:r>
              <a:rPr lang="vi-VN" sz="2800" i="1" dirty="0">
                <a:solidFill>
                  <a:schemeClr val="tx1"/>
                </a:solidFill>
                <a:latin typeface="Times New Roman" panose="02020603050405020304" pitchFamily="18" charset="0"/>
                <a:cs typeface="Times New Roman" panose="02020603050405020304" pitchFamily="18" charset="0"/>
              </a:rPr>
              <a:t>m bởi N</a:t>
            </a:r>
            <a:r>
              <a:rPr lang="vi-VN" sz="2800" i="1" baseline="-25000" dirty="0">
                <a:solidFill>
                  <a:schemeClr val="tx1"/>
                </a:solidFill>
                <a:latin typeface="Times New Roman" panose="02020603050405020304" pitchFamily="18" charset="0"/>
                <a:cs typeface="Times New Roman" panose="02020603050405020304" pitchFamily="18" charset="0"/>
              </a:rPr>
              <a:t>A</a:t>
            </a:r>
            <a:r>
              <a:rPr lang="vi-VN" sz="2800" i="1" dirty="0">
                <a:solidFill>
                  <a:schemeClr val="tx1"/>
                </a:solidFill>
                <a:latin typeface="Times New Roman" panose="02020603050405020304" pitchFamily="18" charset="0"/>
                <a:cs typeface="Times New Roman" panose="02020603050405020304" pitchFamily="18" charset="0"/>
              </a:rPr>
              <a:t> phân tử c</a:t>
            </a:r>
            <a:r>
              <a:rPr lang="en-US" sz="2800" i="1" dirty="0">
                <a:solidFill>
                  <a:schemeClr val="tx1"/>
                </a:solidFill>
                <a:latin typeface="Times New Roman" panose="02020603050405020304" pitchFamily="18" charset="0"/>
                <a:cs typeface="Times New Roman" panose="02020603050405020304" pitchFamily="18" charset="0"/>
              </a:rPr>
              <a:t>ủ</a:t>
            </a:r>
            <a:r>
              <a:rPr lang="vi-VN" sz="2800" i="1" dirty="0">
                <a:solidFill>
                  <a:schemeClr val="tx1"/>
                </a:solidFill>
                <a:latin typeface="Times New Roman" panose="02020603050405020304" pitchFamily="18" charset="0"/>
                <a:cs typeface="Times New Roman" panose="02020603050405020304" pitchFamily="18" charset="0"/>
              </a:rPr>
              <a:t>a chất khí đó</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E39FBE1-47F8-9C7A-0B10-3C6BFC06989F}"/>
              </a:ext>
            </a:extLst>
          </p:cNvPr>
          <p:cNvPicPr>
            <a:picLocks noChangeAspect="1"/>
          </p:cNvPicPr>
          <p:nvPr/>
        </p:nvPicPr>
        <p:blipFill>
          <a:blip r:embed="rId2"/>
          <a:stretch>
            <a:fillRect/>
          </a:stretch>
        </p:blipFill>
        <p:spPr>
          <a:xfrm>
            <a:off x="5907635" y="1456470"/>
            <a:ext cx="3286565" cy="3286565"/>
          </a:xfrm>
          <a:prstGeom prst="rect">
            <a:avLst/>
          </a:prstGeom>
        </p:spPr>
      </p:pic>
    </p:spTree>
    <p:extLst>
      <p:ext uri="{BB962C8B-B14F-4D97-AF65-F5344CB8AC3E}">
        <p14:creationId xmlns:p14="http://schemas.microsoft.com/office/powerpoint/2010/main" val="221150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6275F6-BFBD-E857-2C08-A1333310B3DF}"/>
              </a:ext>
            </a:extLst>
          </p:cNvPr>
          <p:cNvPicPr>
            <a:picLocks noChangeAspect="1"/>
          </p:cNvPicPr>
          <p:nvPr/>
        </p:nvPicPr>
        <p:blipFill>
          <a:blip r:embed="rId2"/>
          <a:stretch>
            <a:fillRect/>
          </a:stretch>
        </p:blipFill>
        <p:spPr>
          <a:xfrm>
            <a:off x="833858" y="736809"/>
            <a:ext cx="7315200" cy="3095625"/>
          </a:xfrm>
          <a:prstGeom prst="rect">
            <a:avLst/>
          </a:prstGeom>
        </p:spPr>
      </p:pic>
      <p:sp>
        <p:nvSpPr>
          <p:cNvPr id="2" name="Title 1">
            <a:extLst>
              <a:ext uri="{FF2B5EF4-FFF2-40B4-BE49-F238E27FC236}">
                <a16:creationId xmlns:a16="http://schemas.microsoft.com/office/drawing/2014/main" id="{8C7E6B90-CAB1-D9E5-BEAA-54B308704B04}"/>
              </a:ext>
            </a:extLst>
          </p:cNvPr>
          <p:cNvSpPr>
            <a:spLocks noGrp="1"/>
          </p:cNvSpPr>
          <p:nvPr>
            <p:ph type="ctrTitle"/>
          </p:nvPr>
        </p:nvSpPr>
        <p:spPr>
          <a:xfrm>
            <a:off x="4099650" y="1023418"/>
            <a:ext cx="1259159" cy="299782"/>
          </a:xfrm>
        </p:spPr>
        <p:txBody>
          <a:bodyPr/>
          <a:lstStyle/>
          <a:p>
            <a:r>
              <a:rPr lang="en-US" sz="1600" dirty="0">
                <a:solidFill>
                  <a:schemeClr val="tx1"/>
                </a:solidFill>
                <a:latin typeface="Times New Roman" panose="02020603050405020304" pitchFamily="18" charset="0"/>
                <a:cs typeface="Times New Roman" panose="02020603050405020304" pitchFamily="18" charset="0"/>
              </a:rPr>
              <a:t>SO</a:t>
            </a:r>
            <a:r>
              <a:rPr lang="en-US" sz="1600" baseline="-25000" dirty="0">
                <a:solidFill>
                  <a:schemeClr val="tx1"/>
                </a:solidFill>
                <a:latin typeface="Times New Roman" panose="02020603050405020304" pitchFamily="18" charset="0"/>
                <a:cs typeface="Times New Roman" panose="02020603050405020304" pitchFamily="18" charset="0"/>
              </a:rPr>
              <a:t>2</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11B61E5-CA41-52BC-9BE2-D9777602B483}"/>
              </a:ext>
            </a:extLst>
          </p:cNvPr>
          <p:cNvSpPr txBox="1"/>
          <p:nvPr/>
        </p:nvSpPr>
        <p:spPr>
          <a:xfrm>
            <a:off x="2913321" y="2187029"/>
            <a:ext cx="808074"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6067695B-3D5A-6EF7-12B8-B9289DB93B1D}"/>
              </a:ext>
            </a:extLst>
          </p:cNvPr>
          <p:cNvSpPr txBox="1"/>
          <p:nvPr/>
        </p:nvSpPr>
        <p:spPr>
          <a:xfrm>
            <a:off x="5443872" y="2187028"/>
            <a:ext cx="808074"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43F2760F-5DAF-7AE1-2EC7-554B8BBEC3F5}"/>
              </a:ext>
            </a:extLst>
          </p:cNvPr>
          <p:cNvSpPr txBox="1"/>
          <p:nvPr/>
        </p:nvSpPr>
        <p:spPr>
          <a:xfrm>
            <a:off x="2375577" y="402524"/>
            <a:ext cx="4939623" cy="461665"/>
          </a:xfrm>
          <a:prstGeom prst="rect">
            <a:avLst/>
          </a:prstGeom>
          <a:noFill/>
        </p:spPr>
        <p:txBody>
          <a:bodyPr wrap="square" rtlCol="0">
            <a:spAutoFit/>
          </a:bodyPr>
          <a:lstStyle/>
          <a:p>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Ở cùng đi</a:t>
            </a:r>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ề</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u kiện nhiệt độ và áp suất</a:t>
            </a:r>
            <a:endParaRPr lang="en-US" sz="2400" i="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A580602-C330-A70E-2992-5E82DDB36A56}"/>
              </a:ext>
            </a:extLst>
          </p:cNvPr>
          <p:cNvSpPr txBox="1"/>
          <p:nvPr/>
        </p:nvSpPr>
        <p:spPr>
          <a:xfrm>
            <a:off x="1156378" y="3728982"/>
            <a:ext cx="1219200" cy="461665"/>
          </a:xfrm>
          <a:prstGeom prst="rect">
            <a:avLst/>
          </a:prstGeom>
          <a:noFill/>
        </p:spPr>
        <p:txBody>
          <a:bodyPr wrap="square" rtlCol="0">
            <a:spAutoFit/>
          </a:bodyPr>
          <a:lstStyle/>
          <a:p>
            <a:r>
              <a:rPr lang="en-US" sz="24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1 mol</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CF6A33D-E0FF-9D13-28F3-A2810A222BD8}"/>
              </a:ext>
            </a:extLst>
          </p:cNvPr>
          <p:cNvSpPr txBox="1"/>
          <p:nvPr/>
        </p:nvSpPr>
        <p:spPr>
          <a:xfrm>
            <a:off x="3962400" y="3800586"/>
            <a:ext cx="1219200" cy="461665"/>
          </a:xfrm>
          <a:prstGeom prst="rect">
            <a:avLst/>
          </a:prstGeom>
          <a:noFill/>
        </p:spPr>
        <p:txBody>
          <a:bodyPr wrap="square" rtlCol="0">
            <a:spAutoFit/>
          </a:bodyPr>
          <a:lstStyle/>
          <a:p>
            <a:r>
              <a:rPr lang="en-US" sz="24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1 mol</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B086B3C-F2A8-CA09-5490-8DE871A55421}"/>
              </a:ext>
            </a:extLst>
          </p:cNvPr>
          <p:cNvSpPr txBox="1"/>
          <p:nvPr/>
        </p:nvSpPr>
        <p:spPr>
          <a:xfrm>
            <a:off x="6768422" y="3829177"/>
            <a:ext cx="1219200" cy="461665"/>
          </a:xfrm>
          <a:prstGeom prst="rect">
            <a:avLst/>
          </a:prstGeom>
          <a:noFill/>
        </p:spPr>
        <p:txBody>
          <a:bodyPr wrap="square" rtlCol="0">
            <a:spAutoFit/>
          </a:bodyPr>
          <a:lstStyle/>
          <a:p>
            <a:r>
              <a:rPr lang="en-US" sz="24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1 mol</a:t>
            </a:r>
            <a:endParaRPr lang="en-US"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7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348A58-50F6-EE54-725B-149D2D51DD6D}"/>
              </a:ext>
            </a:extLst>
          </p:cNvPr>
          <p:cNvPicPr>
            <a:picLocks noChangeAspect="1"/>
          </p:cNvPicPr>
          <p:nvPr/>
        </p:nvPicPr>
        <p:blipFill rotWithShape="1">
          <a:blip r:embed="rId2"/>
          <a:srcRect l="10856" t="12816" r="8493" b="11713"/>
          <a:stretch/>
        </p:blipFill>
        <p:spPr>
          <a:xfrm>
            <a:off x="1669311" y="180753"/>
            <a:ext cx="5805377" cy="4962747"/>
          </a:xfrm>
          <a:prstGeom prst="rect">
            <a:avLst/>
          </a:prstGeom>
        </p:spPr>
      </p:pic>
      <p:sp>
        <p:nvSpPr>
          <p:cNvPr id="9" name="TextBox 8">
            <a:extLst>
              <a:ext uri="{FF2B5EF4-FFF2-40B4-BE49-F238E27FC236}">
                <a16:creationId xmlns:a16="http://schemas.microsoft.com/office/drawing/2014/main" id="{32D10606-B9F6-33FC-7AFA-5B583C0D5D11}"/>
              </a:ext>
            </a:extLst>
          </p:cNvPr>
          <p:cNvSpPr txBox="1"/>
          <p:nvPr/>
        </p:nvSpPr>
        <p:spPr>
          <a:xfrm>
            <a:off x="1892595" y="385832"/>
            <a:ext cx="5380075" cy="1332481"/>
          </a:xfrm>
          <a:prstGeom prst="rect">
            <a:avLst/>
          </a:prstGeom>
          <a:noFill/>
        </p:spPr>
        <p:txBody>
          <a:bodyPr wrap="square">
            <a:spAutoFit/>
          </a:bodyPr>
          <a:lstStyle/>
          <a:p>
            <a:pPr marL="0" marR="0" algn="ctr">
              <a:lnSpc>
                <a:spcPct val="115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Thể tích mol của các chất khí bất kì ở cùng đi</a:t>
            </a:r>
            <a:r>
              <a:rPr lang="en-US" sz="2400" dirty="0">
                <a:solidFill>
                  <a:srgbClr val="000000"/>
                </a:solidFill>
                <a:effectLst/>
                <a:latin typeface="Times New Roman" panose="02020603050405020304" pitchFamily="18" charset="0"/>
                <a:ea typeface="Times New Roman" panose="02020603050405020304" pitchFamily="18" charset="0"/>
              </a:rPr>
              <a:t>ề</a:t>
            </a:r>
            <a:r>
              <a:rPr lang="vi-VN" sz="2400" dirty="0">
                <a:solidFill>
                  <a:srgbClr val="000000"/>
                </a:solidFill>
                <a:effectLst/>
                <a:latin typeface="Times New Roman" panose="02020603050405020304" pitchFamily="18" charset="0"/>
                <a:ea typeface="Times New Roman" panose="02020603050405020304" pitchFamily="18" charset="0"/>
              </a:rPr>
              <a:t>u kiện nhiệt độ và áp suất đều bằng nhau.</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91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3F2760F-5DAF-7AE1-2EC7-554B8BBEC3F5}"/>
              </a:ext>
            </a:extLst>
          </p:cNvPr>
          <p:cNvSpPr txBox="1"/>
          <p:nvPr/>
        </p:nvSpPr>
        <p:spPr>
          <a:xfrm>
            <a:off x="632238" y="3629151"/>
            <a:ext cx="8033297" cy="830997"/>
          </a:xfrm>
          <a:prstGeom prst="rect">
            <a:avLst/>
          </a:prstGeom>
          <a:noFill/>
        </p:spPr>
        <p:txBody>
          <a:bodyPr wrap="square" rtlCol="0">
            <a:spAutoFit/>
          </a:bodyPr>
          <a:lstStyle/>
          <a:p>
            <a:pPr algn="ctr"/>
            <a:r>
              <a:rPr lang="en-US" sz="2400" b="1" i="1" dirty="0" err="1">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400" b="1"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 3.2. </a:t>
            </a:r>
            <a:r>
              <a:rPr lang="vi-VN"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Hai bình khí nitrogen</a:t>
            </a:r>
            <a:r>
              <a:rPr lang="en-US"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dioxide và chlorine có cùng</a:t>
            </a:r>
          </a:p>
          <a:p>
            <a:pPr algn="ctr"/>
            <a:r>
              <a:rPr lang="vi-VN"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thể tích, ở cùng đi</a:t>
            </a:r>
            <a:r>
              <a:rPr lang="en-US"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u kiện nhiệt độ</a:t>
            </a:r>
            <a:r>
              <a:rPr lang="en-US"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và áp suất</a:t>
            </a:r>
          </a:p>
        </p:txBody>
      </p:sp>
      <p:pic>
        <p:nvPicPr>
          <p:cNvPr id="16" name="Picture 15">
            <a:extLst>
              <a:ext uri="{FF2B5EF4-FFF2-40B4-BE49-F238E27FC236}">
                <a16:creationId xmlns:a16="http://schemas.microsoft.com/office/drawing/2014/main" id="{D4FA20E1-ECD9-381C-675F-F38A6A6D908E}"/>
              </a:ext>
            </a:extLst>
          </p:cNvPr>
          <p:cNvPicPr>
            <a:picLocks noChangeAspect="1"/>
          </p:cNvPicPr>
          <p:nvPr/>
        </p:nvPicPr>
        <p:blipFill>
          <a:blip r:embed="rId2"/>
          <a:stretch>
            <a:fillRect/>
          </a:stretch>
        </p:blipFill>
        <p:spPr>
          <a:xfrm>
            <a:off x="2054739" y="212048"/>
            <a:ext cx="5034521" cy="2741418"/>
          </a:xfrm>
          <a:prstGeom prst="rect">
            <a:avLst/>
          </a:prstGeom>
        </p:spPr>
      </p:pic>
      <p:sp>
        <p:nvSpPr>
          <p:cNvPr id="18" name="TextBox 17">
            <a:extLst>
              <a:ext uri="{FF2B5EF4-FFF2-40B4-BE49-F238E27FC236}">
                <a16:creationId xmlns:a16="http://schemas.microsoft.com/office/drawing/2014/main" id="{CB7FDE0E-68FA-944A-2579-6E6A3AB7D201}"/>
              </a:ext>
            </a:extLst>
          </p:cNvPr>
          <p:cNvSpPr txBox="1"/>
          <p:nvPr/>
        </p:nvSpPr>
        <p:spPr>
          <a:xfrm>
            <a:off x="1632098" y="2968143"/>
            <a:ext cx="2599660" cy="646331"/>
          </a:xfrm>
          <a:prstGeom prst="rect">
            <a:avLst/>
          </a:prstGeom>
          <a:noFill/>
        </p:spPr>
        <p:txBody>
          <a:bodyPr wrap="square">
            <a:spAutoFit/>
          </a:bodyPr>
          <a:lstStyle/>
          <a:p>
            <a:pPr algn="ctr"/>
            <a:r>
              <a:rPr lang="en-US" sz="1800" i="1" dirty="0" err="1">
                <a:solidFill>
                  <a:srgbClr val="0070C0"/>
                </a:solidFill>
                <a:latin typeface="Times New Roman" panose="02020603050405020304" pitchFamily="18" charset="0"/>
                <a:cs typeface="Times New Roman" panose="02020603050405020304" pitchFamily="18" charset="0"/>
              </a:rPr>
              <a:t>Bình</a:t>
            </a:r>
            <a:r>
              <a:rPr lang="en-US" sz="1800" i="1" dirty="0">
                <a:solidFill>
                  <a:srgbClr val="0070C0"/>
                </a:solidFill>
                <a:latin typeface="Times New Roman" panose="02020603050405020304" pitchFamily="18" charset="0"/>
                <a:cs typeface="Times New Roman" panose="02020603050405020304" pitchFamily="18" charset="0"/>
              </a:rPr>
              <a:t> </a:t>
            </a:r>
            <a:r>
              <a:rPr lang="en-US" sz="1800" i="1" dirty="0" err="1">
                <a:solidFill>
                  <a:srgbClr val="0070C0"/>
                </a:solidFill>
                <a:latin typeface="Times New Roman" panose="02020603050405020304" pitchFamily="18" charset="0"/>
                <a:cs typeface="Times New Roman" panose="02020603050405020304" pitchFamily="18" charset="0"/>
              </a:rPr>
              <a:t>khí</a:t>
            </a:r>
            <a:r>
              <a:rPr lang="en-US" sz="1800" i="1" dirty="0">
                <a:solidFill>
                  <a:srgbClr val="0070C0"/>
                </a:solidFill>
                <a:latin typeface="Times New Roman" panose="02020603050405020304" pitchFamily="18" charset="0"/>
                <a:cs typeface="Times New Roman" panose="02020603050405020304" pitchFamily="18" charset="0"/>
              </a:rPr>
              <a:t> nitrogen dioxide</a:t>
            </a:r>
          </a:p>
          <a:p>
            <a:pPr algn="ctr"/>
            <a:r>
              <a:rPr lang="en-US" sz="1800" i="1" dirty="0">
                <a:solidFill>
                  <a:srgbClr val="0070C0"/>
                </a:solidFill>
                <a:latin typeface="Times New Roman" panose="02020603050405020304" pitchFamily="18" charset="0"/>
                <a:cs typeface="Times New Roman" panose="02020603050405020304" pitchFamily="18" charset="0"/>
              </a:rPr>
              <a:t>NO</a:t>
            </a:r>
            <a:r>
              <a:rPr lang="en-US" sz="1800" i="1" baseline="-25000" dirty="0">
                <a:solidFill>
                  <a:srgbClr val="0070C0"/>
                </a:solidFill>
                <a:latin typeface="Times New Roman" panose="02020603050405020304" pitchFamily="18" charset="0"/>
                <a:cs typeface="Times New Roman" panose="02020603050405020304" pitchFamily="18" charset="0"/>
              </a:rPr>
              <a:t>2</a:t>
            </a:r>
            <a:endParaRPr lang="en-US" sz="1800" dirty="0"/>
          </a:p>
        </p:txBody>
      </p:sp>
      <p:sp>
        <p:nvSpPr>
          <p:cNvPr id="22" name="TextBox 21">
            <a:extLst>
              <a:ext uri="{FF2B5EF4-FFF2-40B4-BE49-F238E27FC236}">
                <a16:creationId xmlns:a16="http://schemas.microsoft.com/office/drawing/2014/main" id="{9ECA4391-095C-1894-83D3-73A5CD8C8F59}"/>
              </a:ext>
            </a:extLst>
          </p:cNvPr>
          <p:cNvSpPr txBox="1"/>
          <p:nvPr/>
        </p:nvSpPr>
        <p:spPr>
          <a:xfrm>
            <a:off x="4460759" y="2968143"/>
            <a:ext cx="2413591" cy="646331"/>
          </a:xfrm>
          <a:prstGeom prst="rect">
            <a:avLst/>
          </a:prstGeom>
          <a:noFill/>
        </p:spPr>
        <p:txBody>
          <a:bodyPr wrap="square">
            <a:spAutoFit/>
          </a:bodyPr>
          <a:lstStyle/>
          <a:p>
            <a:pPr algn="ctr"/>
            <a:r>
              <a:rPr lang="en-US" sz="1800" i="1" dirty="0" err="1">
                <a:solidFill>
                  <a:srgbClr val="0070C0"/>
                </a:solidFill>
                <a:latin typeface="Times New Roman" panose="02020603050405020304" pitchFamily="18" charset="0"/>
                <a:cs typeface="Times New Roman" panose="02020603050405020304" pitchFamily="18" charset="0"/>
              </a:rPr>
              <a:t>Bình</a:t>
            </a:r>
            <a:r>
              <a:rPr lang="en-US" sz="1800" i="1" dirty="0">
                <a:solidFill>
                  <a:srgbClr val="0070C0"/>
                </a:solidFill>
                <a:latin typeface="Times New Roman" panose="02020603050405020304" pitchFamily="18" charset="0"/>
                <a:cs typeface="Times New Roman" panose="02020603050405020304" pitchFamily="18" charset="0"/>
              </a:rPr>
              <a:t> </a:t>
            </a:r>
            <a:r>
              <a:rPr lang="en-US" sz="1800" i="1" dirty="0" err="1">
                <a:solidFill>
                  <a:srgbClr val="0070C0"/>
                </a:solidFill>
                <a:latin typeface="Times New Roman" panose="02020603050405020304" pitchFamily="18" charset="0"/>
                <a:cs typeface="Times New Roman" panose="02020603050405020304" pitchFamily="18" charset="0"/>
              </a:rPr>
              <a:t>khí</a:t>
            </a:r>
            <a:r>
              <a:rPr lang="en-US" sz="1800" i="1" dirty="0">
                <a:solidFill>
                  <a:srgbClr val="0070C0"/>
                </a:solidFill>
                <a:latin typeface="Times New Roman" panose="02020603050405020304" pitchFamily="18" charset="0"/>
                <a:cs typeface="Times New Roman" panose="02020603050405020304" pitchFamily="18" charset="0"/>
              </a:rPr>
              <a:t> chlorine</a:t>
            </a:r>
          </a:p>
          <a:p>
            <a:pPr algn="ctr"/>
            <a:r>
              <a:rPr lang="en-US" sz="1800" i="1" dirty="0">
                <a:solidFill>
                  <a:srgbClr val="0070C0"/>
                </a:solidFill>
                <a:latin typeface="Times New Roman" panose="02020603050405020304" pitchFamily="18" charset="0"/>
                <a:cs typeface="Times New Roman" panose="02020603050405020304" pitchFamily="18" charset="0"/>
              </a:rPr>
              <a:t>Cl</a:t>
            </a:r>
            <a:r>
              <a:rPr lang="en-US" sz="1800" i="1" baseline="-25000" dirty="0">
                <a:solidFill>
                  <a:srgbClr val="0070C0"/>
                </a:solidFill>
                <a:latin typeface="Times New Roman" panose="02020603050405020304" pitchFamily="18" charset="0"/>
                <a:cs typeface="Times New Roman" panose="02020603050405020304" pitchFamily="18" charset="0"/>
              </a:rPr>
              <a:t>2</a:t>
            </a:r>
            <a:endParaRPr lang="en-US" sz="1800" dirty="0"/>
          </a:p>
        </p:txBody>
      </p:sp>
    </p:spTree>
    <p:extLst>
      <p:ext uri="{BB962C8B-B14F-4D97-AF65-F5344CB8AC3E}">
        <p14:creationId xmlns:p14="http://schemas.microsoft.com/office/powerpoint/2010/main" val="6332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1C0BF2-5F97-BA9E-B4F3-17F7CE63D946}"/>
              </a:ext>
            </a:extLst>
          </p:cNvPr>
          <p:cNvSpPr txBox="1"/>
          <p:nvPr/>
        </p:nvSpPr>
        <p:spPr>
          <a:xfrm>
            <a:off x="2392326" y="772975"/>
            <a:ext cx="4572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90500">
              <a:spcAft>
                <a:spcPts val="900"/>
              </a:spcAft>
            </a:pPr>
            <a:r>
              <a:rPr lang="vi-VN" sz="2800" i="1" dirty="0">
                <a:solidFill>
                  <a:srgbClr val="000000"/>
                </a:solidFill>
                <a:latin typeface="Times New Roman" panose="02020603050405020304" pitchFamily="18" charset="0"/>
                <a:ea typeface="Times New Roman" panose="02020603050405020304" pitchFamily="18" charset="0"/>
              </a:rPr>
              <a:t>Ở điểu kiện chuẩn (25 °C và 1 bar), 1 mol khí bất kì đều chiếm th</a:t>
            </a:r>
            <a:r>
              <a:rPr lang="en-US" sz="2800" i="1" dirty="0">
                <a:solidFill>
                  <a:srgbClr val="000000"/>
                </a:solidFill>
                <a:latin typeface="Times New Roman" panose="02020603050405020304" pitchFamily="18" charset="0"/>
                <a:ea typeface="Times New Roman" panose="02020603050405020304" pitchFamily="18" charset="0"/>
              </a:rPr>
              <a:t>ể </a:t>
            </a:r>
            <a:r>
              <a:rPr lang="vi-VN" sz="2800" i="1" dirty="0">
                <a:solidFill>
                  <a:srgbClr val="000000"/>
                </a:solidFill>
                <a:latin typeface="Times New Roman" panose="02020603050405020304" pitchFamily="18" charset="0"/>
                <a:ea typeface="Times New Roman" panose="02020603050405020304" pitchFamily="18" charset="0"/>
              </a:rPr>
              <a:t>tích là 24,79 lít.</a:t>
            </a:r>
            <a:endParaRPr lang="en-US" sz="2800" i="1"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ECDA4AFE-0CE5-C9AF-53C7-608B82F77734}"/>
              </a:ext>
            </a:extLst>
          </p:cNvPr>
          <p:cNvSpPr/>
          <p:nvPr/>
        </p:nvSpPr>
        <p:spPr>
          <a:xfrm>
            <a:off x="1855381" y="2571750"/>
            <a:ext cx="5433238" cy="15417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i="1" dirty="0">
                <a:solidFill>
                  <a:srgbClr val="000000"/>
                </a:solidFill>
                <a:latin typeface="Times New Roman" panose="02020603050405020304" pitchFamily="18" charset="0"/>
                <a:ea typeface="Times New Roman" panose="02020603050405020304" pitchFamily="18" charset="0"/>
              </a:rPr>
              <a:t>Vậy ở điều kiện này, n mol khí chiếm thể tích là: </a:t>
            </a:r>
          </a:p>
          <a:p>
            <a:pPr algn="ctr"/>
            <a:r>
              <a:rPr lang="vi-VN" sz="2800" i="1" dirty="0">
                <a:solidFill>
                  <a:srgbClr val="000000"/>
                </a:solidFill>
                <a:latin typeface="Times New Roman" panose="02020603050405020304" pitchFamily="18" charset="0"/>
                <a:ea typeface="Times New Roman" panose="02020603050405020304" pitchFamily="18" charset="0"/>
              </a:rPr>
              <a:t>V = 24,79.n (L).</a:t>
            </a:r>
          </a:p>
        </p:txBody>
      </p:sp>
    </p:spTree>
    <p:extLst>
      <p:ext uri="{BB962C8B-B14F-4D97-AF65-F5344CB8AC3E}">
        <p14:creationId xmlns:p14="http://schemas.microsoft.com/office/powerpoint/2010/main" val="39258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B90506-D050-4D16-B859-655E44FE8A5A}"/>
              </a:ext>
            </a:extLst>
          </p:cNvPr>
          <p:cNvPicPr>
            <a:picLocks noChangeAspect="1"/>
          </p:cNvPicPr>
          <p:nvPr/>
        </p:nvPicPr>
        <p:blipFill>
          <a:blip r:embed="rId2"/>
          <a:stretch>
            <a:fillRect/>
          </a:stretch>
        </p:blipFill>
        <p:spPr>
          <a:xfrm>
            <a:off x="-1089065" y="2923953"/>
            <a:ext cx="4670616" cy="2615545"/>
          </a:xfrm>
          <a:prstGeom prst="rect">
            <a:avLst/>
          </a:prstGeom>
        </p:spPr>
      </p:pic>
      <p:sp>
        <p:nvSpPr>
          <p:cNvPr id="8" name="TextBox 7">
            <a:extLst>
              <a:ext uri="{FF2B5EF4-FFF2-40B4-BE49-F238E27FC236}">
                <a16:creationId xmlns:a16="http://schemas.microsoft.com/office/drawing/2014/main" id="{D846A649-B3AA-C971-5B31-B705E5E5663E}"/>
              </a:ext>
            </a:extLst>
          </p:cNvPr>
          <p:cNvSpPr txBox="1"/>
          <p:nvPr/>
        </p:nvSpPr>
        <p:spPr>
          <a:xfrm>
            <a:off x="2101303" y="2820846"/>
            <a:ext cx="2806259" cy="1468094"/>
          </a:xfrm>
          <a:prstGeom prst="rect">
            <a:avLst/>
          </a:prstGeom>
          <a:noFill/>
        </p:spPr>
        <p:txBody>
          <a:bodyPr wrap="square">
            <a:spAutoFit/>
          </a:bodyPr>
          <a:lstStyle/>
          <a:p>
            <a:pPr marL="0" marR="0" indent="190500" algn="ctr">
              <a:lnSpc>
                <a:spcPct val="109000"/>
              </a:lnSpc>
              <a:spcBef>
                <a:spcPts val="0"/>
              </a:spcBef>
              <a:spcAft>
                <a:spcPts val="0"/>
              </a:spcAft>
            </a:pPr>
            <a:r>
              <a:rPr lang="vi-VN" sz="2800" b="1" i="1">
                <a:solidFill>
                  <a:srgbClr val="FF0000"/>
                </a:solidFill>
                <a:effectLst/>
                <a:latin typeface="Times New Roman" panose="02020603050405020304" pitchFamily="18" charset="0"/>
                <a:ea typeface="Times New Roman" panose="02020603050405020304" pitchFamily="18" charset="0"/>
              </a:rPr>
              <a:t>Thể tích mol của một số chất lỏng và chất rắn</a:t>
            </a:r>
            <a:endParaRPr lang="vi-VN" sz="2800" b="1" i="1" dirty="0">
              <a:solidFill>
                <a:srgbClr val="FF000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AA65DB1-3FAB-7592-7331-482F64F74FBA}"/>
              </a:ext>
            </a:extLst>
          </p:cNvPr>
          <p:cNvSpPr txBox="1"/>
          <p:nvPr/>
        </p:nvSpPr>
        <p:spPr>
          <a:xfrm>
            <a:off x="5283740" y="2752778"/>
            <a:ext cx="3529753" cy="2241768"/>
          </a:xfrm>
          <a:prstGeom prst="rect">
            <a:avLst/>
          </a:prstGeom>
          <a:noFill/>
        </p:spPr>
        <p:txBody>
          <a:bodyPr wrap="square">
            <a:spAutoFit/>
          </a:bodyPr>
          <a:lstStyle/>
          <a:p>
            <a:pPr indent="190500" algn="just">
              <a:lnSpc>
                <a:spcPct val="97000"/>
              </a:lnSpc>
              <a:spcAft>
                <a:spcPts val="30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Th</a:t>
            </a:r>
            <a:r>
              <a:rPr lang="en-US" sz="2400" dirty="0">
                <a:latin typeface="Times New Roman" panose="02020603050405020304" pitchFamily="18" charset="0"/>
                <a:ea typeface="Arial" panose="020B0604020202020204" pitchFamily="34" charset="0"/>
                <a:cs typeface="Times New Roman" panose="02020603050405020304" pitchFamily="18" charset="0"/>
              </a:rPr>
              <a:t>ể </a:t>
            </a:r>
            <a:r>
              <a:rPr lang="vi-VN" sz="2400" dirty="0">
                <a:latin typeface="Times New Roman" panose="02020603050405020304" pitchFamily="18" charset="0"/>
                <a:ea typeface="Arial" panose="020B0604020202020204" pitchFamily="34" charset="0"/>
                <a:cs typeface="Times New Roman" panose="02020603050405020304" pitchFamily="18" charset="0"/>
              </a:rPr>
              <a:t>tích mol của chất rắn và chất lỏng thường rất nhỏ so với thể tích mol của chất khí ở cùng đi</a:t>
            </a:r>
            <a:r>
              <a:rPr lang="en-US" sz="2400" dirty="0">
                <a:latin typeface="Times New Roman" panose="02020603050405020304" pitchFamily="18" charset="0"/>
                <a:ea typeface="Arial" panose="020B0604020202020204" pitchFamily="34" charset="0"/>
                <a:cs typeface="Times New Roman" panose="02020603050405020304" pitchFamily="18" charset="0"/>
              </a:rPr>
              <a:t>ề</a:t>
            </a:r>
            <a:r>
              <a:rPr lang="vi-VN" sz="2400" dirty="0">
                <a:latin typeface="Times New Roman" panose="02020603050405020304" pitchFamily="18" charset="0"/>
                <a:ea typeface="Arial" panose="020B0604020202020204" pitchFamily="34" charset="0"/>
                <a:cs typeface="Times New Roman" panose="02020603050405020304" pitchFamily="18" charset="0"/>
              </a:rPr>
              <a:t>u kiện, ít phụ thuộc vào nhiệt độ và áp suất.</a:t>
            </a:r>
          </a:p>
        </p:txBody>
      </p:sp>
      <p:sp>
        <p:nvSpPr>
          <p:cNvPr id="12" name="TextBox 11">
            <a:extLst>
              <a:ext uri="{FF2B5EF4-FFF2-40B4-BE49-F238E27FC236}">
                <a16:creationId xmlns:a16="http://schemas.microsoft.com/office/drawing/2014/main" id="{FA5BB77C-B413-710E-53AA-7BC81128470E}"/>
              </a:ext>
            </a:extLst>
          </p:cNvPr>
          <p:cNvSpPr txBox="1"/>
          <p:nvPr/>
        </p:nvSpPr>
        <p:spPr>
          <a:xfrm>
            <a:off x="657908" y="593513"/>
            <a:ext cx="7828184" cy="830997"/>
          </a:xfrm>
          <a:prstGeom prst="rect">
            <a:avLst/>
          </a:prstGeom>
          <a:noFill/>
        </p:spPr>
        <p:txBody>
          <a:bodyPr wrap="square">
            <a:spAutoFit/>
          </a:bodyPr>
          <a:lstStyle/>
          <a:p>
            <a:r>
              <a:rPr lang="vi-VN" sz="2400" dirty="0">
                <a:latin typeface="Times New Roman" panose="02020603050405020304" pitchFamily="18" charset="0"/>
                <a:ea typeface="Arial" panose="020B0604020202020204" pitchFamily="34" charset="0"/>
                <a:cs typeface="Times New Roman" panose="02020603050405020304" pitchFamily="18" charset="0"/>
              </a:rPr>
              <a:t>Thể tích mo</a:t>
            </a:r>
            <a:r>
              <a:rPr lang="en-US" sz="2400" dirty="0">
                <a:latin typeface="Times New Roman" panose="02020603050405020304" pitchFamily="18" charset="0"/>
                <a:ea typeface="Arial" panose="020B0604020202020204" pitchFamily="34" charset="0"/>
                <a:cs typeface="Times New Roman" panose="02020603050405020304" pitchFamily="18" charset="0"/>
              </a:rPr>
              <a:t>l</a:t>
            </a:r>
            <a:r>
              <a:rPr lang="vi-VN" sz="2400" dirty="0">
                <a:latin typeface="Times New Roman" panose="02020603050405020304" pitchFamily="18" charset="0"/>
                <a:ea typeface="Arial" panose="020B0604020202020204" pitchFamily="34" charset="0"/>
                <a:cs typeface="Times New Roman" panose="02020603050405020304" pitchFamily="18" charset="0"/>
              </a:rPr>
              <a:t> của một số chất rắn và chất lỏng ở 25 °C và 1 bar như sau:</a:t>
            </a:r>
          </a:p>
        </p:txBody>
      </p:sp>
      <p:sp>
        <p:nvSpPr>
          <p:cNvPr id="14" name="TextBox 13">
            <a:extLst>
              <a:ext uri="{FF2B5EF4-FFF2-40B4-BE49-F238E27FC236}">
                <a16:creationId xmlns:a16="http://schemas.microsoft.com/office/drawing/2014/main" id="{BE3F8545-4AD5-F5E3-367C-16FDC6E40562}"/>
              </a:ext>
            </a:extLst>
          </p:cNvPr>
          <p:cNvSpPr txBox="1"/>
          <p:nvPr/>
        </p:nvSpPr>
        <p:spPr>
          <a:xfrm>
            <a:off x="4023591" y="1009011"/>
            <a:ext cx="4670616" cy="1569660"/>
          </a:xfrm>
          <a:prstGeom prst="rect">
            <a:avLst/>
          </a:prstGeom>
          <a:noFill/>
        </p:spPr>
        <p:txBody>
          <a:bodyPr wrap="square">
            <a:spAutoFit/>
          </a:bodyPr>
          <a:lstStyle/>
          <a:p>
            <a:r>
              <a:rPr lang="vi-VN" sz="2400" dirty="0">
                <a:latin typeface="Times New Roman" panose="02020603050405020304" pitchFamily="18" charset="0"/>
                <a:ea typeface="Arial" panose="020B0604020202020204" pitchFamily="34" charset="0"/>
                <a:cs typeface="Times New Roman" panose="02020603050405020304" pitchFamily="18" charset="0"/>
              </a:rPr>
              <a:t>Copper (đ</a:t>
            </a:r>
            <a:r>
              <a:rPr lang="en-US" sz="2400" dirty="0">
                <a:latin typeface="Times New Roman" panose="02020603050405020304" pitchFamily="18" charset="0"/>
                <a:ea typeface="Arial" panose="020B0604020202020204" pitchFamily="34" charset="0"/>
                <a:cs typeface="Times New Roman" panose="02020603050405020304" pitchFamily="18" charset="0"/>
              </a:rPr>
              <a:t>ồ</a:t>
            </a:r>
            <a:r>
              <a:rPr lang="vi-VN" sz="2400" dirty="0">
                <a:latin typeface="Times New Roman" panose="02020603050405020304" pitchFamily="18" charset="0"/>
                <a:ea typeface="Arial" panose="020B0604020202020204" pitchFamily="34" charset="0"/>
                <a:cs typeface="Times New Roman" panose="02020603050405020304" pitchFamily="18" charset="0"/>
              </a:rPr>
              <a:t>ng): 7,2 cm</a:t>
            </a:r>
            <a:r>
              <a:rPr lang="en-US" sz="2400" baseline="30000" dirty="0">
                <a:latin typeface="Times New Roman" panose="02020603050405020304" pitchFamily="18" charset="0"/>
                <a:ea typeface="Arial" panose="020B0604020202020204" pitchFamily="34" charset="0"/>
                <a:cs typeface="Times New Roman" panose="02020603050405020304" pitchFamily="18" charset="0"/>
              </a:rPr>
              <a:t>3</a:t>
            </a:r>
            <a:r>
              <a:rPr lang="en-US" sz="2400" dirty="0">
                <a:latin typeface="Times New Roman" panose="02020603050405020304" pitchFamily="18" charset="0"/>
                <a:ea typeface="Arial" panose="020B0604020202020204" pitchFamily="34" charset="0"/>
                <a:cs typeface="Times New Roman" panose="02020603050405020304" pitchFamily="18" charset="0"/>
              </a:rPr>
              <a:t>/</a:t>
            </a:r>
            <a:r>
              <a:rPr lang="vi-VN" sz="2400" dirty="0">
                <a:latin typeface="Times New Roman" panose="02020603050405020304" pitchFamily="18" charset="0"/>
                <a:ea typeface="Arial" panose="020B0604020202020204" pitchFamily="34" charset="0"/>
                <a:cs typeface="Times New Roman" panose="02020603050405020304" pitchFamily="18" charset="0"/>
              </a:rPr>
              <a:t>mol;</a:t>
            </a:r>
          </a:p>
          <a:p>
            <a:r>
              <a:rPr lang="vi-VN" sz="2400" dirty="0">
                <a:latin typeface="Times New Roman" panose="02020603050405020304" pitchFamily="18" charset="0"/>
                <a:ea typeface="Arial" panose="020B0604020202020204" pitchFamily="34" charset="0"/>
                <a:cs typeface="Times New Roman" panose="02020603050405020304" pitchFamily="18" charset="0"/>
              </a:rPr>
              <a:t>Aluminium (nhôm): 10,0 cm</a:t>
            </a:r>
            <a:r>
              <a:rPr lang="en-US" sz="2400" baseline="30000" dirty="0">
                <a:latin typeface="Times New Roman" panose="02020603050405020304" pitchFamily="18" charset="0"/>
                <a:ea typeface="Arial" panose="020B0604020202020204" pitchFamily="34" charset="0"/>
                <a:cs typeface="Times New Roman" panose="02020603050405020304" pitchFamily="18" charset="0"/>
              </a:rPr>
              <a:t> 3</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mol;</a:t>
            </a:r>
          </a:p>
          <a:p>
            <a:r>
              <a:rPr lang="vi-VN" sz="2400" dirty="0">
                <a:latin typeface="Times New Roman" panose="02020603050405020304" pitchFamily="18" charset="0"/>
                <a:ea typeface="Arial" panose="020B0604020202020204" pitchFamily="34" charset="0"/>
                <a:cs typeface="Times New Roman" panose="02020603050405020304" pitchFamily="18" charset="0"/>
              </a:rPr>
              <a:t>Nước lỏng: 18,0cm</a:t>
            </a:r>
            <a:r>
              <a:rPr lang="en-US" sz="2400" baseline="30000" dirty="0">
                <a:latin typeface="Times New Roman" panose="02020603050405020304" pitchFamily="18" charset="0"/>
                <a:ea typeface="Arial" panose="020B0604020202020204" pitchFamily="34" charset="0"/>
                <a:cs typeface="Times New Roman" panose="02020603050405020304" pitchFamily="18" charset="0"/>
              </a:rPr>
              <a:t> 3</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mol;</a:t>
            </a:r>
          </a:p>
          <a:p>
            <a:r>
              <a:rPr lang="vi-VN" sz="2400" dirty="0">
                <a:latin typeface="Times New Roman" panose="02020603050405020304" pitchFamily="18" charset="0"/>
                <a:ea typeface="Arial" panose="020B0604020202020204" pitchFamily="34" charset="0"/>
                <a:cs typeface="Times New Roman" panose="02020603050405020304" pitchFamily="18" charset="0"/>
              </a:rPr>
              <a:t>Ethanol: 57,5 cm</a:t>
            </a:r>
            <a:r>
              <a:rPr lang="en-US" sz="2400" baseline="30000" dirty="0">
                <a:latin typeface="Times New Roman" panose="02020603050405020304" pitchFamily="18" charset="0"/>
                <a:ea typeface="Arial" panose="020B0604020202020204" pitchFamily="34" charset="0"/>
                <a:cs typeface="Times New Roman" panose="02020603050405020304" pitchFamily="18" charset="0"/>
              </a:rPr>
              <a:t> 3</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mol.</a:t>
            </a:r>
          </a:p>
        </p:txBody>
      </p:sp>
    </p:spTree>
    <p:extLst>
      <p:ext uri="{BB962C8B-B14F-4D97-AF65-F5344CB8AC3E}">
        <p14:creationId xmlns:p14="http://schemas.microsoft.com/office/powerpoint/2010/main" val="18299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3"/>
        <p:cNvGrpSpPr/>
        <p:nvPr/>
      </p:nvGrpSpPr>
      <p:grpSpPr>
        <a:xfrm>
          <a:off x="0" y="0"/>
          <a:ext cx="0" cy="0"/>
          <a:chOff x="0" y="0"/>
          <a:chExt cx="0" cy="0"/>
        </a:xfrm>
      </p:grpSpPr>
      <p:sp>
        <p:nvSpPr>
          <p:cNvPr id="514" name="Google Shape;514;p62"/>
          <p:cNvSpPr txBox="1">
            <a:spLocks noGrp="1"/>
          </p:cNvSpPr>
          <p:nvPr>
            <p:ph type="ctrTitle"/>
          </p:nvPr>
        </p:nvSpPr>
        <p:spPr>
          <a:xfrm>
            <a:off x="2919600" y="1067462"/>
            <a:ext cx="1652400" cy="3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latin typeface="Times New Roman" panose="02020603050405020304" pitchFamily="18" charset="0"/>
                <a:cs typeface="Times New Roman" panose="02020603050405020304" pitchFamily="18" charset="0"/>
              </a:rPr>
              <a:t>MOL</a:t>
            </a:r>
            <a:endParaRPr sz="2400" b="1" dirty="0">
              <a:latin typeface="Times New Roman" panose="02020603050405020304" pitchFamily="18" charset="0"/>
              <a:cs typeface="Times New Roman" panose="02020603050405020304" pitchFamily="18" charset="0"/>
            </a:endParaRPr>
          </a:p>
        </p:txBody>
      </p:sp>
      <p:sp>
        <p:nvSpPr>
          <p:cNvPr id="516" name="Google Shape;516;p62"/>
          <p:cNvSpPr txBox="1">
            <a:spLocks noGrp="1"/>
          </p:cNvSpPr>
          <p:nvPr>
            <p:ph type="title" idx="2"/>
          </p:nvPr>
        </p:nvSpPr>
        <p:spPr>
          <a:xfrm>
            <a:off x="1927225" y="940250"/>
            <a:ext cx="1031100" cy="75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sp>
        <p:nvSpPr>
          <p:cNvPr id="517" name="Google Shape;517;p62"/>
          <p:cNvSpPr txBox="1">
            <a:spLocks noGrp="1"/>
          </p:cNvSpPr>
          <p:nvPr>
            <p:ph type="ctrTitle" idx="3"/>
          </p:nvPr>
        </p:nvSpPr>
        <p:spPr>
          <a:xfrm>
            <a:off x="5495701" y="1410882"/>
            <a:ext cx="1830132" cy="3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400" b="1" dirty="0">
                <a:latin typeface="Times New Roman" panose="02020603050405020304" pitchFamily="18" charset="0"/>
                <a:cs typeface="Times New Roman" panose="02020603050405020304" pitchFamily="18" charset="0"/>
              </a:rPr>
              <a:t>TỈ KHỐI CHẤT KHÍ</a:t>
            </a:r>
            <a:endParaRPr sz="2400" b="1" dirty="0">
              <a:latin typeface="Times New Roman" panose="02020603050405020304" pitchFamily="18" charset="0"/>
              <a:cs typeface="Times New Roman" panose="02020603050405020304" pitchFamily="18" charset="0"/>
            </a:endParaRPr>
          </a:p>
        </p:txBody>
      </p:sp>
      <p:sp>
        <p:nvSpPr>
          <p:cNvPr id="519" name="Google Shape;519;p62"/>
          <p:cNvSpPr txBox="1">
            <a:spLocks noGrp="1"/>
          </p:cNvSpPr>
          <p:nvPr>
            <p:ph type="title" idx="5"/>
          </p:nvPr>
        </p:nvSpPr>
        <p:spPr>
          <a:xfrm>
            <a:off x="4497600" y="940250"/>
            <a:ext cx="1031100" cy="75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II.</a:t>
            </a:r>
            <a:endParaRPr b="1" dirty="0">
              <a:latin typeface="Times New Roman" panose="02020603050405020304" pitchFamily="18" charset="0"/>
              <a:cs typeface="Times New Roman" panose="02020603050405020304" pitchFamily="18" charset="0"/>
            </a:endParaRPr>
          </a:p>
        </p:txBody>
      </p:sp>
      <p:sp>
        <p:nvSpPr>
          <p:cNvPr id="520" name="Google Shape;520;p62"/>
          <p:cNvSpPr txBox="1">
            <a:spLocks noGrp="1"/>
          </p:cNvSpPr>
          <p:nvPr>
            <p:ph type="ctrTitle" idx="6"/>
          </p:nvPr>
        </p:nvSpPr>
        <p:spPr>
          <a:xfrm>
            <a:off x="2919600" y="2234314"/>
            <a:ext cx="1652400" cy="3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2400" b="1" dirty="0">
                <a:latin typeface="Times New Roman" panose="02020603050405020304" pitchFamily="18" charset="0"/>
                <a:cs typeface="Times New Roman" panose="02020603050405020304" pitchFamily="18" charset="0"/>
              </a:rPr>
              <a:t>K</a:t>
            </a:r>
            <a:r>
              <a:rPr lang="en" sz="2400" b="1" dirty="0">
                <a:latin typeface="Times New Roman" panose="02020603050405020304" pitchFamily="18" charset="0"/>
                <a:cs typeface="Times New Roman" panose="02020603050405020304" pitchFamily="18" charset="0"/>
              </a:rPr>
              <a:t>hái niệm</a:t>
            </a:r>
            <a:endParaRPr sz="2400" b="1" dirty="0">
              <a:latin typeface="Times New Roman" panose="02020603050405020304" pitchFamily="18" charset="0"/>
              <a:cs typeface="Times New Roman" panose="02020603050405020304" pitchFamily="18" charset="0"/>
            </a:endParaRPr>
          </a:p>
        </p:txBody>
      </p:sp>
      <p:sp>
        <p:nvSpPr>
          <p:cNvPr id="522" name="Google Shape;522;p62"/>
          <p:cNvSpPr txBox="1">
            <a:spLocks noGrp="1"/>
          </p:cNvSpPr>
          <p:nvPr>
            <p:ph type="title" idx="8"/>
          </p:nvPr>
        </p:nvSpPr>
        <p:spPr>
          <a:xfrm>
            <a:off x="1927225" y="2052500"/>
            <a:ext cx="1209380" cy="75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526" name="Google Shape;526;p62"/>
          <p:cNvSpPr txBox="1">
            <a:spLocks noGrp="1"/>
          </p:cNvSpPr>
          <p:nvPr>
            <p:ph type="ctrTitle" idx="15"/>
          </p:nvPr>
        </p:nvSpPr>
        <p:spPr>
          <a:xfrm>
            <a:off x="3136605" y="3811459"/>
            <a:ext cx="2307596" cy="3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2400" b="1" dirty="0">
                <a:latin typeface="Times New Roman" panose="02020603050405020304" pitchFamily="18" charset="0"/>
                <a:cs typeface="Times New Roman" panose="02020603050405020304" pitchFamily="18" charset="0"/>
              </a:rPr>
              <a:t>K</a:t>
            </a:r>
            <a:r>
              <a:rPr lang="en" sz="2400" b="1" dirty="0">
                <a:latin typeface="Times New Roman" panose="02020603050405020304" pitchFamily="18" charset="0"/>
                <a:cs typeface="Times New Roman" panose="02020603050405020304" pitchFamily="18" charset="0"/>
              </a:rPr>
              <a:t>hối lượng mol</a:t>
            </a:r>
            <a:endParaRPr sz="2400" b="1" dirty="0">
              <a:latin typeface="Times New Roman" panose="02020603050405020304" pitchFamily="18" charset="0"/>
              <a:cs typeface="Times New Roman" panose="02020603050405020304" pitchFamily="18" charset="0"/>
            </a:endParaRPr>
          </a:p>
        </p:txBody>
      </p:sp>
      <p:sp>
        <p:nvSpPr>
          <p:cNvPr id="528" name="Google Shape;528;p62"/>
          <p:cNvSpPr txBox="1">
            <a:spLocks noGrp="1"/>
          </p:cNvSpPr>
          <p:nvPr>
            <p:ph type="title" idx="17"/>
          </p:nvPr>
        </p:nvSpPr>
        <p:spPr>
          <a:xfrm>
            <a:off x="1927225" y="3581349"/>
            <a:ext cx="1209380" cy="75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sp>
        <p:nvSpPr>
          <p:cNvPr id="529" name="Google Shape;529;p62"/>
          <p:cNvSpPr txBox="1">
            <a:spLocks noGrp="1"/>
          </p:cNvSpPr>
          <p:nvPr>
            <p:ph type="ctrTitle" idx="18"/>
          </p:nvPr>
        </p:nvSpPr>
        <p:spPr>
          <a:xfrm>
            <a:off x="4679881" y="3169028"/>
            <a:ext cx="2137116" cy="3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2400" b="1" dirty="0">
                <a:latin typeface="Times New Roman" panose="02020603050405020304" pitchFamily="18" charset="0"/>
                <a:cs typeface="Times New Roman" panose="02020603050405020304" pitchFamily="18" charset="0"/>
              </a:rPr>
              <a:t>T</a:t>
            </a:r>
            <a:r>
              <a:rPr lang="en" sz="2400" b="1" dirty="0">
                <a:latin typeface="Times New Roman" panose="02020603050405020304" pitchFamily="18" charset="0"/>
                <a:cs typeface="Times New Roman" panose="02020603050405020304" pitchFamily="18" charset="0"/>
              </a:rPr>
              <a:t>hể tích mol chất khí</a:t>
            </a:r>
            <a:endParaRPr sz="2400" b="1" dirty="0">
              <a:latin typeface="Times New Roman" panose="02020603050405020304" pitchFamily="18" charset="0"/>
              <a:cs typeface="Times New Roman" panose="02020603050405020304" pitchFamily="18" charset="0"/>
            </a:endParaRPr>
          </a:p>
        </p:txBody>
      </p:sp>
      <p:sp>
        <p:nvSpPr>
          <p:cNvPr id="531" name="Google Shape;531;p62"/>
          <p:cNvSpPr txBox="1">
            <a:spLocks noGrp="1"/>
          </p:cNvSpPr>
          <p:nvPr>
            <p:ph type="title" idx="20"/>
          </p:nvPr>
        </p:nvSpPr>
        <p:spPr>
          <a:xfrm>
            <a:off x="3470502" y="2688351"/>
            <a:ext cx="1209379" cy="75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03.</a:t>
            </a:r>
            <a:endParaRPr b="1" dirty="0">
              <a:latin typeface="Times New Roman" panose="02020603050405020304" pitchFamily="18" charset="0"/>
              <a:cs typeface="Times New Roman" panose="02020603050405020304" pitchFamily="18" charset="0"/>
            </a:endParaRPr>
          </a:p>
        </p:txBody>
      </p:sp>
      <p:sp>
        <p:nvSpPr>
          <p:cNvPr id="2" name="Google Shape;3864;p27">
            <a:extLst>
              <a:ext uri="{FF2B5EF4-FFF2-40B4-BE49-F238E27FC236}">
                <a16:creationId xmlns:a16="http://schemas.microsoft.com/office/drawing/2014/main" id="{4589F29A-F1BC-A288-43C9-389997964CE3}"/>
              </a:ext>
            </a:extLst>
          </p:cNvPr>
          <p:cNvSpPr txBox="1">
            <a:spLocks/>
          </p:cNvSpPr>
          <p:nvPr/>
        </p:nvSpPr>
        <p:spPr>
          <a:xfrm>
            <a:off x="7216775" y="176750"/>
            <a:ext cx="2092597"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Englebert"/>
              <a:buNone/>
              <a:defRPr sz="1600" b="0" i="0" u="none" strike="noStrike" cap="none">
                <a:solidFill>
                  <a:schemeClr val="lt1"/>
                </a:solidFill>
                <a:latin typeface="Englebert"/>
                <a:ea typeface="Englebert"/>
                <a:cs typeface="Englebert"/>
                <a:sym typeface="Englebert"/>
              </a:defRPr>
            </a:lvl1pPr>
            <a:lvl2pPr marR="0" lvl="1"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lt1"/>
              </a:buClr>
              <a:buSzPts val="1400"/>
              <a:buFont typeface="Oswald SemiBold"/>
              <a:buNone/>
              <a:defRPr sz="1400" b="0" i="0" u="none" strike="noStrike" cap="none">
                <a:solidFill>
                  <a:schemeClr val="lt1"/>
                </a:solidFill>
                <a:latin typeface="Oswald SemiBold"/>
                <a:ea typeface="Oswald SemiBold"/>
                <a:cs typeface="Oswald SemiBold"/>
                <a:sym typeface="Oswald SemiBold"/>
              </a:defRPr>
            </a:lvl9pPr>
          </a:lstStyle>
          <a:p>
            <a:pPr algn="ctr"/>
            <a:r>
              <a:rPr lang="en-US" sz="3600" b="1">
                <a:solidFill>
                  <a:schemeClr val="bg1"/>
                </a:solidFill>
                <a:latin typeface="Times New Roman" panose="02020603050405020304" pitchFamily="18" charset="0"/>
                <a:cs typeface="Times New Roman" panose="02020603050405020304" pitchFamily="18" charset="0"/>
              </a:rPr>
              <a:t>NỘI DUNG BÀI HỌC</a:t>
            </a:r>
            <a:endParaRPr lang="en-US"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barn(inVertical)">
                                      <p:cBhvr>
                                        <p:cTn id="7" dur="500"/>
                                        <p:tgtEl>
                                          <p:spTgt spid="5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6"/>
                                        </p:tgtEl>
                                        <p:attrNameLst>
                                          <p:attrName>style.visibility</p:attrName>
                                        </p:attrNameLst>
                                      </p:cBhvr>
                                      <p:to>
                                        <p:strVal val="visible"/>
                                      </p:to>
                                    </p:set>
                                    <p:animEffect transition="in" filter="barn(inVertical)">
                                      <p:cBhvr>
                                        <p:cTn id="10" dur="500"/>
                                        <p:tgtEl>
                                          <p:spTgt spid="5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20"/>
                                        </p:tgtEl>
                                        <p:attrNameLst>
                                          <p:attrName>style.visibility</p:attrName>
                                        </p:attrNameLst>
                                      </p:cBhvr>
                                      <p:to>
                                        <p:strVal val="visible"/>
                                      </p:to>
                                    </p:set>
                                    <p:animEffect transition="in" filter="barn(inVertical)">
                                      <p:cBhvr>
                                        <p:cTn id="15" dur="500"/>
                                        <p:tgtEl>
                                          <p:spTgt spid="5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22"/>
                                        </p:tgtEl>
                                        <p:attrNameLst>
                                          <p:attrName>style.visibility</p:attrName>
                                        </p:attrNameLst>
                                      </p:cBhvr>
                                      <p:to>
                                        <p:strVal val="visible"/>
                                      </p:to>
                                    </p:set>
                                    <p:animEffect transition="in" filter="barn(inVertical)">
                                      <p:cBhvr>
                                        <p:cTn id="18" dur="500"/>
                                        <p:tgtEl>
                                          <p:spTgt spid="5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26"/>
                                        </p:tgtEl>
                                        <p:attrNameLst>
                                          <p:attrName>style.visibility</p:attrName>
                                        </p:attrNameLst>
                                      </p:cBhvr>
                                      <p:to>
                                        <p:strVal val="visible"/>
                                      </p:to>
                                    </p:set>
                                    <p:animEffect transition="in" filter="barn(inVertical)">
                                      <p:cBhvr>
                                        <p:cTn id="23" dur="500"/>
                                        <p:tgtEl>
                                          <p:spTgt spid="5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28"/>
                                        </p:tgtEl>
                                        <p:attrNameLst>
                                          <p:attrName>style.visibility</p:attrName>
                                        </p:attrNameLst>
                                      </p:cBhvr>
                                      <p:to>
                                        <p:strVal val="visible"/>
                                      </p:to>
                                    </p:set>
                                    <p:animEffect transition="in" filter="barn(inVertical)">
                                      <p:cBhvr>
                                        <p:cTn id="26" dur="500"/>
                                        <p:tgtEl>
                                          <p:spTgt spid="5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31"/>
                                        </p:tgtEl>
                                        <p:attrNameLst>
                                          <p:attrName>style.visibility</p:attrName>
                                        </p:attrNameLst>
                                      </p:cBhvr>
                                      <p:to>
                                        <p:strVal val="visible"/>
                                      </p:to>
                                    </p:set>
                                    <p:animEffect transition="in" filter="barn(inVertical)">
                                      <p:cBhvr>
                                        <p:cTn id="31" dur="500"/>
                                        <p:tgtEl>
                                          <p:spTgt spid="5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9"/>
                                        </p:tgtEl>
                                        <p:attrNameLst>
                                          <p:attrName>style.visibility</p:attrName>
                                        </p:attrNameLst>
                                      </p:cBhvr>
                                      <p:to>
                                        <p:strVal val="visible"/>
                                      </p:to>
                                    </p:set>
                                    <p:animEffect transition="in" filter="barn(inVertical)">
                                      <p:cBhvr>
                                        <p:cTn id="34" dur="500"/>
                                        <p:tgtEl>
                                          <p:spTgt spid="5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19"/>
                                        </p:tgtEl>
                                        <p:attrNameLst>
                                          <p:attrName>style.visibility</p:attrName>
                                        </p:attrNameLst>
                                      </p:cBhvr>
                                      <p:to>
                                        <p:strVal val="visible"/>
                                      </p:to>
                                    </p:set>
                                    <p:animEffect transition="in" filter="barn(inVertical)">
                                      <p:cBhvr>
                                        <p:cTn id="39" dur="500"/>
                                        <p:tgtEl>
                                          <p:spTgt spid="5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17"/>
                                        </p:tgtEl>
                                        <p:attrNameLst>
                                          <p:attrName>style.visibility</p:attrName>
                                        </p:attrNameLst>
                                      </p:cBhvr>
                                      <p:to>
                                        <p:strVal val="visible"/>
                                      </p:to>
                                    </p:set>
                                    <p:animEffect transition="in" filter="barn(inVertical)">
                                      <p:cBhvr>
                                        <p:cTn id="42"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516" grpId="0"/>
      <p:bldP spid="517" grpId="0"/>
      <p:bldP spid="519" grpId="0"/>
      <p:bldP spid="520" grpId="0"/>
      <p:bldP spid="522" grpId="0"/>
      <p:bldP spid="526" grpId="0"/>
      <p:bldP spid="528" grpId="0"/>
      <p:bldP spid="529" grpId="0"/>
      <p:bldP spid="5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5029200" y="1134582"/>
            <a:ext cx="3715176"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8800" b="1" dirty="0">
                <a:latin typeface="Times New Roman" panose="02020603050405020304" pitchFamily="18" charset="0"/>
                <a:cs typeface="Times New Roman" panose="02020603050405020304" pitchFamily="18" charset="0"/>
              </a:rPr>
              <a:t>HOẠT ĐỘNG</a:t>
            </a:r>
            <a:endParaRPr sz="8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1A6C77-4D82-25FD-D0EB-C9B5C08DAB07}"/>
              </a:ext>
            </a:extLst>
          </p:cNvPr>
          <p:cNvPicPr>
            <a:picLocks noChangeAspect="1"/>
          </p:cNvPicPr>
          <p:nvPr/>
        </p:nvPicPr>
        <p:blipFill>
          <a:blip r:embed="rId3"/>
          <a:stretch>
            <a:fillRect/>
          </a:stretch>
        </p:blipFill>
        <p:spPr>
          <a:xfrm>
            <a:off x="0" y="0"/>
            <a:ext cx="5029200" cy="5143499"/>
          </a:xfrm>
          <a:prstGeom prst="rect">
            <a:avLst/>
          </a:prstGeom>
        </p:spPr>
      </p:pic>
    </p:spTree>
    <p:extLst>
      <p:ext uri="{BB962C8B-B14F-4D97-AF65-F5344CB8AC3E}">
        <p14:creationId xmlns:p14="http://schemas.microsoft.com/office/powerpoint/2010/main" val="216399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Ở</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25 °C và 1 bar, 1,5 mol khí chiếm th</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 tích bao nhiêu?</a:t>
            </a:r>
          </a:p>
        </p:txBody>
      </p:sp>
      <p:sp>
        <p:nvSpPr>
          <p:cNvPr id="2" name="TextBox 1">
            <a:extLst>
              <a:ext uri="{FF2B5EF4-FFF2-40B4-BE49-F238E27FC236}">
                <a16:creationId xmlns:a16="http://schemas.microsoft.com/office/drawing/2014/main" id="{2CFF831E-4606-1993-1B4E-C6ED9D945E3D}"/>
              </a:ext>
            </a:extLst>
          </p:cNvPr>
          <p:cNvSpPr txBox="1"/>
          <p:nvPr/>
        </p:nvSpPr>
        <p:spPr>
          <a:xfrm>
            <a:off x="3589144" y="1980886"/>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1473CF7-73FE-0EF2-7B4E-CDEB41167765}"/>
              </a:ext>
            </a:extLst>
          </p:cNvPr>
          <p:cNvSpPr txBox="1"/>
          <p:nvPr/>
        </p:nvSpPr>
        <p:spPr>
          <a:xfrm>
            <a:off x="1026043" y="2583794"/>
            <a:ext cx="7315200" cy="1815882"/>
          </a:xfrm>
          <a:prstGeom prst="rect">
            <a:avLst/>
          </a:prstGeom>
          <a:noFill/>
        </p:spPr>
        <p:txBody>
          <a:bodyPr wrap="square">
            <a:spAutoFit/>
          </a:bodyPr>
          <a:lstStyle/>
          <a:p>
            <a:pPr algn="just"/>
            <a:r>
              <a:rPr lang="en-US" sz="2800" b="0" i="1" dirty="0">
                <a:solidFill>
                  <a:srgbClr val="000000"/>
                </a:solidFill>
                <a:effectLst/>
                <a:latin typeface="Times New Roman" panose="02020603050405020304" pitchFamily="18" charset="0"/>
                <a:cs typeface="Times New Roman" panose="02020603050405020304" pitchFamily="18" charset="0"/>
              </a:rPr>
              <a:t>Ở </a:t>
            </a:r>
            <a:r>
              <a:rPr lang="en-US" sz="2800" b="0" i="1" dirty="0" err="1">
                <a:solidFill>
                  <a:srgbClr val="000000"/>
                </a:solidFill>
                <a:effectLst/>
                <a:latin typeface="Times New Roman" panose="02020603050405020304" pitchFamily="18" charset="0"/>
                <a:cs typeface="Times New Roman" panose="02020603050405020304" pitchFamily="18" charset="0"/>
              </a:rPr>
              <a:t>điều</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kiện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chuẩn</a:t>
            </a:r>
            <a:r>
              <a:rPr lang="en-US" sz="2800" b="0" i="1" dirty="0">
                <a:solidFill>
                  <a:srgbClr val="000000"/>
                </a:solidFill>
                <a:effectLst/>
                <a:latin typeface="Times New Roman" panose="02020603050405020304" pitchFamily="18" charset="0"/>
                <a:cs typeface="Times New Roman" panose="02020603050405020304" pitchFamily="18" charset="0"/>
              </a:rPr>
              <a:t> (25 </a:t>
            </a:r>
            <a:r>
              <a:rPr lang="en-US" sz="2800" b="0" i="1" baseline="30000" dirty="0" err="1">
                <a:solidFill>
                  <a:srgbClr val="000000"/>
                </a:solidFill>
                <a:effectLst/>
                <a:latin typeface="Times New Roman" panose="02020603050405020304" pitchFamily="18" charset="0"/>
                <a:cs typeface="Times New Roman" panose="02020603050405020304" pitchFamily="18" charset="0"/>
              </a:rPr>
              <a:t>o</a:t>
            </a:r>
            <a:r>
              <a:rPr lang="en-US" sz="2800" b="0" i="1" dirty="0" err="1">
                <a:solidFill>
                  <a:srgbClr val="000000"/>
                </a:solidFill>
                <a:effectLst/>
                <a:latin typeface="Times New Roman" panose="02020603050405020304" pitchFamily="18" charset="0"/>
                <a:cs typeface="Times New Roman" panose="02020603050405020304" pitchFamily="18" charset="0"/>
              </a:rPr>
              <a:t>C</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1 bar), 1 mol </a:t>
            </a:r>
            <a:r>
              <a:rPr lang="en-US" sz="2800" b="0" i="1" dirty="0" err="1">
                <a:solidFill>
                  <a:srgbClr val="000000"/>
                </a:solidFill>
                <a:effectLst/>
                <a:latin typeface="Times New Roman" panose="02020603050405020304" pitchFamily="18" charset="0"/>
                <a:cs typeface="Times New Roman" panose="02020603050405020304" pitchFamily="18" charset="0"/>
              </a:rPr>
              <a:t>khí</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bất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kì</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đều</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chiếm</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tích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là</a:t>
            </a:r>
            <a:r>
              <a:rPr lang="en-US" sz="2800" b="0" i="1" dirty="0">
                <a:solidFill>
                  <a:srgbClr val="000000"/>
                </a:solidFill>
                <a:effectLst/>
                <a:latin typeface="Times New Roman" panose="02020603050405020304" pitchFamily="18" charset="0"/>
                <a:cs typeface="Times New Roman" panose="02020603050405020304" pitchFamily="18" charset="0"/>
              </a:rPr>
              <a:t> 24,79 </a:t>
            </a:r>
            <a:r>
              <a:rPr lang="en-US" sz="2800" b="0" i="1" dirty="0" err="1">
                <a:solidFill>
                  <a:srgbClr val="000000"/>
                </a:solidFill>
                <a:effectLst/>
                <a:latin typeface="Times New Roman" panose="02020603050405020304" pitchFamily="18" charset="0"/>
                <a:cs typeface="Times New Roman" panose="02020603050405020304" pitchFamily="18" charset="0"/>
              </a:rPr>
              <a:t>lít</a:t>
            </a:r>
            <a:r>
              <a:rPr lang="en-US" sz="2800" b="0" i="1"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1" dirty="0" err="1">
                <a:solidFill>
                  <a:srgbClr val="000000"/>
                </a:solidFill>
                <a:effectLst/>
                <a:latin typeface="Times New Roman" panose="02020603050405020304" pitchFamily="18" charset="0"/>
                <a:cs typeface="Times New Roman" panose="02020603050405020304" pitchFamily="18" charset="0"/>
              </a:rPr>
              <a:t>Vậy</a:t>
            </a:r>
            <a:r>
              <a:rPr lang="en-US" sz="2800" b="0" i="1" dirty="0">
                <a:solidFill>
                  <a:srgbClr val="000000"/>
                </a:solidFill>
                <a:effectLst/>
                <a:latin typeface="Times New Roman" panose="02020603050405020304" pitchFamily="18" charset="0"/>
                <a:cs typeface="Times New Roman" panose="02020603050405020304" pitchFamily="18" charset="0"/>
              </a:rPr>
              <a:t> 1,5 mol </a:t>
            </a:r>
            <a:r>
              <a:rPr lang="en-US" sz="2800" b="0" i="1" dirty="0" err="1">
                <a:solidFill>
                  <a:srgbClr val="000000"/>
                </a:solidFill>
                <a:effectLst/>
                <a:latin typeface="Times New Roman" panose="02020603050405020304" pitchFamily="18" charset="0"/>
                <a:cs typeface="Times New Roman" panose="02020603050405020304" pitchFamily="18" charset="0"/>
              </a:rPr>
              <a:t>khí</a:t>
            </a:r>
            <a:r>
              <a:rPr lang="en-US" sz="2800" b="0" i="1" dirty="0">
                <a:solidFill>
                  <a:srgbClr val="000000"/>
                </a:solidFill>
                <a:effectLst/>
                <a:latin typeface="Times New Roman" panose="02020603050405020304" pitchFamily="18" charset="0"/>
                <a:cs typeface="Times New Roman" panose="02020603050405020304" pitchFamily="18" charset="0"/>
              </a:rPr>
              <a:t> ở </a:t>
            </a:r>
            <a:r>
              <a:rPr lang="en-US" sz="2800" b="0" i="1" dirty="0" err="1">
                <a:solidFill>
                  <a:srgbClr val="000000"/>
                </a:solidFill>
                <a:effectLst/>
                <a:latin typeface="Times New Roman" panose="02020603050405020304" pitchFamily="18" charset="0"/>
                <a:cs typeface="Times New Roman" panose="02020603050405020304" pitchFamily="18" charset="0"/>
              </a:rPr>
              <a:t>điều</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kiện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này</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chiếm</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tích</a:t>
            </a:r>
            <a:r>
              <a:rPr lang="en-US" sz="2800" b="0" i="1" dirty="0">
                <a:solidFill>
                  <a:srgbClr val="000000"/>
                </a:solidFill>
                <a:effectLst/>
                <a:latin typeface="Times New Roman" panose="02020603050405020304" pitchFamily="18" charset="0"/>
                <a:cs typeface="Times New Roman" panose="02020603050405020304" pitchFamily="18" charset="0"/>
              </a:rPr>
              <a:t> V = 1,5 × 24,79 = 37,185 </a:t>
            </a:r>
            <a:r>
              <a:rPr lang="en-US" sz="2800" b="0" i="1" dirty="0" err="1">
                <a:solidFill>
                  <a:srgbClr val="000000"/>
                </a:solidFill>
                <a:effectLst/>
                <a:latin typeface="Times New Roman" panose="02020603050405020304" pitchFamily="18" charset="0"/>
                <a:cs typeface="Times New Roman" panose="02020603050405020304" pitchFamily="18" charset="0"/>
              </a:rPr>
              <a:t>lít</a:t>
            </a:r>
            <a:r>
              <a:rPr lang="en-US" sz="28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03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Một hỗn hợp g</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m 1 mol khí oxygen với 4 mol khí nitrogen. Ở 25 °C và 1 bar, 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38704AA-07A6-8B9B-F854-83B50D8B1EEF}"/>
              </a:ext>
            </a:extLst>
          </p:cNvPr>
          <p:cNvSpPr txBox="1"/>
          <p:nvPr/>
        </p:nvSpPr>
        <p:spPr>
          <a:xfrm>
            <a:off x="3364679" y="2310140"/>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3854B3-AED4-947F-9084-B03D4D5ADD66}"/>
              </a:ext>
            </a:extLst>
          </p:cNvPr>
          <p:cNvSpPr txBox="1"/>
          <p:nvPr/>
        </p:nvSpPr>
        <p:spPr>
          <a:xfrm>
            <a:off x="1078678" y="2833360"/>
            <a:ext cx="7714447" cy="1938992"/>
          </a:xfrm>
          <a:prstGeom prst="rect">
            <a:avLst/>
          </a:prstGeom>
          <a:noFill/>
        </p:spPr>
        <p:txBody>
          <a:bodyPr wrap="square">
            <a:spAutoFit/>
          </a:bodyPr>
          <a:lstStyle/>
          <a:p>
            <a:pPr algn="just"/>
            <a:r>
              <a:rPr lang="en-US" sz="2400" b="0" i="1" dirty="0" err="1">
                <a:solidFill>
                  <a:srgbClr val="000000"/>
                </a:solidFill>
                <a:effectLst/>
                <a:latin typeface="Times New Roman" panose="02020603050405020304" pitchFamily="18" charset="0"/>
                <a:cs typeface="Times New Roman" panose="02020603050405020304" pitchFamily="18" charset="0"/>
              </a:rPr>
              <a:t>Tổng</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số</a:t>
            </a:r>
            <a:r>
              <a:rPr lang="en-US" sz="2400" b="0" i="1" dirty="0">
                <a:solidFill>
                  <a:srgbClr val="000000"/>
                </a:solidFill>
                <a:effectLst/>
                <a:latin typeface="Times New Roman" panose="02020603050405020304" pitchFamily="18" charset="0"/>
                <a:cs typeface="Times New Roman" panose="02020603050405020304" pitchFamily="18" charset="0"/>
              </a:rPr>
              <a:t> mol </a:t>
            </a:r>
            <a:r>
              <a:rPr lang="en-US" sz="2400" b="0" i="1" dirty="0" err="1">
                <a:solidFill>
                  <a:srgbClr val="000000"/>
                </a:solidFill>
                <a:effectLst/>
                <a:latin typeface="Times New Roman" panose="02020603050405020304" pitchFamily="18" charset="0"/>
                <a:cs typeface="Times New Roman" panose="02020603050405020304" pitchFamily="18" charset="0"/>
              </a:rPr>
              <a:t>khí</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trong</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hỗn</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hợp</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là</a:t>
            </a:r>
            <a:r>
              <a:rPr lang="en-US" sz="2400" b="0" i="1" dirty="0">
                <a:solidFill>
                  <a:srgbClr val="000000"/>
                </a:solidFill>
                <a:effectLst/>
                <a:latin typeface="Times New Roman" panose="02020603050405020304" pitchFamily="18" charset="0"/>
                <a:cs typeface="Times New Roman" panose="02020603050405020304" pitchFamily="18" charset="0"/>
              </a:rPr>
              <a:t>: 1 + 4 = 5 (mol).</a:t>
            </a:r>
          </a:p>
          <a:p>
            <a:pPr algn="just"/>
            <a:r>
              <a:rPr lang="en-US" sz="2400" b="0" i="1" dirty="0">
                <a:solidFill>
                  <a:srgbClr val="000000"/>
                </a:solidFill>
                <a:effectLst/>
                <a:latin typeface="Times New Roman" panose="02020603050405020304" pitchFamily="18" charset="0"/>
                <a:cs typeface="Times New Roman" panose="02020603050405020304" pitchFamily="18" charset="0"/>
              </a:rPr>
              <a:t>Ở </a:t>
            </a:r>
            <a:r>
              <a:rPr lang="en-US" sz="2400" b="0" i="1" dirty="0" err="1">
                <a:solidFill>
                  <a:srgbClr val="000000"/>
                </a:solidFill>
                <a:effectLst/>
                <a:latin typeface="Times New Roman" panose="02020603050405020304" pitchFamily="18" charset="0"/>
                <a:cs typeface="Times New Roman" panose="02020603050405020304" pitchFamily="18" charset="0"/>
              </a:rPr>
              <a:t>điều</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kiện</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chuẩn</a:t>
            </a:r>
            <a:r>
              <a:rPr lang="en-US" sz="2400" b="0" i="1" dirty="0">
                <a:solidFill>
                  <a:srgbClr val="000000"/>
                </a:solidFill>
                <a:effectLst/>
                <a:latin typeface="Times New Roman" panose="02020603050405020304" pitchFamily="18" charset="0"/>
                <a:cs typeface="Times New Roman" panose="02020603050405020304" pitchFamily="18" charset="0"/>
              </a:rPr>
              <a:t> (25 </a:t>
            </a:r>
            <a:r>
              <a:rPr lang="en-US" sz="2400" b="0" i="1" baseline="30000" dirty="0" err="1">
                <a:solidFill>
                  <a:srgbClr val="000000"/>
                </a:solidFill>
                <a:effectLst/>
                <a:latin typeface="Times New Roman" panose="02020603050405020304" pitchFamily="18" charset="0"/>
                <a:cs typeface="Times New Roman" panose="02020603050405020304" pitchFamily="18" charset="0"/>
              </a:rPr>
              <a:t>o</a:t>
            </a:r>
            <a:r>
              <a:rPr lang="en-US" sz="2400" b="0" i="1" dirty="0" err="1">
                <a:solidFill>
                  <a:srgbClr val="000000"/>
                </a:solidFill>
                <a:effectLst/>
                <a:latin typeface="Times New Roman" panose="02020603050405020304" pitchFamily="18" charset="0"/>
                <a:cs typeface="Times New Roman" panose="02020603050405020304" pitchFamily="18" charset="0"/>
              </a:rPr>
              <a:t>C</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và</a:t>
            </a:r>
            <a:r>
              <a:rPr lang="en-US" sz="2400" b="0" i="1" dirty="0">
                <a:solidFill>
                  <a:srgbClr val="000000"/>
                </a:solidFill>
                <a:effectLst/>
                <a:latin typeface="Times New Roman" panose="02020603050405020304" pitchFamily="18" charset="0"/>
                <a:cs typeface="Times New Roman" panose="02020603050405020304" pitchFamily="18" charset="0"/>
              </a:rPr>
              <a:t> 1 bar), 1 mol </a:t>
            </a:r>
            <a:r>
              <a:rPr lang="en-US" sz="2400" b="0" i="1" dirty="0" err="1">
                <a:solidFill>
                  <a:srgbClr val="000000"/>
                </a:solidFill>
                <a:effectLst/>
                <a:latin typeface="Times New Roman" panose="02020603050405020304" pitchFamily="18" charset="0"/>
                <a:cs typeface="Times New Roman" panose="02020603050405020304" pitchFamily="18" charset="0"/>
              </a:rPr>
              <a:t>khí</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bất</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kì</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đều</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chiếm</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thể</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tích</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là</a:t>
            </a:r>
            <a:r>
              <a:rPr lang="en-US" sz="2400" b="0" i="1" dirty="0">
                <a:solidFill>
                  <a:srgbClr val="000000"/>
                </a:solidFill>
                <a:effectLst/>
                <a:latin typeface="Times New Roman" panose="02020603050405020304" pitchFamily="18" charset="0"/>
                <a:cs typeface="Times New Roman" panose="02020603050405020304" pitchFamily="18" charset="0"/>
              </a:rPr>
              <a:t> 24,79 </a:t>
            </a:r>
            <a:r>
              <a:rPr lang="en-US" sz="2400" b="0" i="1" dirty="0" err="1">
                <a:solidFill>
                  <a:srgbClr val="000000"/>
                </a:solidFill>
                <a:effectLst/>
                <a:latin typeface="Times New Roman" panose="02020603050405020304" pitchFamily="18" charset="0"/>
                <a:cs typeface="Times New Roman" panose="02020603050405020304" pitchFamily="18" charset="0"/>
              </a:rPr>
              <a:t>lít</a:t>
            </a:r>
            <a:r>
              <a:rPr lang="en-US" sz="2400" b="0" i="1"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1" dirty="0" err="1">
                <a:solidFill>
                  <a:srgbClr val="000000"/>
                </a:solidFill>
                <a:effectLst/>
                <a:latin typeface="Times New Roman" panose="02020603050405020304" pitchFamily="18" charset="0"/>
                <a:cs typeface="Times New Roman" panose="02020603050405020304" pitchFamily="18" charset="0"/>
              </a:rPr>
              <a:t>Vậy</a:t>
            </a:r>
            <a:r>
              <a:rPr lang="en-US" sz="2400" b="0" i="1" dirty="0">
                <a:solidFill>
                  <a:srgbClr val="000000"/>
                </a:solidFill>
                <a:effectLst/>
                <a:latin typeface="Times New Roman" panose="02020603050405020304" pitchFamily="18" charset="0"/>
                <a:cs typeface="Times New Roman" panose="02020603050405020304" pitchFamily="18" charset="0"/>
              </a:rPr>
              <a:t> 5 mol </a:t>
            </a:r>
            <a:r>
              <a:rPr lang="en-US" sz="2400" b="0" i="1" dirty="0" err="1">
                <a:solidFill>
                  <a:srgbClr val="000000"/>
                </a:solidFill>
                <a:effectLst/>
                <a:latin typeface="Times New Roman" panose="02020603050405020304" pitchFamily="18" charset="0"/>
                <a:cs typeface="Times New Roman" panose="02020603050405020304" pitchFamily="18" charset="0"/>
              </a:rPr>
              <a:t>hỗn</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hợp</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khí</a:t>
            </a:r>
            <a:r>
              <a:rPr lang="en-US" sz="2400" b="0" i="1" dirty="0">
                <a:solidFill>
                  <a:srgbClr val="000000"/>
                </a:solidFill>
                <a:effectLst/>
                <a:latin typeface="Times New Roman" panose="02020603050405020304" pitchFamily="18" charset="0"/>
                <a:cs typeface="Times New Roman" panose="02020603050405020304" pitchFamily="18" charset="0"/>
              </a:rPr>
              <a:t> ở </a:t>
            </a:r>
            <a:r>
              <a:rPr lang="en-US" sz="2400" b="0" i="1" dirty="0" err="1">
                <a:solidFill>
                  <a:srgbClr val="000000"/>
                </a:solidFill>
                <a:effectLst/>
                <a:latin typeface="Times New Roman" panose="02020603050405020304" pitchFamily="18" charset="0"/>
                <a:cs typeface="Times New Roman" panose="02020603050405020304" pitchFamily="18" charset="0"/>
              </a:rPr>
              <a:t>điều</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kiện</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này</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chiếm</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thể</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tích</a:t>
            </a:r>
            <a:r>
              <a:rPr lang="en-US" sz="2400" b="0" i="1"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1" dirty="0">
                <a:solidFill>
                  <a:srgbClr val="000000"/>
                </a:solidFill>
                <a:effectLst/>
                <a:latin typeface="Times New Roman" panose="02020603050405020304" pitchFamily="18" charset="0"/>
                <a:cs typeface="Times New Roman" panose="02020603050405020304" pitchFamily="18" charset="0"/>
              </a:rPr>
              <a:t>V = 5 × 24,79 = 123,95 (</a:t>
            </a:r>
            <a:r>
              <a:rPr lang="en-US" sz="2400" b="0" i="1" dirty="0" err="1">
                <a:solidFill>
                  <a:srgbClr val="000000"/>
                </a:solidFill>
                <a:effectLst/>
                <a:latin typeface="Times New Roman" panose="02020603050405020304" pitchFamily="18" charset="0"/>
                <a:cs typeface="Times New Roman" panose="02020603050405020304" pitchFamily="18" charset="0"/>
              </a:rPr>
              <a:t>lít</a:t>
            </a:r>
            <a:r>
              <a:rPr lang="en-US" sz="24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71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Tính số mol khí chứa trong bình có thể tích 500 mililít ở 25 °C và 1 bar</a:t>
            </a:r>
          </a:p>
        </p:txBody>
      </p:sp>
      <p:sp>
        <p:nvSpPr>
          <p:cNvPr id="2" name="TextBox 1">
            <a:extLst>
              <a:ext uri="{FF2B5EF4-FFF2-40B4-BE49-F238E27FC236}">
                <a16:creationId xmlns:a16="http://schemas.microsoft.com/office/drawing/2014/main" id="{1DC4625E-D218-C274-3C44-31E2AB3288A5}"/>
              </a:ext>
            </a:extLst>
          </p:cNvPr>
          <p:cNvSpPr txBox="1"/>
          <p:nvPr/>
        </p:nvSpPr>
        <p:spPr>
          <a:xfrm>
            <a:off x="3589144" y="2310140"/>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AA6C204-2C29-FA82-B28F-93C272CC8A68}"/>
              </a:ext>
            </a:extLst>
          </p:cNvPr>
          <p:cNvSpPr txBox="1"/>
          <p:nvPr/>
        </p:nvSpPr>
        <p:spPr>
          <a:xfrm>
            <a:off x="999461" y="2980625"/>
            <a:ext cx="7793666" cy="707886"/>
          </a:xfrm>
          <a:prstGeom prst="rect">
            <a:avLst/>
          </a:prstGeom>
          <a:noFill/>
        </p:spPr>
        <p:txBody>
          <a:bodyPr wrap="square">
            <a:spAutoFit/>
          </a:bodyPr>
          <a:lstStyle/>
          <a:p>
            <a:pPr algn="just"/>
            <a:r>
              <a:rPr lang="en-US" sz="2000" b="0" i="1" dirty="0" err="1">
                <a:solidFill>
                  <a:srgbClr val="000000"/>
                </a:solidFill>
                <a:effectLst/>
                <a:latin typeface="Times New Roman" panose="02020603050405020304" pitchFamily="18" charset="0"/>
                <a:cs typeface="Times New Roman" panose="02020603050405020304" pitchFamily="18" charset="0"/>
              </a:rPr>
              <a:t>Đổi</a:t>
            </a:r>
            <a:r>
              <a:rPr lang="en-US" sz="2000" b="0" i="1" dirty="0">
                <a:solidFill>
                  <a:srgbClr val="000000"/>
                </a:solidFill>
                <a:effectLst/>
                <a:latin typeface="Times New Roman" panose="02020603050405020304" pitchFamily="18" charset="0"/>
                <a:cs typeface="Times New Roman" panose="02020603050405020304" pitchFamily="18" charset="0"/>
              </a:rPr>
              <a:t> 500 </a:t>
            </a:r>
            <a:r>
              <a:rPr lang="en-US" sz="2000" b="0" i="1" dirty="0" err="1">
                <a:solidFill>
                  <a:srgbClr val="000000"/>
                </a:solidFill>
                <a:effectLst/>
                <a:latin typeface="Times New Roman" panose="02020603050405020304" pitchFamily="18" charset="0"/>
                <a:cs typeface="Times New Roman" panose="02020603050405020304" pitchFamily="18" charset="0"/>
              </a:rPr>
              <a:t>mililít</a:t>
            </a:r>
            <a:r>
              <a:rPr lang="en-US" sz="2000" b="0" i="1" dirty="0">
                <a:solidFill>
                  <a:srgbClr val="000000"/>
                </a:solidFill>
                <a:effectLst/>
                <a:latin typeface="Times New Roman" panose="02020603050405020304" pitchFamily="18" charset="0"/>
                <a:cs typeface="Times New Roman" panose="02020603050405020304" pitchFamily="18" charset="0"/>
              </a:rPr>
              <a:t> = 0,5 </a:t>
            </a:r>
            <a:r>
              <a:rPr lang="en-US" sz="2000" b="0" i="1" dirty="0" err="1">
                <a:solidFill>
                  <a:srgbClr val="000000"/>
                </a:solidFill>
                <a:effectLst/>
                <a:latin typeface="Times New Roman" panose="02020603050405020304" pitchFamily="18" charset="0"/>
                <a:cs typeface="Times New Roman" panose="02020603050405020304" pitchFamily="18" charset="0"/>
              </a:rPr>
              <a:t>lít</a:t>
            </a:r>
            <a:r>
              <a:rPr lang="en-US" sz="2000" b="0" i="1" dirty="0">
                <a:solidFill>
                  <a:srgbClr val="000000"/>
                </a:solidFill>
                <a:effectLst/>
                <a:latin typeface="Times New Roman" panose="02020603050405020304" pitchFamily="18" charset="0"/>
                <a:cs typeface="Times New Roman" panose="02020603050405020304" pitchFamily="18" charset="0"/>
              </a:rPr>
              <a:t>.</a:t>
            </a:r>
          </a:p>
          <a:p>
            <a:pPr algn="just"/>
            <a:r>
              <a:rPr lang="en-US" sz="2000" b="0" i="1" dirty="0" err="1">
                <a:solidFill>
                  <a:srgbClr val="000000"/>
                </a:solidFill>
                <a:effectLst/>
                <a:latin typeface="Times New Roman" panose="02020603050405020304" pitchFamily="18" charset="0"/>
                <a:cs typeface="Times New Roman" panose="02020603050405020304" pitchFamily="18" charset="0"/>
              </a:rPr>
              <a:t>Số</a:t>
            </a:r>
            <a:r>
              <a:rPr lang="en-US" sz="2000" b="0" i="1" dirty="0">
                <a:solidFill>
                  <a:srgbClr val="000000"/>
                </a:solidFill>
                <a:effectLst/>
                <a:latin typeface="Times New Roman" panose="02020603050405020304" pitchFamily="18" charset="0"/>
                <a:cs typeface="Times New Roman" panose="02020603050405020304" pitchFamily="18" charset="0"/>
              </a:rPr>
              <a:t> mol </a:t>
            </a:r>
            <a:r>
              <a:rPr lang="en-US" sz="2000" b="0" i="1" dirty="0" err="1">
                <a:solidFill>
                  <a:srgbClr val="000000"/>
                </a:solidFill>
                <a:effectLst/>
                <a:latin typeface="Times New Roman" panose="02020603050405020304" pitchFamily="18" charset="0"/>
                <a:cs typeface="Times New Roman" panose="02020603050405020304" pitchFamily="18" charset="0"/>
              </a:rPr>
              <a:t>khí</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chứa</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trong</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bình</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có</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thể</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tích</a:t>
            </a:r>
            <a:r>
              <a:rPr lang="en-US" sz="2000" b="0" i="1" dirty="0">
                <a:solidFill>
                  <a:srgbClr val="000000"/>
                </a:solidFill>
                <a:effectLst/>
                <a:latin typeface="Times New Roman" panose="02020603050405020304" pitchFamily="18" charset="0"/>
                <a:cs typeface="Times New Roman" panose="02020603050405020304" pitchFamily="18" charset="0"/>
              </a:rPr>
              <a:t> 0,5 </a:t>
            </a:r>
            <a:r>
              <a:rPr lang="en-US" sz="2000" b="0" i="1" dirty="0" err="1">
                <a:solidFill>
                  <a:srgbClr val="000000"/>
                </a:solidFill>
                <a:effectLst/>
                <a:latin typeface="Times New Roman" panose="02020603050405020304" pitchFamily="18" charset="0"/>
                <a:cs typeface="Times New Roman" panose="02020603050405020304" pitchFamily="18" charset="0"/>
              </a:rPr>
              <a:t>lít</a:t>
            </a:r>
            <a:r>
              <a:rPr lang="en-US" sz="2000" b="0" i="1" dirty="0">
                <a:solidFill>
                  <a:srgbClr val="000000"/>
                </a:solidFill>
                <a:effectLst/>
                <a:latin typeface="Times New Roman" panose="02020603050405020304" pitchFamily="18" charset="0"/>
                <a:cs typeface="Times New Roman" panose="02020603050405020304" pitchFamily="18" charset="0"/>
              </a:rPr>
              <a:t> ở </a:t>
            </a:r>
            <a:r>
              <a:rPr lang="en-US" sz="2000" b="0" i="1" dirty="0" err="1">
                <a:solidFill>
                  <a:srgbClr val="000000"/>
                </a:solidFill>
                <a:effectLst/>
                <a:latin typeface="Times New Roman" panose="02020603050405020304" pitchFamily="18" charset="0"/>
                <a:cs typeface="Times New Roman" panose="02020603050405020304" pitchFamily="18" charset="0"/>
              </a:rPr>
              <a:t>điều</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kiện</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chuẩn</a:t>
            </a:r>
            <a:r>
              <a:rPr lang="en-US" sz="2000" b="0" i="1" dirty="0">
                <a:solidFill>
                  <a:srgbClr val="000000"/>
                </a:solidFill>
                <a:effectLst/>
                <a:latin typeface="Times New Roman" panose="02020603050405020304" pitchFamily="18" charset="0"/>
                <a:cs typeface="Times New Roman" panose="02020603050405020304" pitchFamily="18" charset="0"/>
              </a:rPr>
              <a:t> </a:t>
            </a:r>
            <a:r>
              <a:rPr lang="en-US" sz="2000" b="0" i="1" dirty="0" err="1">
                <a:solidFill>
                  <a:srgbClr val="000000"/>
                </a:solidFill>
                <a:effectLst/>
                <a:latin typeface="Times New Roman" panose="02020603050405020304" pitchFamily="18" charset="0"/>
                <a:cs typeface="Times New Roman" panose="02020603050405020304" pitchFamily="18" charset="0"/>
              </a:rPr>
              <a:t>là</a:t>
            </a:r>
            <a:r>
              <a:rPr lang="en-US" sz="2000" b="0" i="1" dirty="0">
                <a:solidFill>
                  <a:srgbClr val="000000"/>
                </a:solidFill>
                <a:effectLst/>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A28B2A1-F3C8-717B-E8A5-4132C42BC10E}"/>
              </a:ext>
            </a:extLst>
          </p:cNvPr>
          <p:cNvPicPr>
            <a:picLocks noChangeAspect="1"/>
          </p:cNvPicPr>
          <p:nvPr/>
        </p:nvPicPr>
        <p:blipFill>
          <a:blip r:embed="rId2"/>
          <a:stretch>
            <a:fillRect/>
          </a:stretch>
        </p:blipFill>
        <p:spPr>
          <a:xfrm>
            <a:off x="2669769" y="3835776"/>
            <a:ext cx="3400425" cy="552450"/>
          </a:xfrm>
          <a:prstGeom prst="rect">
            <a:avLst/>
          </a:prstGeom>
        </p:spPr>
      </p:pic>
    </p:spTree>
    <p:extLst>
      <p:ext uri="{BB962C8B-B14F-4D97-AF65-F5344CB8AC3E}">
        <p14:creationId xmlns:p14="http://schemas.microsoft.com/office/powerpoint/2010/main" val="159187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79"/>
        <p:cNvGrpSpPr/>
        <p:nvPr/>
      </p:nvGrpSpPr>
      <p:grpSpPr>
        <a:xfrm>
          <a:off x="0" y="0"/>
          <a:ext cx="0" cy="0"/>
          <a:chOff x="0" y="0"/>
          <a:chExt cx="0" cy="0"/>
        </a:xfrm>
      </p:grpSpPr>
      <p:sp>
        <p:nvSpPr>
          <p:cNvPr id="1780" name="Google Shape;1780;p104"/>
          <p:cNvSpPr txBox="1">
            <a:spLocks noGrp="1"/>
          </p:cNvSpPr>
          <p:nvPr>
            <p:ph type="ctrTitle" idx="2"/>
          </p:nvPr>
        </p:nvSpPr>
        <p:spPr>
          <a:xfrm>
            <a:off x="460570" y="1687474"/>
            <a:ext cx="5408603" cy="12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b="1" dirty="0">
                <a:latin typeface="Times New Roman" panose="02020603050405020304" pitchFamily="18" charset="0"/>
                <a:cs typeface="Times New Roman" panose="02020603050405020304" pitchFamily="18" charset="0"/>
              </a:rPr>
              <a:t>TỈ KHỐI CHẤT KHÍ</a:t>
            </a:r>
            <a:endParaRPr sz="7200" b="1" dirty="0">
              <a:latin typeface="Times New Roman" panose="02020603050405020304" pitchFamily="18" charset="0"/>
              <a:cs typeface="Times New Roman" panose="02020603050405020304" pitchFamily="18" charset="0"/>
            </a:endParaRPr>
          </a:p>
        </p:txBody>
      </p:sp>
      <p:sp>
        <p:nvSpPr>
          <p:cNvPr id="1781" name="Google Shape;1781;p104"/>
          <p:cNvSpPr txBox="1">
            <a:spLocks noGrp="1"/>
          </p:cNvSpPr>
          <p:nvPr>
            <p:ph type="title"/>
          </p:nvPr>
        </p:nvSpPr>
        <p:spPr>
          <a:xfrm>
            <a:off x="683855" y="108549"/>
            <a:ext cx="2051100" cy="12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800" b="1" dirty="0">
                <a:latin typeface="Times New Roman" panose="02020603050405020304" pitchFamily="18" charset="0"/>
                <a:cs typeface="Times New Roman" panose="02020603050405020304" pitchFamily="18" charset="0"/>
              </a:rPr>
              <a:t>II.</a:t>
            </a:r>
            <a:endParaRPr sz="8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80"/>
                                        </p:tgtEl>
                                        <p:attrNameLst>
                                          <p:attrName>style.visibility</p:attrName>
                                        </p:attrNameLst>
                                      </p:cBhvr>
                                      <p:to>
                                        <p:strVal val="visible"/>
                                      </p:to>
                                    </p:set>
                                    <p:anim calcmode="lin" valueType="num">
                                      <p:cBhvr additive="base">
                                        <p:cTn id="7" dur="1000"/>
                                        <p:tgtEl>
                                          <p:spTgt spid="178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81"/>
                                        </p:tgtEl>
                                        <p:attrNameLst>
                                          <p:attrName>style.visibility</p:attrName>
                                        </p:attrNameLst>
                                      </p:cBhvr>
                                      <p:to>
                                        <p:strVal val="visible"/>
                                      </p:to>
                                    </p:set>
                                    <p:anim calcmode="lin" valueType="num">
                                      <p:cBhvr additive="base">
                                        <p:cTn id="10" dur="1000"/>
                                        <p:tgtEl>
                                          <p:spTgt spid="17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127677" y="3928388"/>
            <a:ext cx="4725269"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5400" b="1" dirty="0">
                <a:latin typeface="Times New Roman" panose="02020603050405020304" pitchFamily="18" charset="0"/>
                <a:cs typeface="Times New Roman" panose="02020603050405020304" pitchFamily="18" charset="0"/>
              </a:rPr>
              <a:t>HOẠT ĐỘNG</a:t>
            </a:r>
            <a:endParaRPr sz="5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1A6C77-4D82-25FD-D0EB-C9B5C08DAB07}"/>
              </a:ext>
            </a:extLst>
          </p:cNvPr>
          <p:cNvPicPr>
            <a:picLocks noChangeAspect="1"/>
          </p:cNvPicPr>
          <p:nvPr/>
        </p:nvPicPr>
        <p:blipFill>
          <a:blip r:embed="rId3"/>
          <a:stretch>
            <a:fillRect/>
          </a:stretch>
        </p:blipFill>
        <p:spPr>
          <a:xfrm>
            <a:off x="525875" y="39430"/>
            <a:ext cx="4046125" cy="4138082"/>
          </a:xfrm>
          <a:prstGeom prst="rect">
            <a:avLst/>
          </a:prstGeom>
        </p:spPr>
      </p:pic>
      <p:sp>
        <p:nvSpPr>
          <p:cNvPr id="2" name="TextBox 1">
            <a:extLst>
              <a:ext uri="{FF2B5EF4-FFF2-40B4-BE49-F238E27FC236}">
                <a16:creationId xmlns:a16="http://schemas.microsoft.com/office/drawing/2014/main" id="{84421E48-9D5B-DCCB-94E5-FEB9778B5A0E}"/>
              </a:ext>
            </a:extLst>
          </p:cNvPr>
          <p:cNvSpPr txBox="1"/>
          <p:nvPr/>
        </p:nvSpPr>
        <p:spPr>
          <a:xfrm>
            <a:off x="4597592" y="1948295"/>
            <a:ext cx="3685880" cy="523220"/>
          </a:xfrm>
          <a:prstGeom prst="rect">
            <a:avLst/>
          </a:prstGeom>
          <a:noFill/>
        </p:spPr>
        <p:txBody>
          <a:bodyPr wrap="square" rtlCol="0">
            <a:spAutoFit/>
          </a:bodyPr>
          <a:lstStyle/>
          <a:p>
            <a:pPr algn="ctr"/>
            <a:r>
              <a:rPr lang="en-US" sz="2800" dirty="0">
                <a:solidFill>
                  <a:srgbClr val="8D2828"/>
                </a:solidFill>
                <a:latin typeface="Times New Roman" panose="02020603050405020304" pitchFamily="18" charset="0"/>
                <a:cs typeface="Times New Roman" panose="02020603050405020304" pitchFamily="18" charset="0"/>
              </a:rPr>
              <a:t>Chia </a:t>
            </a:r>
            <a:r>
              <a:rPr lang="en-US" sz="2800" dirty="0" err="1">
                <a:solidFill>
                  <a:srgbClr val="8D2828"/>
                </a:solidFill>
                <a:latin typeface="Times New Roman" panose="02020603050405020304" pitchFamily="18" charset="0"/>
                <a:cs typeface="Times New Roman" panose="02020603050405020304" pitchFamily="18" charset="0"/>
              </a:rPr>
              <a:t>lớp</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thành</a:t>
            </a:r>
            <a:r>
              <a:rPr lang="en-US" sz="2800" dirty="0">
                <a:solidFill>
                  <a:srgbClr val="8D2828"/>
                </a:solidFill>
                <a:latin typeface="Times New Roman" panose="02020603050405020304" pitchFamily="18" charset="0"/>
                <a:cs typeface="Times New Roman" panose="02020603050405020304" pitchFamily="18" charset="0"/>
              </a:rPr>
              <a:t> 4 </a:t>
            </a:r>
            <a:r>
              <a:rPr lang="en-US" sz="2800" dirty="0" err="1">
                <a:solidFill>
                  <a:srgbClr val="8D2828"/>
                </a:solidFill>
                <a:latin typeface="Times New Roman" panose="02020603050405020304" pitchFamily="18" charset="0"/>
                <a:cs typeface="Times New Roman" panose="02020603050405020304" pitchFamily="18" charset="0"/>
              </a:rPr>
              <a:t>nhóm</a:t>
            </a:r>
            <a:endParaRPr lang="en-US" sz="2800" dirty="0">
              <a:solidFill>
                <a:srgbClr val="8D2828"/>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36C42F2-1EDA-FD19-2BE1-223B0E3C6D7D}"/>
              </a:ext>
            </a:extLst>
          </p:cNvPr>
          <p:cNvSpPr txBox="1"/>
          <p:nvPr/>
        </p:nvSpPr>
        <p:spPr>
          <a:xfrm>
            <a:off x="4666268" y="2599870"/>
            <a:ext cx="4312479" cy="954107"/>
          </a:xfrm>
          <a:prstGeom prst="rect">
            <a:avLst/>
          </a:prstGeom>
          <a:noFill/>
        </p:spPr>
        <p:txBody>
          <a:bodyPr wrap="square" rtlCol="0">
            <a:spAutoFit/>
          </a:bodyPr>
          <a:lstStyle/>
          <a:p>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Hoàn</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thành</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phiếu</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học</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tập</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của</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mỗi</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nhóm</a:t>
            </a:r>
            <a:endParaRPr lang="en-US" sz="2800" dirty="0">
              <a:solidFill>
                <a:srgbClr val="8D2828"/>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A67D16D-1CBB-B18A-CB03-4F7421066B4F}"/>
              </a:ext>
            </a:extLst>
          </p:cNvPr>
          <p:cNvSpPr txBox="1"/>
          <p:nvPr/>
        </p:nvSpPr>
        <p:spPr>
          <a:xfrm>
            <a:off x="4571999" y="3666778"/>
            <a:ext cx="4572001" cy="523220"/>
          </a:xfrm>
          <a:prstGeom prst="rect">
            <a:avLst/>
          </a:prstGeom>
          <a:noFill/>
        </p:spPr>
        <p:txBody>
          <a:bodyPr wrap="square" rtlCol="0">
            <a:spAutoFit/>
          </a:bodyPr>
          <a:lstStyle/>
          <a:p>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Trình</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bày</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trên</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bảng</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nhóm</a:t>
            </a:r>
            <a:endParaRPr lang="en-US" sz="2800" dirty="0">
              <a:solidFill>
                <a:srgbClr val="8D282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6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2834673577"/>
                  </p:ext>
                </p:extLst>
              </p:nvPr>
            </p:nvGraphicFramePr>
            <p:xfrm>
              <a:off x="995916" y="604900"/>
              <a:ext cx="7343553" cy="3628899"/>
            </p:xfrm>
            <a:graphic>
              <a:graphicData uri="http://schemas.openxmlformats.org/drawingml/2006/table">
                <a:tbl>
                  <a:tblPr firstRow="1" bandRow="1">
                    <a:tableStyleId>{F5AB1C69-6EDB-4FF4-983F-18BD219EF322}</a:tableStyleId>
                  </a:tblPr>
                  <a:tblGrid>
                    <a:gridCol w="7343553">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1</a:t>
                          </a:r>
                        </a:p>
                      </a:txBody>
                      <a:tcPr/>
                    </a:tc>
                    <a:extLst>
                      <a:ext uri="{0D108BD9-81ED-4DB2-BD59-A6C34878D82A}">
                        <a16:rowId xmlns:a16="http://schemas.microsoft.com/office/drawing/2014/main" val="4115534809"/>
                      </a:ext>
                    </a:extLst>
                  </a:tr>
                  <a:tr h="3708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CO</a:t>
                          </a:r>
                          <a:r>
                            <a:rPr lang="vi-VN" sz="2000" baseline="-25000" dirty="0">
                              <a:solidFill>
                                <a:schemeClr val="tx1"/>
                              </a:solidFill>
                              <a:latin typeface="Times New Roman" panose="02020603050405020304" pitchFamily="18" charset="0"/>
                              <a:cs typeface="Times New Roman" panose="02020603050405020304" pitchFamily="18" charset="0"/>
                            </a:rPr>
                            <a:t>2</a:t>
                          </a:r>
                          <a:r>
                            <a:rPr lang="vi-VN" sz="2000" dirty="0">
                              <a:solidFill>
                                <a:schemeClr val="tx1"/>
                              </a:solidFill>
                              <a:latin typeface="Times New Roman" panose="02020603050405020304" pitchFamily="18" charset="0"/>
                              <a:cs typeface="Times New Roman" panose="02020603050405020304" pitchFamily="18" charset="0"/>
                            </a:rPr>
                            <a:t> và SO</a:t>
                          </a:r>
                          <a:r>
                            <a:rPr lang="vi-VN"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2. So </a:t>
                          </a:r>
                          <a:r>
                            <a:rPr lang="en-US" sz="2000" dirty="0" err="1">
                              <a:solidFill>
                                <a:schemeClr val="tx1"/>
                              </a:solidFill>
                              <a:latin typeface="Times New Roman" panose="02020603050405020304" pitchFamily="18" charset="0"/>
                              <a:cs typeface="Times New Roman" panose="02020603050405020304" pitchFamily="18" charset="0"/>
                            </a:rPr>
                            <a:t>sánh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CO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SO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CO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SO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CO</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SO</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sub>
                                  </m:sSub>
                                </m:den>
                              </m:f>
                            </m:oMath>
                          </a14:m>
                          <a:r>
                            <a:rPr lang="en-US" sz="18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bằng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CO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SO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gì</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solidFill>
                              <a:srgbClr val="8D2828"/>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15668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B </a:t>
                          </a:r>
                          <a:r>
                            <a:rPr lang="en-US" sz="2000" dirty="0" err="1">
                              <a:solidFill>
                                <a:schemeClr val="tx1"/>
                              </a:solidFill>
                              <a:latin typeface="Times New Roman" panose="02020603050405020304" pitchFamily="18" charset="0"/>
                              <a:cs typeface="Times New Roman" panose="02020603050405020304" pitchFamily="18" charset="0"/>
                            </a:rPr>
                            <a:t>kí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2834673577"/>
                  </p:ext>
                </p:extLst>
              </p:nvPr>
            </p:nvGraphicFramePr>
            <p:xfrm>
              <a:off x="995916" y="604900"/>
              <a:ext cx="7343553" cy="3628899"/>
            </p:xfrm>
            <a:graphic>
              <a:graphicData uri="http://schemas.openxmlformats.org/drawingml/2006/table">
                <a:tbl>
                  <a:tblPr firstRow="1" bandRow="1">
                    <a:tableStyleId>{F5AB1C69-6EDB-4FF4-983F-18BD219EF322}</a:tableStyleId>
                  </a:tblPr>
                  <a:tblGrid>
                    <a:gridCol w="7343553">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1</a:t>
                          </a:r>
                        </a:p>
                      </a:txBody>
                      <a:tcPr/>
                    </a:tc>
                    <a:extLst>
                      <a:ext uri="{0D108BD9-81ED-4DB2-BD59-A6C34878D82A}">
                        <a16:rowId xmlns:a16="http://schemas.microsoft.com/office/drawing/2014/main" val="4115534809"/>
                      </a:ext>
                    </a:extLst>
                  </a:tr>
                  <a:tr h="3962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CO</a:t>
                          </a:r>
                          <a:r>
                            <a:rPr lang="vi-VN" sz="2000" baseline="-25000" dirty="0">
                              <a:solidFill>
                                <a:schemeClr val="tx1"/>
                              </a:solidFill>
                              <a:latin typeface="Times New Roman" panose="02020603050405020304" pitchFamily="18" charset="0"/>
                              <a:cs typeface="Times New Roman" panose="02020603050405020304" pitchFamily="18" charset="0"/>
                            </a:rPr>
                            <a:t>2</a:t>
                          </a:r>
                          <a:r>
                            <a:rPr lang="vi-VN" sz="2000" dirty="0">
                              <a:solidFill>
                                <a:schemeClr val="tx1"/>
                              </a:solidFill>
                              <a:latin typeface="Times New Roman" panose="02020603050405020304" pitchFamily="18" charset="0"/>
                              <a:cs typeface="Times New Roman" panose="02020603050405020304" pitchFamily="18" charset="0"/>
                            </a:rPr>
                            <a:t> và SO</a:t>
                          </a:r>
                          <a:r>
                            <a:rPr lang="vi-VN"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958406">
                    <a:tc>
                      <a:txBody>
                        <a:bodyPr/>
                        <a:lstStyle/>
                        <a:p>
                          <a:endParaRPr lang="en-US"/>
                        </a:p>
                      </a:txBody>
                      <a:tcPr>
                        <a:blipFill>
                          <a:blip r:embed="rId2"/>
                          <a:stretch>
                            <a:fillRect l="-83" t="-85443" r="-332" b="-206329"/>
                          </a:stretch>
                        </a:blipFill>
                      </a:tcPr>
                    </a:tc>
                    <a:extLst>
                      <a:ext uri="{0D108BD9-81ED-4DB2-BD59-A6C34878D82A}">
                        <a16:rowId xmlns:a16="http://schemas.microsoft.com/office/drawing/2014/main" val="3074739034"/>
                      </a:ext>
                    </a:extLst>
                  </a:tr>
                  <a:tr h="1176973">
                    <a:tc>
                      <a:txBody>
                        <a:bodyPr/>
                        <a:lstStyle/>
                        <a:p>
                          <a:endParaRPr lang="en-US"/>
                        </a:p>
                      </a:txBody>
                      <a:tcPr>
                        <a:blipFill>
                          <a:blip r:embed="rId2"/>
                          <a:stretch>
                            <a:fillRect l="-83" t="-151813" r="-332" b="-68912"/>
                          </a:stretch>
                        </a:blipFill>
                      </a:tcPr>
                    </a:tc>
                    <a:extLst>
                      <a:ext uri="{0D108BD9-81ED-4DB2-BD59-A6C34878D82A}">
                        <a16:rowId xmlns:a16="http://schemas.microsoft.com/office/drawing/2014/main" val="4246156683"/>
                      </a:ext>
                    </a:extLst>
                  </a:tr>
                  <a:tr h="7010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B </a:t>
                          </a:r>
                          <a:r>
                            <a:rPr lang="en-US" sz="2000" dirty="0" err="1">
                              <a:solidFill>
                                <a:schemeClr val="tx1"/>
                              </a:solidFill>
                              <a:latin typeface="Times New Roman" panose="02020603050405020304" pitchFamily="18" charset="0"/>
                              <a:cs typeface="Times New Roman" panose="02020603050405020304" pitchFamily="18" charset="0"/>
                            </a:rPr>
                            <a:t>kí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509376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3084938894"/>
                  </p:ext>
                </p:extLst>
              </p:nvPr>
            </p:nvGraphicFramePr>
            <p:xfrm>
              <a:off x="815163" y="566421"/>
              <a:ext cx="7861005" cy="3828796"/>
            </p:xfrm>
            <a:graphic>
              <a:graphicData uri="http://schemas.openxmlformats.org/drawingml/2006/table">
                <a:tbl>
                  <a:tblPr firstRow="1" bandRow="1">
                    <a:tableStyleId>{00A15C55-8517-42AA-B614-E9B94910E393}</a:tableStyleId>
                  </a:tblPr>
                  <a:tblGrid>
                    <a:gridCol w="7861005">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2</a:t>
                          </a:r>
                        </a:p>
                      </a:txBody>
                      <a:tcPr/>
                    </a:tc>
                    <a:extLst>
                      <a:ext uri="{0D108BD9-81ED-4DB2-BD59-A6C34878D82A}">
                        <a16:rowId xmlns:a16="http://schemas.microsoft.com/office/drawing/2014/main" val="4115534809"/>
                      </a:ext>
                    </a:extLst>
                  </a:tr>
                  <a:tr h="3708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H</a:t>
                          </a:r>
                          <a:r>
                            <a:rPr lang="vi-VN" sz="2000" baseline="-25000" dirty="0">
                              <a:solidFill>
                                <a:schemeClr val="tx1"/>
                              </a:solidFill>
                              <a:latin typeface="Times New Roman" panose="02020603050405020304" pitchFamily="18" charset="0"/>
                              <a:cs typeface="Times New Roman" panose="02020603050405020304" pitchFamily="18" charset="0"/>
                            </a:rPr>
                            <a:t>2</a:t>
                          </a:r>
                          <a:r>
                            <a:rPr lang="vi-VN" sz="2000" dirty="0">
                              <a:solidFill>
                                <a:schemeClr val="tx1"/>
                              </a:solidFill>
                              <a:latin typeface="Times New Roman" panose="02020603050405020304" pitchFamily="18" charset="0"/>
                              <a:cs typeface="Times New Roman" panose="02020603050405020304" pitchFamily="18" charset="0"/>
                            </a:rPr>
                            <a:t> và O</a:t>
                          </a:r>
                          <a:r>
                            <a:rPr lang="vi-VN"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2. So </a:t>
                          </a:r>
                          <a:r>
                            <a:rPr lang="en-US" sz="2000" dirty="0" err="1">
                              <a:solidFill>
                                <a:schemeClr val="tx1"/>
                              </a:solidFill>
                              <a:latin typeface="Times New Roman" panose="02020603050405020304" pitchFamily="18" charset="0"/>
                              <a:cs typeface="Times New Roman" panose="02020603050405020304" pitchFamily="18" charset="0"/>
                            </a:rPr>
                            <a:t>sánh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H</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H</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H</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H</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r>
                                    <m:rPr>
                                      <m:nor/>
                                    </m:rPr>
                                    <a:rPr lang="en-US" sz="2000" dirty="0" smtClean="0">
                                      <a:solidFill>
                                        <a:schemeClr val="tx1"/>
                                      </a:solidFill>
                                      <a:latin typeface="Times New Roman" panose="02020603050405020304" pitchFamily="18" charset="0"/>
                                      <a:cs typeface="Times New Roman" panose="02020603050405020304" pitchFamily="18" charset="0"/>
                                    </a:rPr>
                                    <m:t>/</m:t>
                                  </m:r>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H</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r>
                                    <m:rPr>
                                      <m:nor/>
                                    </m:rPr>
                                    <a:rPr lang="en-US" sz="2000" dirty="0" smtClean="0">
                                      <a:solidFill>
                                        <a:schemeClr val="tx1"/>
                                      </a:solidFill>
                                      <a:latin typeface="Times New Roman" panose="02020603050405020304" pitchFamily="18" charset="0"/>
                                      <a:cs typeface="Times New Roman" panose="02020603050405020304" pitchFamily="18" charset="0"/>
                                    </a:rPr>
                                    <m:t>/</m:t>
                                  </m:r>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H</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tổng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B.</a:t>
                          </a:r>
                        </a:p>
                      </a:txBody>
                      <a:tcPr/>
                    </a:tc>
                    <a:extLst>
                      <a:ext uri="{0D108BD9-81ED-4DB2-BD59-A6C34878D82A}">
                        <a16:rowId xmlns:a16="http://schemas.microsoft.com/office/drawing/2014/main" val="4246156683"/>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3,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3084938894"/>
                  </p:ext>
                </p:extLst>
              </p:nvPr>
            </p:nvGraphicFramePr>
            <p:xfrm>
              <a:off x="815163" y="566421"/>
              <a:ext cx="7861005" cy="3828796"/>
            </p:xfrm>
            <a:graphic>
              <a:graphicData uri="http://schemas.openxmlformats.org/drawingml/2006/table">
                <a:tbl>
                  <a:tblPr firstRow="1" bandRow="1">
                    <a:tableStyleId>{00A15C55-8517-42AA-B614-E9B94910E393}</a:tableStyleId>
                  </a:tblPr>
                  <a:tblGrid>
                    <a:gridCol w="7861005">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2</a:t>
                          </a:r>
                        </a:p>
                      </a:txBody>
                      <a:tcPr/>
                    </a:tc>
                    <a:extLst>
                      <a:ext uri="{0D108BD9-81ED-4DB2-BD59-A6C34878D82A}">
                        <a16:rowId xmlns:a16="http://schemas.microsoft.com/office/drawing/2014/main" val="4115534809"/>
                      </a:ext>
                    </a:extLst>
                  </a:tr>
                  <a:tr h="3962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H</a:t>
                          </a:r>
                          <a:r>
                            <a:rPr lang="vi-VN" sz="2000" baseline="-25000" dirty="0">
                              <a:solidFill>
                                <a:schemeClr val="tx1"/>
                              </a:solidFill>
                              <a:latin typeface="Times New Roman" panose="02020603050405020304" pitchFamily="18" charset="0"/>
                              <a:cs typeface="Times New Roman" panose="02020603050405020304" pitchFamily="18" charset="0"/>
                            </a:rPr>
                            <a:t>2</a:t>
                          </a:r>
                          <a:r>
                            <a:rPr lang="vi-VN" sz="2000" dirty="0">
                              <a:solidFill>
                                <a:schemeClr val="tx1"/>
                              </a:solidFill>
                              <a:latin typeface="Times New Roman" panose="02020603050405020304" pitchFamily="18" charset="0"/>
                              <a:cs typeface="Times New Roman" panose="02020603050405020304" pitchFamily="18" charset="0"/>
                            </a:rPr>
                            <a:t> và O</a:t>
                          </a:r>
                          <a:r>
                            <a:rPr lang="vi-VN"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954532">
                    <a:tc>
                      <a:txBody>
                        <a:bodyPr/>
                        <a:lstStyle/>
                        <a:p>
                          <a:endParaRPr lang="en-US"/>
                        </a:p>
                      </a:txBody>
                      <a:tcPr>
                        <a:blipFill>
                          <a:blip r:embed="rId2"/>
                          <a:stretch>
                            <a:fillRect l="-77" t="-85987" r="-310" b="-229299"/>
                          </a:stretch>
                        </a:blipFill>
                      </a:tcPr>
                    </a:tc>
                    <a:extLst>
                      <a:ext uri="{0D108BD9-81ED-4DB2-BD59-A6C34878D82A}">
                        <a16:rowId xmlns:a16="http://schemas.microsoft.com/office/drawing/2014/main" val="3074739034"/>
                      </a:ext>
                    </a:extLst>
                  </a:tr>
                  <a:tr h="1685544">
                    <a:tc>
                      <a:txBody>
                        <a:bodyPr/>
                        <a:lstStyle/>
                        <a:p>
                          <a:endParaRPr lang="en-US"/>
                        </a:p>
                      </a:txBody>
                      <a:tcPr>
                        <a:blipFill>
                          <a:blip r:embed="rId2"/>
                          <a:stretch>
                            <a:fillRect l="-77" t="-105036" r="-310" b="-29496"/>
                          </a:stretch>
                        </a:blipFill>
                      </a:tcPr>
                    </a:tc>
                    <a:extLst>
                      <a:ext uri="{0D108BD9-81ED-4DB2-BD59-A6C34878D82A}">
                        <a16:rowId xmlns:a16="http://schemas.microsoft.com/office/drawing/2014/main" val="4246156683"/>
                      </a:ext>
                    </a:extLst>
                  </a:tr>
                  <a:tr h="3962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3,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1372017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1467904896"/>
                  </p:ext>
                </p:extLst>
              </p:nvPr>
            </p:nvGraphicFramePr>
            <p:xfrm>
              <a:off x="499730" y="658018"/>
              <a:ext cx="8144540" cy="3827463"/>
            </p:xfrm>
            <a:graphic>
              <a:graphicData uri="http://schemas.openxmlformats.org/drawingml/2006/table">
                <a:tbl>
                  <a:tblPr firstRow="1" bandRow="1">
                    <a:tableStyleId>{7DF18680-E054-41AD-8BC1-D1AEF772440D}</a:tableStyleId>
                  </a:tblPr>
                  <a:tblGrid>
                    <a:gridCol w="8144540">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3</a:t>
                          </a:r>
                        </a:p>
                      </a:txBody>
                      <a:tcPr/>
                    </a:tc>
                    <a:extLst>
                      <a:ext uri="{0D108BD9-81ED-4DB2-BD59-A6C34878D82A}">
                        <a16:rowId xmlns:a16="http://schemas.microsoft.com/office/drawing/2014/main" val="4115534809"/>
                      </a:ext>
                    </a:extLst>
                  </a:tr>
                  <a:tr h="3708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CH</a:t>
                          </a:r>
                          <a:r>
                            <a:rPr lang="vi-VN" sz="2000" baseline="-25000" dirty="0">
                              <a:solidFill>
                                <a:schemeClr val="tx1"/>
                              </a:solidFill>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1045941648"/>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2. </a:t>
                          </a:r>
                          <a:r>
                            <a:rPr lang="vi-VN" sz="2000" dirty="0">
                              <a:solidFill>
                                <a:schemeClr val="tx1"/>
                              </a:solidFill>
                              <a:latin typeface="Times New Roman" panose="02020603050405020304" pitchFamily="18" charset="0"/>
                              <a:cs typeface="Times New Roman" panose="02020603050405020304" pitchFamily="18" charset="0"/>
                            </a:rPr>
                            <a:t>Coi không khí gồm 20% oxygen và 80% nitrogen về thể tích. Vậy trong 1 mol không khí có 0,2 mol oxygen và 0,8 mol nitrogen. Khối lượng mol của không khí là</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74739034"/>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3. So </a:t>
                          </a:r>
                          <a:r>
                            <a:rPr lang="en-US" sz="2000" dirty="0" err="1">
                              <a:solidFill>
                                <a:schemeClr val="tx1"/>
                              </a:solidFill>
                              <a:latin typeface="Times New Roman" panose="02020603050405020304" pitchFamily="18" charset="0"/>
                              <a:cs typeface="Times New Roman" panose="02020603050405020304" pitchFamily="18" charset="0"/>
                            </a:rPr>
                            <a:t>sánh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CH</a:t>
                          </a:r>
                          <a:r>
                            <a:rPr lang="en-US" sz="2000" baseline="-25000" dirty="0">
                              <a:solidFill>
                                <a:schemeClr val="tx1"/>
                              </a:solidFill>
                              <a:latin typeface="Times New Roman" panose="02020603050405020304" pitchFamily="18" charset="0"/>
                              <a:cs typeface="Times New Roman" panose="02020603050405020304" pitchFamily="18" charset="0"/>
                            </a:rPr>
                            <a:t>4</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CH</m:t>
                                          </m:r>
                                        </m:e>
                                        <m:sub>
                                          <m:r>
                                            <m:rPr>
                                              <m:nor/>
                                            </m:rPr>
                                            <a:rPr lang="en-US" sz="1800" dirty="0" smtClean="0">
                                              <a:solidFill>
                                                <a:schemeClr val="tx1"/>
                                              </a:solidFill>
                                              <a:latin typeface="Times New Roman" panose="02020603050405020304" pitchFamily="18" charset="0"/>
                                              <a:cs typeface="Times New Roman" panose="02020603050405020304" pitchFamily="18" charset="0"/>
                                            </a:rPr>
                                            <m:t>4</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ô</m:t>
                                      </m:r>
                                      <m:r>
                                        <m:rPr>
                                          <m:nor/>
                                        </m:rPr>
                                        <a:rPr lang="en-US" sz="1800" dirty="0" smtClean="0">
                                          <a:solidFill>
                                            <a:schemeClr val="tx1"/>
                                          </a:solidFill>
                                          <a:latin typeface="Times New Roman" panose="02020603050405020304" pitchFamily="18" charset="0"/>
                                          <a:cs typeface="Times New Roman" panose="02020603050405020304" pitchFamily="18" charset="0"/>
                                        </a:rPr>
                                        <m:t>ng</m:t>
                                      </m:r>
                                      <m:r>
                                        <m:rPr>
                                          <m:nor/>
                                        </m:rPr>
                                        <a:rPr lang="en-US" sz="1800" dirty="0" smtClean="0">
                                          <a:solidFill>
                                            <a:schemeClr val="tx1"/>
                                          </a:solidFill>
                                          <a:latin typeface="Times New Roman" panose="02020603050405020304" pitchFamily="18" charset="0"/>
                                          <a:cs typeface="Times New Roman" panose="02020603050405020304" pitchFamily="18" charset="0"/>
                                        </a:rPr>
                                        <m:t> </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í</m:t>
                                      </m:r>
                                    </m:sub>
                                  </m:sSub>
                                </m:den>
                              </m:f>
                              <m:r>
                                <a:rPr lang="en-US" sz="1800" i="1" dirty="0" smtClean="0">
                                  <a:solidFill>
                                    <a:schemeClr val="tx1"/>
                                  </a:solidFill>
                                  <a:latin typeface="Cambria Math" panose="02040503050406030204" pitchFamily="18" charset="0"/>
                                  <a:cs typeface="Arial" panose="020B0604020202020204" pitchFamily="34" charset="0"/>
                                </a:rPr>
                                <m:t> </m:t>
                              </m:r>
                            </m:oMath>
                          </a14:m>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46156683"/>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Biết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CH</m:t>
                                          </m:r>
                                        </m:e>
                                        <m:sub>
                                          <m:r>
                                            <m:rPr>
                                              <m:nor/>
                                            </m:rPr>
                                            <a:rPr lang="en-US" sz="2000" dirty="0" smtClean="0">
                                              <a:solidFill>
                                                <a:schemeClr val="tx1"/>
                                              </a:solidFill>
                                              <a:latin typeface="Times New Roman" panose="02020603050405020304" pitchFamily="18" charset="0"/>
                                              <a:cs typeface="Times New Roman" panose="02020603050405020304" pitchFamily="18" charset="0"/>
                                            </a:rPr>
                                            <m:t>4</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CH</a:t>
                          </a:r>
                          <a:r>
                            <a:rPr lang="en-US" sz="2000" baseline="-25000" dirty="0">
                              <a:solidFill>
                                <a:schemeClr val="tx1"/>
                              </a:solidFill>
                              <a:latin typeface="Times New Roman" panose="02020603050405020304" pitchFamily="18" charset="0"/>
                              <a:cs typeface="Times New Roman" panose="02020603050405020304" pitchFamily="18" charset="0"/>
                            </a:rPr>
                            <a:t>4</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gì</a:t>
                          </a:r>
                          <a:r>
                            <a:rPr lang="en-US" sz="2000" dirty="0">
                              <a:solidFill>
                                <a:schemeClr val="tx1"/>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1467904896"/>
                  </p:ext>
                </p:extLst>
              </p:nvPr>
            </p:nvGraphicFramePr>
            <p:xfrm>
              <a:off x="499730" y="658018"/>
              <a:ext cx="8144540" cy="3827463"/>
            </p:xfrm>
            <a:graphic>
              <a:graphicData uri="http://schemas.openxmlformats.org/drawingml/2006/table">
                <a:tbl>
                  <a:tblPr firstRow="1" bandRow="1">
                    <a:tableStyleId>{7DF18680-E054-41AD-8BC1-D1AEF772440D}</a:tableStyleId>
                  </a:tblPr>
                  <a:tblGrid>
                    <a:gridCol w="8144540">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3</a:t>
                          </a:r>
                        </a:p>
                      </a:txBody>
                      <a:tcPr/>
                    </a:tc>
                    <a:extLst>
                      <a:ext uri="{0D108BD9-81ED-4DB2-BD59-A6C34878D82A}">
                        <a16:rowId xmlns:a16="http://schemas.microsoft.com/office/drawing/2014/main" val="4115534809"/>
                      </a:ext>
                    </a:extLst>
                  </a:tr>
                  <a:tr h="396240">
                    <a:tc>
                      <a:txBody>
                        <a:bodyPr/>
                        <a:lstStyle/>
                        <a:p>
                          <a:pPr algn="l"/>
                          <a:r>
                            <a:rPr lang="vi-VN" sz="2000" dirty="0">
                              <a:solidFill>
                                <a:schemeClr val="tx1"/>
                              </a:solidFill>
                              <a:latin typeface="Times New Roman" panose="02020603050405020304" pitchFamily="18" charset="0"/>
                              <a:cs typeface="Times New Roman" panose="02020603050405020304" pitchFamily="18" charset="0"/>
                            </a:rPr>
                            <a:t>1. Tính khối lượng mol của khí CH</a:t>
                          </a:r>
                          <a:r>
                            <a:rPr lang="vi-VN" sz="2000" baseline="-25000" dirty="0">
                              <a:solidFill>
                                <a:schemeClr val="tx1"/>
                              </a:solidFill>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1045941648"/>
                      </a:ext>
                    </a:extLst>
                  </a:tr>
                  <a:tr h="1005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2. </a:t>
                          </a:r>
                          <a:r>
                            <a:rPr lang="vi-VN" sz="2000" dirty="0">
                              <a:solidFill>
                                <a:schemeClr val="tx1"/>
                              </a:solidFill>
                              <a:latin typeface="Times New Roman" panose="02020603050405020304" pitchFamily="18" charset="0"/>
                              <a:cs typeface="Times New Roman" panose="02020603050405020304" pitchFamily="18" charset="0"/>
                            </a:rPr>
                            <a:t>Coi không khí gồm 20% oxygen và 80% nitrogen về thể tích. Vậy trong 1 mol không khí có 0,2 mol oxygen và 0,8 mol nitrogen. Khối lượng mol của không khí là</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74739034"/>
                      </a:ext>
                    </a:extLst>
                  </a:tr>
                  <a:tr h="821881">
                    <a:tc>
                      <a:txBody>
                        <a:bodyPr/>
                        <a:lstStyle/>
                        <a:p>
                          <a:endParaRPr lang="en-US"/>
                        </a:p>
                      </a:txBody>
                      <a:tcPr>
                        <a:blipFill>
                          <a:blip r:embed="rId2"/>
                          <a:stretch>
                            <a:fillRect l="-75" t="-222963" r="-299" b="-160000"/>
                          </a:stretch>
                        </a:blipFill>
                      </a:tcPr>
                    </a:tc>
                    <a:extLst>
                      <a:ext uri="{0D108BD9-81ED-4DB2-BD59-A6C34878D82A}">
                        <a16:rowId xmlns:a16="http://schemas.microsoft.com/office/drawing/2014/main" val="4246156683"/>
                      </a:ext>
                    </a:extLst>
                  </a:tr>
                  <a:tr h="1207262">
                    <a:tc>
                      <a:txBody>
                        <a:bodyPr/>
                        <a:lstStyle/>
                        <a:p>
                          <a:endParaRPr lang="en-US"/>
                        </a:p>
                      </a:txBody>
                      <a:tcPr>
                        <a:blipFill>
                          <a:blip r:embed="rId2"/>
                          <a:stretch>
                            <a:fillRect l="-75" t="-220202" r="-299" b="-9091"/>
                          </a:stretch>
                        </a:blipFill>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3129578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1796159024"/>
                  </p:ext>
                </p:extLst>
              </p:nvPr>
            </p:nvGraphicFramePr>
            <p:xfrm>
              <a:off x="1080976" y="658018"/>
              <a:ext cx="7343553" cy="3827463"/>
            </p:xfrm>
            <a:graphic>
              <a:graphicData uri="http://schemas.openxmlformats.org/drawingml/2006/table">
                <a:tbl>
                  <a:tblPr firstRow="1" bandRow="1">
                    <a:tableStyleId>{93296810-A885-4BE3-A3E7-6D5BEEA58F35}</a:tableStyleId>
                  </a:tblPr>
                  <a:tblGrid>
                    <a:gridCol w="7343553">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4</a:t>
                          </a:r>
                        </a:p>
                      </a:txBody>
                      <a:tcPr/>
                    </a:tc>
                    <a:extLst>
                      <a:ext uri="{0D108BD9-81ED-4DB2-BD59-A6C34878D82A}">
                        <a16:rowId xmlns:a16="http://schemas.microsoft.com/office/drawing/2014/main" val="4115534809"/>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1.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NO</a:t>
                          </a:r>
                          <a:r>
                            <a:rPr lang="en-US"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2.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29. So </a:t>
                          </a:r>
                          <a:r>
                            <a:rPr lang="en-US" sz="2000" dirty="0" err="1">
                              <a:solidFill>
                                <a:schemeClr val="tx1"/>
                              </a:solidFill>
                              <a:latin typeface="Times New Roman" panose="02020603050405020304" pitchFamily="18" charset="0"/>
                              <a:cs typeface="Times New Roman" panose="02020603050405020304" pitchFamily="18" charset="0"/>
                            </a:rPr>
                            <a:t>sánh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NO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NO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rằng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NO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NO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r>
                                    <m:rPr>
                                      <m:nor/>
                                    </m:rPr>
                                    <a:rPr lang="en-US" sz="2000" dirty="0" smtClean="0">
                                      <a:solidFill>
                                        <a:schemeClr val="tx1"/>
                                      </a:solidFill>
                                      <a:latin typeface="Times New Roman" panose="02020603050405020304" pitchFamily="18" charset="0"/>
                                      <a:cs typeface="Times New Roman" panose="02020603050405020304" pitchFamily="18" charset="0"/>
                                    </a:rPr>
                                    <m:t>/</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t>
                          </a:r>
                          <a:r>
                            <a:rPr lang="en-US" sz="2000" dirty="0">
                              <a:solidFill>
                                <a:schemeClr val="tx1"/>
                              </a:solidFill>
                              <a:latin typeface="Times New Roman" panose="02020603050405020304" pitchFamily="18" charset="0"/>
                              <a:cs typeface="Times New Roman" panose="02020603050405020304" pitchFamily="18" charset="0"/>
                            </a:rPr>
                            <a:t>à</a:t>
                          </a:r>
                          <a14:m>
                            <m:oMath xmlns:m="http://schemas.openxmlformats.org/officeDocument/2006/math">
                              <m:r>
                                <a:rPr lang="en-US" sz="1800" b="0" i="0" smtClean="0">
                                  <a:solidFill>
                                    <a:schemeClr val="tx1"/>
                                  </a:solidFill>
                                  <a:latin typeface="Cambria Math" panose="02040503050406030204" pitchFamily="18" charset="0"/>
                                  <a:cs typeface="Arial" panose="020B0604020202020204" pitchFamily="34" charset="0"/>
                                </a:rPr>
                                <m:t> </m:t>
                              </m:r>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d</m:t>
                                  </m:r>
                                </m:e>
                                <m:sub>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NO</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r>
                                    <m:rPr>
                                      <m:nor/>
                                    </m:rPr>
                                    <a:rPr lang="en-US" sz="1800" dirty="0" smtClean="0">
                                      <a:solidFill>
                                        <a:schemeClr val="tx1"/>
                                      </a:solidFill>
                                      <a:latin typeface="Times New Roman" panose="02020603050405020304" pitchFamily="18" charset="0"/>
                                      <a:cs typeface="Times New Roman" panose="02020603050405020304" pitchFamily="18" charset="0"/>
                                    </a:rPr>
                                    <m:t>/</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ô</m:t>
                                  </m:r>
                                  <m:r>
                                    <m:rPr>
                                      <m:nor/>
                                    </m:rPr>
                                    <a:rPr lang="en-US" sz="1800" dirty="0" smtClean="0">
                                      <a:solidFill>
                                        <a:schemeClr val="tx1"/>
                                      </a:solidFill>
                                      <a:latin typeface="Times New Roman" panose="02020603050405020304" pitchFamily="18" charset="0"/>
                                      <a:cs typeface="Times New Roman" panose="02020603050405020304" pitchFamily="18" charset="0"/>
                                    </a:rPr>
                                    <m:t>ng</m:t>
                                  </m:r>
                                  <m:r>
                                    <m:rPr>
                                      <m:nor/>
                                    </m:rPr>
                                    <a:rPr lang="en-US" sz="1800" dirty="0" smtClean="0">
                                      <a:solidFill>
                                        <a:schemeClr val="tx1"/>
                                      </a:solidFill>
                                      <a:latin typeface="Times New Roman" panose="02020603050405020304" pitchFamily="18" charset="0"/>
                                      <a:cs typeface="Times New Roman" panose="02020603050405020304" pitchFamily="18" charset="0"/>
                                    </a:rPr>
                                    <m:t> </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í</m:t>
                                  </m:r>
                                </m:sub>
                              </m:sSub>
                            </m:oMath>
                          </a14:m>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NO</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ô</m:t>
                                      </m:r>
                                      <m:r>
                                        <m:rPr>
                                          <m:nor/>
                                        </m:rPr>
                                        <a:rPr lang="en-US" sz="1800" dirty="0" smtClean="0">
                                          <a:solidFill>
                                            <a:schemeClr val="tx1"/>
                                          </a:solidFill>
                                          <a:latin typeface="Times New Roman" panose="02020603050405020304" pitchFamily="18" charset="0"/>
                                          <a:cs typeface="Times New Roman" panose="02020603050405020304" pitchFamily="18" charset="0"/>
                                        </a:rPr>
                                        <m:t>ng</m:t>
                                      </m:r>
                                      <m:r>
                                        <m:rPr>
                                          <m:nor/>
                                        </m:rPr>
                                        <a:rPr lang="en-US" sz="1800" dirty="0" smtClean="0">
                                          <a:solidFill>
                                            <a:schemeClr val="tx1"/>
                                          </a:solidFill>
                                          <a:latin typeface="Times New Roman" panose="02020603050405020304" pitchFamily="18" charset="0"/>
                                          <a:cs typeface="Times New Roman" panose="02020603050405020304" pitchFamily="18" charset="0"/>
                                        </a:rPr>
                                        <m:t> </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tổng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 </a:t>
                          </a:r>
                          <a:r>
                            <a:rPr lang="en-US" sz="2000" dirty="0" err="1">
                              <a:solidFill>
                                <a:schemeClr val="tx1"/>
                              </a:solidFill>
                              <a:latin typeface="Times New Roman" panose="02020603050405020304" pitchFamily="18" charset="0"/>
                              <a:cs typeface="Times New Roman" panose="02020603050405020304" pitchFamily="18" charset="0"/>
                            </a:rPr>
                            <a:t>đối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46156683"/>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3,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1796159024"/>
                  </p:ext>
                </p:extLst>
              </p:nvPr>
            </p:nvGraphicFramePr>
            <p:xfrm>
              <a:off x="1080976" y="658018"/>
              <a:ext cx="7343553" cy="3827463"/>
            </p:xfrm>
            <a:graphic>
              <a:graphicData uri="http://schemas.openxmlformats.org/drawingml/2006/table">
                <a:tbl>
                  <a:tblPr firstRow="1" bandRow="1">
                    <a:tableStyleId>{93296810-A885-4BE3-A3E7-6D5BEEA58F35}</a:tableStyleId>
                  </a:tblPr>
                  <a:tblGrid>
                    <a:gridCol w="7343553">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4</a:t>
                          </a:r>
                        </a:p>
                      </a:txBody>
                      <a:tcPr/>
                    </a:tc>
                    <a:extLst>
                      <a:ext uri="{0D108BD9-81ED-4DB2-BD59-A6C34878D82A}">
                        <a16:rowId xmlns:a16="http://schemas.microsoft.com/office/drawing/2014/main" val="4115534809"/>
                      </a:ext>
                    </a:extLst>
                  </a:tr>
                  <a:tr h="3962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1.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NO</a:t>
                          </a:r>
                          <a:r>
                            <a:rPr lang="en-US" sz="2000" baseline="-250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45941648"/>
                      </a:ext>
                    </a:extLst>
                  </a:tr>
                  <a:tr h="1207262">
                    <a:tc>
                      <a:txBody>
                        <a:bodyPr/>
                        <a:lstStyle/>
                        <a:p>
                          <a:endParaRPr lang="en-US"/>
                        </a:p>
                      </a:txBody>
                      <a:tcPr>
                        <a:blipFill>
                          <a:blip r:embed="rId2"/>
                          <a:stretch>
                            <a:fillRect l="-83" t="-67839" r="-415" b="-159799"/>
                          </a:stretch>
                        </a:blipFill>
                      </a:tcPr>
                    </a:tc>
                    <a:extLst>
                      <a:ext uri="{0D108BD9-81ED-4DB2-BD59-A6C34878D82A}">
                        <a16:rowId xmlns:a16="http://schemas.microsoft.com/office/drawing/2014/main" val="3074739034"/>
                      </a:ext>
                    </a:extLst>
                  </a:tr>
                  <a:tr h="1431481">
                    <a:tc>
                      <a:txBody>
                        <a:bodyPr/>
                        <a:lstStyle/>
                        <a:p>
                          <a:endParaRPr lang="en-US"/>
                        </a:p>
                      </a:txBody>
                      <a:tcPr>
                        <a:blipFill>
                          <a:blip r:embed="rId2"/>
                          <a:stretch>
                            <a:fillRect l="-83" t="-142128" r="-415" b="-35319"/>
                          </a:stretch>
                        </a:blipFill>
                      </a:tcPr>
                    </a:tc>
                    <a:extLst>
                      <a:ext uri="{0D108BD9-81ED-4DB2-BD59-A6C34878D82A}">
                        <a16:rowId xmlns:a16="http://schemas.microsoft.com/office/drawing/2014/main" val="4246156683"/>
                      </a:ext>
                    </a:extLst>
                  </a:tr>
                  <a:tr h="3962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3, </a:t>
                          </a: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tính</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260362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4"/>
          <p:cNvSpPr txBox="1">
            <a:spLocks noGrp="1"/>
          </p:cNvSpPr>
          <p:nvPr>
            <p:ph type="ctrTitle" idx="2"/>
          </p:nvPr>
        </p:nvSpPr>
        <p:spPr>
          <a:xfrm>
            <a:off x="1247379" y="3059075"/>
            <a:ext cx="6821100" cy="12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800" b="1" dirty="0">
                <a:latin typeface="Times New Roman" panose="02020603050405020304" pitchFamily="18" charset="0"/>
                <a:cs typeface="Times New Roman" panose="02020603050405020304" pitchFamily="18" charset="0"/>
              </a:rPr>
              <a:t>MOL</a:t>
            </a:r>
            <a:endParaRPr sz="8800" b="1" dirty="0">
              <a:latin typeface="Times New Roman" panose="02020603050405020304" pitchFamily="18" charset="0"/>
              <a:cs typeface="Times New Roman" panose="02020603050405020304" pitchFamily="18" charset="0"/>
            </a:endParaRPr>
          </a:p>
        </p:txBody>
      </p:sp>
      <p:sp>
        <p:nvSpPr>
          <p:cNvPr id="543" name="Google Shape;543;p64"/>
          <p:cNvSpPr txBox="1">
            <a:spLocks noGrp="1"/>
          </p:cNvSpPr>
          <p:nvPr>
            <p:ph type="title"/>
          </p:nvPr>
        </p:nvSpPr>
        <p:spPr>
          <a:xfrm>
            <a:off x="513734" y="1256171"/>
            <a:ext cx="2051100" cy="12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0" b="1" dirty="0">
                <a:latin typeface="Times New Roman" panose="02020603050405020304" pitchFamily="18" charset="0"/>
                <a:cs typeface="Times New Roman" panose="02020603050405020304" pitchFamily="18" charset="0"/>
              </a:rPr>
              <a:t>I.</a:t>
            </a:r>
            <a:endParaRPr sz="115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
                                        </p:tgtEl>
                                        <p:attrNameLst>
                                          <p:attrName>style.visibility</p:attrName>
                                        </p:attrNameLst>
                                      </p:cBhvr>
                                      <p:to>
                                        <p:strVal val="visible"/>
                                      </p:to>
                                    </p:set>
                                    <p:anim calcmode="lin" valueType="num">
                                      <p:cBhvr additive="base">
                                        <p:cTn id="7" dur="500" fill="hold"/>
                                        <p:tgtEl>
                                          <p:spTgt spid="542"/>
                                        </p:tgtEl>
                                        <p:attrNameLst>
                                          <p:attrName>ppt_x</p:attrName>
                                        </p:attrNameLst>
                                      </p:cBhvr>
                                      <p:tavLst>
                                        <p:tav tm="0">
                                          <p:val>
                                            <p:strVal val="#ppt_x"/>
                                          </p:val>
                                        </p:tav>
                                        <p:tav tm="100000">
                                          <p:val>
                                            <p:strVal val="#ppt_x"/>
                                          </p:val>
                                        </p:tav>
                                      </p:tavLst>
                                    </p:anim>
                                    <p:anim calcmode="lin" valueType="num">
                                      <p:cBhvr additive="base">
                                        <p:cTn id="8" dur="500" fill="hold"/>
                                        <p:tgtEl>
                                          <p:spTgt spid="5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3"/>
                                        </p:tgtEl>
                                        <p:attrNameLst>
                                          <p:attrName>style.visibility</p:attrName>
                                        </p:attrNameLst>
                                      </p:cBhvr>
                                      <p:to>
                                        <p:strVal val="visible"/>
                                      </p:to>
                                    </p:set>
                                    <p:anim calcmode="lin" valueType="num">
                                      <p:cBhvr additive="base">
                                        <p:cTn id="11" dur="500" fill="hold"/>
                                        <p:tgtEl>
                                          <p:spTgt spid="543"/>
                                        </p:tgtEl>
                                        <p:attrNameLst>
                                          <p:attrName>ppt_x</p:attrName>
                                        </p:attrNameLst>
                                      </p:cBhvr>
                                      <p:tavLst>
                                        <p:tav tm="0">
                                          <p:val>
                                            <p:strVal val="#ppt_x"/>
                                          </p:val>
                                        </p:tav>
                                        <p:tav tm="100000">
                                          <p:val>
                                            <p:strVal val="#ppt_x"/>
                                          </p:val>
                                        </p:tav>
                                      </p:tavLst>
                                    </p:anim>
                                    <p:anim calcmode="lin" valueType="num">
                                      <p:cBhvr additive="base">
                                        <p:cTn id="12" dur="500" fill="hold"/>
                                        <p:tgtEl>
                                          <p:spTgt spid="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P spid="5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4300768" y="453067"/>
            <a:ext cx="4725269"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5400" b="1" dirty="0">
                <a:latin typeface="Times New Roman" panose="02020603050405020304" pitchFamily="18" charset="0"/>
                <a:cs typeface="Times New Roman" panose="02020603050405020304" pitchFamily="18" charset="0"/>
              </a:rPr>
              <a:t>CHIA SẼ KIẾN THỨC</a:t>
            </a:r>
          </a:p>
        </p:txBody>
      </p:sp>
      <p:pic>
        <p:nvPicPr>
          <p:cNvPr id="7" name="Picture 6">
            <a:extLst>
              <a:ext uri="{FF2B5EF4-FFF2-40B4-BE49-F238E27FC236}">
                <a16:creationId xmlns:a16="http://schemas.microsoft.com/office/drawing/2014/main" id="{41611177-83BD-849F-7198-44AC11AB6E27}"/>
              </a:ext>
            </a:extLst>
          </p:cNvPr>
          <p:cNvPicPr>
            <a:picLocks noChangeAspect="1"/>
          </p:cNvPicPr>
          <p:nvPr/>
        </p:nvPicPr>
        <p:blipFill>
          <a:blip r:embed="rId3"/>
          <a:stretch>
            <a:fillRect/>
          </a:stretch>
        </p:blipFill>
        <p:spPr>
          <a:xfrm>
            <a:off x="-229519" y="591119"/>
            <a:ext cx="4971429" cy="4552381"/>
          </a:xfrm>
          <a:prstGeom prst="rect">
            <a:avLst/>
          </a:prstGeom>
        </p:spPr>
      </p:pic>
      <p:sp>
        <p:nvSpPr>
          <p:cNvPr id="9" name="TextBox 8">
            <a:extLst>
              <a:ext uri="{FF2B5EF4-FFF2-40B4-BE49-F238E27FC236}">
                <a16:creationId xmlns:a16="http://schemas.microsoft.com/office/drawing/2014/main" id="{43ACEEC4-7BB1-F5C3-4DA8-184944E4D50C}"/>
              </a:ext>
            </a:extLst>
          </p:cNvPr>
          <p:cNvSpPr txBox="1"/>
          <p:nvPr/>
        </p:nvSpPr>
        <p:spPr>
          <a:xfrm>
            <a:off x="4741910" y="2258430"/>
            <a:ext cx="4364482" cy="1200329"/>
          </a:xfrm>
          <a:prstGeom prst="rect">
            <a:avLst/>
          </a:prstGeom>
          <a:noFill/>
        </p:spPr>
        <p:txBody>
          <a:bodyPr wrap="square">
            <a:spAutoFit/>
          </a:bodyPr>
          <a:lstStyle/>
          <a:p>
            <a:pPr algn="just"/>
            <a:r>
              <a:rPr lang="en-US" sz="2400" dirty="0" err="1">
                <a:solidFill>
                  <a:srgbClr val="8D2828"/>
                </a:solidFill>
                <a:latin typeface="Times New Roman" panose="02020603050405020304" pitchFamily="18" charset="0"/>
                <a:cs typeface="Times New Roman" panose="02020603050405020304" pitchFamily="18" charset="0"/>
              </a:rPr>
              <a:t>Chuyển</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sản</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phẩm</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của</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các</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nhóm</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theo</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sơ</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đồ</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cho</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đến</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khi</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nhận</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lại</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bài</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của</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nhóm</a:t>
            </a:r>
            <a:r>
              <a:rPr lang="en-US" sz="2400" dirty="0">
                <a:solidFill>
                  <a:srgbClr val="8D2828"/>
                </a:solidFill>
                <a:latin typeface="Times New Roman" panose="02020603050405020304" pitchFamily="18" charset="0"/>
                <a:cs typeface="Times New Roman" panose="02020603050405020304" pitchFamily="18" charset="0"/>
              </a:rPr>
              <a:t> </a:t>
            </a:r>
            <a:r>
              <a:rPr lang="en-US" sz="2400" dirty="0" err="1">
                <a:solidFill>
                  <a:srgbClr val="8D2828"/>
                </a:solidFill>
                <a:latin typeface="Times New Roman" panose="02020603050405020304" pitchFamily="18" charset="0"/>
                <a:cs typeface="Times New Roman" panose="02020603050405020304" pitchFamily="18" charset="0"/>
              </a:rPr>
              <a:t>mình</a:t>
            </a:r>
            <a:endParaRPr lang="en-US" sz="2400" dirty="0">
              <a:solidFill>
                <a:srgbClr val="8D2828"/>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4ABEB7E-4061-A9B8-4486-2FB12CE7736E}"/>
              </a:ext>
            </a:extLst>
          </p:cNvPr>
          <p:cNvSpPr/>
          <p:nvPr/>
        </p:nvSpPr>
        <p:spPr>
          <a:xfrm>
            <a:off x="6205571" y="3541161"/>
            <a:ext cx="680483" cy="499730"/>
          </a:xfrm>
          <a:prstGeom prst="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30E5B5-2168-05A2-7E12-3B280C2EFA85}"/>
              </a:ext>
            </a:extLst>
          </p:cNvPr>
          <p:cNvSpPr/>
          <p:nvPr/>
        </p:nvSpPr>
        <p:spPr>
          <a:xfrm>
            <a:off x="7694129" y="3541161"/>
            <a:ext cx="680483" cy="499730"/>
          </a:xfrm>
          <a:prstGeom prst="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9E8ECFE-3008-27EC-CFC1-B7D1E3C6ACEB}"/>
              </a:ext>
            </a:extLst>
          </p:cNvPr>
          <p:cNvSpPr/>
          <p:nvPr/>
        </p:nvSpPr>
        <p:spPr>
          <a:xfrm>
            <a:off x="7694129" y="4455560"/>
            <a:ext cx="680483" cy="499730"/>
          </a:xfrm>
          <a:prstGeom prst="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ED1BD2A-2820-D00D-F99D-F46C1AF6849F}"/>
              </a:ext>
            </a:extLst>
          </p:cNvPr>
          <p:cNvSpPr/>
          <p:nvPr/>
        </p:nvSpPr>
        <p:spPr>
          <a:xfrm>
            <a:off x="6205571" y="4455560"/>
            <a:ext cx="680483" cy="499730"/>
          </a:xfrm>
          <a:prstGeom prst="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4</a:t>
            </a:r>
          </a:p>
        </p:txBody>
      </p:sp>
      <p:cxnSp>
        <p:nvCxnSpPr>
          <p:cNvPr id="14" name="Straight Arrow Connector 13">
            <a:extLst>
              <a:ext uri="{FF2B5EF4-FFF2-40B4-BE49-F238E27FC236}">
                <a16:creationId xmlns:a16="http://schemas.microsoft.com/office/drawing/2014/main" id="{1C056F11-91F3-1A6B-571C-B6BF1A4F49EC}"/>
              </a:ext>
            </a:extLst>
          </p:cNvPr>
          <p:cNvCxnSpPr>
            <a:stCxn id="10" idx="3"/>
            <a:endCxn id="11" idx="1"/>
          </p:cNvCxnSpPr>
          <p:nvPr/>
        </p:nvCxnSpPr>
        <p:spPr>
          <a:xfrm>
            <a:off x="6886054" y="3791026"/>
            <a:ext cx="808075" cy="0"/>
          </a:xfrm>
          <a:prstGeom prst="straightConnector1">
            <a:avLst/>
          </a:prstGeom>
          <a:ln w="57150">
            <a:solidFill>
              <a:srgbClr val="8D282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6229164-8D5A-4508-1EF8-36C72F0DF092}"/>
              </a:ext>
            </a:extLst>
          </p:cNvPr>
          <p:cNvCxnSpPr>
            <a:stCxn id="11" idx="2"/>
            <a:endCxn id="12" idx="0"/>
          </p:cNvCxnSpPr>
          <p:nvPr/>
        </p:nvCxnSpPr>
        <p:spPr>
          <a:xfrm>
            <a:off x="8034371" y="4040891"/>
            <a:ext cx="0" cy="414669"/>
          </a:xfrm>
          <a:prstGeom prst="straightConnector1">
            <a:avLst/>
          </a:prstGeom>
          <a:ln w="57150">
            <a:solidFill>
              <a:srgbClr val="8D282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F7301A-B799-0BB6-08CB-A8C06020D213}"/>
              </a:ext>
            </a:extLst>
          </p:cNvPr>
          <p:cNvCxnSpPr>
            <a:stCxn id="12" idx="1"/>
            <a:endCxn id="13" idx="3"/>
          </p:cNvCxnSpPr>
          <p:nvPr/>
        </p:nvCxnSpPr>
        <p:spPr>
          <a:xfrm flipH="1">
            <a:off x="6886054" y="4705425"/>
            <a:ext cx="808075" cy="0"/>
          </a:xfrm>
          <a:prstGeom prst="straightConnector1">
            <a:avLst/>
          </a:prstGeom>
          <a:ln w="57150">
            <a:solidFill>
              <a:srgbClr val="8D282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DA57FD-3B90-3756-1CD1-AE4613C81653}"/>
              </a:ext>
            </a:extLst>
          </p:cNvPr>
          <p:cNvCxnSpPr>
            <a:stCxn id="13" idx="0"/>
            <a:endCxn id="10" idx="2"/>
          </p:cNvCxnSpPr>
          <p:nvPr/>
        </p:nvCxnSpPr>
        <p:spPr>
          <a:xfrm flipV="1">
            <a:off x="6545813" y="4040891"/>
            <a:ext cx="0" cy="414669"/>
          </a:xfrm>
          <a:prstGeom prst="straightConnector1">
            <a:avLst/>
          </a:prstGeom>
          <a:ln w="57150">
            <a:solidFill>
              <a:srgbClr val="8D282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865749704"/>
                  </p:ext>
                </p:extLst>
              </p:nvPr>
            </p:nvGraphicFramePr>
            <p:xfrm>
              <a:off x="558551" y="839996"/>
              <a:ext cx="8026898" cy="3259519"/>
            </p:xfrm>
            <a:graphic>
              <a:graphicData uri="http://schemas.openxmlformats.org/drawingml/2006/table">
                <a:tbl>
                  <a:tblPr firstRow="1" bandRow="1">
                    <a:tableStyleId>{F5AB1C69-6EDB-4FF4-983F-18BD219EF322}</a:tableStyleId>
                  </a:tblPr>
                  <a:tblGrid>
                    <a:gridCol w="8026898">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1</a:t>
                          </a:r>
                        </a:p>
                      </a:txBody>
                      <a:tcPr/>
                    </a:tc>
                    <a:extLst>
                      <a:ext uri="{0D108BD9-81ED-4DB2-BD59-A6C34878D82A}">
                        <a16:rowId xmlns:a16="http://schemas.microsoft.com/office/drawing/2014/main" val="4115534809"/>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CO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12 + 16.2 = 44 (</a:t>
                          </a:r>
                          <a:r>
                            <a:rPr lang="en-US" sz="2000" dirty="0" err="1">
                              <a:solidFill>
                                <a:schemeClr val="tx1"/>
                              </a:solidFill>
                              <a:latin typeface="Times New Roman" panose="02020603050405020304" pitchFamily="18" charset="0"/>
                              <a:cs typeface="Times New Roman" panose="02020603050405020304" pitchFamily="18" charset="0"/>
                            </a:rPr>
                            <a:t>g.mol</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SO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32 + 16.2 = 64 (g/mol)</a:t>
                          </a:r>
                        </a:p>
                      </a:txBody>
                      <a:tcPr/>
                    </a:tc>
                    <a:extLst>
                      <a:ext uri="{0D108BD9-81ED-4DB2-BD59-A6C34878D82A}">
                        <a16:rowId xmlns:a16="http://schemas.microsoft.com/office/drawing/2014/main" val="1045941648"/>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2. Khối lượng mol của SO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lớn hơn của CO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b="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CO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SO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44</m:t>
                                  </m:r>
                                </m:num>
                                <m:den>
                                  <m:r>
                                    <m:rPr>
                                      <m:nor/>
                                    </m:rPr>
                                    <a:rPr lang="en-US" sz="2000" dirty="0" smtClean="0">
                                      <a:solidFill>
                                        <a:schemeClr val="tx1"/>
                                      </a:solidFill>
                                      <a:latin typeface="Times New Roman" panose="02020603050405020304" pitchFamily="18" charset="0"/>
                                      <a:cs typeface="Times New Roman" panose="02020603050405020304" pitchFamily="18" charset="0"/>
                                    </a:rPr>
                                    <m:t>64</m:t>
                                  </m:r>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b="0" i="0" dirty="0" smtClean="0">
                                      <a:solidFill>
                                        <a:schemeClr val="tx1"/>
                                      </a:solidFill>
                                      <a:latin typeface="Times New Roman" panose="02020603050405020304" pitchFamily="18" charset="0"/>
                                      <a:cs typeface="Times New Roman" panose="02020603050405020304" pitchFamily="18" charset="0"/>
                                    </a:rPr>
                                    <m:t>11</m:t>
                                  </m:r>
                                </m:num>
                                <m:den>
                                  <m:r>
                                    <m:rPr>
                                      <m:nor/>
                                    </m:rPr>
                                    <a:rPr lang="en-US" sz="2000" b="0" i="0" dirty="0" smtClean="0">
                                      <a:solidFill>
                                        <a:schemeClr val="tx1"/>
                                      </a:solidFill>
                                      <a:latin typeface="Times New Roman" panose="02020603050405020304" pitchFamily="18" charset="0"/>
                                      <a:cs typeface="Times New Roman" panose="02020603050405020304" pitchFamily="18" charset="0"/>
                                    </a:rPr>
                                    <m:t>16</m:t>
                                  </m:r>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này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nặng</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nhẹ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156683"/>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A</m:t>
                                  </m:r>
                                </m:num>
                                <m:den>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B</m:t>
                                  </m:r>
                                </m:den>
                              </m:f>
                            </m:oMath>
                          </a14:m>
                          <a:r>
                            <a:rPr lang="en-US" sz="2000" baseline="-25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A, M</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B</a:t>
                          </a:r>
                          <a:r>
                            <a:rPr lang="en-US" sz="2000" baseline="-25000" dirty="0">
                              <a:solidFill>
                                <a:schemeClr val="tx1"/>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865749704"/>
                  </p:ext>
                </p:extLst>
              </p:nvPr>
            </p:nvGraphicFramePr>
            <p:xfrm>
              <a:off x="558551" y="839996"/>
              <a:ext cx="8026898" cy="3259519"/>
            </p:xfrm>
            <a:graphic>
              <a:graphicData uri="http://schemas.openxmlformats.org/drawingml/2006/table">
                <a:tbl>
                  <a:tblPr firstRow="1" bandRow="1">
                    <a:tableStyleId>{F5AB1C69-6EDB-4FF4-983F-18BD219EF322}</a:tableStyleId>
                  </a:tblPr>
                  <a:tblGrid>
                    <a:gridCol w="8026898">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1</a:t>
                          </a:r>
                        </a:p>
                      </a:txBody>
                      <a:tcPr/>
                    </a:tc>
                    <a:extLst>
                      <a:ext uri="{0D108BD9-81ED-4DB2-BD59-A6C34878D82A}">
                        <a16:rowId xmlns:a16="http://schemas.microsoft.com/office/drawing/2014/main" val="4115534809"/>
                      </a:ext>
                    </a:extLst>
                  </a:tr>
                  <a:tr h="935228">
                    <a:tc>
                      <a:txBody>
                        <a:bodyPr/>
                        <a:lstStyle/>
                        <a:p>
                          <a:endParaRPr lang="en-US"/>
                        </a:p>
                      </a:txBody>
                      <a:tcPr>
                        <a:blipFill>
                          <a:blip r:embed="rId2"/>
                          <a:stretch>
                            <a:fillRect l="-76" t="-45455" r="-303" b="-209740"/>
                          </a:stretch>
                        </a:blipFill>
                      </a:tcPr>
                    </a:tc>
                    <a:extLst>
                      <a:ext uri="{0D108BD9-81ED-4DB2-BD59-A6C34878D82A}">
                        <a16:rowId xmlns:a16="http://schemas.microsoft.com/office/drawing/2014/main" val="1045941648"/>
                      </a:ext>
                    </a:extLst>
                  </a:tr>
                  <a:tr h="958406">
                    <a:tc>
                      <a:txBody>
                        <a:bodyPr/>
                        <a:lstStyle/>
                        <a:p>
                          <a:endParaRPr lang="en-US"/>
                        </a:p>
                      </a:txBody>
                      <a:tcPr>
                        <a:blipFill>
                          <a:blip r:embed="rId2"/>
                          <a:stretch>
                            <a:fillRect l="-76" t="-141772" r="-303" b="-104430"/>
                          </a:stretch>
                        </a:blipFill>
                      </a:tcPr>
                    </a:tc>
                    <a:extLst>
                      <a:ext uri="{0D108BD9-81ED-4DB2-BD59-A6C34878D82A}">
                        <a16:rowId xmlns:a16="http://schemas.microsoft.com/office/drawing/2014/main" val="3074739034"/>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này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nặng</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nhẹ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156683"/>
                      </a:ext>
                    </a:extLst>
                  </a:tr>
                  <a:tr h="573405">
                    <a:tc>
                      <a:txBody>
                        <a:bodyPr/>
                        <a:lstStyle/>
                        <a:p>
                          <a:endParaRPr lang="en-US"/>
                        </a:p>
                      </a:txBody>
                      <a:tcPr>
                        <a:blipFill>
                          <a:blip r:embed="rId2"/>
                          <a:stretch>
                            <a:fillRect l="-76" t="-475532" r="-303" b="-6383"/>
                          </a:stretch>
                        </a:blipFill>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802699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2864225531"/>
                  </p:ext>
                </p:extLst>
              </p:nvPr>
            </p:nvGraphicFramePr>
            <p:xfrm>
              <a:off x="760079" y="747775"/>
              <a:ext cx="7861005" cy="3647949"/>
            </p:xfrm>
            <a:graphic>
              <a:graphicData uri="http://schemas.openxmlformats.org/drawingml/2006/table">
                <a:tbl>
                  <a:tblPr firstRow="1" bandRow="1">
                    <a:tableStyleId>{00A15C55-8517-42AA-B614-E9B94910E393}</a:tableStyleId>
                  </a:tblPr>
                  <a:tblGrid>
                    <a:gridCol w="7861005">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2</a:t>
                          </a:r>
                        </a:p>
                      </a:txBody>
                      <a:tcPr/>
                    </a:tc>
                    <a:extLst>
                      <a:ext uri="{0D108BD9-81ED-4DB2-BD59-A6C34878D82A}">
                        <a16:rowId xmlns:a16="http://schemas.microsoft.com/office/drawing/2014/main" val="4115534809"/>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b="0" i="0" dirty="0" smtClean="0">
                                          <a:solidFill>
                                            <a:schemeClr val="tx1"/>
                                          </a:solidFill>
                                          <a:latin typeface="Times New Roman" panose="02020603050405020304" pitchFamily="18" charset="0"/>
                                          <a:cs typeface="Times New Roman" panose="02020603050405020304" pitchFamily="18" charset="0"/>
                                        </a:rPr>
                                        <m:t>H</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1.2 = 2 (</a:t>
                          </a:r>
                          <a:r>
                            <a:rPr lang="en-US" sz="2000" dirty="0" err="1">
                              <a:solidFill>
                                <a:schemeClr val="tx1"/>
                              </a:solidFill>
                              <a:latin typeface="Times New Roman" panose="02020603050405020304" pitchFamily="18" charset="0"/>
                              <a:cs typeface="Times New Roman" panose="02020603050405020304" pitchFamily="18" charset="0"/>
                            </a:rPr>
                            <a:t>g.mol</a:t>
                          </a:r>
                          <a:r>
                            <a:rPr lang="en-US" sz="2000" dirty="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16.2 = 32 (g/mol)</a:t>
                          </a:r>
                        </a:p>
                      </a:txBody>
                      <a:tcPr/>
                    </a:tc>
                    <a:extLst>
                      <a:ext uri="{0D108BD9-81ED-4DB2-BD59-A6C34878D82A}">
                        <a16:rowId xmlns:a16="http://schemas.microsoft.com/office/drawing/2014/main" val="1045941648"/>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2.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H</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b="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b="0" i="0" dirty="0" smtClean="0">
                                              <a:solidFill>
                                                <a:schemeClr val="tx1"/>
                                              </a:solidFill>
                                              <a:latin typeface="Times New Roman" panose="02020603050405020304" pitchFamily="18" charset="0"/>
                                              <a:cs typeface="Times New Roman" panose="02020603050405020304" pitchFamily="18" charset="0"/>
                                            </a:rPr>
                                            <m:t>H</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O</m:t>
                                          </m:r>
                                        </m:e>
                                        <m:sub>
                                          <m:r>
                                            <m:rPr>
                                              <m:nor/>
                                            </m:rPr>
                                            <a:rPr lang="en-US" sz="1800" dirty="0" smtClean="0">
                                              <a:solidFill>
                                                <a:schemeClr val="tx1"/>
                                              </a:solidFill>
                                              <a:latin typeface="Times New Roman" panose="02020603050405020304" pitchFamily="18" charset="0"/>
                                              <a:cs typeface="Times New Roman" panose="02020603050405020304" pitchFamily="18" charset="0"/>
                                            </a:rPr>
                                            <m:t>2</m:t>
                                          </m:r>
                                        </m:sub>
                                      </m:sSub>
                                    </m:sub>
                                  </m:sSub>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2</m:t>
                                  </m:r>
                                </m:num>
                                <m:den>
                                  <m:r>
                                    <m:rPr>
                                      <m:nor/>
                                    </m:rPr>
                                    <a:rPr lang="en-US" sz="2000" dirty="0" smtClean="0">
                                      <a:solidFill>
                                        <a:schemeClr val="tx1"/>
                                      </a:solidFill>
                                      <a:latin typeface="Times New Roman" panose="02020603050405020304" pitchFamily="18" charset="0"/>
                                      <a:cs typeface="Times New Roman" panose="02020603050405020304" pitchFamily="18" charset="0"/>
                                    </a:rPr>
                                    <m:t>32</m:t>
                                  </m:r>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b="0" i="0" dirty="0" smtClean="0">
                                      <a:solidFill>
                                        <a:schemeClr val="tx1"/>
                                      </a:solidFill>
                                      <a:latin typeface="Times New Roman" panose="02020603050405020304" pitchFamily="18" charset="0"/>
                                      <a:cs typeface="Times New Roman" panose="02020603050405020304" pitchFamily="18" charset="0"/>
                                    </a:rPr>
                                    <m:t>1</m:t>
                                  </m:r>
                                </m:num>
                                <m:den>
                                  <m:r>
                                    <m:rPr>
                                      <m:nor/>
                                    </m:rPr>
                                    <a:rPr lang="en-US" sz="2000" b="0" i="0" dirty="0" smtClean="0">
                                      <a:solidFill>
                                        <a:schemeClr val="tx1"/>
                                      </a:solidFill>
                                      <a:latin typeface="Times New Roman" panose="02020603050405020304" pitchFamily="18" charset="0"/>
                                      <a:cs typeface="Times New Roman" panose="02020603050405020304" pitchFamily="18" charset="0"/>
                                    </a:rPr>
                                    <m:t>16</m:t>
                                  </m:r>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A</m:t>
                                  </m:r>
                                </m:num>
                                <m:den>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B</m:t>
                                  </m:r>
                                </m:den>
                              </m:f>
                            </m:oMath>
                          </a14:m>
                          <a:r>
                            <a:rPr lang="en-US" sz="2000" baseline="-25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A, M</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chất</a:t>
                          </a:r>
                          <a:r>
                            <a:rPr lang="en-US" sz="2000" dirty="0">
                              <a:solidFill>
                                <a:schemeClr val="tx1"/>
                              </a:solidFill>
                              <a:latin typeface="Times New Roman" panose="02020603050405020304" pitchFamily="18" charset="0"/>
                              <a:cs typeface="Times New Roman" panose="02020603050405020304" pitchFamily="18" charset="0"/>
                            </a:rPr>
                            <a:t> B</a:t>
                          </a:r>
                        </a:p>
                      </a:txBody>
                      <a:tcPr/>
                    </a:tc>
                    <a:extLst>
                      <a:ext uri="{0D108BD9-81ED-4DB2-BD59-A6C34878D82A}">
                        <a16:rowId xmlns:a16="http://schemas.microsoft.com/office/drawing/2014/main" val="4246156683"/>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A</m:t>
                                  </m:r>
                                </m:num>
                                <m:den>
                                  <m:r>
                                    <m:rPr>
                                      <m:nor/>
                                    </m:rPr>
                                    <a:rPr lang="en-US" sz="2000" dirty="0" smtClean="0">
                                      <a:solidFill>
                                        <a:schemeClr val="tx1"/>
                                      </a:solidFill>
                                      <a:latin typeface="Times New Roman" panose="02020603050405020304" pitchFamily="18" charset="0"/>
                                      <a:cs typeface="Times New Roman" panose="02020603050405020304" pitchFamily="18" charset="0"/>
                                    </a:rPr>
                                    <m:t>M</m:t>
                                  </m:r>
                                  <m:r>
                                    <m:rPr>
                                      <m:nor/>
                                    </m:rPr>
                                    <a:rPr lang="en-US" sz="2000" baseline="-25000" dirty="0" smtClean="0">
                                      <a:solidFill>
                                        <a:schemeClr val="tx1"/>
                                      </a:solidFill>
                                      <a:latin typeface="Times New Roman" panose="02020603050405020304" pitchFamily="18" charset="0"/>
                                      <a:cs typeface="Times New Roman" panose="02020603050405020304" pitchFamily="18" charset="0"/>
                                    </a:rPr>
                                    <m:t>B</m:t>
                                  </m:r>
                                </m:den>
                              </m:f>
                            </m:oMath>
                          </a14:m>
                          <a:r>
                            <a:rPr lang="en-US" sz="2000" dirty="0">
                              <a:solidFill>
                                <a:schemeClr val="tx1"/>
                              </a:solidFill>
                              <a:latin typeface="Times New Roman" panose="02020603050405020304" pitchFamily="18" charset="0"/>
                              <a:cs typeface="Times New Roman" panose="02020603050405020304" pitchFamily="18" charset="0"/>
                            </a:rPr>
                            <a:t> →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 M</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p>
                        <a:p>
                          <a:r>
                            <a:rPr lang="en-US" sz="2000" baseline="-25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M</a:t>
                          </a:r>
                          <a:r>
                            <a:rPr lang="en-US" sz="2000" baseline="-25000"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d</a:t>
                          </a:r>
                          <a:r>
                            <a:rPr lang="en-US" sz="2000" baseline="-25000" dirty="0" err="1">
                              <a:solidFill>
                                <a:schemeClr val="tx1"/>
                              </a:solidFill>
                              <a:latin typeface="Times New Roman" panose="02020603050405020304" pitchFamily="18" charset="0"/>
                              <a:cs typeface="Times New Roman" panose="02020603050405020304" pitchFamily="18" charset="0"/>
                            </a:rPr>
                            <a:t>A</a:t>
                          </a:r>
                          <a:r>
                            <a:rPr lang="en-US" sz="2000" baseline="-25000" dirty="0">
                              <a:solidFill>
                                <a:schemeClr val="tx1"/>
                              </a:solidFill>
                              <a:latin typeface="Times New Roman" panose="02020603050405020304" pitchFamily="18" charset="0"/>
                              <a:cs typeface="Times New Roman" panose="02020603050405020304" pitchFamily="18" charset="0"/>
                            </a:rPr>
                            <a:t>/B</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2864225531"/>
                  </p:ext>
                </p:extLst>
              </p:nvPr>
            </p:nvGraphicFramePr>
            <p:xfrm>
              <a:off x="760079" y="747775"/>
              <a:ext cx="7861005" cy="3647949"/>
            </p:xfrm>
            <a:graphic>
              <a:graphicData uri="http://schemas.openxmlformats.org/drawingml/2006/table">
                <a:tbl>
                  <a:tblPr firstRow="1" bandRow="1">
                    <a:tableStyleId>{00A15C55-8517-42AA-B614-E9B94910E393}</a:tableStyleId>
                  </a:tblPr>
                  <a:tblGrid>
                    <a:gridCol w="7861005">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2</a:t>
                          </a:r>
                        </a:p>
                      </a:txBody>
                      <a:tcPr/>
                    </a:tc>
                    <a:extLst>
                      <a:ext uri="{0D108BD9-81ED-4DB2-BD59-A6C34878D82A}">
                        <a16:rowId xmlns:a16="http://schemas.microsoft.com/office/drawing/2014/main" val="4115534809"/>
                      </a:ext>
                    </a:extLst>
                  </a:tr>
                  <a:tr h="931355">
                    <a:tc>
                      <a:txBody>
                        <a:bodyPr/>
                        <a:lstStyle/>
                        <a:p>
                          <a:endParaRPr lang="en-US"/>
                        </a:p>
                      </a:txBody>
                      <a:tcPr>
                        <a:blipFill>
                          <a:blip r:embed="rId2"/>
                          <a:stretch>
                            <a:fillRect l="-77" t="-45752" r="-310" b="-260784"/>
                          </a:stretch>
                        </a:blipFill>
                      </a:tcPr>
                    </a:tc>
                    <a:extLst>
                      <a:ext uri="{0D108BD9-81ED-4DB2-BD59-A6C34878D82A}">
                        <a16:rowId xmlns:a16="http://schemas.microsoft.com/office/drawing/2014/main" val="1045941648"/>
                      </a:ext>
                    </a:extLst>
                  </a:tr>
                  <a:tr h="868744">
                    <a:tc>
                      <a:txBody>
                        <a:bodyPr/>
                        <a:lstStyle/>
                        <a:p>
                          <a:endParaRPr lang="en-US"/>
                        </a:p>
                      </a:txBody>
                      <a:tcPr>
                        <a:blipFill>
                          <a:blip r:embed="rId2"/>
                          <a:stretch>
                            <a:fillRect l="-77" t="-155944" r="-310" b="-179021"/>
                          </a:stretch>
                        </a:blipFill>
                      </a:tcPr>
                    </a:tc>
                    <a:extLst>
                      <a:ext uri="{0D108BD9-81ED-4DB2-BD59-A6C34878D82A}">
                        <a16:rowId xmlns:a16="http://schemas.microsoft.com/office/drawing/2014/main" val="3074739034"/>
                      </a:ext>
                    </a:extLst>
                  </a:tr>
                  <a:tr h="573405">
                    <a:tc>
                      <a:txBody>
                        <a:bodyPr/>
                        <a:lstStyle/>
                        <a:p>
                          <a:endParaRPr lang="en-US"/>
                        </a:p>
                      </a:txBody>
                      <a:tcPr>
                        <a:blipFill>
                          <a:blip r:embed="rId2"/>
                          <a:stretch>
                            <a:fillRect l="-77" t="-385263" r="-310" b="-169474"/>
                          </a:stretch>
                        </a:blipFill>
                      </a:tcPr>
                    </a:tc>
                    <a:extLst>
                      <a:ext uri="{0D108BD9-81ED-4DB2-BD59-A6C34878D82A}">
                        <a16:rowId xmlns:a16="http://schemas.microsoft.com/office/drawing/2014/main" val="4246156683"/>
                      </a:ext>
                    </a:extLst>
                  </a:tr>
                  <a:tr h="878205">
                    <a:tc>
                      <a:txBody>
                        <a:bodyPr/>
                        <a:lstStyle/>
                        <a:p>
                          <a:endParaRPr lang="en-US"/>
                        </a:p>
                      </a:txBody>
                      <a:tcPr>
                        <a:blipFill>
                          <a:blip r:embed="rId2"/>
                          <a:stretch>
                            <a:fillRect l="-77" t="-320139" r="-310" b="-11806"/>
                          </a:stretch>
                        </a:blipFill>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225505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416854104"/>
                  </p:ext>
                </p:extLst>
              </p:nvPr>
            </p:nvGraphicFramePr>
            <p:xfrm>
              <a:off x="900223" y="966491"/>
              <a:ext cx="7343553" cy="2902141"/>
            </p:xfrm>
            <a:graphic>
              <a:graphicData uri="http://schemas.openxmlformats.org/drawingml/2006/table">
                <a:tbl>
                  <a:tblPr firstRow="1" bandRow="1">
                    <a:tableStyleId>{7DF18680-E054-41AD-8BC1-D1AEF772440D}</a:tableStyleId>
                  </a:tblPr>
                  <a:tblGrid>
                    <a:gridCol w="7343553">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3</a:t>
                          </a:r>
                        </a:p>
                      </a:txBody>
                      <a:tcPr/>
                    </a:tc>
                    <a:extLst>
                      <a:ext uri="{0D108BD9-81ED-4DB2-BD59-A6C34878D82A}">
                        <a16:rowId xmlns:a16="http://schemas.microsoft.com/office/drawing/2014/main" val="4115534809"/>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C</m:t>
                                      </m:r>
                                      <m:r>
                                        <m:rPr>
                                          <m:nor/>
                                        </m:rPr>
                                        <a:rPr lang="en-US" sz="2000" b="0" i="0" dirty="0" smtClean="0">
                                          <a:solidFill>
                                            <a:schemeClr val="tx1"/>
                                          </a:solidFill>
                                          <a:latin typeface="Times New Roman" panose="02020603050405020304" pitchFamily="18" charset="0"/>
                                          <a:cs typeface="Times New Roman" panose="02020603050405020304" pitchFamily="18" charset="0"/>
                                        </a:rPr>
                                        <m:t>H</m:t>
                                      </m:r>
                                    </m:e>
                                    <m:sub>
                                      <m:r>
                                        <m:rPr>
                                          <m:nor/>
                                        </m:rPr>
                                        <a:rPr lang="en-US" sz="2000" b="0" i="0" dirty="0" smtClean="0">
                                          <a:solidFill>
                                            <a:schemeClr val="tx1"/>
                                          </a:solidFill>
                                          <a:latin typeface="Times New Roman" panose="02020603050405020304" pitchFamily="18" charset="0"/>
                                          <a:cs typeface="Times New Roman" panose="02020603050405020304" pitchFamily="18" charset="0"/>
                                        </a:rPr>
                                        <m:t>4</m:t>
                                      </m:r>
                                    </m:sub>
                                  </m:sSub>
                                </m:sub>
                              </m:sSub>
                            </m:oMath>
                          </a14:m>
                          <a:r>
                            <a:rPr lang="en-US" sz="2000" dirty="0">
                              <a:solidFill>
                                <a:schemeClr val="tx1"/>
                              </a:solidFill>
                              <a:latin typeface="Times New Roman" panose="02020603050405020304" pitchFamily="18" charset="0"/>
                              <a:cs typeface="Times New Roman" panose="02020603050405020304" pitchFamily="18" charset="0"/>
                            </a:rPr>
                            <a:t> = 12 + 1.4 = 16 (g/mol)</a:t>
                          </a:r>
                        </a:p>
                      </a:txBody>
                      <a:tcPr/>
                    </a:tc>
                    <a:extLst>
                      <a:ext uri="{0D108BD9-81ED-4DB2-BD59-A6C34878D82A}">
                        <a16:rowId xmlns:a16="http://schemas.microsoft.com/office/drawing/2014/main" val="1045941648"/>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2. </a:t>
                          </a:r>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r>
                            <a:rPr lang="en-US" sz="2000" dirty="0">
                              <a:solidFill>
                                <a:schemeClr val="tx1"/>
                              </a:solidFill>
                              <a:latin typeface="Times New Roman" panose="02020603050405020304" pitchFamily="18" charset="0"/>
                              <a:cs typeface="Times New Roman" panose="02020603050405020304" pitchFamily="18" charset="0"/>
                            </a:rPr>
                            <a:t> = (28.0,8) + (32.0,2) = 29 (</a:t>
                          </a:r>
                          <a:r>
                            <a:rPr lang="en-US" sz="2000" dirty="0" err="1">
                              <a:solidFill>
                                <a:schemeClr val="tx1"/>
                              </a:solidFill>
                              <a:latin typeface="Times New Roman" panose="02020603050405020304" pitchFamily="18" charset="0"/>
                              <a:cs typeface="Times New Roman" panose="02020603050405020304" pitchFamily="18" charset="0"/>
                            </a:rPr>
                            <a:t>g.mol</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7473903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3.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CH</a:t>
                          </a:r>
                          <a:r>
                            <a:rPr lang="en-US" sz="2000" baseline="-25000" dirty="0">
                              <a:solidFill>
                                <a:schemeClr val="tx1"/>
                              </a:solidFill>
                              <a:latin typeface="Times New Roman" panose="02020603050405020304" pitchFamily="18" charset="0"/>
                              <a:cs typeface="Times New Roman" panose="02020603050405020304" pitchFamily="18" charset="0"/>
                            </a:rPr>
                            <a:t>4</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CH</m:t>
                                          </m:r>
                                        </m:e>
                                        <m:sub>
                                          <m:r>
                                            <m:rPr>
                                              <m:nor/>
                                            </m:rPr>
                                            <a:rPr lang="en-US" sz="1800" dirty="0" smtClean="0">
                                              <a:solidFill>
                                                <a:schemeClr val="tx1"/>
                                              </a:solidFill>
                                              <a:latin typeface="Times New Roman" panose="02020603050405020304" pitchFamily="18" charset="0"/>
                                              <a:cs typeface="Times New Roman" panose="02020603050405020304" pitchFamily="18" charset="0"/>
                                            </a:rPr>
                                            <m:t>4</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ô</m:t>
                                      </m:r>
                                      <m:r>
                                        <m:rPr>
                                          <m:nor/>
                                        </m:rPr>
                                        <a:rPr lang="en-US" sz="1800" dirty="0" smtClean="0">
                                          <a:solidFill>
                                            <a:schemeClr val="tx1"/>
                                          </a:solidFill>
                                          <a:latin typeface="Times New Roman" panose="02020603050405020304" pitchFamily="18" charset="0"/>
                                          <a:cs typeface="Times New Roman" panose="02020603050405020304" pitchFamily="18" charset="0"/>
                                        </a:rPr>
                                        <m:t>ng</m:t>
                                      </m:r>
                                      <m:r>
                                        <m:rPr>
                                          <m:nor/>
                                        </m:rPr>
                                        <a:rPr lang="en-US" sz="1800" dirty="0" smtClean="0">
                                          <a:solidFill>
                                            <a:schemeClr val="tx1"/>
                                          </a:solidFill>
                                          <a:latin typeface="Times New Roman" panose="02020603050405020304" pitchFamily="18" charset="0"/>
                                          <a:cs typeface="Times New Roman" panose="02020603050405020304" pitchFamily="18" charset="0"/>
                                        </a:rPr>
                                        <m:t> </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smtClean="0">
                                      <a:solidFill>
                                        <a:schemeClr val="tx1"/>
                                      </a:solidFill>
                                      <a:latin typeface="Times New Roman" panose="02020603050405020304" pitchFamily="18" charset="0"/>
                                      <a:cs typeface="Times New Roman" panose="02020603050405020304" pitchFamily="18" charset="0"/>
                                    </a:rPr>
                                    <m:t>16</m:t>
                                  </m:r>
                                </m:num>
                                <m:den>
                                  <m:r>
                                    <m:rPr>
                                      <m:nor/>
                                    </m:rPr>
                                    <a:rPr lang="en-US" sz="2000" dirty="0" smtClean="0">
                                      <a:solidFill>
                                        <a:schemeClr val="tx1"/>
                                      </a:solidFill>
                                      <a:latin typeface="Times New Roman" panose="02020603050405020304" pitchFamily="18" charset="0"/>
                                      <a:cs typeface="Times New Roman" panose="02020603050405020304" pitchFamily="18" charset="0"/>
                                    </a:rPr>
                                    <m:t>29</m:t>
                                  </m:r>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156683"/>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này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nặng</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nhẹ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416854104"/>
                  </p:ext>
                </p:extLst>
              </p:nvPr>
            </p:nvGraphicFramePr>
            <p:xfrm>
              <a:off x="900223" y="966491"/>
              <a:ext cx="7343553" cy="2902141"/>
            </p:xfrm>
            <a:graphic>
              <a:graphicData uri="http://schemas.openxmlformats.org/drawingml/2006/table">
                <a:tbl>
                  <a:tblPr firstRow="1" bandRow="1">
                    <a:tableStyleId>{7DF18680-E054-41AD-8BC1-D1AEF772440D}</a:tableStyleId>
                  </a:tblPr>
                  <a:tblGrid>
                    <a:gridCol w="7343553">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3</a:t>
                          </a:r>
                        </a:p>
                      </a:txBody>
                      <a:tcPr/>
                    </a:tc>
                    <a:extLst>
                      <a:ext uri="{0D108BD9-81ED-4DB2-BD59-A6C34878D82A}">
                        <a16:rowId xmlns:a16="http://schemas.microsoft.com/office/drawing/2014/main" val="4115534809"/>
                      </a:ext>
                    </a:extLst>
                  </a:tr>
                  <a:tr h="513334">
                    <a:tc>
                      <a:txBody>
                        <a:bodyPr/>
                        <a:lstStyle/>
                        <a:p>
                          <a:endParaRPr lang="en-US"/>
                        </a:p>
                      </a:txBody>
                      <a:tcPr>
                        <a:blipFill>
                          <a:blip r:embed="rId2"/>
                          <a:stretch>
                            <a:fillRect l="-83" t="-83333" r="-332" b="-411905"/>
                          </a:stretch>
                        </a:blipFill>
                      </a:tcPr>
                    </a:tc>
                    <a:extLst>
                      <a:ext uri="{0D108BD9-81ED-4DB2-BD59-A6C34878D82A}">
                        <a16:rowId xmlns:a16="http://schemas.microsoft.com/office/drawing/2014/main" val="1045941648"/>
                      </a:ext>
                    </a:extLst>
                  </a:tr>
                  <a:tr h="469646">
                    <a:tc>
                      <a:txBody>
                        <a:bodyPr/>
                        <a:lstStyle/>
                        <a:p>
                          <a:endParaRPr lang="en-US"/>
                        </a:p>
                      </a:txBody>
                      <a:tcPr>
                        <a:blipFill>
                          <a:blip r:embed="rId2"/>
                          <a:stretch>
                            <a:fillRect l="-83" t="-197436" r="-332" b="-343590"/>
                          </a:stretch>
                        </a:blipFill>
                      </a:tcPr>
                    </a:tc>
                    <a:extLst>
                      <a:ext uri="{0D108BD9-81ED-4DB2-BD59-A6C34878D82A}">
                        <a16:rowId xmlns:a16="http://schemas.microsoft.com/office/drawing/2014/main" val="3074739034"/>
                      </a:ext>
                    </a:extLst>
                  </a:tr>
                  <a:tr h="821881">
                    <a:tc>
                      <a:txBody>
                        <a:bodyPr/>
                        <a:lstStyle/>
                        <a:p>
                          <a:endParaRPr lang="en-US"/>
                        </a:p>
                      </a:txBody>
                      <a:tcPr>
                        <a:blipFill>
                          <a:blip r:embed="rId2"/>
                          <a:stretch>
                            <a:fillRect l="-83" t="-171852" r="-332" b="-98519"/>
                          </a:stretch>
                        </a:blipFill>
                      </a:tcPr>
                    </a:tc>
                    <a:extLst>
                      <a:ext uri="{0D108BD9-81ED-4DB2-BD59-A6C34878D82A}">
                        <a16:rowId xmlns:a16="http://schemas.microsoft.com/office/drawing/2014/main" val="4246156683"/>
                      </a:ext>
                    </a:extLst>
                  </a:tr>
                  <a:tr h="701040">
                    <a:tc>
                      <a:txBody>
                        <a:bodyPr/>
                        <a:lstStyle/>
                        <a:p>
                          <a:r>
                            <a:rPr lang="en-US" sz="2000" dirty="0">
                              <a:solidFill>
                                <a:schemeClr val="tx1"/>
                              </a:solidFill>
                              <a:latin typeface="Times New Roman" panose="02020603050405020304" pitchFamily="18" charset="0"/>
                              <a:cs typeface="Times New Roman" panose="02020603050405020304" pitchFamily="18" charset="0"/>
                            </a:rPr>
                            <a:t>4.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này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nặng</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nhẹ</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bao </a:t>
                          </a:r>
                          <a:r>
                            <a:rPr lang="en-US" sz="2000" dirty="0" err="1">
                              <a:solidFill>
                                <a:schemeClr val="tx1"/>
                              </a:solidFill>
                              <a:latin typeface="Times New Roman" panose="02020603050405020304" pitchFamily="18" charset="0"/>
                              <a:cs typeface="Times New Roman" panose="02020603050405020304" pitchFamily="18" charset="0"/>
                            </a:rPr>
                            <a:t>nhiêu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1910494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3912041371"/>
                  </p:ext>
                </p:extLst>
              </p:nvPr>
            </p:nvGraphicFramePr>
            <p:xfrm>
              <a:off x="900223" y="828139"/>
              <a:ext cx="7343553" cy="3306255"/>
            </p:xfrm>
            <a:graphic>
              <a:graphicData uri="http://schemas.openxmlformats.org/drawingml/2006/table">
                <a:tbl>
                  <a:tblPr firstRow="1" bandRow="1">
                    <a:tableStyleId>{93296810-A885-4BE3-A3E7-6D5BEEA58F35}</a:tableStyleId>
                  </a:tblPr>
                  <a:tblGrid>
                    <a:gridCol w="7343553">
                      <a:extLst>
                        <a:ext uri="{9D8B030D-6E8A-4147-A177-3AD203B41FA5}">
                          <a16:colId xmlns:a16="http://schemas.microsoft.com/office/drawing/2014/main" val="1259361528"/>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PHIẾU HỌC TẬP 4</a:t>
                          </a:r>
                        </a:p>
                      </a:txBody>
                      <a:tcPr/>
                    </a:tc>
                    <a:extLst>
                      <a:ext uri="{0D108BD9-81ED-4DB2-BD59-A6C34878D82A}">
                        <a16:rowId xmlns:a16="http://schemas.microsoft.com/office/drawing/2014/main" val="4115534809"/>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b="0" i="0" dirty="0" smtClean="0">
                                          <a:solidFill>
                                            <a:schemeClr val="tx1"/>
                                          </a:solidFill>
                                          <a:latin typeface="Times New Roman" panose="02020603050405020304" pitchFamily="18" charset="0"/>
                                          <a:cs typeface="Times New Roman" panose="02020603050405020304" pitchFamily="18" charset="0"/>
                                        </a:rPr>
                                        <m:t>N</m:t>
                                      </m:r>
                                      <m:r>
                                        <m:rPr>
                                          <m:nor/>
                                        </m:rPr>
                                        <a:rPr lang="en-US" sz="2000" dirty="0" smtClean="0">
                                          <a:solidFill>
                                            <a:schemeClr val="tx1"/>
                                          </a:solidFill>
                                          <a:latin typeface="Times New Roman" panose="02020603050405020304" pitchFamily="18" charset="0"/>
                                          <a:cs typeface="Times New Roman" panose="02020603050405020304" pitchFamily="18" charset="0"/>
                                        </a:rPr>
                                        <m:t>O</m:t>
                                      </m:r>
                                    </m:e>
                                    <m:sub>
                                      <m:r>
                                        <m:rPr>
                                          <m:nor/>
                                        </m:rPr>
                                        <a:rPr lang="en-US" sz="2000" dirty="0" smtClean="0">
                                          <a:solidFill>
                                            <a:schemeClr val="tx1"/>
                                          </a:solidFill>
                                          <a:latin typeface="Times New Roman" panose="02020603050405020304" pitchFamily="18" charset="0"/>
                                          <a:cs typeface="Times New Roman" panose="02020603050405020304" pitchFamily="18" charset="0"/>
                                        </a:rPr>
                                        <m:t>2</m:t>
                                      </m:r>
                                    </m:sub>
                                  </m:sSub>
                                </m:sub>
                              </m:sSub>
                            </m:oMath>
                          </a14:m>
                          <a:r>
                            <a:rPr lang="en-US" sz="2000" dirty="0">
                              <a:solidFill>
                                <a:schemeClr val="tx1"/>
                              </a:solidFill>
                              <a:latin typeface="Times New Roman" panose="02020603050405020304" pitchFamily="18" charset="0"/>
                              <a:cs typeface="Times New Roman" panose="02020603050405020304" pitchFamily="18" charset="0"/>
                            </a:rPr>
                            <a:t> = 14 + 16.2 = 46 (</a:t>
                          </a:r>
                          <a:r>
                            <a:rPr lang="en-US" sz="2000" dirty="0" err="1">
                              <a:solidFill>
                                <a:schemeClr val="tx1"/>
                              </a:solidFill>
                              <a:latin typeface="Times New Roman" panose="02020603050405020304" pitchFamily="18" charset="0"/>
                              <a:cs typeface="Times New Roman" panose="02020603050405020304" pitchFamily="18" charset="0"/>
                            </a:rPr>
                            <a:t>g.mol</a:t>
                          </a:r>
                          <a:r>
                            <a:rPr lang="en-US" sz="2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4594164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2.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NO</a:t>
                          </a:r>
                          <a:r>
                            <a:rPr lang="en-US" sz="2000" baseline="-25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solidFill>
                                        <a:schemeClr val="tx1"/>
                                      </a:solidFill>
                                      <a:latin typeface="Cambria Math" panose="02040503050406030204" pitchFamily="18" charset="0"/>
                                      <a:cs typeface="Arial" panose="020B0604020202020204" pitchFamily="34" charset="0"/>
                                    </a:rPr>
                                  </m:ctrlPr>
                                </m:fPr>
                                <m:num>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sSub>
                                        <m:sSubPr>
                                          <m:ctrlPr>
                                            <a:rPr lang="en-US" sz="1800" b="0" i="1" smtClean="0">
                                              <a:solidFill>
                                                <a:schemeClr val="tx1"/>
                                              </a:solidFill>
                                              <a:latin typeface="Cambria Math" panose="02040503050406030204" pitchFamily="18" charset="0"/>
                                              <a:cs typeface="Arial" panose="020B0604020202020204" pitchFamily="34" charset="0"/>
                                            </a:rPr>
                                          </m:ctrlPr>
                                        </m:sSubPr>
                                        <m:e>
                                          <m:r>
                                            <m:rPr>
                                              <m:nor/>
                                            </m:rPr>
                                            <a:rPr lang="en-US" sz="1800" b="0" i="0" dirty="0" smtClean="0">
                                              <a:solidFill>
                                                <a:schemeClr val="tx1"/>
                                              </a:solidFill>
                                              <a:latin typeface="Times New Roman" panose="02020603050405020304" pitchFamily="18" charset="0"/>
                                              <a:cs typeface="Times New Roman" panose="02020603050405020304" pitchFamily="18" charset="0"/>
                                            </a:rPr>
                                            <m:t>NO</m:t>
                                          </m:r>
                                        </m:e>
                                        <m:sub>
                                          <m:r>
                                            <m:rPr>
                                              <m:nor/>
                                            </m:rPr>
                                            <a:rPr lang="en-US" sz="1800" b="0" i="0" dirty="0" smtClean="0">
                                              <a:solidFill>
                                                <a:schemeClr val="tx1"/>
                                              </a:solidFill>
                                              <a:latin typeface="Times New Roman" panose="02020603050405020304" pitchFamily="18" charset="0"/>
                                              <a:cs typeface="Times New Roman" panose="02020603050405020304" pitchFamily="18" charset="0"/>
                                            </a:rPr>
                                            <m:t>2</m:t>
                                          </m:r>
                                        </m:sub>
                                      </m:sSub>
                                    </m:sub>
                                  </m:sSub>
                                </m:num>
                                <m:den>
                                  <m:sSub>
                                    <m:sSubPr>
                                      <m:ctrlPr>
                                        <a:rPr lang="en-US" sz="1800" i="1" smtClean="0">
                                          <a:solidFill>
                                            <a:schemeClr val="tx1"/>
                                          </a:solidFill>
                                          <a:latin typeface="Cambria Math" panose="02040503050406030204" pitchFamily="18" charset="0"/>
                                          <a:cs typeface="Arial" panose="020B0604020202020204" pitchFamily="34" charset="0"/>
                                        </a:rPr>
                                      </m:ctrlPr>
                                    </m:sSubPr>
                                    <m:e>
                                      <m:r>
                                        <m:rPr>
                                          <m:nor/>
                                        </m:rPr>
                                        <a:rPr lang="en-US" sz="1800" dirty="0" smtClean="0">
                                          <a:solidFill>
                                            <a:schemeClr val="tx1"/>
                                          </a:solidFill>
                                          <a:latin typeface="Times New Roman" panose="02020603050405020304" pitchFamily="18" charset="0"/>
                                          <a:cs typeface="Times New Roman" panose="02020603050405020304" pitchFamily="18" charset="0"/>
                                        </a:rPr>
                                        <m:t>M</m:t>
                                      </m:r>
                                    </m:e>
                                    <m:sub>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ô</m:t>
                                      </m:r>
                                      <m:r>
                                        <m:rPr>
                                          <m:nor/>
                                        </m:rPr>
                                        <a:rPr lang="en-US" sz="1800" dirty="0" smtClean="0">
                                          <a:solidFill>
                                            <a:schemeClr val="tx1"/>
                                          </a:solidFill>
                                          <a:latin typeface="Times New Roman" panose="02020603050405020304" pitchFamily="18" charset="0"/>
                                          <a:cs typeface="Times New Roman" panose="02020603050405020304" pitchFamily="18" charset="0"/>
                                        </a:rPr>
                                        <m:t>ng</m:t>
                                      </m:r>
                                      <m:r>
                                        <m:rPr>
                                          <m:nor/>
                                        </m:rPr>
                                        <a:rPr lang="en-US" sz="1800" dirty="0" smtClean="0">
                                          <a:solidFill>
                                            <a:schemeClr val="tx1"/>
                                          </a:solidFill>
                                          <a:latin typeface="Times New Roman" panose="02020603050405020304" pitchFamily="18" charset="0"/>
                                          <a:cs typeface="Times New Roman" panose="02020603050405020304" pitchFamily="18" charset="0"/>
                                        </a:rPr>
                                        <m:t> </m:t>
                                      </m:r>
                                      <m:r>
                                        <m:rPr>
                                          <m:nor/>
                                        </m:rPr>
                                        <a:rPr lang="en-US" sz="1800" dirty="0" smtClean="0">
                                          <a:solidFill>
                                            <a:schemeClr val="tx1"/>
                                          </a:solidFill>
                                          <a:latin typeface="Times New Roman" panose="02020603050405020304" pitchFamily="18" charset="0"/>
                                          <a:cs typeface="Times New Roman" panose="02020603050405020304" pitchFamily="18" charset="0"/>
                                        </a:rPr>
                                        <m:t>kh</m:t>
                                      </m:r>
                                      <m:r>
                                        <m:rPr>
                                          <m:nor/>
                                        </m:rPr>
                                        <a:rPr lang="en-US" sz="18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b="0" i="0" dirty="0" smtClean="0">
                                      <a:solidFill>
                                        <a:schemeClr val="tx1"/>
                                      </a:solidFill>
                                      <a:latin typeface="Times New Roman" panose="02020603050405020304" pitchFamily="18" charset="0"/>
                                      <a:cs typeface="Times New Roman" panose="02020603050405020304" pitchFamily="18" charset="0"/>
                                    </a:rPr>
                                    <m:t>46</m:t>
                                  </m:r>
                                </m:num>
                                <m:den>
                                  <m:r>
                                    <m:rPr>
                                      <m:nor/>
                                    </m:rPr>
                                    <a:rPr lang="en-US" sz="2000" dirty="0" smtClean="0">
                                      <a:solidFill>
                                        <a:schemeClr val="tx1"/>
                                      </a:solidFill>
                                      <a:latin typeface="Times New Roman" panose="02020603050405020304" pitchFamily="18" charset="0"/>
                                      <a:cs typeface="Times New Roman" panose="02020603050405020304" pitchFamily="18" charset="0"/>
                                    </a:rPr>
                                    <m:t>29</m:t>
                                  </m:r>
                                </m:den>
                              </m:f>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4739034"/>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3.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r>
                                    <m:rPr>
                                      <m:nor/>
                                    </m:rPr>
                                    <a:rPr lang="en-US" sz="2000" dirty="0" smtClean="0">
                                      <a:solidFill>
                                        <a:schemeClr val="tx1"/>
                                      </a:solidFill>
                                      <a:latin typeface="Times New Roman" panose="02020603050405020304" pitchFamily="18" charset="0"/>
                                      <a:cs typeface="Times New Roman" panose="02020603050405020304" pitchFamily="18" charset="0"/>
                                    </a:rPr>
                                    <m:t>A</m:t>
                                  </m:r>
                                  <m:r>
                                    <m:rPr>
                                      <m:nor/>
                                    </m:rPr>
                                    <a:rPr lang="en-US" sz="2000" dirty="0" smtClean="0">
                                      <a:solidFill>
                                        <a:schemeClr val="tx1"/>
                                      </a:solidFill>
                                      <a:latin typeface="Times New Roman" panose="02020603050405020304" pitchFamily="18" charset="0"/>
                                      <a:cs typeface="Times New Roman" panose="02020603050405020304" pitchFamily="18" charset="0"/>
                                    </a:rPr>
                                    <m:t>/</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A</m:t>
                                      </m:r>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mol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a:t>
                          </a:r>
                        </a:p>
                      </a:txBody>
                      <a:tcPr/>
                    </a:tc>
                    <a:extLst>
                      <a:ext uri="{0D108BD9-81ED-4DB2-BD59-A6C34878D82A}">
                        <a16:rowId xmlns:a16="http://schemas.microsoft.com/office/drawing/2014/main" val="4246156683"/>
                      </a:ext>
                    </a:extLst>
                  </a:tr>
                  <a:tr h="370840">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4.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r>
                                    <m:rPr>
                                      <m:nor/>
                                    </m:rPr>
                                    <a:rPr lang="en-US" sz="2000" dirty="0" smtClean="0">
                                      <a:solidFill>
                                        <a:schemeClr val="tx1"/>
                                      </a:solidFill>
                                      <a:latin typeface="Times New Roman" panose="02020603050405020304" pitchFamily="18" charset="0"/>
                                      <a:cs typeface="Times New Roman" panose="02020603050405020304" pitchFamily="18" charset="0"/>
                                    </a:rPr>
                                    <m:t>A</m:t>
                                  </m:r>
                                  <m:r>
                                    <m:rPr>
                                      <m:nor/>
                                    </m:rPr>
                                    <a:rPr lang="en-US" sz="2000" dirty="0" smtClean="0">
                                      <a:solidFill>
                                        <a:schemeClr val="tx1"/>
                                      </a:solidFill>
                                      <a:latin typeface="Times New Roman" panose="02020603050405020304" pitchFamily="18" charset="0"/>
                                      <a:cs typeface="Times New Roman" panose="02020603050405020304" pitchFamily="18" charset="0"/>
                                    </a:rPr>
                                    <m:t>/</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sSub>
                                    <m:sSubPr>
                                      <m:ctrlPr>
                                        <a:rPr lang="en-US" sz="2000" b="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A</m:t>
                                      </m:r>
                                    </m:sub>
                                  </m:sSub>
                                </m:num>
                                <m:den>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den>
                              </m:f>
                            </m:oMath>
                          </a14:m>
                          <a:r>
                            <a:rPr lang="en-US" sz="2000" dirty="0">
                              <a:solidFill>
                                <a:schemeClr val="tx1"/>
                              </a:solidFill>
                              <a:latin typeface="Times New Roman" panose="02020603050405020304" pitchFamily="18" charset="0"/>
                              <a:cs typeface="Times New Roman" panose="02020603050405020304" pitchFamily="18" charset="0"/>
                            </a:rPr>
                            <a:t> → M</a:t>
                          </a:r>
                          <a:r>
                            <a:rPr lang="en-US" sz="2000" baseline="-25000"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M</m:t>
                                  </m:r>
                                </m:e>
                                <m:sub>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r>
                            <a:rPr lang="en-US" sz="20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nor/>
                                    </m:rPr>
                                    <a:rPr lang="en-US" sz="2000" dirty="0" smtClean="0">
                                      <a:solidFill>
                                        <a:schemeClr val="tx1"/>
                                      </a:solidFill>
                                      <a:latin typeface="Times New Roman" panose="02020603050405020304" pitchFamily="18" charset="0"/>
                                      <a:cs typeface="Times New Roman" panose="02020603050405020304" pitchFamily="18" charset="0"/>
                                    </a:rPr>
                                    <m:t>d</m:t>
                                  </m:r>
                                </m:e>
                                <m:sub>
                                  <m:r>
                                    <m:rPr>
                                      <m:nor/>
                                    </m:rPr>
                                    <a:rPr lang="en-US" sz="2000" dirty="0" smtClean="0">
                                      <a:solidFill>
                                        <a:schemeClr val="tx1"/>
                                      </a:solidFill>
                                      <a:latin typeface="Times New Roman" panose="02020603050405020304" pitchFamily="18" charset="0"/>
                                      <a:cs typeface="Times New Roman" panose="02020603050405020304" pitchFamily="18" charset="0"/>
                                    </a:rPr>
                                    <m:t>A</m:t>
                                  </m:r>
                                  <m:r>
                                    <m:rPr>
                                      <m:nor/>
                                    </m:rPr>
                                    <a:rPr lang="en-US" sz="2000" dirty="0" smtClean="0">
                                      <a:solidFill>
                                        <a:schemeClr val="tx1"/>
                                      </a:solidFill>
                                      <a:latin typeface="Times New Roman" panose="02020603050405020304" pitchFamily="18" charset="0"/>
                                      <a:cs typeface="Times New Roman" panose="02020603050405020304" pitchFamily="18" charset="0"/>
                                    </a:rPr>
                                    <m:t>/</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ô</m:t>
                                  </m:r>
                                  <m:r>
                                    <m:rPr>
                                      <m:nor/>
                                    </m:rPr>
                                    <a:rPr lang="en-US" sz="2000" dirty="0" smtClean="0">
                                      <a:solidFill>
                                        <a:schemeClr val="tx1"/>
                                      </a:solidFill>
                                      <a:latin typeface="Times New Roman" panose="02020603050405020304" pitchFamily="18" charset="0"/>
                                      <a:cs typeface="Times New Roman" panose="02020603050405020304" pitchFamily="18" charset="0"/>
                                    </a:rPr>
                                    <m:t>ng</m:t>
                                  </m:r>
                                  <m:r>
                                    <m:rPr>
                                      <m:nor/>
                                    </m:rPr>
                                    <a:rPr lang="en-US" sz="2000" dirty="0" smtClean="0">
                                      <a:solidFill>
                                        <a:schemeClr val="tx1"/>
                                      </a:solidFill>
                                      <a:latin typeface="Times New Roman" panose="02020603050405020304" pitchFamily="18" charset="0"/>
                                      <a:cs typeface="Times New Roman" panose="02020603050405020304" pitchFamily="18" charset="0"/>
                                    </a:rPr>
                                    <m:t> </m:t>
                                  </m:r>
                                  <m:r>
                                    <m:rPr>
                                      <m:nor/>
                                    </m:rPr>
                                    <a:rPr lang="en-US" sz="2000" dirty="0" smtClean="0">
                                      <a:solidFill>
                                        <a:schemeClr val="tx1"/>
                                      </a:solidFill>
                                      <a:latin typeface="Times New Roman" panose="02020603050405020304" pitchFamily="18" charset="0"/>
                                      <a:cs typeface="Times New Roman" panose="02020603050405020304" pitchFamily="18" charset="0"/>
                                    </a:rPr>
                                    <m:t>kh</m:t>
                                  </m:r>
                                  <m:r>
                                    <m:rPr>
                                      <m:nor/>
                                    </m:rPr>
                                    <a:rPr lang="en-US" sz="2000" dirty="0" smtClean="0">
                                      <a:solidFill>
                                        <a:schemeClr val="tx1"/>
                                      </a:solidFill>
                                      <a:latin typeface="Times New Roman" panose="02020603050405020304" pitchFamily="18" charset="0"/>
                                      <a:cs typeface="Times New Roman" panose="02020603050405020304" pitchFamily="18" charset="0"/>
                                    </a:rPr>
                                    <m:t>í</m:t>
                                  </m:r>
                                </m:sub>
                              </m:sSub>
                            </m:oMath>
                          </a14:m>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488818"/>
                      </a:ext>
                    </a:extLst>
                  </a:tr>
                </a:tbl>
              </a:graphicData>
            </a:graphic>
          </p:graphicFrame>
        </mc:Choice>
        <mc:Fallback xmlns="">
          <p:graphicFrame>
            <p:nvGraphicFramePr>
              <p:cNvPr id="4" name="Table 4">
                <a:extLst>
                  <a:ext uri="{FF2B5EF4-FFF2-40B4-BE49-F238E27FC236}">
                    <a16:creationId xmlns:a16="http://schemas.microsoft.com/office/drawing/2014/main" id="{10E67B09-D70F-86C9-2B6A-44FA0F57F21D}"/>
                  </a:ext>
                </a:extLst>
              </p:cNvPr>
              <p:cNvGraphicFramePr>
                <a:graphicFrameLocks noGrp="1"/>
              </p:cNvGraphicFramePr>
              <p:nvPr>
                <p:extLst>
                  <p:ext uri="{D42A27DB-BD31-4B8C-83A1-F6EECF244321}">
                    <p14:modId xmlns:p14="http://schemas.microsoft.com/office/powerpoint/2010/main" val="3912041371"/>
                  </p:ext>
                </p:extLst>
              </p:nvPr>
            </p:nvGraphicFramePr>
            <p:xfrm>
              <a:off x="900223" y="828139"/>
              <a:ext cx="7343553" cy="3306255"/>
            </p:xfrm>
            <a:graphic>
              <a:graphicData uri="http://schemas.openxmlformats.org/drawingml/2006/table">
                <a:tbl>
                  <a:tblPr firstRow="1" bandRow="1">
                    <a:tableStyleId>{93296810-A885-4BE3-A3E7-6D5BEEA58F35}</a:tableStyleId>
                  </a:tblPr>
                  <a:tblGrid>
                    <a:gridCol w="7343553">
                      <a:extLst>
                        <a:ext uri="{9D8B030D-6E8A-4147-A177-3AD203B41FA5}">
                          <a16:colId xmlns:a16="http://schemas.microsoft.com/office/drawing/2014/main" val="1259361528"/>
                        </a:ext>
                      </a:extLst>
                    </a:gridCol>
                  </a:tblGrid>
                  <a:tr h="396240">
                    <a:tc>
                      <a:txBody>
                        <a:bodyPr/>
                        <a:lstStyle/>
                        <a:p>
                          <a:pPr algn="ctr"/>
                          <a:r>
                            <a:rPr lang="en-US" sz="2000" dirty="0">
                              <a:latin typeface="Times New Roman" panose="02020603050405020304" pitchFamily="18" charset="0"/>
                              <a:cs typeface="Times New Roman" panose="02020603050405020304" pitchFamily="18" charset="0"/>
                            </a:rPr>
                            <a:t>PHIẾU HỌC TẬP 4</a:t>
                          </a:r>
                        </a:p>
                      </a:txBody>
                      <a:tcPr/>
                    </a:tc>
                    <a:extLst>
                      <a:ext uri="{0D108BD9-81ED-4DB2-BD59-A6C34878D82A}">
                        <a16:rowId xmlns:a16="http://schemas.microsoft.com/office/drawing/2014/main" val="4115534809"/>
                      </a:ext>
                    </a:extLst>
                  </a:tr>
                  <a:tr h="513334">
                    <a:tc>
                      <a:txBody>
                        <a:bodyPr/>
                        <a:lstStyle/>
                        <a:p>
                          <a:endParaRPr lang="en-US"/>
                        </a:p>
                      </a:txBody>
                      <a:tcPr>
                        <a:blipFill>
                          <a:blip r:embed="rId2"/>
                          <a:stretch>
                            <a:fillRect l="-83" t="-82353" r="-332" b="-465882"/>
                          </a:stretch>
                        </a:blipFill>
                      </a:tcPr>
                    </a:tc>
                    <a:extLst>
                      <a:ext uri="{0D108BD9-81ED-4DB2-BD59-A6C34878D82A}">
                        <a16:rowId xmlns:a16="http://schemas.microsoft.com/office/drawing/2014/main" val="1045941648"/>
                      </a:ext>
                    </a:extLst>
                  </a:tr>
                  <a:tr h="821881">
                    <a:tc>
                      <a:txBody>
                        <a:bodyPr/>
                        <a:lstStyle/>
                        <a:p>
                          <a:endParaRPr lang="en-US"/>
                        </a:p>
                      </a:txBody>
                      <a:tcPr>
                        <a:blipFill>
                          <a:blip r:embed="rId2"/>
                          <a:stretch>
                            <a:fillRect l="-83" t="-114815" r="-332" b="-193333"/>
                          </a:stretch>
                        </a:blipFill>
                      </a:tcPr>
                    </a:tc>
                    <a:extLst>
                      <a:ext uri="{0D108BD9-81ED-4DB2-BD59-A6C34878D82A}">
                        <a16:rowId xmlns:a16="http://schemas.microsoft.com/office/drawing/2014/main" val="3074739034"/>
                      </a:ext>
                    </a:extLst>
                  </a:tr>
                  <a:tr h="787400">
                    <a:tc>
                      <a:txBody>
                        <a:bodyPr/>
                        <a:lstStyle/>
                        <a:p>
                          <a:endParaRPr lang="en-US"/>
                        </a:p>
                      </a:txBody>
                      <a:tcPr>
                        <a:blipFill>
                          <a:blip r:embed="rId2"/>
                          <a:stretch>
                            <a:fillRect l="-83" t="-224806" r="-332" b="-102326"/>
                          </a:stretch>
                        </a:blipFill>
                      </a:tcPr>
                    </a:tc>
                    <a:extLst>
                      <a:ext uri="{0D108BD9-81ED-4DB2-BD59-A6C34878D82A}">
                        <a16:rowId xmlns:a16="http://schemas.microsoft.com/office/drawing/2014/main" val="4246156683"/>
                      </a:ext>
                    </a:extLst>
                  </a:tr>
                  <a:tr h="787400">
                    <a:tc>
                      <a:txBody>
                        <a:bodyPr/>
                        <a:lstStyle/>
                        <a:p>
                          <a:endParaRPr lang="en-US"/>
                        </a:p>
                      </a:txBody>
                      <a:tcPr>
                        <a:blipFill>
                          <a:blip r:embed="rId2"/>
                          <a:stretch>
                            <a:fillRect l="-83" t="-322308" r="-332" b="-1538"/>
                          </a:stretch>
                        </a:blipFill>
                      </a:tcPr>
                    </a:tc>
                    <a:extLst>
                      <a:ext uri="{0D108BD9-81ED-4DB2-BD59-A6C34878D82A}">
                        <a16:rowId xmlns:a16="http://schemas.microsoft.com/office/drawing/2014/main" val="4150488818"/>
                      </a:ext>
                    </a:extLst>
                  </a:tr>
                </a:tbl>
              </a:graphicData>
            </a:graphic>
          </p:graphicFrame>
        </mc:Fallback>
      </mc:AlternateContent>
    </p:spTree>
    <p:extLst>
      <p:ext uri="{BB962C8B-B14F-4D97-AF65-F5344CB8AC3E}">
        <p14:creationId xmlns:p14="http://schemas.microsoft.com/office/powerpoint/2010/main" val="3487959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7"/>
        <p:cNvGrpSpPr/>
        <p:nvPr/>
      </p:nvGrpSpPr>
      <p:grpSpPr>
        <a:xfrm>
          <a:off x="0" y="0"/>
          <a:ext cx="0" cy="0"/>
          <a:chOff x="0" y="0"/>
          <a:chExt cx="0" cy="0"/>
        </a:xfrm>
      </p:grpSpPr>
      <p:sp>
        <p:nvSpPr>
          <p:cNvPr id="1848" name="Google Shape;1848;p108"/>
          <p:cNvSpPr txBox="1">
            <a:spLocks noGrp="1"/>
          </p:cNvSpPr>
          <p:nvPr>
            <p:ph type="ctrTitle" idx="2"/>
          </p:nvPr>
        </p:nvSpPr>
        <p:spPr>
          <a:xfrm flipH="1">
            <a:off x="4300768" y="453067"/>
            <a:ext cx="4725269" cy="1215300"/>
          </a:xfrm>
          <a:prstGeom prst="rect">
            <a:avLst/>
          </a:prstGeom>
        </p:spPr>
        <p:txBody>
          <a:bodyPr spcFirstLastPara="1" wrap="square" lIns="91425" tIns="91425" rIns="91425" bIns="91425" anchor="t" anchorCtr="0">
            <a:noAutofit/>
          </a:bodyPr>
          <a:lstStyle/>
          <a:p>
            <a:pPr lvl="0"/>
            <a:r>
              <a:rPr lang="en-US" sz="5400" b="1" dirty="0">
                <a:latin typeface="Times New Roman" panose="02020603050405020304" pitchFamily="18" charset="0"/>
                <a:cs typeface="Times New Roman" panose="02020603050405020304" pitchFamily="18" charset="0"/>
              </a:rPr>
              <a:t>TÔI TỎA SÁNG</a:t>
            </a:r>
          </a:p>
        </p:txBody>
      </p:sp>
      <p:pic>
        <p:nvPicPr>
          <p:cNvPr id="3" name="Picture 2">
            <a:extLst>
              <a:ext uri="{FF2B5EF4-FFF2-40B4-BE49-F238E27FC236}">
                <a16:creationId xmlns:a16="http://schemas.microsoft.com/office/drawing/2014/main" id="{5967054D-2705-F95C-B152-EC838C4DA955}"/>
              </a:ext>
            </a:extLst>
          </p:cNvPr>
          <p:cNvPicPr>
            <a:picLocks noChangeAspect="1"/>
          </p:cNvPicPr>
          <p:nvPr/>
        </p:nvPicPr>
        <p:blipFill>
          <a:blip r:embed="rId3"/>
          <a:stretch>
            <a:fillRect/>
          </a:stretch>
        </p:blipFill>
        <p:spPr>
          <a:xfrm>
            <a:off x="117963" y="154236"/>
            <a:ext cx="5143500" cy="5143500"/>
          </a:xfrm>
          <a:prstGeom prst="rect">
            <a:avLst/>
          </a:prstGeom>
        </p:spPr>
      </p:pic>
      <p:sp>
        <p:nvSpPr>
          <p:cNvPr id="4" name="TextBox 3">
            <a:extLst>
              <a:ext uri="{FF2B5EF4-FFF2-40B4-BE49-F238E27FC236}">
                <a16:creationId xmlns:a16="http://schemas.microsoft.com/office/drawing/2014/main" id="{D13C909C-7B28-FA95-6959-B71FB440740B}"/>
              </a:ext>
            </a:extLst>
          </p:cNvPr>
          <p:cNvSpPr txBox="1"/>
          <p:nvPr/>
        </p:nvSpPr>
        <p:spPr>
          <a:xfrm>
            <a:off x="4368467" y="2433598"/>
            <a:ext cx="4295006" cy="523220"/>
          </a:xfrm>
          <a:prstGeom prst="rect">
            <a:avLst/>
          </a:prstGeom>
          <a:noFill/>
        </p:spPr>
        <p:txBody>
          <a:bodyPr wrap="square" rtlCol="0">
            <a:spAutoFit/>
          </a:bodyPr>
          <a:lstStyle/>
          <a:p>
            <a:pPr algn="ct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Mời</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hs</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bất</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kì</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để</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trình</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bày</a:t>
            </a:r>
            <a:endParaRPr lang="en-US" sz="2800" dirty="0">
              <a:solidFill>
                <a:srgbClr val="8D2828"/>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51E5140-E176-6632-C86E-E12F90D2F4C1}"/>
              </a:ext>
            </a:extLst>
          </p:cNvPr>
          <p:cNvSpPr txBox="1"/>
          <p:nvPr/>
        </p:nvSpPr>
        <p:spPr>
          <a:xfrm>
            <a:off x="4469041" y="3159462"/>
            <a:ext cx="3341918" cy="523220"/>
          </a:xfrm>
          <a:prstGeom prst="rect">
            <a:avLst/>
          </a:prstGeom>
          <a:noFill/>
        </p:spPr>
        <p:txBody>
          <a:bodyPr wrap="square" rtlCol="0">
            <a:spAutoFit/>
          </a:bodyPr>
          <a:lstStyle/>
          <a:p>
            <a:pPr algn="ctr"/>
            <a:r>
              <a:rPr lang="en-US" sz="2800" dirty="0">
                <a:solidFill>
                  <a:srgbClr val="8D2828"/>
                </a:solidFill>
                <a:latin typeface="Times New Roman" panose="02020603050405020304" pitchFamily="18" charset="0"/>
                <a:cs typeface="Times New Roman" panose="02020603050405020304" pitchFamily="18" charset="0"/>
              </a:rPr>
              <a:t>- Hs </a:t>
            </a:r>
            <a:r>
              <a:rPr lang="en-US" sz="2800" dirty="0" err="1">
                <a:solidFill>
                  <a:srgbClr val="8D2828"/>
                </a:solidFill>
                <a:latin typeface="Times New Roman" panose="02020603050405020304" pitchFamily="18" charset="0"/>
                <a:cs typeface="Times New Roman" panose="02020603050405020304" pitchFamily="18" charset="0"/>
              </a:rPr>
              <a:t>còn</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lại</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nhận</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xét</a:t>
            </a:r>
            <a:endParaRPr lang="en-US" sz="2800" dirty="0">
              <a:solidFill>
                <a:srgbClr val="8D2828"/>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3D59E7-9033-0BE7-7040-8D691F0D56BA}"/>
              </a:ext>
            </a:extLst>
          </p:cNvPr>
          <p:cNvSpPr txBox="1"/>
          <p:nvPr/>
        </p:nvSpPr>
        <p:spPr>
          <a:xfrm>
            <a:off x="4537794" y="3865667"/>
            <a:ext cx="3956351" cy="523220"/>
          </a:xfrm>
          <a:prstGeom prst="rect">
            <a:avLst/>
          </a:prstGeom>
          <a:noFill/>
        </p:spPr>
        <p:txBody>
          <a:bodyPr wrap="square" rtlCol="0">
            <a:spAutoFit/>
          </a:bodyPr>
          <a:lstStyle/>
          <a:p>
            <a:r>
              <a:rPr lang="en-US" sz="2800" dirty="0">
                <a:solidFill>
                  <a:srgbClr val="8D2828"/>
                </a:solidFill>
                <a:latin typeface="Times New Roman" panose="02020603050405020304" pitchFamily="18" charset="0"/>
                <a:cs typeface="Times New Roman" panose="02020603050405020304" pitchFamily="18" charset="0"/>
              </a:rPr>
              <a:t> - GV </a:t>
            </a:r>
            <a:r>
              <a:rPr lang="en-US" sz="2800" dirty="0" err="1">
                <a:solidFill>
                  <a:srgbClr val="8D2828"/>
                </a:solidFill>
                <a:latin typeface="Times New Roman" panose="02020603050405020304" pitchFamily="18" charset="0"/>
                <a:cs typeface="Times New Roman" panose="02020603050405020304" pitchFamily="18" charset="0"/>
              </a:rPr>
              <a:t>tổng</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kết</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kiến</a:t>
            </a:r>
            <a:r>
              <a:rPr lang="en-US" sz="2800" dirty="0">
                <a:solidFill>
                  <a:srgbClr val="8D2828"/>
                </a:solidFill>
                <a:latin typeface="Times New Roman" panose="02020603050405020304" pitchFamily="18" charset="0"/>
                <a:cs typeface="Times New Roman" panose="02020603050405020304" pitchFamily="18" charset="0"/>
              </a:rPr>
              <a:t> </a:t>
            </a:r>
            <a:r>
              <a:rPr lang="en-US" sz="2800" dirty="0" err="1">
                <a:solidFill>
                  <a:srgbClr val="8D2828"/>
                </a:solidFill>
                <a:latin typeface="Times New Roman" panose="02020603050405020304" pitchFamily="18" charset="0"/>
                <a:cs typeface="Times New Roman" panose="02020603050405020304" pitchFamily="18" charset="0"/>
              </a:rPr>
              <a:t>thức</a:t>
            </a:r>
            <a:endParaRPr lang="en-US" sz="2800" dirty="0">
              <a:solidFill>
                <a:srgbClr val="8D282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4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8"/>
                                        </p:tgtEl>
                                        <p:attrNameLst>
                                          <p:attrName>style.visibility</p:attrName>
                                        </p:attrNameLst>
                                      </p:cBhvr>
                                      <p:to>
                                        <p:strVal val="visible"/>
                                      </p:to>
                                    </p:set>
                                    <p:anim calcmode="lin" valueType="num">
                                      <p:cBhvr additive="base">
                                        <p:cTn id="7" dur="1000"/>
                                        <p:tgtEl>
                                          <p:spTgt spid="184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1C4039-575F-4532-847E-51C99BCDE03F}"/>
              </a:ext>
            </a:extLst>
          </p:cNvPr>
          <p:cNvSpPr txBox="1"/>
          <p:nvPr/>
        </p:nvSpPr>
        <p:spPr>
          <a:xfrm>
            <a:off x="2408254" y="218037"/>
            <a:ext cx="4260455" cy="523220"/>
          </a:xfrm>
          <a:prstGeom prst="rect">
            <a:avLst/>
          </a:prstGeom>
          <a:solidFill>
            <a:schemeClr val="bg1"/>
          </a:solidFill>
          <a:ln w="38100">
            <a:solidFill>
              <a:schemeClr val="accent5"/>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TỶ KHỐI CỦA CHẤT KHÍ</a:t>
            </a:r>
          </a:p>
        </p:txBody>
      </p:sp>
      <p:grpSp>
        <p:nvGrpSpPr>
          <p:cNvPr id="57" name="Group 56">
            <a:extLst>
              <a:ext uri="{FF2B5EF4-FFF2-40B4-BE49-F238E27FC236}">
                <a16:creationId xmlns:a16="http://schemas.microsoft.com/office/drawing/2014/main" id="{24A8174C-C1B4-4C69-8455-7BB1A66FAB35}"/>
              </a:ext>
            </a:extLst>
          </p:cNvPr>
          <p:cNvGrpSpPr/>
          <p:nvPr/>
        </p:nvGrpSpPr>
        <p:grpSpPr>
          <a:xfrm>
            <a:off x="551770" y="1100880"/>
            <a:ext cx="2799020" cy="622004"/>
            <a:chOff x="618461" y="1690577"/>
            <a:chExt cx="3732027" cy="829339"/>
          </a:xfrm>
        </p:grpSpPr>
        <p:sp>
          <p:nvSpPr>
            <p:cNvPr id="6" name="Rectangle: Rounded Corners 5">
              <a:extLst>
                <a:ext uri="{FF2B5EF4-FFF2-40B4-BE49-F238E27FC236}">
                  <a16:creationId xmlns:a16="http://schemas.microsoft.com/office/drawing/2014/main" id="{2AEB16EC-6E21-4ECC-8B12-4F8A098064B5}"/>
                </a:ext>
              </a:extLst>
            </p:cNvPr>
            <p:cNvSpPr/>
            <p:nvPr/>
          </p:nvSpPr>
          <p:spPr>
            <a:xfrm>
              <a:off x="618461" y="1690577"/>
              <a:ext cx="3732027" cy="829339"/>
            </a:xfrm>
            <a:prstGeom prst="round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82E111-3878-4D0C-A7C6-2E547458D705}"/>
                </a:ext>
              </a:extLst>
            </p:cNvPr>
            <p:cNvSpPr txBox="1"/>
            <p:nvPr/>
          </p:nvSpPr>
          <p:spPr>
            <a:xfrm>
              <a:off x="618462" y="1786270"/>
              <a:ext cx="3561907" cy="615554"/>
            </a:xfrm>
            <a:prstGeom prst="rect">
              <a:avLst/>
            </a:prstGeom>
            <a:no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B</a:t>
              </a:r>
            </a:p>
          </p:txBody>
        </p:sp>
      </p:grpSp>
      <p:grpSp>
        <p:nvGrpSpPr>
          <p:cNvPr id="58" name="Group 57">
            <a:extLst>
              <a:ext uri="{FF2B5EF4-FFF2-40B4-BE49-F238E27FC236}">
                <a16:creationId xmlns:a16="http://schemas.microsoft.com/office/drawing/2014/main" id="{EF11EDCA-9848-41EB-869C-61E15EE05803}"/>
              </a:ext>
            </a:extLst>
          </p:cNvPr>
          <p:cNvGrpSpPr/>
          <p:nvPr/>
        </p:nvGrpSpPr>
        <p:grpSpPr>
          <a:xfrm>
            <a:off x="6017286" y="1084931"/>
            <a:ext cx="3112476" cy="622004"/>
            <a:chOff x="7858924" y="1669312"/>
            <a:chExt cx="4149968" cy="829339"/>
          </a:xfrm>
        </p:grpSpPr>
        <p:sp>
          <p:nvSpPr>
            <p:cNvPr id="8" name="Rectangle: Rounded Corners 7">
              <a:extLst>
                <a:ext uri="{FF2B5EF4-FFF2-40B4-BE49-F238E27FC236}">
                  <a16:creationId xmlns:a16="http://schemas.microsoft.com/office/drawing/2014/main" id="{9BA8375C-B3B1-4FA9-BD97-C964CDBF1C5E}"/>
                </a:ext>
              </a:extLst>
            </p:cNvPr>
            <p:cNvSpPr/>
            <p:nvPr/>
          </p:nvSpPr>
          <p:spPr>
            <a:xfrm>
              <a:off x="7960788" y="1669312"/>
              <a:ext cx="3902148" cy="829339"/>
            </a:xfrm>
            <a:prstGeom prst="roundRect">
              <a:avLst/>
            </a:prstGeom>
            <a:solidFill>
              <a:srgbClr val="28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0A9CEFF-AC74-4C9F-8BAE-D52638539520}"/>
                </a:ext>
              </a:extLst>
            </p:cNvPr>
            <p:cNvSpPr txBox="1"/>
            <p:nvPr/>
          </p:nvSpPr>
          <p:spPr>
            <a:xfrm>
              <a:off x="7858924" y="1800069"/>
              <a:ext cx="4149968" cy="533480"/>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Khí</a:t>
              </a:r>
              <a:r>
                <a:rPr lang="en-US" sz="2000" dirty="0">
                  <a:solidFill>
                    <a:schemeClr val="bg1"/>
                  </a:solidFill>
                  <a:latin typeface="Times New Roman" panose="02020603050405020304" pitchFamily="18" charset="0"/>
                  <a:cs typeface="Times New Roman" panose="02020603050405020304" pitchFamily="18" charset="0"/>
                </a:rPr>
                <a:t> A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khí</a:t>
              </a:r>
              <a:endParaRPr lang="en-US" sz="2000" dirty="0">
                <a:solidFill>
                  <a:schemeClr val="bg1"/>
                </a:solidFill>
                <a:latin typeface="Times New Roman" panose="02020603050405020304" pitchFamily="18" charset="0"/>
                <a:cs typeface="Times New Roman" panose="02020603050405020304" pitchFamily="18" charset="0"/>
              </a:endParaRPr>
            </a:p>
          </p:txBody>
        </p:sp>
      </p:grpSp>
      <p:cxnSp>
        <p:nvCxnSpPr>
          <p:cNvPr id="11" name="Straight Arrow Connector 10">
            <a:extLst>
              <a:ext uri="{FF2B5EF4-FFF2-40B4-BE49-F238E27FC236}">
                <a16:creationId xmlns:a16="http://schemas.microsoft.com/office/drawing/2014/main" id="{EAF03AE8-FD1F-42DD-A266-878D5448BB97}"/>
              </a:ext>
            </a:extLst>
          </p:cNvPr>
          <p:cNvCxnSpPr>
            <a:cxnSpLocks/>
            <a:stCxn id="3" idx="2"/>
            <a:endCxn id="6" idx="0"/>
          </p:cNvCxnSpPr>
          <p:nvPr/>
        </p:nvCxnSpPr>
        <p:spPr>
          <a:xfrm flipH="1">
            <a:off x="1951280" y="741257"/>
            <a:ext cx="2587202" cy="3596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A8F0C9E-35EC-4807-87D9-8FBE64DA2286}"/>
              </a:ext>
            </a:extLst>
          </p:cNvPr>
          <p:cNvCxnSpPr>
            <a:cxnSpLocks/>
            <a:stCxn id="3" idx="2"/>
            <a:endCxn id="8" idx="0"/>
          </p:cNvCxnSpPr>
          <p:nvPr/>
        </p:nvCxnSpPr>
        <p:spPr>
          <a:xfrm>
            <a:off x="4538482" y="741257"/>
            <a:ext cx="3018507" cy="3436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4D674CE7-530A-4C57-81AA-26647FF6282A}"/>
              </a:ext>
            </a:extLst>
          </p:cNvPr>
          <p:cNvGrpSpPr/>
          <p:nvPr/>
        </p:nvGrpSpPr>
        <p:grpSpPr>
          <a:xfrm>
            <a:off x="1147234" y="1941546"/>
            <a:ext cx="1608092" cy="788126"/>
            <a:chOff x="1412413" y="2811466"/>
            <a:chExt cx="2144123" cy="1050834"/>
          </a:xfrm>
        </p:grpSpPr>
        <p:sp>
          <p:nvSpPr>
            <p:cNvPr id="15" name="Rectangle: Rounded Corners 14">
              <a:extLst>
                <a:ext uri="{FF2B5EF4-FFF2-40B4-BE49-F238E27FC236}">
                  <a16:creationId xmlns:a16="http://schemas.microsoft.com/office/drawing/2014/main" id="{2E8756EA-284C-4F5C-B501-8A0A8859D6D0}"/>
                </a:ext>
              </a:extLst>
            </p:cNvPr>
            <p:cNvSpPr/>
            <p:nvPr/>
          </p:nvSpPr>
          <p:spPr>
            <a:xfrm>
              <a:off x="1431035" y="2811466"/>
              <a:ext cx="2027274" cy="1050834"/>
            </a:xfrm>
            <a:prstGeom prst="round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5E5BC9-82C5-42A7-A081-09D0368A73A0}"/>
                    </a:ext>
                  </a:extLst>
                </p:cNvPr>
                <p:cNvSpPr txBox="1"/>
                <p:nvPr/>
              </p:nvSpPr>
              <p:spPr>
                <a:xfrm>
                  <a:off x="1412413" y="2828341"/>
                  <a:ext cx="2144123" cy="93401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a:t>
                  </a:r>
                  <a:r>
                    <a:rPr lang="en-US" sz="2400" baseline="-25000" dirty="0" err="1">
                      <a:solidFill>
                        <a:schemeClr val="bg1"/>
                      </a:solidFill>
                      <a:latin typeface="Times New Roman" panose="02020603050405020304" pitchFamily="18" charset="0"/>
                      <a:cs typeface="Times New Roman" panose="02020603050405020304" pitchFamily="18" charset="0"/>
                    </a:rPr>
                    <a:t>A</a:t>
                  </a:r>
                  <a:r>
                    <a:rPr lang="en-US" sz="2400" baseline="-25000" dirty="0">
                      <a:solidFill>
                        <a:schemeClr val="bg1"/>
                      </a:solidFill>
                      <a:latin typeface="Times New Roman" panose="02020603050405020304" pitchFamily="18" charset="0"/>
                      <a:cs typeface="Times New Roman" panose="02020603050405020304" pitchFamily="18" charset="0"/>
                    </a:rPr>
                    <a:t>/B</a:t>
                  </a:r>
                  <a:r>
                    <a:rPr lang="en-US" sz="2400"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chemeClr val="bg1"/>
                              </a:solidFill>
                              <a:latin typeface="Cambria Math" panose="02040503050406030204" pitchFamily="18" charset="0"/>
                              <a:cs typeface="Arial" panose="020B0604020202020204" pitchFamily="34" charset="0"/>
                            </a:rPr>
                          </m:ctrlPr>
                        </m:fPr>
                        <m:num>
                          <m:r>
                            <m:rPr>
                              <m:nor/>
                            </m:rPr>
                            <a:rPr lang="en-US" sz="2400" dirty="0">
                              <a:solidFill>
                                <a:schemeClr val="bg1"/>
                              </a:solidFill>
                              <a:latin typeface="Times New Roman" panose="02020603050405020304" pitchFamily="18" charset="0"/>
                              <a:cs typeface="Times New Roman" panose="02020603050405020304" pitchFamily="18" charset="0"/>
                            </a:rPr>
                            <m:t>M</m:t>
                          </m:r>
                          <m:r>
                            <m:rPr>
                              <m:nor/>
                            </m:rPr>
                            <a:rPr lang="en-US" sz="2400" baseline="-25000" dirty="0">
                              <a:solidFill>
                                <a:schemeClr val="bg1"/>
                              </a:solidFill>
                              <a:latin typeface="Times New Roman" panose="02020603050405020304" pitchFamily="18" charset="0"/>
                              <a:cs typeface="Times New Roman" panose="02020603050405020304" pitchFamily="18" charset="0"/>
                            </a:rPr>
                            <m:t>A</m:t>
                          </m:r>
                        </m:num>
                        <m:den>
                          <m:r>
                            <m:rPr>
                              <m:nor/>
                            </m:rPr>
                            <a:rPr lang="en-US" sz="2400" dirty="0">
                              <a:solidFill>
                                <a:schemeClr val="bg1"/>
                              </a:solidFill>
                              <a:latin typeface="Times New Roman" panose="02020603050405020304" pitchFamily="18" charset="0"/>
                              <a:cs typeface="Times New Roman" panose="02020603050405020304" pitchFamily="18" charset="0"/>
                            </a:rPr>
                            <m:t>M</m:t>
                          </m:r>
                          <m:r>
                            <m:rPr>
                              <m:nor/>
                            </m:rPr>
                            <a:rPr lang="en-US" sz="2400" baseline="-25000" dirty="0">
                              <a:solidFill>
                                <a:schemeClr val="bg1"/>
                              </a:solidFill>
                              <a:latin typeface="Times New Roman" panose="02020603050405020304" pitchFamily="18" charset="0"/>
                              <a:cs typeface="Times New Roman" panose="02020603050405020304" pitchFamily="18" charset="0"/>
                            </a:rPr>
                            <m:t>B</m:t>
                          </m:r>
                        </m:den>
                      </m:f>
                    </m:oMath>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205E5BC9-82C5-42A7-A081-09D0368A73A0}"/>
                    </a:ext>
                  </a:extLst>
                </p:cNvPr>
                <p:cNvSpPr txBox="1">
                  <a:spLocks noRot="1" noChangeAspect="1" noMove="1" noResize="1" noEditPoints="1" noAdjustHandles="1" noChangeArrowheads="1" noChangeShapeType="1" noTextEdit="1"/>
                </p:cNvSpPr>
                <p:nvPr/>
              </p:nvSpPr>
              <p:spPr>
                <a:xfrm>
                  <a:off x="1412413" y="2828341"/>
                  <a:ext cx="2144123" cy="934017"/>
                </a:xfrm>
                <a:prstGeom prst="rect">
                  <a:avLst/>
                </a:prstGeom>
                <a:blipFill>
                  <a:blip r:embed="rId2"/>
                  <a:stretch>
                    <a:fillRect b="-5263"/>
                  </a:stretch>
                </a:blipFill>
              </p:spPr>
              <p:txBody>
                <a:bodyPr/>
                <a:lstStyle/>
                <a:p>
                  <a:r>
                    <a:rPr lang="en-US">
                      <a:noFill/>
                    </a:rPr>
                    <a:t> </a:t>
                  </a:r>
                </a:p>
              </p:txBody>
            </p:sp>
          </mc:Fallback>
        </mc:AlternateContent>
      </p:grpSp>
      <p:grpSp>
        <p:nvGrpSpPr>
          <p:cNvPr id="60" name="Group 59">
            <a:extLst>
              <a:ext uri="{FF2B5EF4-FFF2-40B4-BE49-F238E27FC236}">
                <a16:creationId xmlns:a16="http://schemas.microsoft.com/office/drawing/2014/main" id="{EF934A26-AC83-4C45-982D-8DD8C6FBAC06}"/>
              </a:ext>
            </a:extLst>
          </p:cNvPr>
          <p:cNvGrpSpPr/>
          <p:nvPr/>
        </p:nvGrpSpPr>
        <p:grpSpPr>
          <a:xfrm>
            <a:off x="87924" y="3143275"/>
            <a:ext cx="1836237" cy="620656"/>
            <a:chOff x="0" y="4413771"/>
            <a:chExt cx="2448316" cy="827541"/>
          </a:xfrm>
        </p:grpSpPr>
        <p:sp>
          <p:nvSpPr>
            <p:cNvPr id="17" name="Rectangle: Rounded Corners 16">
              <a:extLst>
                <a:ext uri="{FF2B5EF4-FFF2-40B4-BE49-F238E27FC236}">
                  <a16:creationId xmlns:a16="http://schemas.microsoft.com/office/drawing/2014/main" id="{4F05D6F2-5DF4-4B45-A77F-5BB875A2E76A}"/>
                </a:ext>
              </a:extLst>
            </p:cNvPr>
            <p:cNvSpPr/>
            <p:nvPr/>
          </p:nvSpPr>
          <p:spPr>
            <a:xfrm>
              <a:off x="0" y="4413771"/>
              <a:ext cx="2317897" cy="827541"/>
            </a:xfrm>
            <a:prstGeom prst="round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B1BA247-58CE-4AB9-B15F-1CCD6367A2C7}"/>
                </a:ext>
              </a:extLst>
            </p:cNvPr>
            <p:cNvSpPr txBox="1"/>
            <p:nvPr/>
          </p:nvSpPr>
          <p:spPr>
            <a:xfrm>
              <a:off x="44867" y="4501335"/>
              <a:ext cx="2403449" cy="53348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M</a:t>
              </a:r>
              <a:r>
                <a:rPr lang="en-US" sz="2000" baseline="-25000" dirty="0">
                  <a:solidFill>
                    <a:schemeClr val="bg1"/>
                  </a:solidFill>
                  <a:latin typeface="Times New Roman" panose="02020603050405020304" pitchFamily="18" charset="0"/>
                  <a:cs typeface="Times New Roman" panose="02020603050405020304" pitchFamily="18" charset="0"/>
                </a:rPr>
                <a:t>A</a:t>
              </a:r>
              <a:r>
                <a:rPr lang="en-US" sz="2000" dirty="0">
                  <a:solidFill>
                    <a:schemeClr val="bg1"/>
                  </a:solidFill>
                  <a:latin typeface="Times New Roman" panose="02020603050405020304" pitchFamily="18" charset="0"/>
                  <a:cs typeface="Times New Roman" panose="02020603050405020304" pitchFamily="18" charset="0"/>
                </a:rPr>
                <a:t> = M</a:t>
              </a:r>
              <a:r>
                <a:rPr lang="en-US" sz="2000" baseline="-25000" dirty="0">
                  <a:solidFill>
                    <a:schemeClr val="bg1"/>
                  </a:solidFill>
                  <a:latin typeface="Times New Roman" panose="02020603050405020304" pitchFamily="18" charset="0"/>
                  <a:cs typeface="Times New Roman" panose="02020603050405020304" pitchFamily="18" charset="0"/>
                </a:rPr>
                <a:t>B</a:t>
              </a:r>
              <a:r>
                <a:rPr lang="en-US" sz="2000" dirty="0">
                  <a:solidFill>
                    <a:schemeClr val="bg1"/>
                  </a:solidFill>
                  <a:latin typeface="Times New Roman" panose="02020603050405020304" pitchFamily="18" charset="0"/>
                  <a:cs typeface="Times New Roman" panose="02020603050405020304" pitchFamily="18" charset="0"/>
                </a:rPr>
                <a:t> . </a:t>
              </a:r>
              <a:r>
                <a:rPr lang="en-US" sz="2000" dirty="0" err="1">
                  <a:solidFill>
                    <a:schemeClr val="bg1"/>
                  </a:solidFill>
                  <a:latin typeface="Times New Roman" panose="02020603050405020304" pitchFamily="18" charset="0"/>
                  <a:cs typeface="Times New Roman" panose="02020603050405020304" pitchFamily="18" charset="0"/>
                </a:rPr>
                <a:t>d</a:t>
              </a:r>
              <a:r>
                <a:rPr lang="en-US" sz="2000" baseline="-25000" dirty="0" err="1">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/B</a:t>
              </a:r>
            </a:p>
          </p:txBody>
        </p:sp>
      </p:grpSp>
      <p:grpSp>
        <p:nvGrpSpPr>
          <p:cNvPr id="62" name="Group 61">
            <a:extLst>
              <a:ext uri="{FF2B5EF4-FFF2-40B4-BE49-F238E27FC236}">
                <a16:creationId xmlns:a16="http://schemas.microsoft.com/office/drawing/2014/main" id="{18E97E86-DCDF-4FF3-96BF-FC04A907E7DF}"/>
              </a:ext>
            </a:extLst>
          </p:cNvPr>
          <p:cNvGrpSpPr/>
          <p:nvPr/>
        </p:nvGrpSpPr>
        <p:grpSpPr>
          <a:xfrm>
            <a:off x="2011903" y="3104506"/>
            <a:ext cx="1862887" cy="659621"/>
            <a:chOff x="2565306" y="4362078"/>
            <a:chExt cx="2483849" cy="879495"/>
          </a:xfrm>
        </p:grpSpPr>
        <p:sp>
          <p:nvSpPr>
            <p:cNvPr id="19" name="Rectangle: Rounded Corners 18">
              <a:extLst>
                <a:ext uri="{FF2B5EF4-FFF2-40B4-BE49-F238E27FC236}">
                  <a16:creationId xmlns:a16="http://schemas.microsoft.com/office/drawing/2014/main" id="{FD57662A-0CAB-4C2B-9BAF-EA7E4C80A22E}"/>
                </a:ext>
              </a:extLst>
            </p:cNvPr>
            <p:cNvSpPr/>
            <p:nvPr/>
          </p:nvSpPr>
          <p:spPr>
            <a:xfrm>
              <a:off x="2583926" y="4362078"/>
              <a:ext cx="2317897" cy="879495"/>
            </a:xfrm>
            <a:prstGeom prst="roundRect">
              <a:avLst/>
            </a:prstGeom>
            <a:solidFill>
              <a:srgbClr val="D5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C40870E-AF6F-4849-B294-E65BA1F84AD3}"/>
                </a:ext>
              </a:extLst>
            </p:cNvPr>
            <p:cNvSpPr txBox="1"/>
            <p:nvPr/>
          </p:nvSpPr>
          <p:spPr>
            <a:xfrm>
              <a:off x="2565306" y="4533717"/>
              <a:ext cx="2483849" cy="533480"/>
            </a:xfrm>
            <a:prstGeom prst="rect">
              <a:avLst/>
            </a:prstGeom>
            <a:noFill/>
          </p:spPr>
          <p:txBody>
            <a:bodyPr wrap="square" rtlCol="0">
              <a:spAutoFit/>
            </a:bodyPr>
            <a:lstStyle/>
            <a:p>
              <a:r>
                <a:rPr lang="en-US" sz="2000" baseline="-25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M</a:t>
              </a:r>
              <a:r>
                <a:rPr lang="en-US" sz="2000" baseline="-25000" dirty="0">
                  <a:solidFill>
                    <a:schemeClr val="bg1"/>
                  </a:solidFill>
                  <a:latin typeface="Times New Roman" panose="02020603050405020304" pitchFamily="18" charset="0"/>
                  <a:cs typeface="Times New Roman" panose="02020603050405020304" pitchFamily="18" charset="0"/>
                </a:rPr>
                <a:t>B</a:t>
              </a:r>
              <a:r>
                <a:rPr lang="en-US" sz="2000" dirty="0">
                  <a:solidFill>
                    <a:schemeClr val="bg1"/>
                  </a:solidFill>
                  <a:latin typeface="Times New Roman" panose="02020603050405020304" pitchFamily="18" charset="0"/>
                  <a:cs typeface="Times New Roman" panose="02020603050405020304" pitchFamily="18" charset="0"/>
                </a:rPr>
                <a:t> = M</a:t>
              </a:r>
              <a:r>
                <a:rPr lang="en-US" sz="2000" baseline="-25000" dirty="0">
                  <a:solidFill>
                    <a:schemeClr val="bg1"/>
                  </a:solidFill>
                  <a:latin typeface="Times New Roman" panose="02020603050405020304" pitchFamily="18" charset="0"/>
                  <a:cs typeface="Times New Roman" panose="02020603050405020304" pitchFamily="18" charset="0"/>
                </a:rPr>
                <a:t>A</a:t>
              </a:r>
              <a:r>
                <a:rPr lang="en-US" sz="2000" dirty="0">
                  <a:solidFill>
                    <a:schemeClr val="bg1"/>
                  </a:solidFill>
                  <a:latin typeface="Times New Roman" panose="02020603050405020304" pitchFamily="18" charset="0"/>
                  <a:cs typeface="Times New Roman" panose="02020603050405020304" pitchFamily="18" charset="0"/>
                </a:rPr>
                <a:t> . </a:t>
              </a:r>
              <a:r>
                <a:rPr lang="en-US" sz="2000" dirty="0" err="1">
                  <a:solidFill>
                    <a:schemeClr val="bg1"/>
                  </a:solidFill>
                  <a:latin typeface="Times New Roman" panose="02020603050405020304" pitchFamily="18" charset="0"/>
                  <a:cs typeface="Times New Roman" panose="02020603050405020304" pitchFamily="18" charset="0"/>
                </a:rPr>
                <a:t>d</a:t>
              </a:r>
              <a:r>
                <a:rPr lang="en-US" sz="2000" baseline="-25000" dirty="0" err="1">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/B</a:t>
              </a:r>
            </a:p>
          </p:txBody>
        </p:sp>
      </p:grpSp>
      <p:grpSp>
        <p:nvGrpSpPr>
          <p:cNvPr id="63" name="Group 62">
            <a:extLst>
              <a:ext uri="{FF2B5EF4-FFF2-40B4-BE49-F238E27FC236}">
                <a16:creationId xmlns:a16="http://schemas.microsoft.com/office/drawing/2014/main" id="{076459B4-2578-44D5-BBC6-7ACDC5A8036C}"/>
              </a:ext>
            </a:extLst>
          </p:cNvPr>
          <p:cNvGrpSpPr/>
          <p:nvPr/>
        </p:nvGrpSpPr>
        <p:grpSpPr>
          <a:xfrm>
            <a:off x="6574129" y="2030771"/>
            <a:ext cx="1910448" cy="756138"/>
            <a:chOff x="7897998" y="2922151"/>
            <a:chExt cx="2547264" cy="1008184"/>
          </a:xfrm>
        </p:grpSpPr>
        <p:sp>
          <p:nvSpPr>
            <p:cNvPr id="22" name="Rectangle: Rounded Corners 21">
              <a:extLst>
                <a:ext uri="{FF2B5EF4-FFF2-40B4-BE49-F238E27FC236}">
                  <a16:creationId xmlns:a16="http://schemas.microsoft.com/office/drawing/2014/main" id="{CCE4B48F-C02D-4B27-8BEA-615A9B89B44B}"/>
                </a:ext>
              </a:extLst>
            </p:cNvPr>
            <p:cNvSpPr/>
            <p:nvPr/>
          </p:nvSpPr>
          <p:spPr>
            <a:xfrm>
              <a:off x="7897998" y="2922151"/>
              <a:ext cx="2547264" cy="1008184"/>
            </a:xfrm>
            <a:prstGeom prst="roundRect">
              <a:avLst/>
            </a:prstGeom>
            <a:solidFill>
              <a:srgbClr val="28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E91036-42A0-471C-9463-B86C1DAAA0D0}"/>
                    </a:ext>
                  </a:extLst>
                </p:cNvPr>
                <p:cNvSpPr txBox="1"/>
                <p:nvPr/>
              </p:nvSpPr>
              <p:spPr>
                <a:xfrm>
                  <a:off x="8094785" y="3001020"/>
                  <a:ext cx="2215661" cy="882549"/>
                </a:xfrm>
                <a:prstGeom prst="rect">
                  <a:avLst/>
                </a:prstGeom>
                <a:noFill/>
              </p:spPr>
              <p:txBody>
                <a:bodyPr wrap="square" rtlCol="0">
                  <a:spAutoFit/>
                </a:bodyPr>
                <a:lstStyle/>
                <a:p>
                  <a:pPr algn="ctr"/>
                  <a14:m>
                    <m:oMath xmlns:m="http://schemas.openxmlformats.org/officeDocument/2006/math">
                      <m:sSub>
                        <m:sSubPr>
                          <m:ctrlPr>
                            <a:rPr lang="en-US" sz="2100" i="1">
                              <a:solidFill>
                                <a:schemeClr val="bg1"/>
                              </a:solidFill>
                              <a:latin typeface="Cambria Math" panose="02040503050406030204" pitchFamily="18" charset="0"/>
                              <a:cs typeface="Arial" panose="020B0604020202020204" pitchFamily="34" charset="0"/>
                            </a:rPr>
                          </m:ctrlPr>
                        </m:sSubPr>
                        <m:e>
                          <m:r>
                            <m:rPr>
                              <m:nor/>
                            </m:rPr>
                            <a:rPr lang="en-US" sz="2100" dirty="0">
                              <a:solidFill>
                                <a:schemeClr val="bg1"/>
                              </a:solidFill>
                              <a:latin typeface="Times New Roman" panose="02020603050405020304" pitchFamily="18" charset="0"/>
                              <a:cs typeface="Times New Roman" panose="02020603050405020304" pitchFamily="18" charset="0"/>
                            </a:rPr>
                            <m:t>d</m:t>
                          </m:r>
                        </m:e>
                        <m:sub>
                          <m:r>
                            <m:rPr>
                              <m:nor/>
                            </m:rPr>
                            <a:rPr lang="en-US" sz="2100" dirty="0">
                              <a:solidFill>
                                <a:schemeClr val="bg1"/>
                              </a:solidFill>
                              <a:latin typeface="Times New Roman" panose="02020603050405020304" pitchFamily="18" charset="0"/>
                              <a:cs typeface="Times New Roman" panose="02020603050405020304" pitchFamily="18" charset="0"/>
                            </a:rPr>
                            <m:t>A</m:t>
                          </m:r>
                          <m:r>
                            <m:rPr>
                              <m:nor/>
                            </m:rPr>
                            <a:rPr lang="en-US" sz="2100" dirty="0">
                              <a:solidFill>
                                <a:schemeClr val="bg1"/>
                              </a:solidFill>
                              <a:latin typeface="Times New Roman" panose="02020603050405020304" pitchFamily="18" charset="0"/>
                              <a:cs typeface="Times New Roman" panose="02020603050405020304" pitchFamily="18" charset="0"/>
                            </a:rPr>
                            <m:t>/</m:t>
                          </m:r>
                          <m:r>
                            <m:rPr>
                              <m:nor/>
                            </m:rPr>
                            <a:rPr lang="en-US" sz="2100" dirty="0">
                              <a:solidFill>
                                <a:schemeClr val="bg1"/>
                              </a:solidFill>
                              <a:latin typeface="Times New Roman" panose="02020603050405020304" pitchFamily="18" charset="0"/>
                              <a:cs typeface="Times New Roman" panose="02020603050405020304" pitchFamily="18" charset="0"/>
                            </a:rPr>
                            <m:t>kk</m:t>
                          </m:r>
                        </m:sub>
                      </m:sSub>
                    </m:oMath>
                  </a14:m>
                  <a:r>
                    <a:rPr lang="en-US" sz="27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100" i="1">
                              <a:solidFill>
                                <a:schemeClr val="bg1"/>
                              </a:solidFill>
                              <a:latin typeface="Cambria Math" panose="02040503050406030204" pitchFamily="18" charset="0"/>
                              <a:cs typeface="Arial" panose="020B0604020202020204" pitchFamily="34" charset="0"/>
                            </a:rPr>
                          </m:ctrlPr>
                        </m:fPr>
                        <m:num>
                          <m:sSub>
                            <m:sSubPr>
                              <m:ctrlPr>
                                <a:rPr lang="en-US" sz="2100" i="1">
                                  <a:solidFill>
                                    <a:schemeClr val="bg1"/>
                                  </a:solidFill>
                                  <a:latin typeface="Cambria Math" panose="02040503050406030204" pitchFamily="18" charset="0"/>
                                  <a:cs typeface="Arial" panose="020B0604020202020204" pitchFamily="34" charset="0"/>
                                </a:rPr>
                              </m:ctrlPr>
                            </m:sSubPr>
                            <m:e>
                              <m:r>
                                <m:rPr>
                                  <m:nor/>
                                </m:rPr>
                                <a:rPr lang="en-US" sz="2100" dirty="0">
                                  <a:solidFill>
                                    <a:schemeClr val="bg1"/>
                                  </a:solidFill>
                                  <a:latin typeface="Times New Roman" panose="02020603050405020304" pitchFamily="18" charset="0"/>
                                  <a:cs typeface="Times New Roman" panose="02020603050405020304" pitchFamily="18" charset="0"/>
                                </a:rPr>
                                <m:t>M</m:t>
                              </m:r>
                            </m:e>
                            <m:sub>
                              <m:r>
                                <m:rPr>
                                  <m:nor/>
                                </m:rPr>
                                <a:rPr lang="en-US" sz="2100" dirty="0">
                                  <a:solidFill>
                                    <a:schemeClr val="bg1"/>
                                  </a:solidFill>
                                  <a:latin typeface="Times New Roman" panose="02020603050405020304" pitchFamily="18" charset="0"/>
                                  <a:cs typeface="Times New Roman" panose="02020603050405020304" pitchFamily="18" charset="0"/>
                                </a:rPr>
                                <m:t>A</m:t>
                              </m:r>
                            </m:sub>
                          </m:sSub>
                        </m:num>
                        <m:den>
                          <m:r>
                            <m:rPr>
                              <m:nor/>
                            </m:rPr>
                            <a:rPr lang="en-US" sz="2100" dirty="0">
                              <a:solidFill>
                                <a:schemeClr val="bg1"/>
                              </a:solidFill>
                              <a:latin typeface="Times New Roman" panose="02020603050405020304" pitchFamily="18" charset="0"/>
                              <a:cs typeface="Times New Roman" panose="02020603050405020304" pitchFamily="18" charset="0"/>
                            </a:rPr>
                            <m:t>29</m:t>
                          </m:r>
                        </m:den>
                      </m:f>
                    </m:oMath>
                  </a14:m>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2E91036-42A0-471C-9463-B86C1DAAA0D0}"/>
                    </a:ext>
                  </a:extLst>
                </p:cNvPr>
                <p:cNvSpPr txBox="1">
                  <a:spLocks noRot="1" noChangeAspect="1" noMove="1" noResize="1" noEditPoints="1" noAdjustHandles="1" noChangeArrowheads="1" noChangeShapeType="1" noTextEdit="1"/>
                </p:cNvSpPr>
                <p:nvPr/>
              </p:nvSpPr>
              <p:spPr>
                <a:xfrm>
                  <a:off x="8094785" y="3001020"/>
                  <a:ext cx="2215661" cy="882549"/>
                </a:xfrm>
                <a:prstGeom prst="rect">
                  <a:avLst/>
                </a:prstGeom>
                <a:blipFill>
                  <a:blip r:embed="rId3"/>
                  <a:stretch>
                    <a:fillRect b="-14815"/>
                  </a:stretch>
                </a:blipFill>
              </p:spPr>
              <p:txBody>
                <a:bodyPr/>
                <a:lstStyle/>
                <a:p>
                  <a:r>
                    <a:rPr lang="en-US">
                      <a:noFill/>
                    </a:rPr>
                    <a:t> </a:t>
                  </a:r>
                </a:p>
              </p:txBody>
            </p:sp>
          </mc:Fallback>
        </mc:AlternateContent>
      </p:grpSp>
      <p:grpSp>
        <p:nvGrpSpPr>
          <p:cNvPr id="64" name="Group 63">
            <a:extLst>
              <a:ext uri="{FF2B5EF4-FFF2-40B4-BE49-F238E27FC236}">
                <a16:creationId xmlns:a16="http://schemas.microsoft.com/office/drawing/2014/main" id="{5EBA9D3A-7FE3-4473-A4DA-A6A7B8F84405}"/>
              </a:ext>
            </a:extLst>
          </p:cNvPr>
          <p:cNvGrpSpPr/>
          <p:nvPr/>
        </p:nvGrpSpPr>
        <p:grpSpPr>
          <a:xfrm>
            <a:off x="6550270" y="3190295"/>
            <a:ext cx="2066192" cy="622004"/>
            <a:chOff x="9437077" y="4394402"/>
            <a:chExt cx="2754923" cy="829339"/>
          </a:xfrm>
        </p:grpSpPr>
        <p:sp>
          <p:nvSpPr>
            <p:cNvPr id="24" name="Rectangle: Rounded Corners 23">
              <a:extLst>
                <a:ext uri="{FF2B5EF4-FFF2-40B4-BE49-F238E27FC236}">
                  <a16:creationId xmlns:a16="http://schemas.microsoft.com/office/drawing/2014/main" id="{5E109204-8121-4419-B4F0-9121ED6584C2}"/>
                </a:ext>
              </a:extLst>
            </p:cNvPr>
            <p:cNvSpPr/>
            <p:nvPr/>
          </p:nvSpPr>
          <p:spPr>
            <a:xfrm>
              <a:off x="9437077" y="4394402"/>
              <a:ext cx="2672860" cy="829339"/>
            </a:xfrm>
            <a:prstGeom prst="roundRect">
              <a:avLst/>
            </a:prstGeom>
            <a:solidFill>
              <a:srgbClr val="28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2ED5FBB-96DE-4D6B-B859-0FBA56831E1A}"/>
                    </a:ext>
                  </a:extLst>
                </p:cNvPr>
                <p:cNvSpPr txBox="1"/>
                <p:nvPr/>
              </p:nvSpPr>
              <p:spPr>
                <a:xfrm>
                  <a:off x="9448800" y="4514631"/>
                  <a:ext cx="2743200" cy="596831"/>
                </a:xfrm>
                <a:prstGeom prst="rect">
                  <a:avLst/>
                </a:prstGeom>
                <a:noFill/>
              </p:spPr>
              <p:txBody>
                <a:bodyPr wrap="square" rtlCol="0">
                  <a:spAutoFit/>
                </a:bodyPr>
                <a:lstStyle/>
                <a:p>
                  <a:pPr algn="ctr"/>
                  <a:r>
                    <a:rPr lang="en-US" sz="2100" dirty="0">
                      <a:solidFill>
                        <a:schemeClr val="bg1"/>
                      </a:solidFill>
                      <a:latin typeface="Times New Roman" panose="02020603050405020304" pitchFamily="18" charset="0"/>
                      <a:cs typeface="Times New Roman" panose="02020603050405020304" pitchFamily="18" charset="0"/>
                    </a:rPr>
                    <a:t>M</a:t>
                  </a:r>
                  <a:r>
                    <a:rPr lang="en-US" sz="2100" baseline="-25000" dirty="0">
                      <a:solidFill>
                        <a:schemeClr val="bg1"/>
                      </a:solidFill>
                      <a:latin typeface="Times New Roman" panose="02020603050405020304" pitchFamily="18" charset="0"/>
                      <a:cs typeface="Times New Roman" panose="02020603050405020304" pitchFamily="18" charset="0"/>
                    </a:rPr>
                    <a:t>A</a:t>
                  </a:r>
                  <a:r>
                    <a:rPr lang="en-US" sz="2100" dirty="0">
                      <a:solidFill>
                        <a:schemeClr val="bg1"/>
                      </a:solidFill>
                      <a:latin typeface="Times New Roman" panose="02020603050405020304" pitchFamily="18" charset="0"/>
                      <a:cs typeface="Times New Roman" panose="02020603050405020304" pitchFamily="18" charset="0"/>
                    </a:rPr>
                    <a:t> = 29 . </a:t>
                  </a:r>
                  <a14:m>
                    <m:oMath xmlns:m="http://schemas.openxmlformats.org/officeDocument/2006/math">
                      <m:sSub>
                        <m:sSubPr>
                          <m:ctrlPr>
                            <a:rPr lang="en-US" sz="2100" i="1">
                              <a:solidFill>
                                <a:schemeClr val="bg1"/>
                              </a:solidFill>
                              <a:latin typeface="Cambria Math" panose="02040503050406030204" pitchFamily="18" charset="0"/>
                              <a:cs typeface="Arial" panose="020B0604020202020204" pitchFamily="34" charset="0"/>
                            </a:rPr>
                          </m:ctrlPr>
                        </m:sSubPr>
                        <m:e>
                          <m:r>
                            <m:rPr>
                              <m:nor/>
                            </m:rPr>
                            <a:rPr lang="en-US" sz="2100" dirty="0">
                              <a:solidFill>
                                <a:schemeClr val="bg1"/>
                              </a:solidFill>
                              <a:latin typeface="Times New Roman" panose="02020603050405020304" pitchFamily="18" charset="0"/>
                              <a:cs typeface="Times New Roman" panose="02020603050405020304" pitchFamily="18" charset="0"/>
                            </a:rPr>
                            <m:t>d</m:t>
                          </m:r>
                        </m:e>
                        <m:sub>
                          <m:r>
                            <m:rPr>
                              <m:nor/>
                            </m:rPr>
                            <a:rPr lang="en-US" sz="2100" dirty="0">
                              <a:solidFill>
                                <a:schemeClr val="bg1"/>
                              </a:solidFill>
                              <a:latin typeface="Times New Roman" panose="02020603050405020304" pitchFamily="18" charset="0"/>
                              <a:cs typeface="Times New Roman" panose="02020603050405020304" pitchFamily="18" charset="0"/>
                            </a:rPr>
                            <m:t>A</m:t>
                          </m:r>
                          <m:r>
                            <m:rPr>
                              <m:nor/>
                            </m:rPr>
                            <a:rPr lang="en-US" sz="2100" dirty="0">
                              <a:solidFill>
                                <a:schemeClr val="bg1"/>
                              </a:solidFill>
                              <a:latin typeface="Times New Roman" panose="02020603050405020304" pitchFamily="18" charset="0"/>
                              <a:cs typeface="Times New Roman" panose="02020603050405020304" pitchFamily="18" charset="0"/>
                            </a:rPr>
                            <m:t>/</m:t>
                          </m:r>
                          <m:r>
                            <m:rPr>
                              <m:nor/>
                            </m:rPr>
                            <a:rPr lang="en-US" sz="2100" dirty="0">
                              <a:solidFill>
                                <a:schemeClr val="bg1"/>
                              </a:solidFill>
                              <a:latin typeface="Times New Roman" panose="02020603050405020304" pitchFamily="18" charset="0"/>
                              <a:cs typeface="Times New Roman" panose="02020603050405020304" pitchFamily="18" charset="0"/>
                            </a:rPr>
                            <m:t>kk</m:t>
                          </m:r>
                        </m:sub>
                      </m:sSub>
                    </m:oMath>
                  </a14:m>
                  <a:endParaRPr lang="en-US" sz="21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2ED5FBB-96DE-4D6B-B859-0FBA56831E1A}"/>
                    </a:ext>
                  </a:extLst>
                </p:cNvPr>
                <p:cNvSpPr txBox="1">
                  <a:spLocks noRot="1" noChangeAspect="1" noMove="1" noResize="1" noEditPoints="1" noAdjustHandles="1" noChangeArrowheads="1" noChangeShapeType="1" noTextEdit="1"/>
                </p:cNvSpPr>
                <p:nvPr/>
              </p:nvSpPr>
              <p:spPr>
                <a:xfrm>
                  <a:off x="9448800" y="4514631"/>
                  <a:ext cx="2743200" cy="596831"/>
                </a:xfrm>
                <a:prstGeom prst="rect">
                  <a:avLst/>
                </a:prstGeom>
                <a:blipFill>
                  <a:blip r:embed="rId4"/>
                  <a:stretch>
                    <a:fillRect l="-1780" t="-8108" b="-18919"/>
                  </a:stretch>
                </a:blipFill>
              </p:spPr>
              <p:txBody>
                <a:bodyPr/>
                <a:lstStyle/>
                <a:p>
                  <a:r>
                    <a:rPr lang="en-US">
                      <a:noFill/>
                    </a:rPr>
                    <a:t> </a:t>
                  </a:r>
                </a:p>
              </p:txBody>
            </p:sp>
          </mc:Fallback>
        </mc:AlternateContent>
      </p:grpSp>
      <p:cxnSp>
        <p:nvCxnSpPr>
          <p:cNvPr id="30" name="Straight Arrow Connector 29">
            <a:extLst>
              <a:ext uri="{FF2B5EF4-FFF2-40B4-BE49-F238E27FC236}">
                <a16:creationId xmlns:a16="http://schemas.microsoft.com/office/drawing/2014/main" id="{90215487-9377-46FB-B544-191E8DB7BD88}"/>
              </a:ext>
            </a:extLst>
          </p:cNvPr>
          <p:cNvCxnSpPr>
            <a:stCxn id="6" idx="2"/>
            <a:endCxn id="16" idx="0"/>
          </p:cNvCxnSpPr>
          <p:nvPr/>
        </p:nvCxnSpPr>
        <p:spPr>
          <a:xfrm>
            <a:off x="1951280" y="1722883"/>
            <a:ext cx="0" cy="2313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07E59E67-31CC-4401-BBE3-7CBEDBADBCDA}"/>
              </a:ext>
            </a:extLst>
          </p:cNvPr>
          <p:cNvCxnSpPr>
            <a:stCxn id="15" idx="2"/>
            <a:endCxn id="17" idx="0"/>
          </p:cNvCxnSpPr>
          <p:nvPr/>
        </p:nvCxnSpPr>
        <p:spPr>
          <a:xfrm flipH="1">
            <a:off x="957136" y="2729672"/>
            <a:ext cx="964292" cy="4136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14C3463E-C987-4C0E-908C-97A49A4ED11B}"/>
              </a:ext>
            </a:extLst>
          </p:cNvPr>
          <p:cNvCxnSpPr>
            <a:stCxn id="15" idx="2"/>
            <a:endCxn id="19" idx="0"/>
          </p:cNvCxnSpPr>
          <p:nvPr/>
        </p:nvCxnSpPr>
        <p:spPr>
          <a:xfrm>
            <a:off x="1921428" y="2729671"/>
            <a:ext cx="973652" cy="3748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20A9B30-0C76-4F80-AB23-F335C3558127}"/>
              </a:ext>
            </a:extLst>
          </p:cNvPr>
          <p:cNvCxnSpPr>
            <a:cxnSpLocks/>
            <a:stCxn id="8" idx="2"/>
            <a:endCxn id="23" idx="0"/>
          </p:cNvCxnSpPr>
          <p:nvPr/>
        </p:nvCxnSpPr>
        <p:spPr>
          <a:xfrm flipH="1">
            <a:off x="7552592" y="1706936"/>
            <a:ext cx="4397" cy="3829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BFFDCE13-D966-4B18-B2AD-873B06978B9E}"/>
              </a:ext>
            </a:extLst>
          </p:cNvPr>
          <p:cNvCxnSpPr>
            <a:cxnSpLocks/>
            <a:stCxn id="23" idx="2"/>
            <a:endCxn id="24" idx="0"/>
          </p:cNvCxnSpPr>
          <p:nvPr/>
        </p:nvCxnSpPr>
        <p:spPr>
          <a:xfrm>
            <a:off x="7552592" y="2751835"/>
            <a:ext cx="1" cy="4384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63712463-9244-471B-A52D-016C0B0664A7}"/>
              </a:ext>
            </a:extLst>
          </p:cNvPr>
          <p:cNvSpPr txBox="1"/>
          <p:nvPr/>
        </p:nvSpPr>
        <p:spPr>
          <a:xfrm>
            <a:off x="3570080" y="1497747"/>
            <a:ext cx="2683103"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M</a:t>
            </a:r>
            <a:r>
              <a:rPr lang="en-US" sz="1800" baseline="-25000" dirty="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mol </a:t>
            </a:r>
            <a:r>
              <a:rPr lang="en-US" sz="1800" dirty="0" err="1">
                <a:latin typeface="Times New Roman" panose="02020603050405020304" pitchFamily="18" charset="0"/>
                <a:cs typeface="Times New Roman" panose="02020603050405020304" pitchFamily="18" charset="0"/>
              </a:rPr>
              <a:t>khí</a:t>
            </a:r>
            <a:r>
              <a:rPr lang="en-US" sz="1800" dirty="0">
                <a:latin typeface="Times New Roman" panose="02020603050405020304" pitchFamily="18" charset="0"/>
                <a:cs typeface="Times New Roman" panose="02020603050405020304" pitchFamily="18" charset="0"/>
              </a:rPr>
              <a:t> A </a:t>
            </a:r>
          </a:p>
        </p:txBody>
      </p:sp>
      <p:sp>
        <p:nvSpPr>
          <p:cNvPr id="68" name="TextBox 67">
            <a:extLst>
              <a:ext uri="{FF2B5EF4-FFF2-40B4-BE49-F238E27FC236}">
                <a16:creationId xmlns:a16="http://schemas.microsoft.com/office/drawing/2014/main" id="{F333F4BA-DEBE-4FD3-B952-0C1962BD49DD}"/>
              </a:ext>
            </a:extLst>
          </p:cNvPr>
          <p:cNvSpPr txBox="1"/>
          <p:nvPr/>
        </p:nvSpPr>
        <p:spPr>
          <a:xfrm>
            <a:off x="3614040" y="1911596"/>
            <a:ext cx="2634745"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M</a:t>
            </a:r>
            <a:r>
              <a:rPr lang="en-US" sz="1800" baseline="-25000"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mol </a:t>
            </a:r>
            <a:r>
              <a:rPr lang="en-US" sz="1800" dirty="0" err="1">
                <a:latin typeface="Times New Roman" panose="02020603050405020304" pitchFamily="18" charset="0"/>
                <a:cs typeface="Times New Roman" panose="02020603050405020304" pitchFamily="18" charset="0"/>
              </a:rPr>
              <a:t>khí</a:t>
            </a:r>
            <a:r>
              <a:rPr lang="en-US" sz="1800" dirty="0">
                <a:latin typeface="Times New Roman" panose="02020603050405020304" pitchFamily="18" charset="0"/>
                <a:cs typeface="Times New Roman" panose="02020603050405020304" pitchFamily="18" charset="0"/>
              </a:rPr>
              <a:t> B </a:t>
            </a:r>
          </a:p>
        </p:txBody>
      </p:sp>
      <p:sp>
        <p:nvSpPr>
          <p:cNvPr id="69" name="TextBox 68">
            <a:extLst>
              <a:ext uri="{FF2B5EF4-FFF2-40B4-BE49-F238E27FC236}">
                <a16:creationId xmlns:a16="http://schemas.microsoft.com/office/drawing/2014/main" id="{97840C28-90B4-4833-83EC-43D9F1222D86}"/>
              </a:ext>
            </a:extLst>
          </p:cNvPr>
          <p:cNvSpPr txBox="1"/>
          <p:nvPr/>
        </p:nvSpPr>
        <p:spPr>
          <a:xfrm>
            <a:off x="3865997" y="2325444"/>
            <a:ext cx="2252235" cy="646331"/>
          </a:xfrm>
          <a:prstGeom prst="rect">
            <a:avLst/>
          </a:prstGeom>
          <a:noFill/>
        </p:spPr>
        <p:txBody>
          <a:bodyPr wrap="square" rtlCol="0">
            <a:spAutoFit/>
          </a:bodyPr>
          <a:lstStyle/>
          <a:p>
            <a:pPr algn="ctr"/>
            <a:r>
              <a:rPr lang="en-US" sz="1800" dirty="0" err="1">
                <a:latin typeface="Times New Roman" panose="02020603050405020304" pitchFamily="18" charset="0"/>
                <a:cs typeface="Times New Roman" panose="02020603050405020304" pitchFamily="18" charset="0"/>
              </a:rPr>
              <a:t>d</a:t>
            </a:r>
            <a:r>
              <a:rPr lang="en-US" sz="1800" baseline="-25000" dirty="0" err="1">
                <a:latin typeface="Times New Roman" panose="02020603050405020304" pitchFamily="18" charset="0"/>
                <a:cs typeface="Times New Roman" panose="02020603050405020304" pitchFamily="18" charset="0"/>
              </a:rPr>
              <a:t>A</a:t>
            </a:r>
            <a:r>
              <a:rPr lang="en-US" sz="1800" baseline="-25000"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khí</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khí</a:t>
            </a:r>
            <a:r>
              <a:rPr lang="en-US" sz="1800" dirty="0">
                <a:latin typeface="Times New Roman" panose="02020603050405020304" pitchFamily="18" charset="0"/>
                <a:cs typeface="Times New Roman" panose="02020603050405020304" pitchFamily="18" charset="0"/>
              </a:rPr>
              <a:t> B</a:t>
            </a:r>
          </a:p>
        </p:txBody>
      </p:sp>
      <p:sp>
        <p:nvSpPr>
          <p:cNvPr id="77" name="TextBox 76">
            <a:extLst>
              <a:ext uri="{FF2B5EF4-FFF2-40B4-BE49-F238E27FC236}">
                <a16:creationId xmlns:a16="http://schemas.microsoft.com/office/drawing/2014/main" id="{9D1C2CA0-2108-45FD-81DA-B5D1B9D66620}"/>
              </a:ext>
            </a:extLst>
          </p:cNvPr>
          <p:cNvSpPr txBox="1"/>
          <p:nvPr/>
        </p:nvSpPr>
        <p:spPr>
          <a:xfrm>
            <a:off x="3874790" y="2943748"/>
            <a:ext cx="2218894" cy="646331"/>
          </a:xfrm>
          <a:prstGeom prst="rect">
            <a:avLst/>
          </a:prstGeom>
          <a:noFill/>
        </p:spPr>
        <p:txBody>
          <a:bodyPr wrap="square" rtlCol="0">
            <a:spAutoFit/>
          </a:bodyPr>
          <a:lstStyle/>
          <a:p>
            <a:pPr algn="ctr"/>
            <a:r>
              <a:rPr lang="en-US" sz="1800" dirty="0" err="1">
                <a:latin typeface="Times New Roman" panose="02020603050405020304" pitchFamily="18" charset="0"/>
                <a:cs typeface="Times New Roman" panose="02020603050405020304" pitchFamily="18" charset="0"/>
              </a:rPr>
              <a:t>d</a:t>
            </a:r>
            <a:r>
              <a:rPr lang="en-US" sz="1800" baseline="-25000" dirty="0" err="1">
                <a:latin typeface="Times New Roman" panose="02020603050405020304" pitchFamily="18" charset="0"/>
                <a:cs typeface="Times New Roman" panose="02020603050405020304" pitchFamily="18" charset="0"/>
              </a:rPr>
              <a:t>A</a:t>
            </a:r>
            <a:r>
              <a:rPr lang="en-US" sz="1800" baseline="-25000" dirty="0">
                <a:latin typeface="Times New Roman" panose="02020603050405020304" pitchFamily="18" charset="0"/>
                <a:cs typeface="Times New Roman" panose="02020603050405020304" pitchFamily="18" charset="0"/>
              </a:rPr>
              <a:t>/KK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khí</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khí</a:t>
            </a:r>
            <a:endParaRPr lang="en-US" sz="1800" dirty="0">
              <a:latin typeface="Times New Roman" panose="02020603050405020304" pitchFamily="18" charset="0"/>
              <a:cs typeface="Times New Roman" panose="02020603050405020304" pitchFamily="18" charset="0"/>
            </a:endParaRPr>
          </a:p>
        </p:txBody>
      </p:sp>
      <p:sp>
        <p:nvSpPr>
          <p:cNvPr id="78" name="Text Box 41">
            <a:extLst>
              <a:ext uri="{FF2B5EF4-FFF2-40B4-BE49-F238E27FC236}">
                <a16:creationId xmlns:a16="http://schemas.microsoft.com/office/drawing/2014/main" id="{0241B06E-D11B-45D9-8FDD-40A9BDE41939}"/>
              </a:ext>
            </a:extLst>
          </p:cNvPr>
          <p:cNvSpPr txBox="1">
            <a:spLocks noChangeArrowheads="1"/>
          </p:cNvSpPr>
          <p:nvPr/>
        </p:nvSpPr>
        <p:spPr bwMode="auto">
          <a:xfrm>
            <a:off x="651632" y="3868570"/>
            <a:ext cx="3214365" cy="1200329"/>
          </a:xfrm>
          <a:prstGeom prst="rect">
            <a:avLst/>
          </a:prstGeom>
          <a:solidFill>
            <a:schemeClr val="bg1"/>
          </a:solidFill>
          <a:ln>
            <a:noFill/>
          </a:ln>
        </p:spPr>
        <p:txBody>
          <a:bodyPr wrap="square">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&gt;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nặng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hơn</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B.</a:t>
            </a:r>
          </a:p>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&lt;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nhẹ</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hơn</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B.</a:t>
            </a:r>
          </a:p>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nặng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bằng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B.</a:t>
            </a:r>
          </a:p>
        </p:txBody>
      </p:sp>
      <p:sp>
        <p:nvSpPr>
          <p:cNvPr id="79" name="Text Box 41">
            <a:extLst>
              <a:ext uri="{FF2B5EF4-FFF2-40B4-BE49-F238E27FC236}">
                <a16:creationId xmlns:a16="http://schemas.microsoft.com/office/drawing/2014/main" id="{509F6F44-8640-4F40-8DD4-BA011E4F0F8F}"/>
              </a:ext>
            </a:extLst>
          </p:cNvPr>
          <p:cNvSpPr txBox="1">
            <a:spLocks noChangeArrowheads="1"/>
          </p:cNvSpPr>
          <p:nvPr/>
        </p:nvSpPr>
        <p:spPr bwMode="auto">
          <a:xfrm>
            <a:off x="5409283" y="3894947"/>
            <a:ext cx="3720480" cy="1200329"/>
          </a:xfrm>
          <a:prstGeom prst="rect">
            <a:avLst/>
          </a:prstGeom>
          <a:solidFill>
            <a:schemeClr val="bg1"/>
          </a:solidFill>
          <a:ln>
            <a:noFill/>
          </a:ln>
        </p:spPr>
        <p:txBody>
          <a:bodyPr wrap="square">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&gt;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nặng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hơn</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không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a:t>
            </a:r>
          </a:p>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&lt;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nhẹ</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hơn</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không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a:t>
            </a:r>
          </a:p>
          <a:p>
            <a:pPr eaLnBrk="1" hangingPunct="1">
              <a:spcBef>
                <a:spcPct val="50000"/>
              </a:spcBef>
              <a:buClrTx/>
              <a:buSzTx/>
              <a:buFontTx/>
              <a:buNone/>
            </a:pPr>
            <a:r>
              <a:rPr lang="en-US" altLang="en-US" sz="1800" dirty="0" err="1">
                <a:solidFill>
                  <a:srgbClr val="8D2828"/>
                </a:solidFill>
                <a:cs typeface="Times New Roman" panose="02020603050405020304" pitchFamily="18" charset="0"/>
              </a:rPr>
              <a:t>d</a:t>
            </a:r>
            <a:r>
              <a:rPr lang="en-US" altLang="en-US" sz="1800" baseline="-25000" dirty="0" err="1">
                <a:solidFill>
                  <a:srgbClr val="8D2828"/>
                </a:solidFill>
                <a:cs typeface="Times New Roman" panose="02020603050405020304" pitchFamily="18" charset="0"/>
              </a:rPr>
              <a:t>A</a:t>
            </a:r>
            <a:r>
              <a:rPr lang="en-US" altLang="en-US" sz="1800" baseline="-25000" dirty="0">
                <a:solidFill>
                  <a:srgbClr val="8D2828"/>
                </a:solidFill>
                <a:cs typeface="Times New Roman" panose="02020603050405020304" pitchFamily="18" charset="0"/>
              </a:rPr>
              <a:t>/B</a:t>
            </a:r>
            <a:r>
              <a:rPr lang="vi-VN" altLang="en-US" sz="1800" baseline="-25000" dirty="0">
                <a:solidFill>
                  <a:srgbClr val="8D2828"/>
                </a:solidFill>
                <a:cs typeface="Times New Roman" panose="02020603050405020304" pitchFamily="18" charset="0"/>
              </a:rPr>
              <a:t> </a:t>
            </a:r>
            <a:r>
              <a:rPr lang="en-US" altLang="en-US" sz="1800" dirty="0">
                <a:solidFill>
                  <a:srgbClr val="8D2828"/>
                </a:solidFill>
                <a:cs typeface="Times New Roman" panose="02020603050405020304" pitchFamily="18" charset="0"/>
              </a:rPr>
              <a:t>= 1: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 A </a:t>
            </a:r>
            <a:r>
              <a:rPr lang="en-US" altLang="en-US" sz="1800" dirty="0" err="1">
                <a:solidFill>
                  <a:srgbClr val="8D2828"/>
                </a:solidFill>
                <a:cs typeface="Times New Roman" panose="02020603050405020304" pitchFamily="18" charset="0"/>
              </a:rPr>
              <a:t>nặng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bằng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không</a:t>
            </a:r>
            <a:r>
              <a:rPr lang="en-US" altLang="en-US" sz="1800" dirty="0">
                <a:solidFill>
                  <a:srgbClr val="8D2828"/>
                </a:solidFill>
                <a:cs typeface="Times New Roman" panose="02020603050405020304" pitchFamily="18" charset="0"/>
              </a:rPr>
              <a:t> </a:t>
            </a:r>
            <a:r>
              <a:rPr lang="en-US" altLang="en-US" sz="1800" dirty="0" err="1">
                <a:solidFill>
                  <a:srgbClr val="8D2828"/>
                </a:solidFill>
                <a:cs typeface="Times New Roman" panose="02020603050405020304" pitchFamily="18" charset="0"/>
              </a:rPr>
              <a:t>khí</a:t>
            </a:r>
            <a:r>
              <a:rPr lang="en-US" altLang="en-US" sz="1800" dirty="0">
                <a:solidFill>
                  <a:srgbClr val="8D2828"/>
                </a:solidFill>
                <a:cs typeface="Times New Roman" panose="02020603050405020304" pitchFamily="18" charset="0"/>
              </a:rPr>
              <a:t>.</a:t>
            </a:r>
          </a:p>
        </p:txBody>
      </p:sp>
    </p:spTree>
    <p:extLst>
      <p:ext uri="{BB962C8B-B14F-4D97-AF65-F5344CB8AC3E}">
        <p14:creationId xmlns:p14="http://schemas.microsoft.com/office/powerpoint/2010/main" val="12202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up)">
                                      <p:cBhvr>
                                        <p:cTn id="32" dur="500"/>
                                        <p:tgtEl>
                                          <p:spTgt spid="6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up)">
                                      <p:cBhvr>
                                        <p:cTn id="40" dur="500"/>
                                        <p:tgtEl>
                                          <p:spTgt spid="62"/>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childTnLst>
                          </p:cTn>
                        </p:par>
                        <p:par>
                          <p:cTn id="49" fill="hold">
                            <p:stCondLst>
                              <p:cond delay="5500"/>
                            </p:stCondLst>
                            <p:childTnLst>
                              <p:par>
                                <p:cTn id="50" presetID="2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500"/>
                                        <p:tgtEl>
                                          <p:spTgt spid="45"/>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p:stCondLst>
                              <p:cond delay="6500"/>
                            </p:stCondLst>
                            <p:childTnLst>
                              <p:par>
                                <p:cTn id="58" presetID="22" presetClass="entr" presetSubtype="1"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up)">
                                      <p:cBhvr>
                                        <p:cTn id="64" dur="500"/>
                                        <p:tgtEl>
                                          <p:spTgt spid="64"/>
                                        </p:tgtEl>
                                      </p:cBhvr>
                                    </p:animEffect>
                                  </p:childTnLst>
                                </p:cTn>
                              </p:par>
                            </p:childTnLst>
                          </p:cTn>
                        </p:par>
                        <p:par>
                          <p:cTn id="65" fill="hold">
                            <p:stCondLst>
                              <p:cond delay="7500"/>
                            </p:stCondLst>
                            <p:childTnLst>
                              <p:par>
                                <p:cTn id="66" presetID="47"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anim calcmode="lin" valueType="num">
                                      <p:cBhvr>
                                        <p:cTn id="69" dur="500" fill="hold"/>
                                        <p:tgtEl>
                                          <p:spTgt spid="67"/>
                                        </p:tgtEl>
                                        <p:attrNameLst>
                                          <p:attrName>ppt_x</p:attrName>
                                        </p:attrNameLst>
                                      </p:cBhvr>
                                      <p:tavLst>
                                        <p:tav tm="0">
                                          <p:val>
                                            <p:strVal val="#ppt_x"/>
                                          </p:val>
                                        </p:tav>
                                        <p:tav tm="100000">
                                          <p:val>
                                            <p:strVal val="#ppt_x"/>
                                          </p:val>
                                        </p:tav>
                                      </p:tavLst>
                                    </p:anim>
                                    <p:anim calcmode="lin" valueType="num">
                                      <p:cBhvr>
                                        <p:cTn id="70" dur="500" fill="hold"/>
                                        <p:tgtEl>
                                          <p:spTgt spid="67"/>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47"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anim calcmode="lin" valueType="num">
                                      <p:cBhvr>
                                        <p:cTn id="75" dur="500" fill="hold"/>
                                        <p:tgtEl>
                                          <p:spTgt spid="68"/>
                                        </p:tgtEl>
                                        <p:attrNameLst>
                                          <p:attrName>ppt_x</p:attrName>
                                        </p:attrNameLst>
                                      </p:cBhvr>
                                      <p:tavLst>
                                        <p:tav tm="0">
                                          <p:val>
                                            <p:strVal val="#ppt_x"/>
                                          </p:val>
                                        </p:tav>
                                        <p:tav tm="100000">
                                          <p:val>
                                            <p:strVal val="#ppt_x"/>
                                          </p:val>
                                        </p:tav>
                                      </p:tavLst>
                                    </p:anim>
                                    <p:anim calcmode="lin" valueType="num">
                                      <p:cBhvr>
                                        <p:cTn id="76" dur="5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47" presetClass="entr" presetSubtype="0" fill="hold" grpId="0" nodeType="after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anim calcmode="lin" valueType="num">
                                      <p:cBhvr>
                                        <p:cTn id="81" dur="500" fill="hold"/>
                                        <p:tgtEl>
                                          <p:spTgt spid="69"/>
                                        </p:tgtEl>
                                        <p:attrNameLst>
                                          <p:attrName>ppt_x</p:attrName>
                                        </p:attrNameLst>
                                      </p:cBhvr>
                                      <p:tavLst>
                                        <p:tav tm="0">
                                          <p:val>
                                            <p:strVal val="#ppt_x"/>
                                          </p:val>
                                        </p:tav>
                                        <p:tav tm="100000">
                                          <p:val>
                                            <p:strVal val="#ppt_x"/>
                                          </p:val>
                                        </p:tav>
                                      </p:tavLst>
                                    </p:anim>
                                    <p:anim calcmode="lin" valueType="num">
                                      <p:cBhvr>
                                        <p:cTn id="82" dur="500" fill="hold"/>
                                        <p:tgtEl>
                                          <p:spTgt spid="69"/>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7" presetClass="entr" presetSubtype="0" fill="hold" grpId="0" nodeType="after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anim calcmode="lin" valueType="num">
                                      <p:cBhvr>
                                        <p:cTn id="87" dur="500" fill="hold"/>
                                        <p:tgtEl>
                                          <p:spTgt spid="77"/>
                                        </p:tgtEl>
                                        <p:attrNameLst>
                                          <p:attrName>ppt_x</p:attrName>
                                        </p:attrNameLst>
                                      </p:cBhvr>
                                      <p:tavLst>
                                        <p:tav tm="0">
                                          <p:val>
                                            <p:strVal val="#ppt_x"/>
                                          </p:val>
                                        </p:tav>
                                        <p:tav tm="100000">
                                          <p:val>
                                            <p:strVal val="#ppt_x"/>
                                          </p:val>
                                        </p:tav>
                                      </p:tavLst>
                                    </p:anim>
                                    <p:anim calcmode="lin" valueType="num">
                                      <p:cBhvr>
                                        <p:cTn id="88" dur="5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78"/>
                                        </p:tgtEl>
                                        <p:attrNameLst>
                                          <p:attrName>style.visibility</p:attrName>
                                        </p:attrNameLst>
                                      </p:cBhvr>
                                      <p:to>
                                        <p:strVal val="visible"/>
                                      </p:to>
                                    </p:set>
                                    <p:anim calcmode="lin" valueType="num">
                                      <p:cBhvr>
                                        <p:cTn id="93" dur="500" fill="hold"/>
                                        <p:tgtEl>
                                          <p:spTgt spid="78"/>
                                        </p:tgtEl>
                                        <p:attrNameLst>
                                          <p:attrName>ppt_w</p:attrName>
                                        </p:attrNameLst>
                                      </p:cBhvr>
                                      <p:tavLst>
                                        <p:tav tm="0">
                                          <p:val>
                                            <p:fltVal val="0"/>
                                          </p:val>
                                        </p:tav>
                                        <p:tav tm="100000">
                                          <p:val>
                                            <p:strVal val="#ppt_w"/>
                                          </p:val>
                                        </p:tav>
                                      </p:tavLst>
                                    </p:anim>
                                    <p:anim calcmode="lin" valueType="num">
                                      <p:cBhvr>
                                        <p:cTn id="94" dur="500" fill="hold"/>
                                        <p:tgtEl>
                                          <p:spTgt spid="78"/>
                                        </p:tgtEl>
                                        <p:attrNameLst>
                                          <p:attrName>ppt_h</p:attrName>
                                        </p:attrNameLst>
                                      </p:cBhvr>
                                      <p:tavLst>
                                        <p:tav tm="0">
                                          <p:val>
                                            <p:fltVal val="0"/>
                                          </p:val>
                                        </p:tav>
                                        <p:tav tm="100000">
                                          <p:val>
                                            <p:strVal val="#ppt_h"/>
                                          </p:val>
                                        </p:tav>
                                      </p:tavLst>
                                    </p:anim>
                                    <p:animEffect transition="in" filter="fade">
                                      <p:cBhvr>
                                        <p:cTn id="95" dur="500"/>
                                        <p:tgtEl>
                                          <p:spTgt spid="78"/>
                                        </p:tgtEl>
                                      </p:cBhvr>
                                    </p:animEffect>
                                    <p:anim calcmode="lin" valueType="num">
                                      <p:cBhvr>
                                        <p:cTn id="96" dur="500" fill="hold"/>
                                        <p:tgtEl>
                                          <p:spTgt spid="78"/>
                                        </p:tgtEl>
                                        <p:attrNameLst>
                                          <p:attrName>ppt_x</p:attrName>
                                        </p:attrNameLst>
                                      </p:cBhvr>
                                      <p:tavLst>
                                        <p:tav tm="0">
                                          <p:val>
                                            <p:fltVal val="0.5"/>
                                          </p:val>
                                        </p:tav>
                                        <p:tav tm="100000">
                                          <p:val>
                                            <p:strVal val="#ppt_x"/>
                                          </p:val>
                                        </p:tav>
                                      </p:tavLst>
                                    </p:anim>
                                    <p:anim calcmode="lin" valueType="num">
                                      <p:cBhvr>
                                        <p:cTn id="97" dur="500" fill="hold"/>
                                        <p:tgtEl>
                                          <p:spTgt spid="78"/>
                                        </p:tgtEl>
                                        <p:attrNameLst>
                                          <p:attrName>ppt_y</p:attrName>
                                        </p:attrNameLst>
                                      </p:cBhvr>
                                      <p:tavLst>
                                        <p:tav tm="0">
                                          <p:val>
                                            <p:fltVal val="0.5"/>
                                          </p:val>
                                        </p:tav>
                                        <p:tav tm="100000">
                                          <p:val>
                                            <p:strVal val="#ppt_y"/>
                                          </p:val>
                                        </p:tav>
                                      </p:tavLst>
                                    </p:anim>
                                  </p:childTnLst>
                                </p:cTn>
                              </p:par>
                            </p:childTnLst>
                          </p:cTn>
                        </p:par>
                        <p:par>
                          <p:cTn id="98" fill="hold">
                            <p:stCondLst>
                              <p:cond delay="500"/>
                            </p:stCondLst>
                            <p:childTnLst>
                              <p:par>
                                <p:cTn id="99" presetID="53" presetClass="entr" presetSubtype="528"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 calcmode="lin" valueType="num">
                                      <p:cBhvr>
                                        <p:cTn id="101" dur="500" fill="hold"/>
                                        <p:tgtEl>
                                          <p:spTgt spid="79"/>
                                        </p:tgtEl>
                                        <p:attrNameLst>
                                          <p:attrName>ppt_w</p:attrName>
                                        </p:attrNameLst>
                                      </p:cBhvr>
                                      <p:tavLst>
                                        <p:tav tm="0">
                                          <p:val>
                                            <p:fltVal val="0"/>
                                          </p:val>
                                        </p:tav>
                                        <p:tav tm="100000">
                                          <p:val>
                                            <p:strVal val="#ppt_w"/>
                                          </p:val>
                                        </p:tav>
                                      </p:tavLst>
                                    </p:anim>
                                    <p:anim calcmode="lin" valueType="num">
                                      <p:cBhvr>
                                        <p:cTn id="102" dur="500" fill="hold"/>
                                        <p:tgtEl>
                                          <p:spTgt spid="79"/>
                                        </p:tgtEl>
                                        <p:attrNameLst>
                                          <p:attrName>ppt_h</p:attrName>
                                        </p:attrNameLst>
                                      </p:cBhvr>
                                      <p:tavLst>
                                        <p:tav tm="0">
                                          <p:val>
                                            <p:fltVal val="0"/>
                                          </p:val>
                                        </p:tav>
                                        <p:tav tm="100000">
                                          <p:val>
                                            <p:strVal val="#ppt_h"/>
                                          </p:val>
                                        </p:tav>
                                      </p:tavLst>
                                    </p:anim>
                                    <p:animEffect transition="in" filter="fade">
                                      <p:cBhvr>
                                        <p:cTn id="103" dur="500"/>
                                        <p:tgtEl>
                                          <p:spTgt spid="79"/>
                                        </p:tgtEl>
                                      </p:cBhvr>
                                    </p:animEffect>
                                    <p:anim calcmode="lin" valueType="num">
                                      <p:cBhvr>
                                        <p:cTn id="104" dur="500" fill="hold"/>
                                        <p:tgtEl>
                                          <p:spTgt spid="79"/>
                                        </p:tgtEl>
                                        <p:attrNameLst>
                                          <p:attrName>ppt_x</p:attrName>
                                        </p:attrNameLst>
                                      </p:cBhvr>
                                      <p:tavLst>
                                        <p:tav tm="0">
                                          <p:val>
                                            <p:fltVal val="0.5"/>
                                          </p:val>
                                        </p:tav>
                                        <p:tav tm="100000">
                                          <p:val>
                                            <p:strVal val="#ppt_x"/>
                                          </p:val>
                                        </p:tav>
                                      </p:tavLst>
                                    </p:anim>
                                    <p:anim calcmode="lin" valueType="num">
                                      <p:cBhvr>
                                        <p:cTn id="105" dur="500" fill="hold"/>
                                        <p:tgtEl>
                                          <p:spTgt spid="7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7" grpId="0"/>
      <p:bldP spid="68" grpId="0"/>
      <p:bldP spid="69" grpId="0"/>
      <p:bldP spid="77" grpId="0"/>
      <p:bldP spid="78" grpId="0" animBg="1"/>
      <p:bldP spid="7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9"/>
        <p:cNvGrpSpPr/>
        <p:nvPr/>
      </p:nvGrpSpPr>
      <p:grpSpPr>
        <a:xfrm>
          <a:off x="0" y="0"/>
          <a:ext cx="0" cy="0"/>
          <a:chOff x="0" y="0"/>
          <a:chExt cx="0" cy="0"/>
        </a:xfrm>
      </p:grpSpPr>
      <p:sp>
        <p:nvSpPr>
          <p:cNvPr id="20" name="Text Box 10">
            <a:extLst>
              <a:ext uri="{FF2B5EF4-FFF2-40B4-BE49-F238E27FC236}">
                <a16:creationId xmlns:a16="http://schemas.microsoft.com/office/drawing/2014/main" id="{CF87FD4B-9C95-C590-C5C7-1CAD7FD145F3}"/>
              </a:ext>
            </a:extLst>
          </p:cNvPr>
          <p:cNvSpPr txBox="1">
            <a:spLocks noChangeArrowheads="1"/>
          </p:cNvSpPr>
          <p:nvPr/>
        </p:nvSpPr>
        <p:spPr bwMode="auto">
          <a:xfrm>
            <a:off x="815918" y="1169405"/>
            <a:ext cx="1252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eaLnBrk="1" hangingPunct="1"/>
            <a:r>
              <a:rPr lang="en-US" altLang="en-US" sz="2800" i="1" dirty="0" err="1">
                <a:solidFill>
                  <a:srgbClr val="C00000"/>
                </a:solidFill>
                <a:latin typeface="Times New Roman" panose="02020603050405020304" pitchFamily="18" charset="0"/>
                <a:cs typeface="Times New Roman" panose="02020603050405020304" pitchFamily="18" charset="0"/>
              </a:rPr>
              <a:t>Bình</a:t>
            </a:r>
            <a:r>
              <a:rPr lang="en-US" altLang="en-US" sz="2800" i="1" dirty="0">
                <a:solidFill>
                  <a:srgbClr val="C00000"/>
                </a:solidFill>
                <a:latin typeface="Times New Roman" panose="02020603050405020304" pitchFamily="18" charset="0"/>
                <a:cs typeface="Times New Roman" panose="02020603050405020304" pitchFamily="18" charset="0"/>
              </a:rPr>
              <a:t> A</a:t>
            </a:r>
          </a:p>
        </p:txBody>
      </p:sp>
      <p:sp>
        <p:nvSpPr>
          <p:cNvPr id="21" name="Text Box 11">
            <a:extLst>
              <a:ext uri="{FF2B5EF4-FFF2-40B4-BE49-F238E27FC236}">
                <a16:creationId xmlns:a16="http://schemas.microsoft.com/office/drawing/2014/main" id="{936251AA-20B4-064A-A1C0-48A3187ECD86}"/>
              </a:ext>
            </a:extLst>
          </p:cNvPr>
          <p:cNvSpPr txBox="1">
            <a:spLocks noChangeArrowheads="1"/>
          </p:cNvSpPr>
          <p:nvPr/>
        </p:nvSpPr>
        <p:spPr bwMode="auto">
          <a:xfrm>
            <a:off x="6986660" y="1061575"/>
            <a:ext cx="18110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eaLnBrk="1" hangingPunct="1"/>
            <a:r>
              <a:rPr lang="en-US" altLang="en-US" sz="2800" i="1" dirty="0" err="1">
                <a:solidFill>
                  <a:srgbClr val="C00000"/>
                </a:solidFill>
                <a:latin typeface="Times New Roman" panose="02020603050405020304" pitchFamily="18" charset="0"/>
                <a:cs typeface="Times New Roman" panose="02020603050405020304" pitchFamily="18" charset="0"/>
              </a:rPr>
              <a:t>Bình</a:t>
            </a:r>
            <a:r>
              <a:rPr lang="en-US" altLang="en-US" sz="2800" i="1" dirty="0">
                <a:solidFill>
                  <a:srgbClr val="C00000"/>
                </a:solidFill>
                <a:latin typeface="Times New Roman" panose="02020603050405020304" pitchFamily="18" charset="0"/>
                <a:cs typeface="Times New Roman" panose="02020603050405020304" pitchFamily="18" charset="0"/>
              </a:rPr>
              <a:t> B</a:t>
            </a:r>
          </a:p>
        </p:txBody>
      </p:sp>
      <p:sp>
        <p:nvSpPr>
          <p:cNvPr id="22" name="Text Box 10">
            <a:extLst>
              <a:ext uri="{FF2B5EF4-FFF2-40B4-BE49-F238E27FC236}">
                <a16:creationId xmlns:a16="http://schemas.microsoft.com/office/drawing/2014/main" id="{C0B0813E-47A3-49C8-389D-B91565EAC3DB}"/>
              </a:ext>
            </a:extLst>
          </p:cNvPr>
          <p:cNvSpPr txBox="1">
            <a:spLocks noChangeArrowheads="1"/>
          </p:cNvSpPr>
          <p:nvPr/>
        </p:nvSpPr>
        <p:spPr bwMode="auto">
          <a:xfrm>
            <a:off x="1516986" y="2732181"/>
            <a:ext cx="2353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a. Đặt đứng bình</a:t>
            </a:r>
          </a:p>
        </p:txBody>
      </p:sp>
      <p:sp>
        <p:nvSpPr>
          <p:cNvPr id="23" name="Text Box 11">
            <a:extLst>
              <a:ext uri="{FF2B5EF4-FFF2-40B4-BE49-F238E27FC236}">
                <a16:creationId xmlns:a16="http://schemas.microsoft.com/office/drawing/2014/main" id="{84BFF756-A8D5-47E6-0900-E9BE05FC1677}"/>
              </a:ext>
            </a:extLst>
          </p:cNvPr>
          <p:cNvSpPr txBox="1">
            <a:spLocks noChangeArrowheads="1"/>
          </p:cNvSpPr>
          <p:nvPr/>
        </p:nvSpPr>
        <p:spPr bwMode="auto">
          <a:xfrm>
            <a:off x="5487111" y="2836589"/>
            <a:ext cx="3026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1" dirty="0">
                <a:solidFill>
                  <a:srgbClr val="C00000"/>
                </a:solidFill>
                <a:latin typeface="Times New Roman" panose="02020603050405020304" pitchFamily="18" charset="0"/>
                <a:cs typeface="Times New Roman" panose="02020603050405020304" pitchFamily="18" charset="0"/>
              </a:rPr>
              <a:t>b. Đặt ngược bình</a:t>
            </a:r>
          </a:p>
        </p:txBody>
      </p:sp>
      <p:grpSp>
        <p:nvGrpSpPr>
          <p:cNvPr id="24" name="Group 23">
            <a:extLst>
              <a:ext uri="{FF2B5EF4-FFF2-40B4-BE49-F238E27FC236}">
                <a16:creationId xmlns:a16="http://schemas.microsoft.com/office/drawing/2014/main" id="{3CA4D035-3460-3E15-6B68-59B1DF977605}"/>
              </a:ext>
            </a:extLst>
          </p:cNvPr>
          <p:cNvGrpSpPr/>
          <p:nvPr/>
        </p:nvGrpSpPr>
        <p:grpSpPr>
          <a:xfrm>
            <a:off x="1669977" y="563499"/>
            <a:ext cx="1844431" cy="1974451"/>
            <a:chOff x="2452077" y="1676921"/>
            <a:chExt cx="1844431" cy="1974451"/>
          </a:xfrm>
        </p:grpSpPr>
        <p:sp>
          <p:nvSpPr>
            <p:cNvPr id="25" name="Freeform 4">
              <a:extLst>
                <a:ext uri="{FF2B5EF4-FFF2-40B4-BE49-F238E27FC236}">
                  <a16:creationId xmlns:a16="http://schemas.microsoft.com/office/drawing/2014/main" id="{A561DAA2-8246-2918-FE64-8A7AA0FAF597}"/>
                </a:ext>
              </a:extLst>
            </p:cNvPr>
            <p:cNvSpPr>
              <a:spLocks/>
            </p:cNvSpPr>
            <p:nvPr/>
          </p:nvSpPr>
          <p:spPr bwMode="auto">
            <a:xfrm>
              <a:off x="2939440" y="1723048"/>
              <a:ext cx="717550" cy="13716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6" name="Line 7">
              <a:extLst>
                <a:ext uri="{FF2B5EF4-FFF2-40B4-BE49-F238E27FC236}">
                  <a16:creationId xmlns:a16="http://schemas.microsoft.com/office/drawing/2014/main" id="{78A3FD69-DDA0-6D7F-462B-F1A50CB30D80}"/>
                </a:ext>
              </a:extLst>
            </p:cNvPr>
            <p:cNvSpPr>
              <a:spLocks noChangeShapeType="1"/>
            </p:cNvSpPr>
            <p:nvPr/>
          </p:nvSpPr>
          <p:spPr bwMode="auto">
            <a:xfrm>
              <a:off x="2452077" y="168812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7" name="Freeform 12">
              <a:extLst>
                <a:ext uri="{FF2B5EF4-FFF2-40B4-BE49-F238E27FC236}">
                  <a16:creationId xmlns:a16="http://schemas.microsoft.com/office/drawing/2014/main" id="{435439B5-6192-F31C-7AEA-1FE3D0628DBF}"/>
                </a:ext>
              </a:extLst>
            </p:cNvPr>
            <p:cNvSpPr>
              <a:spLocks/>
            </p:cNvSpPr>
            <p:nvPr/>
          </p:nvSpPr>
          <p:spPr bwMode="auto">
            <a:xfrm>
              <a:off x="2912197" y="1676921"/>
              <a:ext cx="838200" cy="14478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pic>
          <p:nvPicPr>
            <p:cNvPr id="28" name="Picture 2">
              <a:extLst>
                <a:ext uri="{FF2B5EF4-FFF2-40B4-BE49-F238E27FC236}">
                  <a16:creationId xmlns:a16="http://schemas.microsoft.com/office/drawing/2014/main" id="{A7B7695B-2A71-7B6D-5678-D953A4D3EF18}"/>
                </a:ext>
              </a:extLst>
            </p:cNvPr>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229708" y="2174997"/>
              <a:ext cx="1066800" cy="1476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AE713D10-BC4D-600D-7AE9-4B9E99C3BD58}"/>
              </a:ext>
            </a:extLst>
          </p:cNvPr>
          <p:cNvGrpSpPr/>
          <p:nvPr/>
        </p:nvGrpSpPr>
        <p:grpSpPr>
          <a:xfrm>
            <a:off x="5640456" y="445081"/>
            <a:ext cx="1942490" cy="2287100"/>
            <a:chOff x="6781800" y="1548911"/>
            <a:chExt cx="1942490" cy="2287100"/>
          </a:xfrm>
        </p:grpSpPr>
        <p:sp>
          <p:nvSpPr>
            <p:cNvPr id="30" name="Freeform 6">
              <a:extLst>
                <a:ext uri="{FF2B5EF4-FFF2-40B4-BE49-F238E27FC236}">
                  <a16:creationId xmlns:a16="http://schemas.microsoft.com/office/drawing/2014/main" id="{B0E3C52B-C646-2706-8F61-F11131663A1D}"/>
                </a:ext>
              </a:extLst>
            </p:cNvPr>
            <p:cNvSpPr>
              <a:spLocks/>
            </p:cNvSpPr>
            <p:nvPr/>
          </p:nvSpPr>
          <p:spPr bwMode="auto">
            <a:xfrm rot="10800000">
              <a:off x="7311415" y="2388211"/>
              <a:ext cx="914400" cy="14478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sz="320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E868581C-5D55-9CD8-C113-74F7E1FFF56A}"/>
                </a:ext>
              </a:extLst>
            </p:cNvPr>
            <p:cNvGrpSpPr/>
            <p:nvPr/>
          </p:nvGrpSpPr>
          <p:grpSpPr>
            <a:xfrm>
              <a:off x="6781800" y="1548911"/>
              <a:ext cx="1942490" cy="2231537"/>
              <a:chOff x="6781800" y="1548911"/>
              <a:chExt cx="1942490" cy="2231537"/>
            </a:xfrm>
          </p:grpSpPr>
          <p:sp>
            <p:nvSpPr>
              <p:cNvPr id="576" name="Freeform 8">
                <a:extLst>
                  <a:ext uri="{FF2B5EF4-FFF2-40B4-BE49-F238E27FC236}">
                    <a16:creationId xmlns:a16="http://schemas.microsoft.com/office/drawing/2014/main" id="{1DFB5534-5C35-86BF-540B-BA7D3832FBBD}"/>
                  </a:ext>
                </a:extLst>
              </p:cNvPr>
              <p:cNvSpPr>
                <a:spLocks/>
              </p:cNvSpPr>
              <p:nvPr/>
            </p:nvSpPr>
            <p:spPr bwMode="auto">
              <a:xfrm rot="10800000">
                <a:off x="7401902" y="2408848"/>
                <a:ext cx="762000" cy="13716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sz="3200">
                  <a:latin typeface="Times New Roman" panose="02020603050405020304" pitchFamily="18" charset="0"/>
                  <a:cs typeface="Times New Roman" panose="02020603050405020304" pitchFamily="18" charset="0"/>
                </a:endParaRPr>
              </a:p>
            </p:txBody>
          </p:sp>
          <p:sp>
            <p:nvSpPr>
              <p:cNvPr id="577" name="Line 9">
                <a:extLst>
                  <a:ext uri="{FF2B5EF4-FFF2-40B4-BE49-F238E27FC236}">
                    <a16:creationId xmlns:a16="http://schemas.microsoft.com/office/drawing/2014/main" id="{402F4F1A-ACD1-651A-C342-16B6E0971750}"/>
                  </a:ext>
                </a:extLst>
              </p:cNvPr>
              <p:cNvSpPr>
                <a:spLocks noChangeShapeType="1"/>
              </p:cNvSpPr>
              <p:nvPr/>
            </p:nvSpPr>
            <p:spPr bwMode="auto">
              <a:xfrm flipH="1">
                <a:off x="8190890" y="378044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pic>
            <p:nvPicPr>
              <p:cNvPr id="578" name="Picture 4">
                <a:extLst>
                  <a:ext uri="{FF2B5EF4-FFF2-40B4-BE49-F238E27FC236}">
                    <a16:creationId xmlns:a16="http://schemas.microsoft.com/office/drawing/2014/main" id="{8B96B20A-8C97-3B85-95CA-95436E5B0C42}"/>
                  </a:ext>
                </a:extLst>
              </p:cNvPr>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81800" y="1548911"/>
                <a:ext cx="1066800" cy="1485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79" name="Text Box 13">
            <a:extLst>
              <a:ext uri="{FF2B5EF4-FFF2-40B4-BE49-F238E27FC236}">
                <a16:creationId xmlns:a16="http://schemas.microsoft.com/office/drawing/2014/main" id="{226C2737-D5B4-504E-4C19-D0550AF17215}"/>
              </a:ext>
            </a:extLst>
          </p:cNvPr>
          <p:cNvSpPr txBox="1">
            <a:spLocks noChangeArrowheads="1"/>
          </p:cNvSpPr>
          <p:nvPr/>
        </p:nvSpPr>
        <p:spPr bwMode="auto">
          <a:xfrm>
            <a:off x="572876" y="3434605"/>
            <a:ext cx="8571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algn="ctr" eaLnBrk="1" hangingPunct="1"/>
            <a:r>
              <a:rPr lang="en-US" altLang="en-US" sz="2400" i="1" dirty="0" err="1">
                <a:latin typeface="Times New Roman" panose="02020603050405020304" pitchFamily="18" charset="0"/>
                <a:cs typeface="Times New Roman" panose="02020603050405020304" pitchFamily="18" charset="0"/>
              </a:rPr>
              <a:t>Có</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thể</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thu</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khi</a:t>
            </a:r>
            <a:r>
              <a:rPr lang="en-US" altLang="en-US" sz="2400" i="1" dirty="0">
                <a:latin typeface="Times New Roman" panose="02020603050405020304" pitchFamily="18" charset="0"/>
                <a:cs typeface="Times New Roman" panose="02020603050405020304" pitchFamily="18" charset="0"/>
              </a:rPr>
              <a:t>́ H</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khi</a:t>
            </a:r>
            <a:r>
              <a:rPr lang="en-US" altLang="en-US" sz="2400" i="1" dirty="0">
                <a:latin typeface="Times New Roman" panose="02020603050405020304" pitchFamily="18" charset="0"/>
                <a:cs typeface="Times New Roman" panose="02020603050405020304" pitchFamily="18" charset="0"/>
              </a:rPr>
              <a:t>́ Cl</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khi</a:t>
            </a:r>
            <a:r>
              <a:rPr lang="en-US" altLang="en-US" sz="2400" i="1" dirty="0">
                <a:latin typeface="Times New Roman" panose="02020603050405020304" pitchFamily="18" charset="0"/>
                <a:cs typeface="Times New Roman" panose="02020603050405020304" pitchFamily="18" charset="0"/>
              </a:rPr>
              <a:t>́ O</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vào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bình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nào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trong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hai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bình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trên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Vì</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sao</a:t>
            </a:r>
            <a:r>
              <a:rPr lang="en-US" altLang="en-US" sz="2400" i="1" dirty="0">
                <a:latin typeface="Times New Roman" panose="02020603050405020304" pitchFamily="18" charset="0"/>
                <a:cs typeface="Times New Roman" panose="02020603050405020304" pitchFamily="18" charset="0"/>
              </a:rPr>
              <a:t> ?</a:t>
            </a:r>
          </a:p>
        </p:txBody>
      </p:sp>
      <p:sp>
        <p:nvSpPr>
          <p:cNvPr id="630" name="TextBox 629">
            <a:extLst>
              <a:ext uri="{FF2B5EF4-FFF2-40B4-BE49-F238E27FC236}">
                <a16:creationId xmlns:a16="http://schemas.microsoft.com/office/drawing/2014/main" id="{C414FDD3-C00F-160D-F990-C86A6DBC0FFB}"/>
              </a:ext>
            </a:extLst>
          </p:cNvPr>
          <p:cNvSpPr txBox="1"/>
          <p:nvPr/>
        </p:nvSpPr>
        <p:spPr bwMode="auto">
          <a:xfrm>
            <a:off x="4724453" y="3440499"/>
            <a:ext cx="641472"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b="1" i="1" dirty="0">
                <a:solidFill>
                  <a:schemeClr val="tx1"/>
                </a:solidFill>
                <a:latin typeface="Times New Roman" panose="02020603050405020304" pitchFamily="18" charset="0"/>
                <a:cs typeface="Times New Roman" panose="02020603050405020304" pitchFamily="18" charset="0"/>
              </a:rPr>
              <a:t>O</a:t>
            </a:r>
            <a:r>
              <a:rPr lang="en-US" sz="2400" b="1" i="1" baseline="-25000" dirty="0">
                <a:solidFill>
                  <a:schemeClr val="tx1"/>
                </a:solidFill>
                <a:latin typeface="Times New Roman" panose="02020603050405020304" pitchFamily="18" charset="0"/>
                <a:cs typeface="Times New Roman" panose="02020603050405020304" pitchFamily="18" charset="0"/>
              </a:rPr>
              <a:t>2</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631" name="TextBox 630">
            <a:extLst>
              <a:ext uri="{FF2B5EF4-FFF2-40B4-BE49-F238E27FC236}">
                <a16:creationId xmlns:a16="http://schemas.microsoft.com/office/drawing/2014/main" id="{F90136DE-C122-4B0D-E56E-C4C3DA8E0C65}"/>
              </a:ext>
            </a:extLst>
          </p:cNvPr>
          <p:cNvSpPr txBox="1"/>
          <p:nvPr/>
        </p:nvSpPr>
        <p:spPr bwMode="auto">
          <a:xfrm>
            <a:off x="3720960" y="3442046"/>
            <a:ext cx="577402"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sz="2400" b="1" i="1" dirty="0">
                <a:solidFill>
                  <a:schemeClr val="tx1"/>
                </a:solidFill>
                <a:latin typeface="Times New Roman" panose="02020603050405020304" pitchFamily="18" charset="0"/>
                <a:cs typeface="Times New Roman" panose="02020603050405020304" pitchFamily="18" charset="0"/>
              </a:rPr>
              <a:t>Cl</a:t>
            </a:r>
            <a:r>
              <a:rPr lang="en-US" sz="2400" b="1" i="1" baseline="-25000" dirty="0">
                <a:solidFill>
                  <a:schemeClr val="tx1"/>
                </a:solidFill>
                <a:latin typeface="Times New Roman" panose="02020603050405020304" pitchFamily="18" charset="0"/>
                <a:cs typeface="Times New Roman" panose="02020603050405020304" pitchFamily="18" charset="0"/>
              </a:rPr>
              <a:t>2</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2BBC7700-1FD7-3E4E-920C-F97D5D0FAF2F}"/>
              </a:ext>
            </a:extLst>
          </p:cNvPr>
          <p:cNvSpPr txBox="1"/>
          <p:nvPr/>
        </p:nvSpPr>
        <p:spPr bwMode="auto">
          <a:xfrm>
            <a:off x="2744647" y="3434605"/>
            <a:ext cx="97631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2400" b="1" i="1" dirty="0">
                <a:solidFill>
                  <a:schemeClr val="tx1"/>
                </a:solidFill>
                <a:latin typeface="Times New Roman" panose="02020603050405020304" pitchFamily="18" charset="0"/>
                <a:cs typeface="Times New Roman" panose="02020603050405020304" pitchFamily="18" charset="0"/>
              </a:rPr>
              <a:t>H</a:t>
            </a:r>
            <a:r>
              <a:rPr lang="en-US" sz="2400" b="1" i="1" baseline="-25000" dirty="0">
                <a:solidFill>
                  <a:schemeClr val="tx1"/>
                </a:solidFill>
                <a:latin typeface="Times New Roman" panose="02020603050405020304" pitchFamily="18" charset="0"/>
                <a:cs typeface="Times New Roman" panose="02020603050405020304" pitchFamily="18" charset="0"/>
              </a:rPr>
              <a:t>2</a:t>
            </a:r>
            <a:r>
              <a:rPr lang="en-US" sz="2400" b="1" i="1"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1.66667E-6 1.11111E-6 L -0.06215 1.11111E-6 C -0.0901 1.11111E-6 -0.12413 -0.08426 -0.12413 -0.15124 L -0.12413 -0.30216 " pathEditMode="relative" rAng="0" ptsTypes="AAAA">
                                      <p:cBhvr>
                                        <p:cTn id="6" dur="2000" fill="hold"/>
                                        <p:tgtEl>
                                          <p:spTgt spid="631"/>
                                        </p:tgtEl>
                                        <p:attrNameLst>
                                          <p:attrName>ppt_x</p:attrName>
                                          <p:attrName>ppt_y</p:attrName>
                                        </p:attrNameLst>
                                      </p:cBhvr>
                                      <p:rCtr x="-6215" y="-15123"/>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88889E-6 -2.46914E-7 L -0.22709 -0.2929 " pathEditMode="relative" rAng="0" ptsTypes="AA">
                                      <p:cBhvr>
                                        <p:cTn id="10" dur="2000" fill="hold"/>
                                        <p:tgtEl>
                                          <p:spTgt spid="630"/>
                                        </p:tgtEl>
                                        <p:attrNameLst>
                                          <p:attrName>ppt_x</p:attrName>
                                          <p:attrName>ppt_y</p:attrName>
                                        </p:attrNameLst>
                                      </p:cBhvr>
                                      <p:rCtr x="-11354" y="-14660"/>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2.22222E-6 -4.32099E-6 L 0.34531 -0.50617 " pathEditMode="relative" rAng="0" ptsTypes="AA">
                                      <p:cBhvr>
                                        <p:cTn id="14" dur="2000" fill="hold"/>
                                        <p:tgtEl>
                                          <p:spTgt spid="632"/>
                                        </p:tgtEl>
                                        <p:attrNameLst>
                                          <p:attrName>ppt_x</p:attrName>
                                          <p:attrName>ppt_y</p:attrName>
                                        </p:attrNameLst>
                                      </p:cBhvr>
                                      <p:rCtr x="17257" y="-25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p:bldP spid="631" grpId="0"/>
      <p:bldP spid="63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21" name="Text Box 13">
            <a:extLst>
              <a:ext uri="{FF2B5EF4-FFF2-40B4-BE49-F238E27FC236}">
                <a16:creationId xmlns:a16="http://schemas.microsoft.com/office/drawing/2014/main" id="{FC069696-C015-0D9D-3910-6CAAAC7456AA}"/>
              </a:ext>
            </a:extLst>
          </p:cNvPr>
          <p:cNvSpPr txBox="1">
            <a:spLocks noChangeArrowheads="1"/>
          </p:cNvSpPr>
          <p:nvPr/>
        </p:nvSpPr>
        <p:spPr bwMode="auto">
          <a:xfrm>
            <a:off x="510472" y="3406473"/>
            <a:ext cx="8223399" cy="954107"/>
          </a:xfrm>
          <a:prstGeom prst="rect">
            <a:avLst/>
          </a:prstGeom>
          <a:solidFill>
            <a:schemeClr val="bg1"/>
          </a:solidFill>
          <a:ln>
            <a:noFill/>
          </a:ln>
        </p:spPr>
        <p:txBody>
          <a:bodyPr wrap="squar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algn="ctr"/>
            <a:r>
              <a:rPr lang="en-US" altLang="en-US" sz="2800" b="0" i="1" dirty="0">
                <a:solidFill>
                  <a:srgbClr val="C00000"/>
                </a:solidFill>
                <a:latin typeface="Times New Roman" panose="02020603050405020304" pitchFamily="18" charset="0"/>
                <a:cs typeface="Times New Roman" panose="02020603050405020304" pitchFamily="18" charset="0"/>
              </a:rPr>
              <a:t>-</a:t>
            </a:r>
            <a:r>
              <a:rPr lang="vi-VN"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Nếu</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M</a:t>
            </a:r>
            <a:r>
              <a:rPr lang="en-US" altLang="en-US" sz="2800" b="0" i="1" baseline="-25000" dirty="0" err="1">
                <a:solidFill>
                  <a:srgbClr val="C00000"/>
                </a:solidFill>
                <a:latin typeface="Times New Roman" panose="02020603050405020304" pitchFamily="18" charset="0"/>
                <a:cs typeface="Times New Roman" panose="02020603050405020304" pitchFamily="18" charset="0"/>
              </a:rPr>
              <a:t>khí</a:t>
            </a:r>
            <a:r>
              <a:rPr lang="en-US" altLang="en-US" sz="2800" b="0" i="1" dirty="0">
                <a:solidFill>
                  <a:srgbClr val="C00000"/>
                </a:solidFill>
                <a:latin typeface="Times New Roman" panose="02020603050405020304" pitchFamily="18" charset="0"/>
                <a:cs typeface="Times New Roman" panose="02020603050405020304" pitchFamily="18" charset="0"/>
              </a:rPr>
              <a:t> &gt; 29 </a:t>
            </a:r>
            <a:r>
              <a:rPr lang="en-US" altLang="en-US" sz="2800" b="0" i="1" dirty="0" err="1">
                <a:solidFill>
                  <a:srgbClr val="C00000"/>
                </a:solidFill>
                <a:latin typeface="Times New Roman" panose="02020603050405020304" pitchFamily="18" charset="0"/>
                <a:cs typeface="Times New Roman" panose="02020603050405020304" pitchFamily="18" charset="0"/>
              </a:rPr>
              <a:t>thì</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thu</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khí</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bằng</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cách</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đặt</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đứng</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bình</a:t>
            </a:r>
            <a:r>
              <a:rPr lang="en-US" altLang="en-US" sz="2800" b="0" i="1" dirty="0">
                <a:solidFill>
                  <a:srgbClr val="C00000"/>
                </a:solidFill>
                <a:latin typeface="Times New Roman" panose="02020603050405020304" pitchFamily="18" charset="0"/>
                <a:cs typeface="Times New Roman" panose="02020603050405020304" pitchFamily="18" charset="0"/>
              </a:rPr>
              <a:t>.</a:t>
            </a:r>
          </a:p>
          <a:p>
            <a:pPr algn="ctr"/>
            <a:r>
              <a:rPr lang="en-US" altLang="en-US" sz="2800" b="0" i="1" dirty="0">
                <a:solidFill>
                  <a:srgbClr val="C00000"/>
                </a:solidFill>
                <a:latin typeface="Times New Roman" panose="02020603050405020304" pitchFamily="18" charset="0"/>
                <a:cs typeface="Times New Roman" panose="02020603050405020304" pitchFamily="18" charset="0"/>
              </a:rPr>
              <a:t>-</a:t>
            </a:r>
            <a:r>
              <a:rPr lang="vi-VN"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Nếu</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M</a:t>
            </a:r>
            <a:r>
              <a:rPr lang="en-US" altLang="en-US" sz="2800" b="0" i="1" baseline="-25000" dirty="0" err="1">
                <a:solidFill>
                  <a:srgbClr val="C00000"/>
                </a:solidFill>
                <a:latin typeface="Times New Roman" panose="02020603050405020304" pitchFamily="18" charset="0"/>
                <a:cs typeface="Times New Roman" panose="02020603050405020304" pitchFamily="18" charset="0"/>
              </a:rPr>
              <a:t>khí</a:t>
            </a:r>
            <a:r>
              <a:rPr lang="en-US" altLang="en-US" sz="2800" b="0" i="1" dirty="0">
                <a:solidFill>
                  <a:srgbClr val="C00000"/>
                </a:solidFill>
                <a:latin typeface="Times New Roman" panose="02020603050405020304" pitchFamily="18" charset="0"/>
                <a:cs typeface="Times New Roman" panose="02020603050405020304" pitchFamily="18" charset="0"/>
              </a:rPr>
              <a:t> &lt; 29 </a:t>
            </a:r>
            <a:r>
              <a:rPr lang="en-US" altLang="en-US" sz="2800" b="0" i="1" dirty="0" err="1">
                <a:solidFill>
                  <a:srgbClr val="C00000"/>
                </a:solidFill>
                <a:latin typeface="Times New Roman" panose="02020603050405020304" pitchFamily="18" charset="0"/>
                <a:cs typeface="Times New Roman" panose="02020603050405020304" pitchFamily="18" charset="0"/>
              </a:rPr>
              <a:t>thì</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thu</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khí</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bằng</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cách</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đặt</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ngược</a:t>
            </a:r>
            <a:r>
              <a:rPr lang="en-US" altLang="en-US" sz="2800" b="0" i="1" dirty="0">
                <a:solidFill>
                  <a:srgbClr val="C00000"/>
                </a:solidFill>
                <a:latin typeface="Times New Roman" panose="02020603050405020304" pitchFamily="18" charset="0"/>
                <a:cs typeface="Times New Roman" panose="02020603050405020304" pitchFamily="18" charset="0"/>
              </a:rPr>
              <a:t> </a:t>
            </a:r>
            <a:r>
              <a:rPr lang="en-US" altLang="en-US" sz="2800" b="0" i="1" dirty="0" err="1">
                <a:solidFill>
                  <a:srgbClr val="C00000"/>
                </a:solidFill>
                <a:latin typeface="Times New Roman" panose="02020603050405020304" pitchFamily="18" charset="0"/>
                <a:cs typeface="Times New Roman" panose="02020603050405020304" pitchFamily="18" charset="0"/>
              </a:rPr>
              <a:t>bình</a:t>
            </a:r>
            <a:r>
              <a:rPr lang="en-US" altLang="en-US" sz="2800" b="0" i="1" dirty="0">
                <a:solidFill>
                  <a:srgbClr val="C00000"/>
                </a:solidFill>
                <a:latin typeface="Times New Roman" panose="02020603050405020304" pitchFamily="18" charset="0"/>
                <a:cs typeface="Times New Roman" panose="02020603050405020304" pitchFamily="18" charset="0"/>
              </a:rPr>
              <a:t>.</a:t>
            </a:r>
          </a:p>
        </p:txBody>
      </p:sp>
      <p:sp>
        <p:nvSpPr>
          <p:cNvPr id="22" name="Text Box 10">
            <a:extLst>
              <a:ext uri="{FF2B5EF4-FFF2-40B4-BE49-F238E27FC236}">
                <a16:creationId xmlns:a16="http://schemas.microsoft.com/office/drawing/2014/main" id="{557740D0-1997-D4EB-2CFA-BDC570DB0E25}"/>
              </a:ext>
            </a:extLst>
          </p:cNvPr>
          <p:cNvSpPr txBox="1">
            <a:spLocks noChangeArrowheads="1"/>
          </p:cNvSpPr>
          <p:nvPr/>
        </p:nvSpPr>
        <p:spPr bwMode="auto">
          <a:xfrm>
            <a:off x="752122" y="1084345"/>
            <a:ext cx="1252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eaLnBrk="1" hangingPunct="1"/>
            <a:r>
              <a:rPr lang="en-US" altLang="en-US" sz="2800" i="1" dirty="0" err="1">
                <a:solidFill>
                  <a:srgbClr val="C00000"/>
                </a:solidFill>
                <a:latin typeface="Times New Roman" panose="02020603050405020304" pitchFamily="18" charset="0"/>
                <a:cs typeface="Times New Roman" panose="02020603050405020304" pitchFamily="18" charset="0"/>
              </a:rPr>
              <a:t>Bình</a:t>
            </a:r>
            <a:r>
              <a:rPr lang="en-US" altLang="en-US" sz="2800" i="1" dirty="0">
                <a:solidFill>
                  <a:srgbClr val="C00000"/>
                </a:solidFill>
                <a:latin typeface="Times New Roman" panose="02020603050405020304" pitchFamily="18" charset="0"/>
                <a:cs typeface="Times New Roman" panose="02020603050405020304" pitchFamily="18" charset="0"/>
              </a:rPr>
              <a:t> A</a:t>
            </a:r>
          </a:p>
        </p:txBody>
      </p:sp>
      <p:sp>
        <p:nvSpPr>
          <p:cNvPr id="23" name="Text Box 11">
            <a:extLst>
              <a:ext uri="{FF2B5EF4-FFF2-40B4-BE49-F238E27FC236}">
                <a16:creationId xmlns:a16="http://schemas.microsoft.com/office/drawing/2014/main" id="{47BE0CB4-7607-EAEF-A037-B2364BAFE666}"/>
              </a:ext>
            </a:extLst>
          </p:cNvPr>
          <p:cNvSpPr txBox="1">
            <a:spLocks noChangeArrowheads="1"/>
          </p:cNvSpPr>
          <p:nvPr/>
        </p:nvSpPr>
        <p:spPr bwMode="auto">
          <a:xfrm>
            <a:off x="6922864" y="976515"/>
            <a:ext cx="18110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pPr eaLnBrk="1" hangingPunct="1"/>
            <a:r>
              <a:rPr lang="en-US" altLang="en-US" sz="2800" i="1" dirty="0" err="1">
                <a:solidFill>
                  <a:srgbClr val="C00000"/>
                </a:solidFill>
                <a:latin typeface="Times New Roman" panose="02020603050405020304" pitchFamily="18" charset="0"/>
                <a:cs typeface="Times New Roman" panose="02020603050405020304" pitchFamily="18" charset="0"/>
              </a:rPr>
              <a:t>Bình</a:t>
            </a:r>
            <a:r>
              <a:rPr lang="en-US" altLang="en-US" sz="2800" i="1" dirty="0">
                <a:solidFill>
                  <a:srgbClr val="C00000"/>
                </a:solidFill>
                <a:latin typeface="Times New Roman" panose="02020603050405020304" pitchFamily="18" charset="0"/>
                <a:cs typeface="Times New Roman" panose="02020603050405020304" pitchFamily="18" charset="0"/>
              </a:rPr>
              <a:t> B</a:t>
            </a:r>
          </a:p>
        </p:txBody>
      </p:sp>
      <p:sp>
        <p:nvSpPr>
          <p:cNvPr id="24" name="Text Box 10">
            <a:extLst>
              <a:ext uri="{FF2B5EF4-FFF2-40B4-BE49-F238E27FC236}">
                <a16:creationId xmlns:a16="http://schemas.microsoft.com/office/drawing/2014/main" id="{C91BC58B-A9C2-0D4C-1837-3D893FCA7467}"/>
              </a:ext>
            </a:extLst>
          </p:cNvPr>
          <p:cNvSpPr txBox="1">
            <a:spLocks noChangeArrowheads="1"/>
          </p:cNvSpPr>
          <p:nvPr/>
        </p:nvSpPr>
        <p:spPr bwMode="auto">
          <a:xfrm>
            <a:off x="1453190" y="2647121"/>
            <a:ext cx="2353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a. Đặt đứng bình</a:t>
            </a:r>
          </a:p>
        </p:txBody>
      </p:sp>
      <p:sp>
        <p:nvSpPr>
          <p:cNvPr id="25" name="Text Box 11">
            <a:extLst>
              <a:ext uri="{FF2B5EF4-FFF2-40B4-BE49-F238E27FC236}">
                <a16:creationId xmlns:a16="http://schemas.microsoft.com/office/drawing/2014/main" id="{9BF2CB37-1F48-07E9-735F-DF92F9D45A08}"/>
              </a:ext>
            </a:extLst>
          </p:cNvPr>
          <p:cNvSpPr txBox="1">
            <a:spLocks noChangeArrowheads="1"/>
          </p:cNvSpPr>
          <p:nvPr/>
        </p:nvSpPr>
        <p:spPr bwMode="auto">
          <a:xfrm>
            <a:off x="5423315" y="2751529"/>
            <a:ext cx="3026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1" dirty="0">
                <a:solidFill>
                  <a:srgbClr val="C00000"/>
                </a:solidFill>
                <a:latin typeface="Times New Roman" panose="02020603050405020304" pitchFamily="18" charset="0"/>
                <a:cs typeface="Times New Roman" panose="02020603050405020304" pitchFamily="18" charset="0"/>
              </a:rPr>
              <a:t>b. Đặt ngược bình</a:t>
            </a:r>
          </a:p>
        </p:txBody>
      </p:sp>
      <p:grpSp>
        <p:nvGrpSpPr>
          <p:cNvPr id="26" name="Group 25">
            <a:extLst>
              <a:ext uri="{FF2B5EF4-FFF2-40B4-BE49-F238E27FC236}">
                <a16:creationId xmlns:a16="http://schemas.microsoft.com/office/drawing/2014/main" id="{FE5DAA4F-4798-FF19-55B7-2075CCFA0997}"/>
              </a:ext>
            </a:extLst>
          </p:cNvPr>
          <p:cNvGrpSpPr/>
          <p:nvPr/>
        </p:nvGrpSpPr>
        <p:grpSpPr>
          <a:xfrm>
            <a:off x="1606181" y="478439"/>
            <a:ext cx="1844431" cy="1974451"/>
            <a:chOff x="2452077" y="1676921"/>
            <a:chExt cx="1844431" cy="1974451"/>
          </a:xfrm>
        </p:grpSpPr>
        <p:sp>
          <p:nvSpPr>
            <p:cNvPr id="27" name="Freeform 4">
              <a:extLst>
                <a:ext uri="{FF2B5EF4-FFF2-40B4-BE49-F238E27FC236}">
                  <a16:creationId xmlns:a16="http://schemas.microsoft.com/office/drawing/2014/main" id="{ECFD850E-3D2D-0D29-38FB-E267971EAC54}"/>
                </a:ext>
              </a:extLst>
            </p:cNvPr>
            <p:cNvSpPr>
              <a:spLocks/>
            </p:cNvSpPr>
            <p:nvPr/>
          </p:nvSpPr>
          <p:spPr bwMode="auto">
            <a:xfrm>
              <a:off x="2939440" y="1723048"/>
              <a:ext cx="717550" cy="13716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8" name="Line 7">
              <a:extLst>
                <a:ext uri="{FF2B5EF4-FFF2-40B4-BE49-F238E27FC236}">
                  <a16:creationId xmlns:a16="http://schemas.microsoft.com/office/drawing/2014/main" id="{70529E10-132A-E034-586D-502C291D907F}"/>
                </a:ext>
              </a:extLst>
            </p:cNvPr>
            <p:cNvSpPr>
              <a:spLocks noChangeShapeType="1"/>
            </p:cNvSpPr>
            <p:nvPr/>
          </p:nvSpPr>
          <p:spPr bwMode="auto">
            <a:xfrm>
              <a:off x="2452077" y="168812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9" name="Freeform 12">
              <a:extLst>
                <a:ext uri="{FF2B5EF4-FFF2-40B4-BE49-F238E27FC236}">
                  <a16:creationId xmlns:a16="http://schemas.microsoft.com/office/drawing/2014/main" id="{01341F6E-EBB4-EEDE-FDD7-12DB58113F86}"/>
                </a:ext>
              </a:extLst>
            </p:cNvPr>
            <p:cNvSpPr>
              <a:spLocks/>
            </p:cNvSpPr>
            <p:nvPr/>
          </p:nvSpPr>
          <p:spPr bwMode="auto">
            <a:xfrm>
              <a:off x="2912197" y="1676921"/>
              <a:ext cx="838200" cy="14478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pic>
          <p:nvPicPr>
            <p:cNvPr id="30" name="Picture 2">
              <a:extLst>
                <a:ext uri="{FF2B5EF4-FFF2-40B4-BE49-F238E27FC236}">
                  <a16:creationId xmlns:a16="http://schemas.microsoft.com/office/drawing/2014/main" id="{0F27D381-CF9B-67FE-9695-320191F58F19}"/>
                </a:ext>
              </a:extLst>
            </p:cNvPr>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229708" y="2174997"/>
              <a:ext cx="1066800" cy="1476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7558DBFA-1BDB-B3D9-6979-7A33A267ACF0}"/>
              </a:ext>
            </a:extLst>
          </p:cNvPr>
          <p:cNvGrpSpPr/>
          <p:nvPr/>
        </p:nvGrpSpPr>
        <p:grpSpPr>
          <a:xfrm>
            <a:off x="5576660" y="360021"/>
            <a:ext cx="1942490" cy="2287100"/>
            <a:chOff x="6781800" y="1548911"/>
            <a:chExt cx="1942490" cy="2287100"/>
          </a:xfrm>
        </p:grpSpPr>
        <p:sp>
          <p:nvSpPr>
            <p:cNvPr id="670" name="Freeform 6">
              <a:extLst>
                <a:ext uri="{FF2B5EF4-FFF2-40B4-BE49-F238E27FC236}">
                  <a16:creationId xmlns:a16="http://schemas.microsoft.com/office/drawing/2014/main" id="{6939570A-E16E-2B81-910D-05C7F5D9F18E}"/>
                </a:ext>
              </a:extLst>
            </p:cNvPr>
            <p:cNvSpPr>
              <a:spLocks/>
            </p:cNvSpPr>
            <p:nvPr/>
          </p:nvSpPr>
          <p:spPr bwMode="auto">
            <a:xfrm rot="10800000">
              <a:off x="7311415" y="2388211"/>
              <a:ext cx="914400" cy="14478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sz="3200">
                <a:latin typeface="Times New Roman" panose="02020603050405020304" pitchFamily="18" charset="0"/>
                <a:cs typeface="Times New Roman" panose="02020603050405020304" pitchFamily="18" charset="0"/>
              </a:endParaRPr>
            </a:p>
          </p:txBody>
        </p:sp>
        <p:grpSp>
          <p:nvGrpSpPr>
            <p:cNvPr id="671" name="Group 670">
              <a:extLst>
                <a:ext uri="{FF2B5EF4-FFF2-40B4-BE49-F238E27FC236}">
                  <a16:creationId xmlns:a16="http://schemas.microsoft.com/office/drawing/2014/main" id="{EA02DD78-4293-9F26-074A-88F6E03C895E}"/>
                </a:ext>
              </a:extLst>
            </p:cNvPr>
            <p:cNvGrpSpPr/>
            <p:nvPr/>
          </p:nvGrpSpPr>
          <p:grpSpPr>
            <a:xfrm>
              <a:off x="6781800" y="1548911"/>
              <a:ext cx="1942490" cy="2231537"/>
              <a:chOff x="6781800" y="1548911"/>
              <a:chExt cx="1942490" cy="2231537"/>
            </a:xfrm>
          </p:grpSpPr>
          <p:sp>
            <p:nvSpPr>
              <p:cNvPr id="672" name="Freeform 8">
                <a:extLst>
                  <a:ext uri="{FF2B5EF4-FFF2-40B4-BE49-F238E27FC236}">
                    <a16:creationId xmlns:a16="http://schemas.microsoft.com/office/drawing/2014/main" id="{8AFA6A8B-AD95-323D-BB66-A30A960074D9}"/>
                  </a:ext>
                </a:extLst>
              </p:cNvPr>
              <p:cNvSpPr>
                <a:spLocks/>
              </p:cNvSpPr>
              <p:nvPr/>
            </p:nvSpPr>
            <p:spPr bwMode="auto">
              <a:xfrm rot="10800000">
                <a:off x="7401902" y="2408848"/>
                <a:ext cx="762000" cy="1371600"/>
              </a:xfrm>
              <a:custGeom>
                <a:avLst/>
                <a:gdLst>
                  <a:gd name="T0" fmla="*/ 0 w 452"/>
                  <a:gd name="T1" fmla="*/ 2147483647 h 819"/>
                  <a:gd name="T2" fmla="*/ 2147483647 w 452"/>
                  <a:gd name="T3" fmla="*/ 2147483647 h 819"/>
                  <a:gd name="T4" fmla="*/ 2147483647 w 452"/>
                  <a:gd name="T5" fmla="*/ 2147483647 h 819"/>
                  <a:gd name="T6" fmla="*/ 2147483647 w 452"/>
                  <a:gd name="T7" fmla="*/ 2147483647 h 819"/>
                  <a:gd name="T8" fmla="*/ 2147483647 w 452"/>
                  <a:gd name="T9" fmla="*/ 2147483647 h 819"/>
                  <a:gd name="T10" fmla="*/ 0 60000 65536"/>
                  <a:gd name="T11" fmla="*/ 0 60000 65536"/>
                  <a:gd name="T12" fmla="*/ 0 60000 65536"/>
                  <a:gd name="T13" fmla="*/ 0 60000 65536"/>
                  <a:gd name="T14" fmla="*/ 0 60000 65536"/>
                  <a:gd name="T15" fmla="*/ 0 w 452"/>
                  <a:gd name="T16" fmla="*/ 0 h 819"/>
                  <a:gd name="T17" fmla="*/ 452 w 452"/>
                  <a:gd name="T18" fmla="*/ 819 h 819"/>
                </a:gdLst>
                <a:ahLst/>
                <a:cxnLst>
                  <a:cxn ang="T10">
                    <a:pos x="T0" y="T1"/>
                  </a:cxn>
                  <a:cxn ang="T11">
                    <a:pos x="T2" y="T3"/>
                  </a:cxn>
                  <a:cxn ang="T12">
                    <a:pos x="T4" y="T5"/>
                  </a:cxn>
                  <a:cxn ang="T13">
                    <a:pos x="T6" y="T7"/>
                  </a:cxn>
                  <a:cxn ang="T14">
                    <a:pos x="T8" y="T9"/>
                  </a:cxn>
                </a:cxnLst>
                <a:rect l="T15" t="T16" r="T17" b="T18"/>
                <a:pathLst>
                  <a:path w="452" h="819">
                    <a:moveTo>
                      <a:pt x="0" y="3"/>
                    </a:moveTo>
                    <a:cubicBezTo>
                      <a:pt x="136" y="7"/>
                      <a:pt x="273" y="0"/>
                      <a:pt x="408" y="15"/>
                    </a:cubicBezTo>
                    <a:cubicBezTo>
                      <a:pt x="421" y="16"/>
                      <a:pt x="414" y="40"/>
                      <a:pt x="420" y="51"/>
                    </a:cubicBezTo>
                    <a:cubicBezTo>
                      <a:pt x="426" y="64"/>
                      <a:pt x="444" y="73"/>
                      <a:pt x="444" y="87"/>
                    </a:cubicBezTo>
                    <a:cubicBezTo>
                      <a:pt x="452" y="331"/>
                      <a:pt x="444" y="575"/>
                      <a:pt x="444" y="8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sz="3200">
                  <a:latin typeface="Times New Roman" panose="02020603050405020304" pitchFamily="18" charset="0"/>
                  <a:cs typeface="Times New Roman" panose="02020603050405020304" pitchFamily="18" charset="0"/>
                </a:endParaRPr>
              </a:p>
            </p:txBody>
          </p:sp>
          <p:sp>
            <p:nvSpPr>
              <p:cNvPr id="673" name="Line 9">
                <a:extLst>
                  <a:ext uri="{FF2B5EF4-FFF2-40B4-BE49-F238E27FC236}">
                    <a16:creationId xmlns:a16="http://schemas.microsoft.com/office/drawing/2014/main" id="{F85D9CEA-C884-A607-A6E8-B5BFBA08A525}"/>
                  </a:ext>
                </a:extLst>
              </p:cNvPr>
              <p:cNvSpPr>
                <a:spLocks noChangeShapeType="1"/>
              </p:cNvSpPr>
              <p:nvPr/>
            </p:nvSpPr>
            <p:spPr bwMode="auto">
              <a:xfrm flipH="1">
                <a:off x="8190890" y="378044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pic>
            <p:nvPicPr>
              <p:cNvPr id="674" name="Picture 4">
                <a:extLst>
                  <a:ext uri="{FF2B5EF4-FFF2-40B4-BE49-F238E27FC236}">
                    <a16:creationId xmlns:a16="http://schemas.microsoft.com/office/drawing/2014/main" id="{BA29CED0-9A78-34EC-F6B9-B149102F2572}"/>
                  </a:ext>
                </a:extLst>
              </p:cNvPr>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81800" y="1548911"/>
                <a:ext cx="1066800" cy="148590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1</a:t>
            </a:r>
            <a:r>
              <a:rPr lang="vi-VN"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 Khí carbon dioxide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nặng hơn hay nhẹ hơn không khí bao nhiêu l</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n?</a:t>
            </a:r>
          </a:p>
          <a:p>
            <a:r>
              <a:rPr lang="vi-VN" sz="2400" dirty="0">
                <a:latin typeface="Times New Roman" panose="02020603050405020304" pitchFamily="18" charset="0"/>
                <a:cs typeface="Times New Roman" panose="02020603050405020304" pitchFamily="18" charset="0"/>
              </a:rPr>
              <a:t>b) Trong lòng hang sâu thường xảy ra quá tr</a:t>
            </a:r>
            <a:r>
              <a:rPr lang="en-US" sz="2400" dirty="0">
                <a:latin typeface="Times New Roman" panose="02020603050405020304" pitchFamily="18" charset="0"/>
                <a:cs typeface="Times New Roman" panose="02020603050405020304" pitchFamily="18" charset="0"/>
              </a:rPr>
              <a:t>ì</a:t>
            </a:r>
            <a:r>
              <a:rPr lang="vi-VN" sz="2400" dirty="0">
                <a:latin typeface="Times New Roman" panose="02020603050405020304" pitchFamily="18" charset="0"/>
                <a:cs typeface="Times New Roman" panose="02020603050405020304" pitchFamily="18" charset="0"/>
              </a:rPr>
              <a:t>nh phân huỷ chất vô cơ hoặc hữu cơ, sinh ra khí carbon dioxide. H</a:t>
            </a:r>
            <a:r>
              <a:rPr lang="en-US" sz="2400" dirty="0">
                <a:latin typeface="Times New Roman" panose="02020603050405020304" pitchFamily="18" charset="0"/>
                <a:cs typeface="Times New Roman" panose="02020603050405020304" pitchFamily="18" charset="0"/>
              </a:rPr>
              <a:t>ã</a:t>
            </a:r>
            <a:r>
              <a:rPr lang="vi-VN" sz="2400" dirty="0">
                <a:latin typeface="Times New Roman" panose="02020603050405020304" pitchFamily="18" charset="0"/>
                <a:cs typeface="Times New Roman" panose="02020603050405020304" pitchFamily="18" charset="0"/>
              </a:rPr>
              <a:t>y cho biết khí carbon dioxide tích tụ ở trên n</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n hang hay bị không khí đ</a:t>
            </a:r>
            <a:r>
              <a:rPr lang="en-US" sz="2400" dirty="0">
                <a:latin typeface="Times New Roman" panose="02020603050405020304" pitchFamily="18" charset="0"/>
                <a:cs typeface="Times New Roman" panose="02020603050405020304" pitchFamily="18" charset="0"/>
              </a:rPr>
              <a:t>ẩ</a:t>
            </a:r>
            <a:r>
              <a:rPr lang="vi-VN" sz="2400" dirty="0">
                <a:latin typeface="Times New Roman" panose="02020603050405020304" pitchFamily="18" charset="0"/>
                <a:cs typeface="Times New Roman" panose="02020603050405020304" pitchFamily="18" charset="0"/>
              </a:rPr>
              <a:t>y bay lên trên.</a:t>
            </a:r>
          </a:p>
          <a:p>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83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7"/>
        <p:cNvGrpSpPr/>
        <p:nvPr/>
      </p:nvGrpSpPr>
      <p:grpSpPr>
        <a:xfrm>
          <a:off x="0" y="0"/>
          <a:ext cx="0" cy="0"/>
          <a:chOff x="0" y="0"/>
          <a:chExt cx="0" cy="0"/>
        </a:xfrm>
      </p:grpSpPr>
      <p:sp>
        <p:nvSpPr>
          <p:cNvPr id="698" name="Google Shape;698;p77"/>
          <p:cNvSpPr txBox="1">
            <a:spLocks noGrp="1"/>
          </p:cNvSpPr>
          <p:nvPr>
            <p:ph type="ctrTitle" idx="2"/>
          </p:nvPr>
        </p:nvSpPr>
        <p:spPr>
          <a:xfrm flipH="1">
            <a:off x="1965807" y="2571750"/>
            <a:ext cx="6821100"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6600" b="1" dirty="0">
                <a:latin typeface="Times New Roman" panose="02020603050405020304" pitchFamily="18" charset="0"/>
                <a:cs typeface="Times New Roman" panose="02020603050405020304" pitchFamily="18" charset="0"/>
              </a:rPr>
              <a:t>Khái niệm</a:t>
            </a:r>
            <a:endParaRPr sz="6600" b="1" dirty="0">
              <a:latin typeface="Times New Roman" panose="02020603050405020304" pitchFamily="18" charset="0"/>
              <a:cs typeface="Times New Roman" panose="02020603050405020304" pitchFamily="18" charset="0"/>
            </a:endParaRPr>
          </a:p>
        </p:txBody>
      </p:sp>
      <p:sp>
        <p:nvSpPr>
          <p:cNvPr id="699" name="Google Shape;699;p77"/>
          <p:cNvSpPr txBox="1">
            <a:spLocks noGrp="1"/>
          </p:cNvSpPr>
          <p:nvPr>
            <p:ph type="title"/>
          </p:nvPr>
        </p:nvSpPr>
        <p:spPr>
          <a:xfrm flipH="1">
            <a:off x="5927732" y="1171110"/>
            <a:ext cx="2051100" cy="128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9600" b="1" dirty="0">
                <a:latin typeface="Times New Roman" panose="02020603050405020304" pitchFamily="18" charset="0"/>
                <a:cs typeface="Times New Roman" panose="02020603050405020304" pitchFamily="18" charset="0"/>
              </a:rPr>
              <a:t>01.</a:t>
            </a:r>
            <a:endParaRPr sz="9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98"/>
                                        </p:tgtEl>
                                        <p:attrNameLst>
                                          <p:attrName>style.visibility</p:attrName>
                                        </p:attrNameLst>
                                      </p:cBhvr>
                                      <p:to>
                                        <p:strVal val="visible"/>
                                      </p:to>
                                    </p:set>
                                    <p:anim calcmode="lin" valueType="num">
                                      <p:cBhvr additive="base">
                                        <p:cTn id="7" dur="1000"/>
                                        <p:tgtEl>
                                          <p:spTgt spid="69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99"/>
                                        </p:tgtEl>
                                        <p:attrNameLst>
                                          <p:attrName>style.visibility</p:attrName>
                                        </p:attrNameLst>
                                      </p:cBhvr>
                                      <p:to>
                                        <p:strVal val="visible"/>
                                      </p:to>
                                    </p:set>
                                    <p:anim calcmode="lin" valueType="num">
                                      <p:cBhvr additive="base">
                                        <p:cTn id="10" dur="1000"/>
                                        <p:tgtEl>
                                          <p:spTgt spid="6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704AA-07A6-8B9B-F854-83B50D8B1EEF}"/>
              </a:ext>
            </a:extLst>
          </p:cNvPr>
          <p:cNvSpPr txBox="1"/>
          <p:nvPr/>
        </p:nvSpPr>
        <p:spPr>
          <a:xfrm>
            <a:off x="3343414" y="460075"/>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BF61029-4ED1-772C-F759-ACF7CDBCAD62}"/>
              </a:ext>
            </a:extLst>
          </p:cNvPr>
          <p:cNvSpPr txBox="1"/>
          <p:nvPr/>
        </p:nvSpPr>
        <p:spPr>
          <a:xfrm>
            <a:off x="691116" y="1194514"/>
            <a:ext cx="7761767" cy="3416320"/>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a) Khối lượng phân tử CO</a:t>
            </a:r>
            <a:r>
              <a:rPr lang="vi-VN" sz="2400" b="0" i="1" baseline="-25000" dirty="0">
                <a:solidFill>
                  <a:srgbClr val="000000"/>
                </a:solidFill>
                <a:effectLst/>
                <a:latin typeface="Times New Roman" panose="02020603050405020304" pitchFamily="18" charset="0"/>
                <a:cs typeface="Times New Roman" panose="02020603050405020304" pitchFamily="18" charset="0"/>
              </a:rPr>
              <a:t>2</a:t>
            </a:r>
            <a:r>
              <a:rPr lang="vi-VN" sz="2400" b="0" i="1" dirty="0">
                <a:solidFill>
                  <a:srgbClr val="000000"/>
                </a:solidFill>
                <a:effectLst/>
                <a:latin typeface="Times New Roman" panose="02020603050405020304" pitchFamily="18" charset="0"/>
                <a:cs typeface="Times New Roman" panose="02020603050405020304" pitchFamily="18" charset="0"/>
              </a:rPr>
              <a:t>: 12 + 16 . 2 = 44 (amu).</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Tỉ khối của khí carbon dioxide so với không khí:</a:t>
            </a: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Vậy khí carbon dioxide nặng hơn không khí khoảng 1,52 lần.</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b) Trong lòng hang sâu thường xảy ra quá trình phân huỷ chất vô cơ hoặc hữu cơ, sinh ra khí carbon dioxide. Do nặng hơn không khí khoảng 1,52 lần nên khí carbon dioxide tích tụ ở trên nền hang.</a:t>
            </a:r>
          </a:p>
        </p:txBody>
      </p:sp>
      <p:pic>
        <p:nvPicPr>
          <p:cNvPr id="8" name="Picture 7">
            <a:extLst>
              <a:ext uri="{FF2B5EF4-FFF2-40B4-BE49-F238E27FC236}">
                <a16:creationId xmlns:a16="http://schemas.microsoft.com/office/drawing/2014/main" id="{9811DD99-5265-D7DE-49B8-ED4E62A35F5D}"/>
              </a:ext>
            </a:extLst>
          </p:cNvPr>
          <p:cNvPicPr>
            <a:picLocks noChangeAspect="1"/>
          </p:cNvPicPr>
          <p:nvPr/>
        </p:nvPicPr>
        <p:blipFill>
          <a:blip r:embed="rId2"/>
          <a:stretch>
            <a:fillRect/>
          </a:stretch>
        </p:blipFill>
        <p:spPr>
          <a:xfrm>
            <a:off x="2126002" y="1997924"/>
            <a:ext cx="3668036" cy="636292"/>
          </a:xfrm>
          <a:prstGeom prst="rect">
            <a:avLst/>
          </a:prstGeom>
        </p:spPr>
      </p:pic>
    </p:spTree>
    <p:extLst>
      <p:ext uri="{BB962C8B-B14F-4D97-AF65-F5344CB8AC3E}">
        <p14:creationId xmlns:p14="http://schemas.microsoft.com/office/powerpoint/2010/main" val="30946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a:extLst>
              <a:ext uri="{FF2B5EF4-FFF2-40B4-BE49-F238E27FC236}">
                <a16:creationId xmlns:a16="http://schemas.microsoft.com/office/drawing/2014/main" id="{4441BFCF-B371-2B58-8ABF-241B60972195}"/>
              </a:ext>
            </a:extLst>
          </p:cNvPr>
          <p:cNvSpPr/>
          <p:nvPr/>
        </p:nvSpPr>
        <p:spPr>
          <a:xfrm>
            <a:off x="1967023" y="416714"/>
            <a:ext cx="5050465" cy="680484"/>
          </a:xfrm>
          <a:prstGeom prst="flowChartPreparation">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Câu hỏi và bài tập</a:t>
            </a:r>
          </a:p>
        </p:txBody>
      </p:sp>
      <p:sp>
        <p:nvSpPr>
          <p:cNvPr id="9" name="TextBox 8">
            <a:extLst>
              <a:ext uri="{FF2B5EF4-FFF2-40B4-BE49-F238E27FC236}">
                <a16:creationId xmlns:a16="http://schemas.microsoft.com/office/drawing/2014/main" id="{B57F57AF-A020-D1DF-D241-3DCF067A9AAF}"/>
              </a:ext>
            </a:extLst>
          </p:cNvPr>
          <p:cNvSpPr txBox="1"/>
          <p:nvPr/>
        </p:nvSpPr>
        <p:spPr>
          <a:xfrm>
            <a:off x="723015" y="1331878"/>
            <a:ext cx="7921256"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a) Khí methane (CH</a:t>
            </a:r>
            <a:r>
              <a:rPr lang="vi-VN" sz="2400" baseline="-25000" dirty="0">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nặng hơn hay nhẹ hơn không khí bao nhiêu l</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n?</a:t>
            </a:r>
          </a:p>
          <a:p>
            <a:r>
              <a:rPr lang="vi-VN" sz="2400" dirty="0">
                <a:latin typeface="Times New Roman" panose="02020603050405020304" pitchFamily="18" charset="0"/>
                <a:cs typeface="Times New Roman" panose="02020603050405020304" pitchFamily="18" charset="0"/>
              </a:rPr>
              <a:t>b) Dưới đáy giếng thường xảy ra quá trình phân huỷ chất hữu cơ, sinh ra khí methane. Hãy cho biết khí methane tích tụ dưới đáy gi</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ng hay bị không khí đẩy bay lên trên.</a:t>
            </a:r>
          </a:p>
          <a:p>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63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704AA-07A6-8B9B-F854-83B50D8B1EEF}"/>
              </a:ext>
            </a:extLst>
          </p:cNvPr>
          <p:cNvSpPr txBox="1"/>
          <p:nvPr/>
        </p:nvSpPr>
        <p:spPr>
          <a:xfrm>
            <a:off x="3343414" y="460075"/>
            <a:ext cx="1806222"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588ED2D-B721-DE6C-5190-669F1119C73A}"/>
              </a:ext>
            </a:extLst>
          </p:cNvPr>
          <p:cNvSpPr txBox="1"/>
          <p:nvPr/>
        </p:nvSpPr>
        <p:spPr>
          <a:xfrm>
            <a:off x="850605" y="1311472"/>
            <a:ext cx="7474688" cy="2554545"/>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a) Khối lượng phân tử khí methane: 12 + 4 . 1 = 16 (amu).</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Tỉ khối của khí methane so với không khí:</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Vậy khí methane nhẹ hơn không khí khoảng 0,55 lần.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b) Dưới đáy giếng thường xảy ra quá trình phân huỷ chất hữu cơ, sinh ra khí methane. Do nhẹ hơn không khí nên khí methane sẽ </a:t>
            </a:r>
            <a:r>
              <a:rPr lang="vi-VN" sz="2000" b="1" i="0" dirty="0">
                <a:solidFill>
                  <a:srgbClr val="000000"/>
                </a:solidFill>
                <a:effectLst/>
                <a:latin typeface="Times New Roman" panose="02020603050405020304" pitchFamily="18" charset="0"/>
                <a:cs typeface="Times New Roman" panose="02020603050405020304" pitchFamily="18" charset="0"/>
              </a:rPr>
              <a:t>không </a:t>
            </a:r>
            <a:r>
              <a:rPr lang="vi-VN" sz="2000" b="0" i="0" dirty="0">
                <a:solidFill>
                  <a:srgbClr val="000000"/>
                </a:solidFill>
                <a:effectLst/>
                <a:latin typeface="Times New Roman" panose="02020603050405020304" pitchFamily="18" charset="0"/>
                <a:cs typeface="Times New Roman" panose="02020603050405020304" pitchFamily="18" charset="0"/>
              </a:rPr>
              <a:t>tích tụ dưới đáy giếng mà bị không khí đẩy bay lên trên.</a:t>
            </a:r>
          </a:p>
        </p:txBody>
      </p:sp>
      <p:pic>
        <p:nvPicPr>
          <p:cNvPr id="7" name="Picture 6">
            <a:extLst>
              <a:ext uri="{FF2B5EF4-FFF2-40B4-BE49-F238E27FC236}">
                <a16:creationId xmlns:a16="http://schemas.microsoft.com/office/drawing/2014/main" id="{1A069710-001F-6F5B-335B-DB677ACB57D9}"/>
              </a:ext>
            </a:extLst>
          </p:cNvPr>
          <p:cNvPicPr>
            <a:picLocks noChangeAspect="1"/>
          </p:cNvPicPr>
          <p:nvPr/>
        </p:nvPicPr>
        <p:blipFill>
          <a:blip r:embed="rId2"/>
          <a:stretch>
            <a:fillRect/>
          </a:stretch>
        </p:blipFill>
        <p:spPr>
          <a:xfrm>
            <a:off x="2377861" y="2026769"/>
            <a:ext cx="2771775" cy="561975"/>
          </a:xfrm>
          <a:prstGeom prst="rect">
            <a:avLst/>
          </a:prstGeom>
        </p:spPr>
      </p:pic>
    </p:spTree>
    <p:extLst>
      <p:ext uri="{BB962C8B-B14F-4D97-AF65-F5344CB8AC3E}">
        <p14:creationId xmlns:p14="http://schemas.microsoft.com/office/powerpoint/2010/main" val="1727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5"/>
        <p:cNvGrpSpPr/>
        <p:nvPr/>
      </p:nvGrpSpPr>
      <p:grpSpPr>
        <a:xfrm>
          <a:off x="0" y="0"/>
          <a:ext cx="0" cy="0"/>
          <a:chOff x="0" y="0"/>
          <a:chExt cx="0" cy="0"/>
        </a:xfrm>
      </p:grpSpPr>
      <p:pic>
        <p:nvPicPr>
          <p:cNvPr id="9" name="Picture 8">
            <a:extLst>
              <a:ext uri="{FF2B5EF4-FFF2-40B4-BE49-F238E27FC236}">
                <a16:creationId xmlns:a16="http://schemas.microsoft.com/office/drawing/2014/main" id="{3715C860-1824-F42E-0E23-272AEBBF6C8B}"/>
              </a:ext>
            </a:extLst>
          </p:cNvPr>
          <p:cNvPicPr>
            <a:picLocks noChangeAspect="1"/>
          </p:cNvPicPr>
          <p:nvPr/>
        </p:nvPicPr>
        <p:blipFill>
          <a:blip r:embed="rId3"/>
          <a:stretch>
            <a:fillRect/>
          </a:stretch>
        </p:blipFill>
        <p:spPr>
          <a:xfrm>
            <a:off x="-95100" y="928555"/>
            <a:ext cx="4292063" cy="4292063"/>
          </a:xfrm>
          <a:prstGeom prst="rect">
            <a:avLst/>
          </a:prstGeom>
        </p:spPr>
      </p:pic>
      <p:sp>
        <p:nvSpPr>
          <p:cNvPr id="11" name="TextBox 10">
            <a:extLst>
              <a:ext uri="{FF2B5EF4-FFF2-40B4-BE49-F238E27FC236}">
                <a16:creationId xmlns:a16="http://schemas.microsoft.com/office/drawing/2014/main" id="{CA573534-3E40-4E34-47AE-5C3F4BEE479A}"/>
              </a:ext>
            </a:extLst>
          </p:cNvPr>
          <p:cNvSpPr txBox="1"/>
          <p:nvPr/>
        </p:nvSpPr>
        <p:spPr>
          <a:xfrm>
            <a:off x="677537" y="174676"/>
            <a:ext cx="3146773" cy="830997"/>
          </a:xfrm>
          <a:prstGeom prst="rect">
            <a:avLst/>
          </a:prstGeom>
          <a:noFill/>
        </p:spPr>
        <p:txBody>
          <a:bodyPr wrap="square">
            <a:spAutoFit/>
          </a:bodyPr>
          <a:lstStyle/>
          <a:p>
            <a:r>
              <a:rPr lang="en-US" sz="4800" b="1" dirty="0">
                <a:solidFill>
                  <a:schemeClr val="accent4"/>
                </a:solidFill>
                <a:latin typeface="Times New Roman" panose="02020603050405020304" pitchFamily="18" charset="0"/>
                <a:cs typeface="Times New Roman" panose="02020603050405020304" pitchFamily="18" charset="0"/>
              </a:rPr>
              <a:t>E</a:t>
            </a:r>
            <a:r>
              <a:rPr lang="en" sz="4800" b="1" dirty="0">
                <a:solidFill>
                  <a:schemeClr val="accent4"/>
                </a:solidFill>
                <a:latin typeface="Times New Roman" panose="02020603050405020304" pitchFamily="18" charset="0"/>
                <a:cs typeface="Times New Roman" panose="02020603050405020304" pitchFamily="18" charset="0"/>
              </a:rPr>
              <a:t>m đã học</a:t>
            </a:r>
            <a:endParaRPr lang="en-US" sz="4800" b="1" dirty="0"/>
          </a:p>
        </p:txBody>
      </p:sp>
      <p:sp>
        <p:nvSpPr>
          <p:cNvPr id="13" name="TextBox 12">
            <a:extLst>
              <a:ext uri="{FF2B5EF4-FFF2-40B4-BE49-F238E27FC236}">
                <a16:creationId xmlns:a16="http://schemas.microsoft.com/office/drawing/2014/main" id="{91B77D5B-F7E7-0C4B-DBA6-0857466B4D43}"/>
              </a:ext>
            </a:extLst>
          </p:cNvPr>
          <p:cNvSpPr txBox="1"/>
          <p:nvPr/>
        </p:nvSpPr>
        <p:spPr>
          <a:xfrm>
            <a:off x="3541923" y="928555"/>
            <a:ext cx="5348690" cy="3559308"/>
          </a:xfrm>
          <a:prstGeom prst="rect">
            <a:avLst/>
          </a:prstGeom>
          <a:noFill/>
        </p:spPr>
        <p:txBody>
          <a:bodyPr wrap="square">
            <a:spAutoFit/>
          </a:bodyPr>
          <a:lstStyle/>
          <a:p>
            <a:pPr marL="457200" marR="0" lvl="0" indent="-457200" algn="just">
              <a:lnSpc>
                <a:spcPct val="112000"/>
              </a:lnSpc>
              <a:spcBef>
                <a:spcPts val="0"/>
              </a:spcBef>
              <a:spcAft>
                <a:spcPts val="600"/>
              </a:spcAft>
              <a:buClr>
                <a:srgbClr val="000000"/>
              </a:buClr>
              <a:buSzPts val="1200"/>
              <a:buFont typeface="Wingdings" panose="05000000000000000000" pitchFamily="2" charset="2"/>
              <a:buChar char="q"/>
              <a:tabLst>
                <a:tab pos="255905" algn="l"/>
              </a:tabLst>
            </a:pPr>
            <a:r>
              <a:rPr lang="vi-VN"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Mol là lượng chát có chứa N</a:t>
            </a:r>
            <a:r>
              <a:rPr lang="vi-VN" sz="2800" u="none" strike="noStrike" spc="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(6,022</a:t>
            </a:r>
            <a:r>
              <a:rPr lang="en-US"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800" u="none" strike="noStrike" spc="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nguyên tử hoặc phân tử chất đó.</a:t>
            </a:r>
            <a:endParaRPr lang="en-US"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15000"/>
              </a:lnSpc>
              <a:spcBef>
                <a:spcPts val="0"/>
              </a:spcBef>
              <a:spcAft>
                <a:spcPts val="600"/>
              </a:spcAft>
              <a:buClr>
                <a:srgbClr val="000000"/>
              </a:buClr>
              <a:buSzPts val="1200"/>
              <a:buFont typeface="Wingdings" panose="05000000000000000000" pitchFamily="2" charset="2"/>
              <a:buChar char="q"/>
              <a:tabLst>
                <a:tab pos="252730" algn="l"/>
              </a:tabLst>
            </a:pPr>
            <a:r>
              <a:rPr lang="vi-VN"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mol của một chất là khổi lượng của N. nguyên tử hoặc phân tử chất đó tính theo đơn vị gam.</a:t>
            </a:r>
            <a:endParaRPr lang="en-US" sz="2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86"/>
        <p:cNvGrpSpPr/>
        <p:nvPr/>
      </p:nvGrpSpPr>
      <p:grpSpPr>
        <a:xfrm>
          <a:off x="0" y="0"/>
          <a:ext cx="0" cy="0"/>
          <a:chOff x="0" y="0"/>
          <a:chExt cx="0" cy="0"/>
        </a:xfrm>
      </p:grpSpPr>
      <p:sp>
        <p:nvSpPr>
          <p:cNvPr id="4" name="Title 1">
            <a:extLst>
              <a:ext uri="{FF2B5EF4-FFF2-40B4-BE49-F238E27FC236}">
                <a16:creationId xmlns:a16="http://schemas.microsoft.com/office/drawing/2014/main" id="{1F17EBA0-D788-6C3B-A3AE-F2DF34CB64F9}"/>
              </a:ext>
            </a:extLst>
          </p:cNvPr>
          <p:cNvSpPr txBox="1">
            <a:spLocks/>
          </p:cNvSpPr>
          <p:nvPr/>
        </p:nvSpPr>
        <p:spPr>
          <a:xfrm>
            <a:off x="4406747" y="-384396"/>
            <a:ext cx="5552545" cy="14467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Englebert"/>
              <a:buNone/>
              <a:defRPr sz="3600" b="0" i="0" u="none" strike="noStrike" cap="none">
                <a:solidFill>
                  <a:schemeClr val="lt1"/>
                </a:solidFill>
                <a:latin typeface="Englebert"/>
                <a:ea typeface="Englebert"/>
                <a:cs typeface="Englebert"/>
                <a:sym typeface="Englebert"/>
              </a:defRPr>
            </a:lvl1pPr>
            <a:lvl2pPr marR="0" lvl="1"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2pPr>
            <a:lvl3pPr marR="0" lvl="2"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3pPr>
            <a:lvl4pPr marR="0" lvl="3"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4pPr>
            <a:lvl5pPr marR="0" lvl="4"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5pPr>
            <a:lvl6pPr marR="0" lvl="5"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6pPr>
            <a:lvl7pPr marR="0" lvl="6"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7pPr>
            <a:lvl8pPr marR="0" lvl="7"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8pPr>
            <a:lvl9pPr marR="0" lvl="8"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9pPr>
          </a:lstStyle>
          <a:p>
            <a:r>
              <a:rPr lang="en-US" sz="5400" b="1">
                <a:solidFill>
                  <a:srgbClr val="FF0000"/>
                </a:solidFill>
                <a:latin typeface="Times New Roman" panose="02020603050405020304" pitchFamily="18" charset="0"/>
                <a:cs typeface="Times New Roman" panose="02020603050405020304" pitchFamily="18" charset="0"/>
              </a:rPr>
              <a:t>Dặn dò</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5" name="Text Placeholder 2">
            <a:extLst>
              <a:ext uri="{FF2B5EF4-FFF2-40B4-BE49-F238E27FC236}">
                <a16:creationId xmlns:a16="http://schemas.microsoft.com/office/drawing/2014/main" id="{383F686E-140A-58D6-D5FA-0421965A0937}"/>
              </a:ext>
            </a:extLst>
          </p:cNvPr>
          <p:cNvSpPr txBox="1">
            <a:spLocks/>
          </p:cNvSpPr>
          <p:nvPr/>
        </p:nvSpPr>
        <p:spPr>
          <a:xfrm>
            <a:off x="737054" y="2021158"/>
            <a:ext cx="5444485"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vi-VN" sz="2800" dirty="0">
                <a:latin typeface="Times New Roman" panose="02020603050405020304" pitchFamily="18" charset="0"/>
                <a:cs typeface="Times New Roman" panose="02020603050405020304" pitchFamily="18" charset="0"/>
              </a:rPr>
              <a:t>.</a:t>
            </a:r>
          </a:p>
          <a:p>
            <a:pPr marL="165100"/>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4: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68117C8-089B-0EB6-07CC-3A038F2E0F00}"/>
              </a:ext>
            </a:extLst>
          </p:cNvPr>
          <p:cNvPicPr>
            <a:picLocks noChangeAspect="1"/>
          </p:cNvPicPr>
          <p:nvPr/>
        </p:nvPicPr>
        <p:blipFill>
          <a:blip r:embed="rId3"/>
          <a:stretch>
            <a:fillRect/>
          </a:stretch>
        </p:blipFill>
        <p:spPr>
          <a:xfrm>
            <a:off x="4897305" y="781795"/>
            <a:ext cx="4571428" cy="4571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3"/>
        <p:cNvGrpSpPr/>
        <p:nvPr/>
      </p:nvGrpSpPr>
      <p:grpSpPr>
        <a:xfrm>
          <a:off x="0" y="0"/>
          <a:ext cx="0" cy="0"/>
          <a:chOff x="0" y="0"/>
          <a:chExt cx="0" cy="0"/>
        </a:xfrm>
      </p:grpSpPr>
      <p:pic>
        <p:nvPicPr>
          <p:cNvPr id="1984" name="Google Shape;1984;p117"/>
          <p:cNvPicPr preferRelativeResize="0"/>
          <p:nvPr/>
        </p:nvPicPr>
        <p:blipFill>
          <a:blip r:embed="rId4">
            <a:alphaModFix/>
          </a:blip>
          <a:stretch>
            <a:fillRect/>
          </a:stretch>
        </p:blipFill>
        <p:spPr>
          <a:xfrm>
            <a:off x="2097388" y="268275"/>
            <a:ext cx="5167030" cy="2906454"/>
          </a:xfrm>
          <a:prstGeom prst="rect">
            <a:avLst/>
          </a:prstGeom>
          <a:noFill/>
          <a:ln>
            <a:noFill/>
          </a:ln>
        </p:spPr>
      </p:pic>
      <p:sp>
        <p:nvSpPr>
          <p:cNvPr id="11" name="TextBox 10">
            <a:extLst>
              <a:ext uri="{FF2B5EF4-FFF2-40B4-BE49-F238E27FC236}">
                <a16:creationId xmlns:a16="http://schemas.microsoft.com/office/drawing/2014/main" id="{67695CCD-B0FE-4D75-5186-BEAD9567FCBF}"/>
              </a:ext>
            </a:extLst>
          </p:cNvPr>
          <p:cNvSpPr txBox="1"/>
          <p:nvPr/>
        </p:nvSpPr>
        <p:spPr>
          <a:xfrm>
            <a:off x="1743739" y="2282962"/>
            <a:ext cx="6230679" cy="1446550"/>
          </a:xfrm>
          <a:prstGeom prst="rect">
            <a:avLst/>
          </a:prstGeom>
          <a:noFill/>
        </p:spPr>
        <p:txBody>
          <a:bodyPr wrap="square">
            <a:spAutoFit/>
          </a:bodyPr>
          <a:lstStyle/>
          <a:p>
            <a:r>
              <a:rPr lang="en" sz="8800" b="1" dirty="0">
                <a:solidFill>
                  <a:schemeClr val="bg1"/>
                </a:solidFill>
                <a:latin typeface="Times New Roman" panose="02020603050405020304" pitchFamily="18" charset="0"/>
                <a:cs typeface="Times New Roman" panose="02020603050405020304" pitchFamily="18" charset="0"/>
              </a:rPr>
              <a:t>Thank you!</a:t>
            </a:r>
            <a:endParaRPr 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11"/>
                                        </p:tgtEl>
                                        <p:attrNameLst>
                                          <p:attrName>ppt_x</p:attrName>
                                          <p:attrName>ppt_y</p:attrName>
                                        </p:attrNameLst>
                                      </p:cBhvr>
                                      <p:rCtr x="0" y="-3611"/>
                                    </p:animMotion>
                                    <p:animRot by="1500000">
                                      <p:cBhvr>
                                        <p:cTn id="14" dur="125" fill="hold">
                                          <p:stCondLst>
                                            <p:cond delay="0"/>
                                          </p:stCondLst>
                                        </p:cTn>
                                        <p:tgtEl>
                                          <p:spTgt spid="11"/>
                                        </p:tgtEl>
                                        <p:attrNameLst>
                                          <p:attrName>r</p:attrName>
                                        </p:attrNameLst>
                                      </p:cBhvr>
                                    </p:animRot>
                                    <p:animRot by="-1500000">
                                      <p:cBhvr>
                                        <p:cTn id="15" dur="125" fill="hold">
                                          <p:stCondLst>
                                            <p:cond delay="125"/>
                                          </p:stCondLst>
                                        </p:cTn>
                                        <p:tgtEl>
                                          <p:spTgt spid="11"/>
                                        </p:tgtEl>
                                        <p:attrNameLst>
                                          <p:attrName>r</p:attrName>
                                        </p:attrNameLst>
                                      </p:cBhvr>
                                    </p:animRot>
                                    <p:animRot by="-1500000">
                                      <p:cBhvr>
                                        <p:cTn id="16" dur="125" fill="hold">
                                          <p:stCondLst>
                                            <p:cond delay="250"/>
                                          </p:stCondLst>
                                        </p:cTn>
                                        <p:tgtEl>
                                          <p:spTgt spid="11"/>
                                        </p:tgtEl>
                                        <p:attrNameLst>
                                          <p:attrName>r</p:attrName>
                                        </p:attrNameLst>
                                      </p:cBhvr>
                                    </p:animRot>
                                    <p:animRot by="1500000">
                                      <p:cBhvr>
                                        <p:cTn id="17"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67"/>
          <p:cNvPicPr preferRelativeResize="0"/>
          <p:nvPr/>
        </p:nvPicPr>
        <p:blipFill rotWithShape="1">
          <a:blip r:embed="rId3">
            <a:alphaModFix/>
          </a:blip>
          <a:srcRect l="9904" r="9896"/>
          <a:stretch/>
        </p:blipFill>
        <p:spPr>
          <a:xfrm>
            <a:off x="6326832" y="2882155"/>
            <a:ext cx="2912400" cy="2042753"/>
          </a:xfrm>
          <a:prstGeom prst="rect">
            <a:avLst/>
          </a:prstGeom>
          <a:noFill/>
          <a:ln>
            <a:noFill/>
          </a:ln>
        </p:spPr>
      </p:pic>
      <mc:AlternateContent xmlns:mc="http://schemas.openxmlformats.org/markup-compatibility/2006" xmlns:a14="http://schemas.microsoft.com/office/drawing/2010/main">
        <mc:Choice Requires="a14">
          <p:sp>
            <p:nvSpPr>
              <p:cNvPr id="562" name="Google Shape;562;p67"/>
              <p:cNvSpPr txBox="1">
                <a:spLocks noGrp="1"/>
              </p:cNvSpPr>
              <p:nvPr>
                <p:ph type="subTitle" idx="1"/>
              </p:nvPr>
            </p:nvSpPr>
            <p:spPr>
              <a:xfrm>
                <a:off x="419986" y="707947"/>
                <a:ext cx="8304028" cy="1147800"/>
              </a:xfrm>
              <a:prstGeom prst="rect">
                <a:avLst/>
              </a:prstGeom>
            </p:spPr>
            <p:txBody>
              <a:bodyPr spcFirstLastPara="1" wrap="square" lIns="91425" tIns="91425" rIns="91425" bIns="91425" anchor="ctr" anchorCtr="0">
                <a:noAutofit/>
              </a:bodyPr>
              <a:lstStyle/>
              <a:p>
                <a:pPr>
                  <a:lnSpc>
                    <a:spcPct val="100000"/>
                  </a:lnSpc>
                </a:pPr>
                <a:r>
                  <a:rPr lang="vi-VN" sz="2800" dirty="0">
                    <a:latin typeface="Times New Roman" panose="02020603050405020304" pitchFamily="18" charset="0"/>
                    <a:cs typeface="Times New Roman" panose="02020603050405020304" pitchFamily="18" charset="0"/>
                  </a:rPr>
                  <a:t>Trong khoa học, </a:t>
                </a:r>
                <a14:m>
                  <m:oMath xmlns:m="http://schemas.openxmlformats.org/officeDocument/2006/math">
                    <m:box>
                      <m:boxPr>
                        <m:ctrlPr>
                          <a:rPr lang="vi-VN" sz="2800" i="1" dirty="0" smtClean="0">
                            <a:latin typeface="Cambria Math" panose="02040503050406030204" pitchFamily="18" charset="0"/>
                            <a:cs typeface="Times New Roman" panose="02020603050405020304" pitchFamily="18" charset="0"/>
                          </a:rPr>
                        </m:ctrlPr>
                      </m:boxPr>
                      <m:e>
                        <m:argPr>
                          <m:argSz m:val="-1"/>
                        </m:argPr>
                        <m:f>
                          <m:fPr>
                            <m:ctrlPr>
                              <a:rPr lang="vi-VN" sz="2800" i="1" dirty="0" smtClean="0">
                                <a:latin typeface="Cambria Math" panose="02040503050406030204" pitchFamily="18" charset="0"/>
                                <a:cs typeface="Times New Roman" panose="02020603050405020304" pitchFamily="18" charset="0"/>
                              </a:rPr>
                            </m:ctrlPr>
                          </m:fPr>
                          <m:num>
                            <m:r>
                              <a:rPr lang="en-US" sz="2800" b="0" i="1" dirty="0" smtClean="0">
                                <a:latin typeface="Cambria Math" panose="02040503050406030204" pitchFamily="18" charset="0"/>
                                <a:cs typeface="Times New Roman" panose="02020603050405020304" pitchFamily="18" charset="0"/>
                              </a:rPr>
                              <m:t>1</m:t>
                            </m:r>
                          </m:num>
                          <m:den>
                            <m:r>
                              <a:rPr lang="en-US" sz="2800" b="0" i="1" dirty="0" smtClean="0">
                                <a:latin typeface="Cambria Math" panose="02040503050406030204" pitchFamily="18" charset="0"/>
                                <a:cs typeface="Times New Roman" panose="02020603050405020304" pitchFamily="18" charset="0"/>
                              </a:rPr>
                              <m:t>12</m:t>
                            </m:r>
                          </m:den>
                        </m:f>
                      </m:e>
                    </m:box>
                    <m:r>
                      <a:rPr lang="en-US" sz="2800" b="0" i="1" dirty="0" smtClean="0">
                        <a:latin typeface="Cambria Math" panose="02040503050406030204" pitchFamily="18" charset="0"/>
                        <a:cs typeface="Times New Roman" panose="02020603050405020304" pitchFamily="18" charset="0"/>
                      </a:rPr>
                      <m:t>  </m:t>
                    </m:r>
                  </m:oMath>
                </a14:m>
                <a:r>
                  <a:rPr lang="vi-VN" sz="2800" dirty="0">
                    <a:latin typeface="Times New Roman" panose="02020603050405020304" pitchFamily="18" charset="0"/>
                    <a:cs typeface="Times New Roman" panose="02020603050405020304" pitchFamily="18" charset="0"/>
                  </a:rPr>
                  <a:t>khối lượng nguyên tử carbon 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quy ước là đơn vị khối lượng 12</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nguyên tử (amu). </a:t>
                </a:r>
                <a:endParaRPr sz="2800" dirty="0">
                  <a:solidFill>
                    <a:srgbClr val="596657"/>
                  </a:solidFill>
                  <a:latin typeface="Times New Roman" panose="02020603050405020304" pitchFamily="18" charset="0"/>
                  <a:cs typeface="Times New Roman" panose="02020603050405020304" pitchFamily="18" charset="0"/>
                </a:endParaRPr>
              </a:p>
            </p:txBody>
          </p:sp>
        </mc:Choice>
        <mc:Fallback xmlns="">
          <p:sp>
            <p:nvSpPr>
              <p:cNvPr id="562" name="Google Shape;562;p67"/>
              <p:cNvSpPr txBox="1">
                <a:spLocks noGrp="1" noRot="1" noChangeAspect="1" noMove="1" noResize="1" noEditPoints="1" noAdjustHandles="1" noChangeArrowheads="1" noChangeShapeType="1" noTextEdit="1"/>
              </p:cNvSpPr>
              <p:nvPr>
                <p:ph type="subTitle" idx="1"/>
              </p:nvPr>
            </p:nvSpPr>
            <p:spPr>
              <a:xfrm>
                <a:off x="419986" y="707947"/>
                <a:ext cx="8304028" cy="1147800"/>
              </a:xfrm>
              <a:prstGeom prst="rect">
                <a:avLst/>
              </a:prstGeom>
              <a:blipFill>
                <a:blip r:embed="rId4"/>
                <a:stretch>
                  <a:fillRect r="-147" b="-797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A053F06-0475-5BE7-9340-F8ECFFDA8BE0}"/>
              </a:ext>
            </a:extLst>
          </p:cNvPr>
          <p:cNvSpPr txBox="1"/>
          <p:nvPr/>
        </p:nvSpPr>
        <p:spPr>
          <a:xfrm>
            <a:off x="1089837" y="1942123"/>
            <a:ext cx="6663956" cy="523220"/>
          </a:xfrm>
          <a:prstGeom prst="rect">
            <a:avLst/>
          </a:prstGeom>
          <a:noFill/>
        </p:spPr>
        <p:txBody>
          <a:bodyPr wrap="square">
            <a:spAutoFit/>
          </a:bodyPr>
          <a:lstStyle/>
          <a:p>
            <a:r>
              <a:rPr lang="vi-VN" sz="28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a:t>
            </a:r>
            <a:r>
              <a:rPr lang="en-US" sz="28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 K</a:t>
            </a:r>
            <a:r>
              <a:rPr lang="vi-VN" sz="28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rPr>
              <a:t>hối lượng 1 nguyên tử carbon là 12 amu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F9844E-5FB4-BD5B-C518-1633193C39EA}"/>
              </a:ext>
            </a:extLst>
          </p:cNvPr>
          <p:cNvSpPr txBox="1"/>
          <p:nvPr/>
        </p:nvSpPr>
        <p:spPr>
          <a:xfrm>
            <a:off x="1089837" y="2571750"/>
            <a:ext cx="7634177" cy="954107"/>
          </a:xfrm>
          <a:prstGeom prst="rect">
            <a:avLst/>
          </a:prstGeom>
          <a:noFill/>
        </p:spPr>
        <p:txBody>
          <a:bodyPr wrap="square">
            <a:spAutoFit/>
          </a:bodyPr>
          <a:lstStyle/>
          <a:p>
            <a:r>
              <a:rPr lang="vi-VN" sz="28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 </a:t>
            </a:r>
            <a:r>
              <a:rPr lang="vi-VN" sz="2800"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rPr>
              <a:t>Khối lượng này vô cùng nhỏ bé, không thể cân bằng các dụng cụ thông thường </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2">
                                            <p:txEl>
                                              <p:pRg st="0" end="0"/>
                                            </p:txEl>
                                          </p:spTgt>
                                        </p:tgtEl>
                                        <p:attrNameLst>
                                          <p:attrName>style.visibility</p:attrName>
                                        </p:attrNameLst>
                                      </p:cBhvr>
                                      <p:to>
                                        <p:strVal val="visible"/>
                                      </p:to>
                                    </p:set>
                                    <p:animEffect transition="in" filter="barn(inVertical)">
                                      <p:cBhvr>
                                        <p:cTn id="7" dur="500"/>
                                        <p:tgtEl>
                                          <p:spTgt spid="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FCF8BA-A19F-909B-6CCE-3616D339C451}"/>
              </a:ext>
            </a:extLst>
          </p:cNvPr>
          <p:cNvSpPr txBox="1">
            <a:spLocks/>
          </p:cNvSpPr>
          <p:nvPr/>
        </p:nvSpPr>
        <p:spPr>
          <a:xfrm>
            <a:off x="918857" y="1570890"/>
            <a:ext cx="2275000" cy="1124392"/>
          </a:xfrm>
          <a:prstGeom prst="rect">
            <a:avLst/>
          </a:prstGeom>
          <a:solidFill>
            <a:srgbClr val="00B050"/>
          </a:solidFill>
          <a:ln w="5715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Englebert"/>
              <a:buNone/>
              <a:defRPr sz="3600" b="0" i="0" u="none" strike="noStrike" cap="none">
                <a:solidFill>
                  <a:schemeClr val="lt1"/>
                </a:solidFill>
                <a:latin typeface="Englebert"/>
                <a:ea typeface="Englebert"/>
                <a:cs typeface="Englebert"/>
                <a:sym typeface="Englebert"/>
              </a:defRPr>
            </a:lvl1pPr>
            <a:lvl2pPr marR="0" lvl="1"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2pPr>
            <a:lvl3pPr marR="0" lvl="2"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3pPr>
            <a:lvl4pPr marR="0" lvl="3"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4pPr>
            <a:lvl5pPr marR="0" lvl="4"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5pPr>
            <a:lvl6pPr marR="0" lvl="5"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6pPr>
            <a:lvl7pPr marR="0" lvl="6"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7pPr>
            <a:lvl8pPr marR="0" lvl="7"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8pPr>
            <a:lvl9pPr marR="0" lvl="8" algn="ctr" rtl="0">
              <a:lnSpc>
                <a:spcPct val="100000"/>
              </a:lnSpc>
              <a:spcBef>
                <a:spcPts val="0"/>
              </a:spcBef>
              <a:spcAft>
                <a:spcPts val="0"/>
              </a:spcAft>
              <a:buClr>
                <a:srgbClr val="434343"/>
              </a:buClr>
              <a:buSzPts val="4800"/>
              <a:buFont typeface="Oswald SemiBold"/>
              <a:buNone/>
              <a:defRPr sz="4800" b="0" i="0" u="none" strike="noStrike" cap="none">
                <a:solidFill>
                  <a:srgbClr val="434343"/>
                </a:solidFill>
                <a:latin typeface="Oswald SemiBold"/>
                <a:ea typeface="Oswald SemiBold"/>
                <a:cs typeface="Oswald SemiBold"/>
                <a:sym typeface="Oswald SemiBold"/>
              </a:defRPr>
            </a:lvl9pPr>
          </a:lstStyle>
          <a:p>
            <a:r>
              <a:rPr lang="en-US" sz="3200" b="1">
                <a:latin typeface="Times New Roman" panose="02020603050405020304" pitchFamily="18" charset="0"/>
                <a:cs typeface="Times New Roman" panose="02020603050405020304" pitchFamily="18" charset="0"/>
              </a:rPr>
              <a:t>6,022.10</a:t>
            </a:r>
            <a:r>
              <a:rPr lang="en-US" sz="3200" b="1" baseline="30000">
                <a:latin typeface="Times New Roman" panose="02020603050405020304" pitchFamily="18" charset="0"/>
                <a:cs typeface="Times New Roman" panose="02020603050405020304" pitchFamily="18" charset="0"/>
              </a:rPr>
              <a:t>23 </a:t>
            </a:r>
            <a:r>
              <a:rPr lang="en-US" sz="3200" b="1">
                <a:latin typeface="Times New Roman" panose="02020603050405020304" pitchFamily="18" charset="0"/>
                <a:cs typeface="Times New Roman" panose="02020603050405020304" pitchFamily="18" charset="0"/>
              </a:rPr>
              <a:t> phân tử</a:t>
            </a:r>
            <a:endParaRPr lang="en-US" sz="3200" b="1" baseline="30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5D697F-747B-EAA4-8F0C-A6935E7B95E0}"/>
              </a:ext>
            </a:extLst>
          </p:cNvPr>
          <p:cNvPicPr>
            <a:picLocks noChangeAspect="1"/>
          </p:cNvPicPr>
          <p:nvPr/>
        </p:nvPicPr>
        <p:blipFill rotWithShape="1">
          <a:blip r:embed="rId2"/>
          <a:srcRect l="40200" r="8879" b="26081"/>
          <a:stretch/>
        </p:blipFill>
        <p:spPr>
          <a:xfrm>
            <a:off x="3827355" y="289363"/>
            <a:ext cx="4306185" cy="3421400"/>
          </a:xfrm>
          <a:prstGeom prst="rect">
            <a:avLst/>
          </a:prstGeom>
        </p:spPr>
      </p:pic>
      <p:sp>
        <p:nvSpPr>
          <p:cNvPr id="5" name="Arrow: Right 4">
            <a:extLst>
              <a:ext uri="{FF2B5EF4-FFF2-40B4-BE49-F238E27FC236}">
                <a16:creationId xmlns:a16="http://schemas.microsoft.com/office/drawing/2014/main" id="{5611B54A-11AE-B3BA-7C9F-A4F487045D12}"/>
              </a:ext>
            </a:extLst>
          </p:cNvPr>
          <p:cNvSpPr/>
          <p:nvPr/>
        </p:nvSpPr>
        <p:spPr>
          <a:xfrm>
            <a:off x="3232298" y="1990211"/>
            <a:ext cx="584791" cy="2857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715DFF7-7B57-C200-21CC-1616DF5EAFD1}"/>
              </a:ext>
            </a:extLst>
          </p:cNvPr>
          <p:cNvSpPr txBox="1"/>
          <p:nvPr/>
        </p:nvSpPr>
        <p:spPr>
          <a:xfrm>
            <a:off x="5730949" y="3870252"/>
            <a:ext cx="2020186" cy="584775"/>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 mol</a:t>
            </a:r>
          </a:p>
        </p:txBody>
      </p:sp>
    </p:spTree>
    <p:extLst>
      <p:ext uri="{BB962C8B-B14F-4D97-AF65-F5344CB8AC3E}">
        <p14:creationId xmlns:p14="http://schemas.microsoft.com/office/powerpoint/2010/main" val="25984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9A016-7C01-A9AB-38EE-A9A1676F120C}"/>
              </a:ext>
            </a:extLst>
          </p:cNvPr>
          <p:cNvPicPr>
            <a:picLocks noChangeAspect="1"/>
          </p:cNvPicPr>
          <p:nvPr/>
        </p:nvPicPr>
        <p:blipFill>
          <a:blip r:embed="rId2"/>
          <a:stretch>
            <a:fillRect/>
          </a:stretch>
        </p:blipFill>
        <p:spPr>
          <a:xfrm>
            <a:off x="2627058" y="1509166"/>
            <a:ext cx="3199583" cy="2342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Arrow: Right 8">
            <a:extLst>
              <a:ext uri="{FF2B5EF4-FFF2-40B4-BE49-F238E27FC236}">
                <a16:creationId xmlns:a16="http://schemas.microsoft.com/office/drawing/2014/main" id="{B715D153-5DD2-BC82-9B2E-31AF92520151}"/>
              </a:ext>
            </a:extLst>
          </p:cNvPr>
          <p:cNvSpPr/>
          <p:nvPr/>
        </p:nvSpPr>
        <p:spPr>
          <a:xfrm rot="20479661">
            <a:off x="701747" y="2770133"/>
            <a:ext cx="1978474" cy="1347901"/>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 mol Fe</a:t>
            </a:r>
          </a:p>
        </p:txBody>
      </p:sp>
      <p:sp>
        <p:nvSpPr>
          <p:cNvPr id="10" name="Arrow: Left 9">
            <a:extLst>
              <a:ext uri="{FF2B5EF4-FFF2-40B4-BE49-F238E27FC236}">
                <a16:creationId xmlns:a16="http://schemas.microsoft.com/office/drawing/2014/main" id="{6AD593D2-AC1C-2E20-F711-9296CAFC9721}"/>
              </a:ext>
            </a:extLst>
          </p:cNvPr>
          <p:cNvSpPr/>
          <p:nvPr/>
        </p:nvSpPr>
        <p:spPr>
          <a:xfrm>
            <a:off x="5932966" y="1370632"/>
            <a:ext cx="2977116" cy="223653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6,022.10</a:t>
            </a:r>
            <a:r>
              <a:rPr lang="en-US" sz="2800" b="1" baseline="30000" dirty="0">
                <a:solidFill>
                  <a:srgbClr val="FF0000"/>
                </a:solidFill>
                <a:latin typeface="Times New Roman" panose="02020603050405020304" pitchFamily="18" charset="0"/>
                <a:cs typeface="Times New Roman" panose="02020603050405020304" pitchFamily="18" charset="0"/>
              </a:rPr>
              <a:t>23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Fe</a:t>
            </a:r>
          </a:p>
        </p:txBody>
      </p:sp>
    </p:spTree>
    <p:extLst>
      <p:ext uri="{BB962C8B-B14F-4D97-AF65-F5344CB8AC3E}">
        <p14:creationId xmlns:p14="http://schemas.microsoft.com/office/powerpoint/2010/main" val="9234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Back to School Social Media XL by Slidesgo">
  <a:themeElements>
    <a:clrScheme name="Simple Light">
      <a:dk1>
        <a:srgbClr val="000000"/>
      </a:dk1>
      <a:lt1>
        <a:srgbClr val="FFFFFF"/>
      </a:lt1>
      <a:dk2>
        <a:srgbClr val="685CA7"/>
      </a:dk2>
      <a:lt2>
        <a:srgbClr val="AFA8D0"/>
      </a:lt2>
      <a:accent1>
        <a:srgbClr val="D77EAD"/>
      </a:accent1>
      <a:accent2>
        <a:srgbClr val="FFCB74"/>
      </a:accent2>
      <a:accent3>
        <a:srgbClr val="79CFE7"/>
      </a:accent3>
      <a:accent4>
        <a:srgbClr val="EF6952"/>
      </a:accent4>
      <a:accent5>
        <a:srgbClr val="51BFB0"/>
      </a:accent5>
      <a:accent6>
        <a:srgbClr val="F17FB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3309</Words>
  <Application>Microsoft Office PowerPoint</Application>
  <PresentationFormat>On-screen Show (16:9)</PresentationFormat>
  <Paragraphs>288</Paragraphs>
  <Slides>65</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Livvic</vt:lpstr>
      <vt:lpstr>Roboto Condensed Light</vt:lpstr>
      <vt:lpstr>Calibri</vt:lpstr>
      <vt:lpstr>Wingdings</vt:lpstr>
      <vt:lpstr>Zilla Slab</vt:lpstr>
      <vt:lpstr>Times New Roman</vt:lpstr>
      <vt:lpstr>Oswald SemiBold</vt:lpstr>
      <vt:lpstr>Open Sans</vt:lpstr>
      <vt:lpstr>Englebert</vt:lpstr>
      <vt:lpstr>Oswald Light</vt:lpstr>
      <vt:lpstr>Arial</vt:lpstr>
      <vt:lpstr>Cambria Math</vt:lpstr>
      <vt:lpstr>Zilla Slab Light</vt:lpstr>
      <vt:lpstr>Fira Sans Extra Condensed Medium</vt:lpstr>
      <vt:lpstr>Back to School Social Media XL by Slidesgo</vt:lpstr>
      <vt:lpstr>PowerPoint Presentation</vt:lpstr>
      <vt:lpstr>MỤC TIÊU</vt:lpstr>
      <vt:lpstr>Bằng phép đo thông thường, ta chỉ xác định được khối lượng chất rắn, chất lỏng hoặc thể tích của chất khí. Làm thế nào để biết lượng chất có bao nhiêu phân tử, nguyên tử? </vt:lpstr>
      <vt:lpstr>MOL</vt:lpstr>
      <vt:lpstr>MOL</vt:lpstr>
      <vt:lpstr>Khái niệm</vt:lpstr>
      <vt:lpstr>PowerPoint Presentation</vt:lpstr>
      <vt:lpstr>PowerPoint Presentation</vt:lpstr>
      <vt:lpstr>PowerPoint Presentation</vt:lpstr>
      <vt:lpstr>PowerPoint Presentation</vt:lpstr>
      <vt:lpstr>PowerPoint Presentation</vt:lpstr>
      <vt:lpstr>Mol là lượng chất có chứa NA (6,022.1023) nguyên tử hoặc phân tử của chất đó. Con số 6,022.1023 được gọi là số Avogadro và kí hiệu là NA.</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Khối lượng mol</vt:lpstr>
      <vt:lpstr>PowerPoint Presentation</vt:lpstr>
      <vt:lpstr>Khối lượng mol (kí hiệu là M) của một chất là khối lượng của NA nguyên tử hoặc phân tử chất đó tính theo đơn vị gam.</vt:lpstr>
      <vt:lpstr>Bảng 3.1. Khối lượng một số nguyên tử và khối lượng mol nguyên tử tương ứng</vt:lpstr>
      <vt:lpstr>Bảng 3.1. Khối lượng một số phân tử và khối lượng mol phân tử tương ứng</vt:lpstr>
      <vt:lpstr>Khối lượng mol (g/mol) của một chất và khối lượng nguyên tử hoặc phân tử của chất đó (amu) bằng nhau về trị số, khác về đơn vị đo.</vt:lpstr>
      <vt:lpstr>PowerPoint Presentation</vt:lpstr>
      <vt:lpstr>HOẠT ĐỘNG</vt:lpstr>
      <vt:lpstr>PowerPoint Presentation</vt:lpstr>
      <vt:lpstr>PowerPoint Presentation</vt:lpstr>
      <vt:lpstr>PowerPoint Presentation</vt:lpstr>
      <vt:lpstr>Thể tích mol chất khí</vt:lpstr>
      <vt:lpstr>PowerPoint Presentation</vt:lpstr>
      <vt:lpstr>Thể tích mol của chất khí là thể tích chiếm bởi NA phân tử của chất khí đó</vt:lpstr>
      <vt:lpstr>SO2</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TỈ KHỐI CHẤT KHÍ</vt:lpstr>
      <vt:lpstr>HOẠT ĐỘNG</vt:lpstr>
      <vt:lpstr>PowerPoint Presentation</vt:lpstr>
      <vt:lpstr>PowerPoint Presentation</vt:lpstr>
      <vt:lpstr>PowerPoint Presentation</vt:lpstr>
      <vt:lpstr>PowerPoint Presentation</vt:lpstr>
      <vt:lpstr>CHIA SẼ KIẾN THỨC</vt:lpstr>
      <vt:lpstr>PowerPoint Presentation</vt:lpstr>
      <vt:lpstr>PowerPoint Presentation</vt:lpstr>
      <vt:lpstr>PowerPoint Presentation</vt:lpstr>
      <vt:lpstr>PowerPoint Presentation</vt:lpstr>
      <vt:lpstr>TÔI TỎA SÁNG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THANH TOAN</dc:creator>
  <cp:lastModifiedBy>asus</cp:lastModifiedBy>
  <cp:revision>60</cp:revision>
  <dcterms:modified xsi:type="dcterms:W3CDTF">2023-10-16T05:07:17Z</dcterms:modified>
</cp:coreProperties>
</file>