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9"/>
  </p:notesMasterIdLst>
  <p:sldIdLst>
    <p:sldId id="569" r:id="rId2"/>
    <p:sldId id="256" r:id="rId3"/>
    <p:sldId id="257" r:id="rId4"/>
    <p:sldId id="263" r:id="rId5"/>
    <p:sldId id="258" r:id="rId6"/>
    <p:sldId id="259" r:id="rId7"/>
    <p:sldId id="570" r:id="rId8"/>
    <p:sldId id="620" r:id="rId9"/>
    <p:sldId id="641" r:id="rId10"/>
    <p:sldId id="642" r:id="rId11"/>
    <p:sldId id="643" r:id="rId12"/>
    <p:sldId id="622" r:id="rId13"/>
    <p:sldId id="623" r:id="rId14"/>
    <p:sldId id="573" r:id="rId15"/>
    <p:sldId id="624" r:id="rId16"/>
    <p:sldId id="625" r:id="rId17"/>
    <p:sldId id="644" r:id="rId18"/>
    <p:sldId id="646" r:id="rId19"/>
    <p:sldId id="645" r:id="rId20"/>
    <p:sldId id="626" r:id="rId21"/>
    <p:sldId id="260" r:id="rId22"/>
    <p:sldId id="574" r:id="rId23"/>
    <p:sldId id="627" r:id="rId24"/>
    <p:sldId id="571" r:id="rId25"/>
    <p:sldId id="628" r:id="rId26"/>
    <p:sldId id="629" r:id="rId27"/>
    <p:sldId id="630" r:id="rId28"/>
    <p:sldId id="575" r:id="rId29"/>
    <p:sldId id="577" r:id="rId30"/>
    <p:sldId id="272" r:id="rId31"/>
    <p:sldId id="576" r:id="rId32"/>
    <p:sldId id="262" r:id="rId33"/>
    <p:sldId id="647" r:id="rId34"/>
    <p:sldId id="578" r:id="rId35"/>
    <p:sldId id="579" r:id="rId36"/>
    <p:sldId id="631" r:id="rId37"/>
    <p:sldId id="632" r:id="rId38"/>
    <p:sldId id="633" r:id="rId39"/>
    <p:sldId id="608" r:id="rId40"/>
    <p:sldId id="612" r:id="rId41"/>
    <p:sldId id="648" r:id="rId42"/>
    <p:sldId id="649" r:id="rId43"/>
    <p:sldId id="634" r:id="rId44"/>
    <p:sldId id="635" r:id="rId45"/>
    <p:sldId id="636" r:id="rId46"/>
    <p:sldId id="637" r:id="rId47"/>
    <p:sldId id="638" r:id="rId48"/>
    <p:sldId id="639" r:id="rId49"/>
    <p:sldId id="640" r:id="rId50"/>
    <p:sldId id="607" r:id="rId51"/>
    <p:sldId id="650" r:id="rId52"/>
    <p:sldId id="651" r:id="rId53"/>
    <p:sldId id="278" r:id="rId54"/>
    <p:sldId id="619" r:id="rId55"/>
    <p:sldId id="274" r:id="rId56"/>
    <p:sldId id="284" r:id="rId57"/>
    <p:sldId id="283" r:id="rId58"/>
  </p:sldIdLst>
  <p:sldSz cx="9144000" cy="5143500" type="screen16x9"/>
  <p:notesSz cx="6858000" cy="9144000"/>
  <p:embeddedFontLst>
    <p:embeddedFont>
      <p:font typeface="Anton" pitchFamily="2" charset="0"/>
      <p:regular r:id="rId60"/>
    </p:embeddedFont>
    <p:embeddedFont>
      <p:font typeface="Calibri" panose="020F050202020403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Oxanium" panose="020B0604020202020204" charset="0"/>
      <p:regular r:id="rId69"/>
      <p:bold r:id="rId70"/>
    </p:embeddedFont>
    <p:embeddedFont>
      <p:font typeface="Prompt ExtraBold" panose="00000900000000000000" pitchFamily="2" charset="-34"/>
      <p:bold r:id="rId71"/>
      <p:boldItalic r:id="rId72"/>
    </p:embeddedFont>
    <p:embeddedFont>
      <p:font typeface="Prompt SemiBold" panose="00000700000000000000" pitchFamily="2" charset="-34"/>
      <p:regular r:id="rId73"/>
      <p:bold r:id="rId74"/>
      <p:italic r:id="rId75"/>
      <p:boldItalic r:id="rId76"/>
    </p:embeddedFont>
    <p:embeddedFont>
      <p:font typeface="Roboto Condensed Light" panose="02000000000000000000" pitchFamily="2"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txBody>
            <a:bodyPr/>
            <a:lstStyle/>
            <a:p>
              <a:endParaRPr lang="en-US"/>
            </a:p>
          </p:txBody>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3456</Words>
  <Application>Microsoft Office PowerPoint</Application>
  <PresentationFormat>On-screen Show (16:9)</PresentationFormat>
  <Paragraphs>254</Paragraphs>
  <Slides>57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Mulish SemiBold</vt:lpstr>
      <vt:lpstr>Wingdings</vt:lpstr>
      <vt:lpstr>Anton</vt:lpstr>
      <vt:lpstr>Prompt ExtraBold</vt:lpstr>
      <vt:lpstr>Courier New</vt:lpstr>
      <vt:lpstr>Times New Roman</vt:lpstr>
      <vt:lpstr>Oxanium</vt:lpstr>
      <vt:lpstr>Prompt SemiBold</vt:lpstr>
      <vt:lpstr>Loved by the King</vt:lpstr>
      <vt:lpstr>Open Sans</vt:lpstr>
      <vt:lpstr>Arial</vt:lpstr>
      <vt:lpstr>Roboto Condensed Light</vt:lpstr>
      <vt:lpstr>Calibri</vt:lpstr>
      <vt:lpstr>Microbiology Lab Technician CV by Slidesgo</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32</cp:revision>
  <dcterms:modified xsi:type="dcterms:W3CDTF">2023-10-16T05:00:21Z</dcterms:modified>
</cp:coreProperties>
</file>