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3.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4.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5.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9.xml" ContentType="application/vnd.openxmlformats-officedocument.presentationml.tags+xml"/>
  <Override PartName="/ppt/notesSlides/notesSlide11.xml" ContentType="application/vnd.openxmlformats-officedocument.presentationml.notesSlide+xml"/>
  <Override PartName="/ppt/tags/tag1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0"/>
  </p:notesMasterIdLst>
  <p:sldIdLst>
    <p:sldId id="409" r:id="rId4"/>
    <p:sldId id="410" r:id="rId5"/>
    <p:sldId id="464" r:id="rId6"/>
    <p:sldId id="411" r:id="rId7"/>
    <p:sldId id="468" r:id="rId8"/>
    <p:sldId id="443" r:id="rId9"/>
    <p:sldId id="470" r:id="rId10"/>
    <p:sldId id="475" r:id="rId11"/>
    <p:sldId id="477" r:id="rId12"/>
    <p:sldId id="476" r:id="rId13"/>
    <p:sldId id="469" r:id="rId14"/>
    <p:sldId id="473" r:id="rId15"/>
    <p:sldId id="262" r:id="rId16"/>
    <p:sldId id="444" r:id="rId17"/>
    <p:sldId id="281" r:id="rId18"/>
    <p:sldId id="1798" r:id="rId19"/>
    <p:sldId id="1800" r:id="rId20"/>
    <p:sldId id="1804" r:id="rId21"/>
    <p:sldId id="1799" r:id="rId22"/>
    <p:sldId id="1805" r:id="rId23"/>
    <p:sldId id="1803" r:id="rId24"/>
    <p:sldId id="445" r:id="rId25"/>
    <p:sldId id="1807" r:id="rId26"/>
    <p:sldId id="1809" r:id="rId27"/>
    <p:sldId id="1806" r:id="rId28"/>
    <p:sldId id="1810"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1">
          <p15:clr>
            <a:srgbClr val="A4A3A4"/>
          </p15:clr>
        </p15:guide>
        <p15:guide id="2" pos="426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gun Vagun" initials="V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C2BB"/>
    <a:srgbClr val="FFFFCC"/>
    <a:srgbClr val="666633"/>
    <a:srgbClr val="996633"/>
    <a:srgbClr val="E3F5FF"/>
    <a:srgbClr val="068A93"/>
    <a:srgbClr val="FFCCCC"/>
    <a:srgbClr val="08ABA1"/>
    <a:srgbClr val="FFFFFF"/>
    <a:srgbClr val="0463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64" autoAdjust="0"/>
    <p:restoredTop sz="94620" autoAdjust="0"/>
  </p:normalViewPr>
  <p:slideViewPr>
    <p:cSldViewPr snapToGrid="0">
      <p:cViewPr varScale="1">
        <p:scale>
          <a:sx n="68" d="100"/>
          <a:sy n="68" d="100"/>
        </p:scale>
        <p:origin x="960" y="72"/>
      </p:cViewPr>
      <p:guideLst>
        <p:guide orient="horz" pos="2201"/>
        <p:guide pos="426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21F07D-A9DB-4C59-B602-51CC88E2CCC6}" type="datetimeFigureOut">
              <a:rPr lang="zh-CN" altLang="en-US" smtClean="0"/>
              <a:t>2023/10/16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ADED6-A70D-4A5F-AAF8-36799E93BB12}" type="slidenum">
              <a:rPr lang="zh-CN" altLang="en-US" smtClean="0"/>
              <a:t>‹#›</a:t>
            </a:fld>
            <a:endParaRPr lang="zh-CN" altLang="en-US"/>
          </a:p>
        </p:txBody>
      </p:sp>
    </p:spTree>
    <p:extLst>
      <p:ext uri="{BB962C8B-B14F-4D97-AF65-F5344CB8AC3E}">
        <p14:creationId xmlns:p14="http://schemas.microsoft.com/office/powerpoint/2010/main" val="2044450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1</a:t>
            </a:fld>
            <a:endParaRPr lang="zh-CN" altLang="en-US"/>
          </a:p>
        </p:txBody>
      </p:sp>
    </p:spTree>
    <p:extLst>
      <p:ext uri="{BB962C8B-B14F-4D97-AF65-F5344CB8AC3E}">
        <p14:creationId xmlns:p14="http://schemas.microsoft.com/office/powerpoint/2010/main" val="3003063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10</a:t>
            </a:fld>
            <a:endParaRPr lang="zh-CN" altLang="en-US"/>
          </a:p>
        </p:txBody>
      </p:sp>
    </p:spTree>
    <p:extLst>
      <p:ext uri="{BB962C8B-B14F-4D97-AF65-F5344CB8AC3E}">
        <p14:creationId xmlns:p14="http://schemas.microsoft.com/office/powerpoint/2010/main" val="3191892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Dựa vào Hình 2.1, thành phần cấu tạo nên nguyên tử gồm:</a:t>
            </a:r>
          </a:p>
          <a:p>
            <a:pPr algn="l" latinLnBrk="0"/>
            <a:r>
              <a:rPr lang="vi-VN" b="0" i="0" dirty="0">
                <a:solidFill>
                  <a:srgbClr val="333333"/>
                </a:solidFill>
                <a:effectLst/>
                <a:latin typeface="OpenSans"/>
              </a:rPr>
              <a:t>   + Hạt nhân nằm ở tâm, mang điện tích dương</a:t>
            </a:r>
          </a:p>
          <a:p>
            <a:pPr algn="l" latinLnBrk="0"/>
            <a:r>
              <a:rPr lang="vi-VN" b="0" i="0" dirty="0">
                <a:solidFill>
                  <a:srgbClr val="333333"/>
                </a:solidFill>
                <a:effectLst/>
                <a:latin typeface="OpenSans"/>
              </a:rPr>
              <a:t>   + Các electron mang điện tích âm, chuyển động xung quanh hạt nhân như các hành tinh quay xung quanh mặt trời</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11</a:t>
            </a:fld>
            <a:endParaRPr lang="zh-CN" altLang="en-US"/>
          </a:p>
        </p:txBody>
      </p:sp>
    </p:spTree>
    <p:extLst>
      <p:ext uri="{BB962C8B-B14F-4D97-AF65-F5344CB8AC3E}">
        <p14:creationId xmlns:p14="http://schemas.microsoft.com/office/powerpoint/2010/main" val="1357590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Áp dụng mô hình nguyên tử của Bo</a:t>
            </a:r>
          </a:p>
          <a:p>
            <a:pPr algn="l" latinLnBrk="0"/>
            <a:r>
              <a:rPr lang="vi-VN" b="0" i="0" dirty="0">
                <a:solidFill>
                  <a:srgbClr val="333333"/>
                </a:solidFill>
                <a:effectLst/>
                <a:latin typeface="OpenSans"/>
              </a:rPr>
              <a:t>- Nguyên tử hydrogen:</a:t>
            </a:r>
          </a:p>
          <a:p>
            <a:pPr algn="l" latinLnBrk="0"/>
            <a:r>
              <a:rPr lang="vi-VN" b="0" i="0" dirty="0">
                <a:solidFill>
                  <a:srgbClr val="333333"/>
                </a:solidFill>
                <a:effectLst/>
                <a:latin typeface="OpenSans"/>
              </a:rPr>
              <a:t>   + Hạt nhân nằm ở tâm, mang điện tích dương</a:t>
            </a:r>
          </a:p>
          <a:p>
            <a:pPr algn="l" latinLnBrk="0"/>
            <a:r>
              <a:rPr lang="vi-VN" b="0" i="0" dirty="0">
                <a:solidFill>
                  <a:srgbClr val="333333"/>
                </a:solidFill>
                <a:effectLst/>
                <a:latin typeface="OpenSans"/>
              </a:rPr>
              <a:t>   + Có 1 electron (mang điện tích âm) nằm ở lớp thứ nhất, quay xung quanh hạt nhân</a:t>
            </a:r>
          </a:p>
          <a:p>
            <a:pPr algn="l" latinLnBrk="0"/>
            <a:r>
              <a:rPr lang="vi-VN" b="0" i="0" dirty="0">
                <a:solidFill>
                  <a:srgbClr val="333333"/>
                </a:solidFill>
                <a:effectLst/>
                <a:latin typeface="OpenSans"/>
              </a:rPr>
              <a:t>- Nguyên tử carbon:</a:t>
            </a:r>
          </a:p>
          <a:p>
            <a:pPr algn="l" latinLnBrk="0"/>
            <a:r>
              <a:rPr lang="vi-VN" b="0" i="0" dirty="0">
                <a:solidFill>
                  <a:srgbClr val="333333"/>
                </a:solidFill>
                <a:effectLst/>
                <a:latin typeface="OpenSans"/>
              </a:rPr>
              <a:t>   + Hạt nhân nằm ở tâm, mang điện tích dương</a:t>
            </a:r>
          </a:p>
          <a:p>
            <a:pPr algn="l" latinLnBrk="0"/>
            <a:r>
              <a:rPr lang="vi-VN" b="0" i="0" dirty="0">
                <a:solidFill>
                  <a:srgbClr val="333333"/>
                </a:solidFill>
                <a:effectLst/>
                <a:latin typeface="OpenSans"/>
              </a:rPr>
              <a:t>   + Có 2 lớp electron và 6 electron phân bố ở các lớp: lớp thứ nhất có 2 electron, lớp thứ 2 có 4 electron. Các electron quay xung quanh hạt nhân.</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12</a:t>
            </a:fld>
            <a:endParaRPr lang="zh-CN" altLang="en-US"/>
          </a:p>
        </p:txBody>
      </p:sp>
    </p:spTree>
    <p:extLst>
      <p:ext uri="{BB962C8B-B14F-4D97-AF65-F5344CB8AC3E}">
        <p14:creationId xmlns:p14="http://schemas.microsoft.com/office/powerpoint/2010/main" val="237287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e7d0784fe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e7d0784fe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14</a:t>
            </a:fld>
            <a:endParaRPr lang="zh-CN" altLang="en-US"/>
          </a:p>
        </p:txBody>
      </p:sp>
    </p:spTree>
    <p:extLst>
      <p:ext uri="{BB962C8B-B14F-4D97-AF65-F5344CB8AC3E}">
        <p14:creationId xmlns:p14="http://schemas.microsoft.com/office/powerpoint/2010/main" val="61907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9e7d0784fe_0_1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9e7d0784fe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1.</a:t>
            </a:r>
            <a:endParaRPr lang="vi-VN" b="0" i="0" dirty="0">
              <a:solidFill>
                <a:srgbClr val="333333"/>
              </a:solidFill>
              <a:effectLst/>
              <a:latin typeface="OpenSans"/>
            </a:endParaRPr>
          </a:p>
          <a:p>
            <a:pPr algn="l" latinLnBrk="0"/>
            <a:r>
              <a:rPr lang="vi-VN" b="0" i="0" dirty="0">
                <a:solidFill>
                  <a:srgbClr val="333333"/>
                </a:solidFill>
                <a:effectLst/>
                <a:latin typeface="OpenSans"/>
              </a:rPr>
              <a:t>Quan sát Hình 2.4:</a:t>
            </a:r>
          </a:p>
          <a:p>
            <a:pPr algn="l" latinLnBrk="0"/>
            <a:r>
              <a:rPr lang="vi-VN" b="0" i="0" dirty="0">
                <a:solidFill>
                  <a:srgbClr val="333333"/>
                </a:solidFill>
                <a:effectLst/>
                <a:latin typeface="OpenSans"/>
              </a:rPr>
              <a:t>- Hạt nhân nguyên tử gồm nhiều hạt: 2 hạt proton và 2 hạt neutron</a:t>
            </a:r>
          </a:p>
          <a:p>
            <a:pPr algn="l" latinLnBrk="0"/>
            <a:r>
              <a:rPr lang="vi-VN" b="0" i="0" dirty="0">
                <a:solidFill>
                  <a:srgbClr val="333333"/>
                </a:solidFill>
                <a:effectLst/>
                <a:latin typeface="OpenSans"/>
              </a:rPr>
              <a:t>- Các hạt đó thuộc nhiều loại hạt, đó là: proton (màu đỏ), neutron (màu vàng)</a:t>
            </a:r>
          </a:p>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Số đơn vị điện tích hạt nhân (Z) bằng tổng số hạt proton trong hạt nhân</a:t>
            </a:r>
          </a:p>
          <a:p>
            <a:pPr algn="l" latinLnBrk="0"/>
            <a:r>
              <a:rPr lang="vi-VN" b="0" i="0" dirty="0">
                <a:solidFill>
                  <a:srgbClr val="333333"/>
                </a:solidFill>
                <a:effectLst/>
                <a:latin typeface="OpenSans"/>
              </a:rPr>
              <a:t>- Trong Hình 2.4, Helium có 2 proton (hạt màu đỏ)</a:t>
            </a:r>
          </a:p>
          <a:p>
            <a:pPr algn="l" latinLnBrk="0"/>
            <a:r>
              <a:rPr lang="vi-VN" b="0" i="0" dirty="0">
                <a:solidFill>
                  <a:srgbClr val="333333"/>
                </a:solidFill>
                <a:effectLst/>
                <a:latin typeface="OpenSans"/>
              </a:rPr>
              <a:t>=&gt; Số đơn vị điện tích hạt nhân của helium là: Z = 2</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16</a:t>
            </a:fld>
            <a:endParaRPr lang="zh-CN" altLang="en-US"/>
          </a:p>
        </p:txBody>
      </p:sp>
    </p:spTree>
    <p:extLst>
      <p:ext uri="{BB962C8B-B14F-4D97-AF65-F5344CB8AC3E}">
        <p14:creationId xmlns:p14="http://schemas.microsoft.com/office/powerpoint/2010/main" val="1786817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e7d0784fe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e7d0784fe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454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18</a:t>
            </a:fld>
            <a:endParaRPr lang="zh-CN" altLang="en-US"/>
          </a:p>
        </p:txBody>
      </p:sp>
    </p:spTree>
    <p:extLst>
      <p:ext uri="{BB962C8B-B14F-4D97-AF65-F5344CB8AC3E}">
        <p14:creationId xmlns:p14="http://schemas.microsoft.com/office/powerpoint/2010/main" val="2304721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Các nguyên tử carbon, nitrogen, oxygen đều có 2 lớp electron</a:t>
            </a:r>
          </a:p>
          <a:p>
            <a:pPr algn="l" latinLnBrk="0"/>
            <a:r>
              <a:rPr lang="vi-VN" b="0" i="0" dirty="0">
                <a:solidFill>
                  <a:srgbClr val="333333"/>
                </a:solidFill>
                <a:effectLst/>
                <a:latin typeface="OpenSans"/>
              </a:rPr>
              <a:t>- Lớp thứ 2 chứa tối đa 8 electron</a:t>
            </a:r>
          </a:p>
          <a:p>
            <a:pPr algn="l" latinLnBrk="0"/>
            <a:r>
              <a:rPr lang="vi-VN" b="0" i="0" dirty="0">
                <a:solidFill>
                  <a:srgbClr val="333333"/>
                </a:solidFill>
                <a:effectLst/>
                <a:latin typeface="OpenSans"/>
              </a:rPr>
              <a:t>   + Nguyên tử carbon có 4 electron ở lớp thứ 2 =&gt; Chưa được điền tối đa =&gt; Cần thêm 4 electron để lớp electron ngoài cùng có số electron tối đa</a:t>
            </a:r>
          </a:p>
          <a:p>
            <a:pPr algn="l" latinLnBrk="0"/>
            <a:r>
              <a:rPr lang="vi-VN" b="0" i="0" dirty="0">
                <a:solidFill>
                  <a:srgbClr val="333333"/>
                </a:solidFill>
                <a:effectLst/>
                <a:latin typeface="OpenSans"/>
              </a:rPr>
              <a:t>   + Nguyên tử oxygen có 6 electron ở lớp thứ 2 =&gt; Chưa được điền tối đa =&gt; Cần thêm 2 electron để lớp electron ngoài cùng có số electron tối đa</a:t>
            </a:r>
          </a:p>
          <a:p>
            <a:pPr algn="l" latinLnBrk="0"/>
            <a:r>
              <a:rPr lang="vi-VN" b="0" i="0" dirty="0">
                <a:solidFill>
                  <a:srgbClr val="333333"/>
                </a:solidFill>
                <a:effectLst/>
                <a:latin typeface="OpenSans"/>
              </a:rPr>
              <a:t>   + Nguyên tử nitrogen có 5 electron ở lớp thứ 2 =&gt; Chưa được điền tối đa =&gt; Cần thêm 3 electron để lớp electron ngoài cùng có số electron tối đa</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19</a:t>
            </a:fld>
            <a:endParaRPr lang="zh-CN" altLang="en-US"/>
          </a:p>
        </p:txBody>
      </p:sp>
    </p:spTree>
    <p:extLst>
      <p:ext uri="{BB962C8B-B14F-4D97-AF65-F5344CB8AC3E}">
        <p14:creationId xmlns:p14="http://schemas.microsoft.com/office/powerpoint/2010/main" val="571936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2</a:t>
            </a:fld>
            <a:endParaRPr lang="zh-CN" altLang="en-US"/>
          </a:p>
        </p:txBody>
      </p:sp>
    </p:spTree>
    <p:extLst>
      <p:ext uri="{BB962C8B-B14F-4D97-AF65-F5344CB8AC3E}">
        <p14:creationId xmlns:p14="http://schemas.microsoft.com/office/powerpoint/2010/main" val="795186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1.</a:t>
            </a:r>
            <a:endParaRPr lang="vi-VN" b="0" i="0" dirty="0">
              <a:solidFill>
                <a:srgbClr val="333333"/>
              </a:solidFill>
              <a:effectLst/>
              <a:latin typeface="OpenSans"/>
            </a:endParaRPr>
          </a:p>
          <a:p>
            <a:pPr algn="l" latinLnBrk="0"/>
            <a:r>
              <a:rPr lang="vi-VN" b="0" i="0" dirty="0">
                <a:solidFill>
                  <a:srgbClr val="333333"/>
                </a:solidFill>
                <a:effectLst/>
                <a:latin typeface="OpenSans"/>
              </a:rPr>
              <a:t>- Các electron sắp xếp thành từng lớp theo thứ tự từ trong ra ngoài: Lớp thứ nhất (lớp trong cùng) → Lớp thứ 2 → Lớp thứ 3</a:t>
            </a:r>
          </a:p>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Số electron trên từng lớp ở vỏ nguyên tử chlorine:</a:t>
            </a:r>
          </a:p>
          <a:p>
            <a:pPr algn="l" latinLnBrk="0"/>
            <a:r>
              <a:rPr lang="vi-VN" b="0" i="0" dirty="0">
                <a:solidFill>
                  <a:srgbClr val="333333"/>
                </a:solidFill>
                <a:effectLst/>
                <a:latin typeface="OpenSans"/>
              </a:rPr>
              <a:t>   + Lớp thứ nhất có 2 electron</a:t>
            </a:r>
          </a:p>
          <a:p>
            <a:pPr algn="l" latinLnBrk="0"/>
            <a:r>
              <a:rPr lang="vi-VN" b="0" i="0" dirty="0">
                <a:solidFill>
                  <a:srgbClr val="333333"/>
                </a:solidFill>
                <a:effectLst/>
                <a:latin typeface="OpenSans"/>
              </a:rPr>
              <a:t>   + Lớp thứ hai có 8 electron</a:t>
            </a:r>
          </a:p>
          <a:p>
            <a:pPr algn="l" latinLnBrk="0"/>
            <a:r>
              <a:rPr lang="vi-VN" b="0" i="0" dirty="0">
                <a:solidFill>
                  <a:srgbClr val="333333"/>
                </a:solidFill>
                <a:effectLst/>
                <a:latin typeface="OpenSans"/>
              </a:rPr>
              <a:t>   + Lớp thứ ba có 7 electron</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20</a:t>
            </a:fld>
            <a:endParaRPr lang="zh-CN" altLang="en-US"/>
          </a:p>
        </p:txBody>
      </p:sp>
    </p:spTree>
    <p:extLst>
      <p:ext uri="{BB962C8B-B14F-4D97-AF65-F5344CB8AC3E}">
        <p14:creationId xmlns:p14="http://schemas.microsoft.com/office/powerpoint/2010/main" val="3139342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e7d0784fe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e7d0784fe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7897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22</a:t>
            </a:fld>
            <a:endParaRPr lang="zh-CN" altLang="en-US"/>
          </a:p>
        </p:txBody>
      </p:sp>
    </p:spTree>
    <p:extLst>
      <p:ext uri="{BB962C8B-B14F-4D97-AF65-F5344CB8AC3E}">
        <p14:creationId xmlns:p14="http://schemas.microsoft.com/office/powerpoint/2010/main" val="3239116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1.</a:t>
            </a:r>
            <a:endParaRPr lang="vi-VN" b="0" i="0" dirty="0">
              <a:solidFill>
                <a:srgbClr val="333333"/>
              </a:solidFill>
              <a:effectLst/>
              <a:latin typeface="OpenSans"/>
            </a:endParaRPr>
          </a:p>
          <a:p>
            <a:pPr algn="l" latinLnBrk="0"/>
            <a:r>
              <a:rPr lang="vi-VN" b="0" i="0" dirty="0">
                <a:solidFill>
                  <a:srgbClr val="333333"/>
                </a:solidFill>
                <a:effectLst/>
                <a:latin typeface="OpenSans"/>
              </a:rPr>
              <a:t>- Các electron sắp xếp thành từng lớp theo thứ tự từ trong ra ngoài: Lớp thứ nhất (lớp trong cùng) → Lớp thứ 2 → Lớp thứ 3</a:t>
            </a:r>
          </a:p>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Số electron trên từng lớp ở vỏ nguyên tử chlorine:</a:t>
            </a:r>
          </a:p>
          <a:p>
            <a:pPr algn="l" latinLnBrk="0"/>
            <a:r>
              <a:rPr lang="vi-VN" b="0" i="0" dirty="0">
                <a:solidFill>
                  <a:srgbClr val="333333"/>
                </a:solidFill>
                <a:effectLst/>
                <a:latin typeface="OpenSans"/>
              </a:rPr>
              <a:t>   + Lớp thứ nhất có 2 electron</a:t>
            </a:r>
          </a:p>
          <a:p>
            <a:pPr algn="l" latinLnBrk="0"/>
            <a:r>
              <a:rPr lang="vi-VN" b="0" i="0" dirty="0">
                <a:solidFill>
                  <a:srgbClr val="333333"/>
                </a:solidFill>
                <a:effectLst/>
                <a:latin typeface="OpenSans"/>
              </a:rPr>
              <a:t>   + Lớp thứ hai có 8 electron</a:t>
            </a:r>
          </a:p>
          <a:p>
            <a:pPr algn="l" latinLnBrk="0"/>
            <a:r>
              <a:rPr lang="vi-VN" b="0" i="0" dirty="0">
                <a:solidFill>
                  <a:srgbClr val="333333"/>
                </a:solidFill>
                <a:effectLst/>
                <a:latin typeface="OpenSans"/>
              </a:rPr>
              <a:t>   + Lớp thứ ba có 7 electron</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23</a:t>
            </a:fld>
            <a:endParaRPr lang="zh-CN" altLang="en-US"/>
          </a:p>
        </p:txBody>
      </p:sp>
    </p:spTree>
    <p:extLst>
      <p:ext uri="{BB962C8B-B14F-4D97-AF65-F5344CB8AC3E}">
        <p14:creationId xmlns:p14="http://schemas.microsoft.com/office/powerpoint/2010/main" val="256141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1.</a:t>
            </a:r>
            <a:endParaRPr lang="vi-VN" b="0" i="0" dirty="0">
              <a:solidFill>
                <a:srgbClr val="333333"/>
              </a:solidFill>
              <a:effectLst/>
              <a:latin typeface="OpenSans"/>
            </a:endParaRPr>
          </a:p>
          <a:p>
            <a:pPr algn="l" latinLnBrk="0"/>
            <a:r>
              <a:rPr lang="vi-VN" b="0" i="0" dirty="0">
                <a:solidFill>
                  <a:srgbClr val="333333"/>
                </a:solidFill>
                <a:effectLst/>
                <a:latin typeface="OpenSans"/>
              </a:rPr>
              <a:t>- Các electron sắp xếp thành từng lớp theo thứ tự từ trong ra ngoài: Lớp thứ nhất (lớp trong cùng) → Lớp thứ 2 → Lớp thứ 3</a:t>
            </a:r>
          </a:p>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Số electron trên từng lớp ở vỏ nguyên tử chlorine:</a:t>
            </a:r>
          </a:p>
          <a:p>
            <a:pPr algn="l" latinLnBrk="0"/>
            <a:r>
              <a:rPr lang="vi-VN" b="0" i="0" dirty="0">
                <a:solidFill>
                  <a:srgbClr val="333333"/>
                </a:solidFill>
                <a:effectLst/>
                <a:latin typeface="OpenSans"/>
              </a:rPr>
              <a:t>   + Lớp thứ nhất có 2 electron</a:t>
            </a:r>
          </a:p>
          <a:p>
            <a:pPr algn="l" latinLnBrk="0"/>
            <a:r>
              <a:rPr lang="vi-VN" b="0" i="0" dirty="0">
                <a:solidFill>
                  <a:srgbClr val="333333"/>
                </a:solidFill>
                <a:effectLst/>
                <a:latin typeface="OpenSans"/>
              </a:rPr>
              <a:t>   + Lớp thứ hai có 8 electron</a:t>
            </a:r>
          </a:p>
          <a:p>
            <a:pPr algn="l" latinLnBrk="0"/>
            <a:r>
              <a:rPr lang="vi-VN" b="0" i="0" dirty="0">
                <a:solidFill>
                  <a:srgbClr val="333333"/>
                </a:solidFill>
                <a:effectLst/>
                <a:latin typeface="OpenSans"/>
              </a:rPr>
              <a:t>   + Lớp thứ ba có 7 electron</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24</a:t>
            </a:fld>
            <a:endParaRPr lang="zh-CN" altLang="en-US"/>
          </a:p>
        </p:txBody>
      </p:sp>
    </p:spTree>
    <p:extLst>
      <p:ext uri="{BB962C8B-B14F-4D97-AF65-F5344CB8AC3E}">
        <p14:creationId xmlns:p14="http://schemas.microsoft.com/office/powerpoint/2010/main" val="2437338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e7d0784fe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e7d0784fe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7507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 Nguyên tử có kích thước vô cùng nhỏ, cấu tạo rỗng.</a:t>
            </a:r>
          </a:p>
          <a:p>
            <a:pPr algn="l" latinLnBrk="0"/>
            <a:r>
              <a:rPr lang="vi-VN" b="0" i="0" dirty="0">
                <a:solidFill>
                  <a:srgbClr val="333333"/>
                </a:solidFill>
                <a:effectLst/>
                <a:latin typeface="OpenSans"/>
              </a:rPr>
              <a:t>- Gồm 3 hạt:</a:t>
            </a:r>
          </a:p>
          <a:p>
            <a:pPr algn="l" latinLnBrk="0"/>
            <a:r>
              <a:rPr lang="vi-VN" b="0" i="0" dirty="0">
                <a:solidFill>
                  <a:srgbClr val="333333"/>
                </a:solidFill>
                <a:effectLst/>
                <a:latin typeface="OpenSans"/>
              </a:rPr>
              <a:t>   + Proton mang điện tích dương</a:t>
            </a:r>
          </a:p>
          <a:p>
            <a:pPr algn="l" latinLnBrk="0"/>
            <a:r>
              <a:rPr lang="vi-VN" b="0" i="0" dirty="0">
                <a:solidFill>
                  <a:srgbClr val="333333"/>
                </a:solidFill>
                <a:effectLst/>
                <a:latin typeface="OpenSans"/>
              </a:rPr>
              <a:t>   + Neutron không mang điện</a:t>
            </a:r>
          </a:p>
          <a:p>
            <a:pPr algn="l" latinLnBrk="0"/>
            <a:r>
              <a:rPr lang="vi-VN" b="0" i="0" dirty="0">
                <a:solidFill>
                  <a:srgbClr val="333333"/>
                </a:solidFill>
                <a:effectLst/>
                <a:latin typeface="OpenSans"/>
              </a:rPr>
              <a:t>   + Electron mang điện tích âm</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3</a:t>
            </a:fld>
            <a:endParaRPr lang="zh-CN" altLang="en-US"/>
          </a:p>
        </p:txBody>
      </p:sp>
    </p:spTree>
    <p:extLst>
      <p:ext uri="{BB962C8B-B14F-4D97-AF65-F5344CB8AC3E}">
        <p14:creationId xmlns:p14="http://schemas.microsoft.com/office/powerpoint/2010/main" val="582569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4</a:t>
            </a:fld>
            <a:endParaRPr lang="zh-CN" altLang="en-US"/>
          </a:p>
        </p:txBody>
      </p:sp>
    </p:spTree>
    <p:extLst>
      <p:ext uri="{BB962C8B-B14F-4D97-AF65-F5344CB8AC3E}">
        <p14:creationId xmlns:p14="http://schemas.microsoft.com/office/powerpoint/2010/main" val="3199175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 Theo Đê – mô – crit: Nguyên tử là một loại hạt vô cùng nhỏ, tạo nên sự đa dạng của vạn vật. Nguyên tử là loại hạt nhỏ nhất của một vật</a:t>
            </a:r>
          </a:p>
          <a:p>
            <a:pPr algn="l" latinLnBrk="0"/>
            <a:r>
              <a:rPr lang="vi-VN" b="0" i="0" dirty="0">
                <a:solidFill>
                  <a:srgbClr val="333333"/>
                </a:solidFill>
                <a:effectLst/>
                <a:latin typeface="OpenSans"/>
              </a:rPr>
              <a:t>- Theo Đan – tơn: Tồn tại các đơn vị chất tối thiểu (được gọi là nguyên tử) để chúng kết hợp vừa đủ với nhau.</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5</a:t>
            </a:fld>
            <a:endParaRPr lang="zh-CN" altLang="en-US"/>
          </a:p>
        </p:txBody>
      </p:sp>
    </p:spTree>
    <p:extLst>
      <p:ext uri="{BB962C8B-B14F-4D97-AF65-F5344CB8AC3E}">
        <p14:creationId xmlns:p14="http://schemas.microsoft.com/office/powerpoint/2010/main" val="3535218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6</a:t>
            </a:fld>
            <a:endParaRPr lang="zh-CN" altLang="en-US"/>
          </a:p>
        </p:txBody>
      </p:sp>
    </p:spTree>
    <p:extLst>
      <p:ext uri="{BB962C8B-B14F-4D97-AF65-F5344CB8AC3E}">
        <p14:creationId xmlns:p14="http://schemas.microsoft.com/office/powerpoint/2010/main" val="3784530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7</a:t>
            </a:fld>
            <a:endParaRPr lang="zh-CN" altLang="en-US"/>
          </a:p>
        </p:txBody>
      </p:sp>
    </p:spTree>
    <p:extLst>
      <p:ext uri="{BB962C8B-B14F-4D97-AF65-F5344CB8AC3E}">
        <p14:creationId xmlns:p14="http://schemas.microsoft.com/office/powerpoint/2010/main" val="1751160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8</a:t>
            </a:fld>
            <a:endParaRPr lang="zh-CN" altLang="en-US"/>
          </a:p>
        </p:txBody>
      </p:sp>
    </p:spTree>
    <p:extLst>
      <p:ext uri="{BB962C8B-B14F-4D97-AF65-F5344CB8AC3E}">
        <p14:creationId xmlns:p14="http://schemas.microsoft.com/office/powerpoint/2010/main" val="1760235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9</a:t>
            </a:fld>
            <a:endParaRPr lang="zh-CN" altLang="en-US"/>
          </a:p>
        </p:txBody>
      </p:sp>
    </p:spTree>
    <p:extLst>
      <p:ext uri="{BB962C8B-B14F-4D97-AF65-F5344CB8AC3E}">
        <p14:creationId xmlns:p14="http://schemas.microsoft.com/office/powerpoint/2010/main" val="2941183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slideMaster" Target="../slideMasters/slideMaster1.xml"/><Relationship Id="rId4" Type="http://schemas.openxmlformats.org/officeDocument/2006/relationships/tags" Target="../tags/tag6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Master" Target="../slideMasters/slideMaster1.xml"/><Relationship Id="rId5" Type="http://schemas.openxmlformats.org/officeDocument/2006/relationships/tags" Target="../tags/tag71.xml"/><Relationship Id="rId4" Type="http://schemas.openxmlformats.org/officeDocument/2006/relationships/tags" Target="../tags/tag7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10" Type="http://schemas.openxmlformats.org/officeDocument/2006/relationships/hyperlink" Target="http://www.1ppt.com/hangye/" TargetMode="External"/><Relationship Id="rId4" Type="http://schemas.openxmlformats.org/officeDocument/2006/relationships/tags" Target="../tags/tag40.xml"/><Relationship Id="rId9"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slideMaster" Target="../slideMasters/slideMaster1.xml"/><Relationship Id="rId4" Type="http://schemas.openxmlformats.org/officeDocument/2006/relationships/tags" Target="../tags/tag48.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2023/10/16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2023/10/16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2023/10/16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6494ED1-02D7-4220-AD05-9CCE43D622EF}" type="datetimeFigureOut">
              <a:rPr lang="zh-CN" altLang="en-US" smtClean="0"/>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06494ED1-02D7-4220-AD05-9CCE43D622EF}" type="datetimeFigureOut">
              <a:rPr lang="zh-CN" altLang="en-US" smtClean="0"/>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BD6781-2994-405C-A6F3-05E2E2B6087E}" type="slidenum">
              <a:rPr lang="zh-CN" altLang="en-US" smtClean="0"/>
              <a:t>‹#›</a:t>
            </a:fld>
            <a:endParaRPr lang="zh-CN" altLang="en-US"/>
          </a:p>
        </p:txBody>
      </p:sp>
      <p:sp>
        <p:nvSpPr>
          <p:cNvPr id="9" name="文本框 8"/>
          <p:cNvSpPr txBox="1"/>
          <p:nvPr userDrawn="1"/>
        </p:nvSpPr>
        <p:spPr>
          <a:xfrm>
            <a:off x="891540" y="254000"/>
            <a:ext cx="4052570" cy="521970"/>
          </a:xfrm>
          <a:prstGeom prst="rect">
            <a:avLst/>
          </a:prstGeom>
          <a:noFill/>
        </p:spPr>
        <p:txBody>
          <a:bodyPr wrap="square" rtlCol="0">
            <a:spAutoFit/>
          </a:bodyPr>
          <a:lstStyle/>
          <a:p>
            <a:pPr algn="l"/>
            <a:r>
              <a:rPr lang="en-US" altLang="zh-CN" sz="2800" b="1" dirty="0">
                <a:solidFill>
                  <a:srgbClr val="046382"/>
                </a:solidFill>
                <a:latin typeface="思源黑体 Light" panose="020B0300000000000000" charset="-122"/>
                <a:ea typeface="思源黑体 Light" panose="020B0300000000000000" charset="-122"/>
                <a:cs typeface="思源黑体 Light" panose="020B0300000000000000" charset="-122"/>
              </a:rPr>
              <a:t>Add title text</a:t>
            </a:r>
            <a:endParaRPr lang="zh-CN" altLang="en-US" sz="2800" b="1" dirty="0">
              <a:solidFill>
                <a:srgbClr val="046382"/>
              </a:solidFill>
              <a:latin typeface="思源黑体 Light" panose="020B0300000000000000" charset="-122"/>
              <a:ea typeface="思源黑体 Light" panose="020B0300000000000000" charset="-122"/>
              <a:cs typeface="思源黑体 Light" panose="020B0300000000000000" charset="-122"/>
            </a:endParaRPr>
          </a:p>
        </p:txBody>
      </p:sp>
      <p:grpSp>
        <p:nvGrpSpPr>
          <p:cNvPr id="35" name="组合 34"/>
          <p:cNvGrpSpPr/>
          <p:nvPr userDrawn="1"/>
        </p:nvGrpSpPr>
        <p:grpSpPr>
          <a:xfrm>
            <a:off x="-76200" y="225425"/>
            <a:ext cx="986155" cy="387985"/>
            <a:chOff x="11103" y="6584"/>
            <a:chExt cx="10927" cy="4296"/>
          </a:xfrm>
        </p:grpSpPr>
        <p:pic>
          <p:nvPicPr>
            <p:cNvPr id="29" name="图片 28" descr="资源 2"/>
            <p:cNvPicPr>
              <a:picLocks noChangeAspect="1"/>
            </p:cNvPicPr>
            <p:nvPr/>
          </p:nvPicPr>
          <p:blipFill>
            <a:blip r:embed="rId2"/>
            <a:srcRect l="-6114" t="-37553"/>
            <a:stretch>
              <a:fillRect/>
            </a:stretch>
          </p:blipFill>
          <p:spPr>
            <a:xfrm rot="21000000">
              <a:off x="11103" y="6584"/>
              <a:ext cx="9742" cy="4125"/>
            </a:xfrm>
            <a:prstGeom prst="rect">
              <a:avLst/>
            </a:prstGeom>
          </p:spPr>
        </p:pic>
        <p:pic>
          <p:nvPicPr>
            <p:cNvPr id="10" name="图片 9" descr="资源 3"/>
            <p:cNvPicPr>
              <a:picLocks noChangeAspect="1"/>
            </p:cNvPicPr>
            <p:nvPr/>
          </p:nvPicPr>
          <p:blipFill>
            <a:blip r:embed="rId3"/>
            <a:stretch>
              <a:fillRect/>
            </a:stretch>
          </p:blipFill>
          <p:spPr>
            <a:xfrm rot="21000000">
              <a:off x="11730" y="8360"/>
              <a:ext cx="10300" cy="252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6494ED1-02D7-4220-AD05-9CCE43D622EF}" type="datetimeFigureOut">
              <a:rPr lang="zh-CN" altLang="en-US" smtClean="0"/>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06494ED1-02D7-4220-AD05-9CCE43D622EF}" type="datetimeFigureOut">
              <a:rPr lang="zh-CN" altLang="en-US" smtClean="0"/>
              <a:t>2023/10/16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06494ED1-02D7-4220-AD05-9CCE43D622EF}" type="datetimeFigureOut">
              <a:rPr lang="zh-CN" altLang="en-US" smtClean="0"/>
              <a:t>2023/10/16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6494ED1-02D7-4220-AD05-9CCE43D622EF}" type="datetimeFigureOut">
              <a:rPr lang="zh-CN" altLang="en-US" smtClean="0"/>
              <a:t>2023/10/16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494ED1-02D7-4220-AD05-9CCE43D622EF}" type="datetimeFigureOut">
              <a:rPr lang="zh-CN" altLang="en-US" smtClean="0"/>
              <a:t>2023/10/16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494ED1-02D7-4220-AD05-9CCE43D622EF}" type="datetimeFigureOut">
              <a:rPr lang="zh-CN" altLang="en-US" smtClean="0"/>
              <a:t>2023/10/16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494ED1-02D7-4220-AD05-9CCE43D622EF}" type="datetimeFigureOut">
              <a:rPr lang="zh-CN" altLang="en-US" smtClean="0"/>
              <a:t>2023/10/16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6494ED1-02D7-4220-AD05-9CCE43D622EF}" type="datetimeFigureOut">
              <a:rPr lang="zh-CN" altLang="en-US" smtClean="0"/>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6494ED1-02D7-4220-AD05-9CCE43D622EF}" type="datetimeFigureOut">
              <a:rPr lang="zh-CN" altLang="en-US" smtClean="0"/>
              <a:t>2023/10/16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1">
  <p:cSld name="Quote 1">
    <p:bg>
      <p:bgPr>
        <a:solidFill>
          <a:schemeClr val="dk2"/>
        </a:solidFill>
        <a:effectLst/>
      </p:bgPr>
    </p:bg>
    <p:spTree>
      <p:nvGrpSpPr>
        <p:cNvPr id="1" name="Shape 140"/>
        <p:cNvGrpSpPr/>
        <p:nvPr/>
      </p:nvGrpSpPr>
      <p:grpSpPr>
        <a:xfrm>
          <a:off x="0" y="0"/>
          <a:ext cx="0" cy="0"/>
          <a:chOff x="0" y="0"/>
          <a:chExt cx="0" cy="0"/>
        </a:xfrm>
      </p:grpSpPr>
      <p:sp>
        <p:nvSpPr>
          <p:cNvPr id="141" name="Google Shape;141;p22"/>
          <p:cNvSpPr/>
          <p:nvPr/>
        </p:nvSpPr>
        <p:spPr>
          <a:xfrm rot="10800000" flipH="1">
            <a:off x="0" y="1200"/>
            <a:ext cx="4564000" cy="68568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FCBF4A"/>
              </a:solidFill>
            </a:endParaRPr>
          </a:p>
        </p:txBody>
      </p:sp>
      <p:sp>
        <p:nvSpPr>
          <p:cNvPr id="142" name="Google Shape;142;p22"/>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2"/>
          <p:cNvSpPr/>
          <p:nvPr/>
        </p:nvSpPr>
        <p:spPr>
          <a:xfrm>
            <a:off x="6096001" y="5808189"/>
            <a:ext cx="6096223" cy="1049808"/>
          </a:xfrm>
          <a:custGeom>
            <a:avLst/>
            <a:gdLst/>
            <a:ahLst/>
            <a:cxnLst/>
            <a:rect l="l" t="t" r="r" b="b"/>
            <a:pathLst>
              <a:path w="65471" h="29229" extrusionOk="0">
                <a:moveTo>
                  <a:pt x="0" y="1"/>
                </a:moveTo>
                <a:lnTo>
                  <a:pt x="0" y="29228"/>
                </a:lnTo>
                <a:lnTo>
                  <a:pt x="65471" y="29228"/>
                </a:lnTo>
                <a:lnTo>
                  <a:pt x="6547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2"/>
          <p:cNvSpPr txBox="1">
            <a:spLocks noGrp="1"/>
          </p:cNvSpPr>
          <p:nvPr>
            <p:ph type="ctrTitle"/>
          </p:nvPr>
        </p:nvSpPr>
        <p:spPr>
          <a:xfrm>
            <a:off x="3796167" y="3857567"/>
            <a:ext cx="3152400" cy="93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200"/>
              <a:buNone/>
              <a:defRPr sz="2133" b="0">
                <a:solidFill>
                  <a:schemeClr val="accent3"/>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145" name="Google Shape;145;p22"/>
          <p:cNvSpPr txBox="1">
            <a:spLocks noGrp="1"/>
          </p:cNvSpPr>
          <p:nvPr>
            <p:ph type="subTitle" idx="1"/>
          </p:nvPr>
        </p:nvSpPr>
        <p:spPr>
          <a:xfrm>
            <a:off x="3796167" y="3112667"/>
            <a:ext cx="5633200" cy="8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867">
                <a:solidFill>
                  <a:schemeClr val="l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3697202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15"/>
        <p:cNvGrpSpPr/>
        <p:nvPr/>
      </p:nvGrpSpPr>
      <p:grpSpPr>
        <a:xfrm>
          <a:off x="0" y="0"/>
          <a:ext cx="0" cy="0"/>
          <a:chOff x="0" y="0"/>
          <a:chExt cx="0" cy="0"/>
        </a:xfrm>
      </p:grpSpPr>
      <p:sp>
        <p:nvSpPr>
          <p:cNvPr id="116" name="Google Shape;116;p17"/>
          <p:cNvSpPr/>
          <p:nvPr/>
        </p:nvSpPr>
        <p:spPr>
          <a:xfrm>
            <a:off x="732033" y="0"/>
            <a:ext cx="1028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7"/>
          <p:cNvSpPr txBox="1">
            <a:spLocks noGrp="1"/>
          </p:cNvSpPr>
          <p:nvPr>
            <p:ph type="ctrTitle"/>
          </p:nvPr>
        </p:nvSpPr>
        <p:spPr>
          <a:xfrm>
            <a:off x="1217565" y="1424633"/>
            <a:ext cx="28200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3200" b="0">
                <a:solidFill>
                  <a:schemeClr val="lt1"/>
                </a:solidFill>
              </a:defRPr>
            </a:lvl1pPr>
            <a:lvl2pPr lvl="1" rtl="0">
              <a:spcBef>
                <a:spcPts val="0"/>
              </a:spcBef>
              <a:spcAft>
                <a:spcPts val="0"/>
              </a:spcAft>
              <a:buClr>
                <a:schemeClr val="lt1"/>
              </a:buClr>
              <a:buSzPts val="1800"/>
              <a:buNone/>
              <a:defRPr sz="2400" b="0">
                <a:solidFill>
                  <a:schemeClr val="lt1"/>
                </a:solidFill>
              </a:defRPr>
            </a:lvl2pPr>
            <a:lvl3pPr lvl="2" rtl="0">
              <a:spcBef>
                <a:spcPts val="0"/>
              </a:spcBef>
              <a:spcAft>
                <a:spcPts val="0"/>
              </a:spcAft>
              <a:buClr>
                <a:schemeClr val="lt1"/>
              </a:buClr>
              <a:buSzPts val="1800"/>
              <a:buNone/>
              <a:defRPr sz="2400" b="0">
                <a:solidFill>
                  <a:schemeClr val="lt1"/>
                </a:solidFill>
              </a:defRPr>
            </a:lvl3pPr>
            <a:lvl4pPr lvl="3" rtl="0">
              <a:spcBef>
                <a:spcPts val="0"/>
              </a:spcBef>
              <a:spcAft>
                <a:spcPts val="0"/>
              </a:spcAft>
              <a:buClr>
                <a:schemeClr val="lt1"/>
              </a:buClr>
              <a:buSzPts val="1800"/>
              <a:buNone/>
              <a:defRPr sz="2400" b="0">
                <a:solidFill>
                  <a:schemeClr val="lt1"/>
                </a:solidFill>
              </a:defRPr>
            </a:lvl4pPr>
            <a:lvl5pPr lvl="4" rtl="0">
              <a:spcBef>
                <a:spcPts val="0"/>
              </a:spcBef>
              <a:spcAft>
                <a:spcPts val="0"/>
              </a:spcAft>
              <a:buClr>
                <a:schemeClr val="lt1"/>
              </a:buClr>
              <a:buSzPts val="1800"/>
              <a:buNone/>
              <a:defRPr sz="2400" b="0">
                <a:solidFill>
                  <a:schemeClr val="lt1"/>
                </a:solidFill>
              </a:defRPr>
            </a:lvl5pPr>
            <a:lvl6pPr lvl="5" rtl="0">
              <a:spcBef>
                <a:spcPts val="0"/>
              </a:spcBef>
              <a:spcAft>
                <a:spcPts val="0"/>
              </a:spcAft>
              <a:buClr>
                <a:schemeClr val="lt1"/>
              </a:buClr>
              <a:buSzPts val="1800"/>
              <a:buNone/>
              <a:defRPr sz="2400" b="0">
                <a:solidFill>
                  <a:schemeClr val="lt1"/>
                </a:solidFill>
              </a:defRPr>
            </a:lvl6pPr>
            <a:lvl7pPr lvl="6" rtl="0">
              <a:spcBef>
                <a:spcPts val="0"/>
              </a:spcBef>
              <a:spcAft>
                <a:spcPts val="0"/>
              </a:spcAft>
              <a:buClr>
                <a:schemeClr val="lt1"/>
              </a:buClr>
              <a:buSzPts val="1800"/>
              <a:buNone/>
              <a:defRPr sz="2400" b="0">
                <a:solidFill>
                  <a:schemeClr val="lt1"/>
                </a:solidFill>
              </a:defRPr>
            </a:lvl7pPr>
            <a:lvl8pPr lvl="7" rtl="0">
              <a:spcBef>
                <a:spcPts val="0"/>
              </a:spcBef>
              <a:spcAft>
                <a:spcPts val="0"/>
              </a:spcAft>
              <a:buClr>
                <a:schemeClr val="lt1"/>
              </a:buClr>
              <a:buSzPts val="1800"/>
              <a:buNone/>
              <a:defRPr sz="2400" b="0">
                <a:solidFill>
                  <a:schemeClr val="lt1"/>
                </a:solidFill>
              </a:defRPr>
            </a:lvl8pPr>
            <a:lvl9pPr lvl="8" rtl="0">
              <a:spcBef>
                <a:spcPts val="0"/>
              </a:spcBef>
              <a:spcAft>
                <a:spcPts val="0"/>
              </a:spcAft>
              <a:buClr>
                <a:schemeClr val="lt1"/>
              </a:buClr>
              <a:buSzPts val="1800"/>
              <a:buNone/>
              <a:defRPr sz="2400" b="0">
                <a:solidFill>
                  <a:schemeClr val="lt1"/>
                </a:solidFill>
              </a:defRPr>
            </a:lvl9pPr>
          </a:lstStyle>
          <a:p>
            <a:endParaRPr/>
          </a:p>
        </p:txBody>
      </p:sp>
      <p:sp>
        <p:nvSpPr>
          <p:cNvPr id="118" name="Google Shape;118;p17"/>
          <p:cNvSpPr txBox="1">
            <a:spLocks noGrp="1"/>
          </p:cNvSpPr>
          <p:nvPr>
            <p:ph type="body" idx="1"/>
          </p:nvPr>
        </p:nvSpPr>
        <p:spPr>
          <a:xfrm>
            <a:off x="1217567" y="2854633"/>
            <a:ext cx="7532800" cy="196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3"/>
              </a:buClr>
              <a:buSzPts val="1400"/>
              <a:buChar char="●"/>
              <a:defRPr>
                <a:solidFill>
                  <a:schemeClr val="accent3"/>
                </a:solidFill>
              </a:defRPr>
            </a:lvl1pPr>
            <a:lvl2pPr marL="1219170" lvl="1" indent="-423323" rtl="0">
              <a:spcBef>
                <a:spcPts val="0"/>
              </a:spcBef>
              <a:spcAft>
                <a:spcPts val="0"/>
              </a:spcAft>
              <a:buClr>
                <a:schemeClr val="accent3"/>
              </a:buClr>
              <a:buSzPts val="1400"/>
              <a:buChar char="○"/>
              <a:defRPr>
                <a:solidFill>
                  <a:schemeClr val="accent3"/>
                </a:solidFill>
              </a:defRPr>
            </a:lvl2pPr>
            <a:lvl3pPr marL="1828754" lvl="2" indent="-423323" rtl="0">
              <a:spcBef>
                <a:spcPts val="0"/>
              </a:spcBef>
              <a:spcAft>
                <a:spcPts val="0"/>
              </a:spcAft>
              <a:buClr>
                <a:schemeClr val="accent3"/>
              </a:buClr>
              <a:buSzPts val="1400"/>
              <a:buChar char="■"/>
              <a:defRPr>
                <a:solidFill>
                  <a:schemeClr val="accent3"/>
                </a:solidFill>
              </a:defRPr>
            </a:lvl3pPr>
            <a:lvl4pPr marL="2438339" lvl="3" indent="-423323" rtl="0">
              <a:spcBef>
                <a:spcPts val="0"/>
              </a:spcBef>
              <a:spcAft>
                <a:spcPts val="0"/>
              </a:spcAft>
              <a:buClr>
                <a:schemeClr val="accent3"/>
              </a:buClr>
              <a:buSzPts val="1400"/>
              <a:buChar char="●"/>
              <a:defRPr>
                <a:solidFill>
                  <a:schemeClr val="accent3"/>
                </a:solidFill>
              </a:defRPr>
            </a:lvl4pPr>
            <a:lvl5pPr marL="3047924" lvl="4" indent="-423323" rtl="0">
              <a:spcBef>
                <a:spcPts val="0"/>
              </a:spcBef>
              <a:spcAft>
                <a:spcPts val="0"/>
              </a:spcAft>
              <a:buClr>
                <a:schemeClr val="accent3"/>
              </a:buClr>
              <a:buSzPts val="1400"/>
              <a:buChar char="○"/>
              <a:defRPr>
                <a:solidFill>
                  <a:schemeClr val="accent3"/>
                </a:solidFill>
              </a:defRPr>
            </a:lvl5pPr>
            <a:lvl6pPr marL="3657509" lvl="5" indent="-423323" rtl="0">
              <a:spcBef>
                <a:spcPts val="0"/>
              </a:spcBef>
              <a:spcAft>
                <a:spcPts val="0"/>
              </a:spcAft>
              <a:buClr>
                <a:schemeClr val="accent3"/>
              </a:buClr>
              <a:buSzPts val="1400"/>
              <a:buChar char="■"/>
              <a:defRPr>
                <a:solidFill>
                  <a:schemeClr val="accent3"/>
                </a:solidFill>
              </a:defRPr>
            </a:lvl6pPr>
            <a:lvl7pPr marL="4267093" lvl="6" indent="-423323" rtl="0">
              <a:spcBef>
                <a:spcPts val="0"/>
              </a:spcBef>
              <a:spcAft>
                <a:spcPts val="0"/>
              </a:spcAft>
              <a:buClr>
                <a:schemeClr val="accent3"/>
              </a:buClr>
              <a:buSzPts val="1400"/>
              <a:buChar char="●"/>
              <a:defRPr>
                <a:solidFill>
                  <a:schemeClr val="accent3"/>
                </a:solidFill>
              </a:defRPr>
            </a:lvl7pPr>
            <a:lvl8pPr marL="4876678" lvl="7" indent="-423323" rtl="0">
              <a:spcBef>
                <a:spcPts val="0"/>
              </a:spcBef>
              <a:spcAft>
                <a:spcPts val="0"/>
              </a:spcAft>
              <a:buClr>
                <a:schemeClr val="accent3"/>
              </a:buClr>
              <a:buSzPts val="1400"/>
              <a:buChar char="○"/>
              <a:defRPr>
                <a:solidFill>
                  <a:schemeClr val="accent3"/>
                </a:solidFill>
              </a:defRPr>
            </a:lvl8pPr>
            <a:lvl9pPr marL="5486263" lvl="8" indent="-423323" rtl="0">
              <a:spcBef>
                <a:spcPts val="0"/>
              </a:spcBef>
              <a:spcAft>
                <a:spcPts val="0"/>
              </a:spcAft>
              <a:buClr>
                <a:schemeClr val="accent3"/>
              </a:buClr>
              <a:buSzPts val="1400"/>
              <a:buChar char="■"/>
              <a:defRPr>
                <a:solidFill>
                  <a:schemeClr val="accent3"/>
                </a:solidFill>
              </a:defRPr>
            </a:lvl9pPr>
          </a:lstStyle>
          <a:p>
            <a:endParaRPr/>
          </a:p>
        </p:txBody>
      </p:sp>
    </p:spTree>
    <p:extLst>
      <p:ext uri="{BB962C8B-B14F-4D97-AF65-F5344CB8AC3E}">
        <p14:creationId xmlns:p14="http://schemas.microsoft.com/office/powerpoint/2010/main" val="2059356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2023/10/16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97758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2023/10/16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61371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760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2023/10/16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2023/10/16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2023/10/16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
        <p:nvSpPr>
          <p:cNvPr id="11" name="TextBox 10"/>
          <p:cNvSpPr txBox="1"/>
          <p:nvPr userDrawn="1"/>
        </p:nvSpPr>
        <p:spPr>
          <a:xfrm>
            <a:off x="1348904" y="6695764"/>
            <a:ext cx="1440159"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black"/>
                </a:solidFill>
                <a:effectLst/>
                <a:uLnTx/>
                <a:uFillTx/>
                <a:hlinkClick r:id="rId10"/>
              </a:rPr>
              <a:t>行业</a:t>
            </a:r>
            <a:r>
              <a:rPr kumimoji="0" lang="en-US" altLang="zh-CN" sz="100" b="0" i="0" u="none" strike="noStrike" kern="0" cap="none" spc="0" normalizeH="0" baseline="0" noProof="0" dirty="0">
                <a:ln>
                  <a:noFill/>
                </a:ln>
                <a:solidFill>
                  <a:prstClr val="black"/>
                </a:solidFill>
                <a:effectLst/>
                <a:uLnTx/>
                <a:uFillTx/>
                <a:hlinkClick r:id="rId10"/>
              </a:rPr>
              <a:t>PPT</a:t>
            </a:r>
            <a:r>
              <a:rPr kumimoji="0" lang="zh-CN" altLang="en-US" sz="100" b="0" i="0" u="none" strike="noStrike" kern="0" cap="none" spc="0" normalizeH="0" baseline="0" noProof="0" dirty="0">
                <a:ln>
                  <a:noFill/>
                </a:ln>
                <a:solidFill>
                  <a:prstClr val="black"/>
                </a:solidFill>
                <a:effectLst/>
                <a:uLnTx/>
                <a:uFillTx/>
                <a:hlinkClick r:id="rId10"/>
              </a:rPr>
              <a:t>模板</a:t>
            </a:r>
            <a:r>
              <a:rPr kumimoji="0" lang="en-US" altLang="zh-CN" sz="100" b="0" i="0" u="none" strike="noStrike" kern="0" cap="none" spc="0" normalizeH="0" baseline="0" noProof="0" dirty="0">
                <a:ln>
                  <a:noFill/>
                </a:ln>
                <a:solidFill>
                  <a:prstClr val="black"/>
                </a:solidFill>
                <a:effectLst/>
                <a:uLnTx/>
                <a:uFillTx/>
              </a:rPr>
              <a:t>http://www.1ppt.com/hangye/</a:t>
            </a:r>
          </a:p>
        </p:txBody>
      </p:sp>
    </p:spTree>
    <p:extLst>
      <p:ext uri="{BB962C8B-B14F-4D97-AF65-F5344CB8AC3E}">
        <p14:creationId xmlns:p14="http://schemas.microsoft.com/office/powerpoint/2010/main" val="212744681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2023/10/16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2023/10/16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2023/10/16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2023/10/16</a:t>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2"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94ED1-02D7-4220-AD05-9CCE43D622EF}" type="datetimeFigureOut">
              <a:rPr lang="zh-CN" altLang="en-US" smtClean="0"/>
              <a:t>2023/10/16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D6781-2994-405C-A6F3-05E2E2B6087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8" r:id="rId12"/>
    <p:sldLayoutId id="2147483679" r:id="rId13"/>
  </p:sldLayoutIdLst>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1157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109.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110.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13.xml"/><Relationship Id="rId7" Type="http://schemas.openxmlformats.org/officeDocument/2006/relationships/notesSlide" Target="../notesSlides/notesSlide14.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slideLayout" Target="../slideLayouts/slideLayout2.xml"/><Relationship Id="rId5" Type="http://schemas.openxmlformats.org/officeDocument/2006/relationships/tags" Target="../tags/tag115.xml"/><Relationship Id="rId4" Type="http://schemas.openxmlformats.org/officeDocument/2006/relationships/tags" Target="../tags/tag1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image" Target="../media/image17.pn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notesSlide" Target="../notesSlides/notesSlide16.xml"/><Relationship Id="rId5" Type="http://schemas.openxmlformats.org/officeDocument/2006/relationships/slideLayout" Target="../slideLayouts/slideLayout19.xml"/><Relationship Id="rId4" Type="http://schemas.openxmlformats.org/officeDocument/2006/relationships/tags" Target="../tags/tag11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18.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tags" Target="../tags/tag87.xml"/><Relationship Id="rId18" Type="http://schemas.openxmlformats.org/officeDocument/2006/relationships/tags" Target="../tags/tag92.xml"/><Relationship Id="rId3" Type="http://schemas.openxmlformats.org/officeDocument/2006/relationships/tags" Target="../tags/tag77.xml"/><Relationship Id="rId21" Type="http://schemas.openxmlformats.org/officeDocument/2006/relationships/image" Target="../media/image1.png"/><Relationship Id="rId7" Type="http://schemas.openxmlformats.org/officeDocument/2006/relationships/tags" Target="../tags/tag81.xml"/><Relationship Id="rId12" Type="http://schemas.openxmlformats.org/officeDocument/2006/relationships/tags" Target="../tags/tag86.xml"/><Relationship Id="rId17" Type="http://schemas.openxmlformats.org/officeDocument/2006/relationships/tags" Target="../tags/tag91.xml"/><Relationship Id="rId2" Type="http://schemas.openxmlformats.org/officeDocument/2006/relationships/tags" Target="../tags/tag76.xml"/><Relationship Id="rId16" Type="http://schemas.openxmlformats.org/officeDocument/2006/relationships/tags" Target="../tags/tag90.xml"/><Relationship Id="rId20" Type="http://schemas.openxmlformats.org/officeDocument/2006/relationships/notesSlide" Target="../notesSlides/notesSlide2.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tags" Target="../tags/tag79.xml"/><Relationship Id="rId15" Type="http://schemas.openxmlformats.org/officeDocument/2006/relationships/tags" Target="../tags/tag89.xml"/><Relationship Id="rId10" Type="http://schemas.openxmlformats.org/officeDocument/2006/relationships/tags" Target="../tags/tag84.xml"/><Relationship Id="rId19" Type="http://schemas.openxmlformats.org/officeDocument/2006/relationships/slideLayout" Target="../slideLayouts/slideLayout2.xml"/><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tags" Target="../tags/tag88.xml"/><Relationship Id="rId2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22.xml"/><Relationship Id="rId7" Type="http://schemas.openxmlformats.org/officeDocument/2006/relationships/notesSlide" Target="../notesSlides/notesSlide22.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slideLayout" Target="../slideLayouts/slideLayout2.xml"/><Relationship Id="rId5" Type="http://schemas.openxmlformats.org/officeDocument/2006/relationships/tags" Target="../tags/tag124.xml"/><Relationship Id="rId4" Type="http://schemas.openxmlformats.org/officeDocument/2006/relationships/tags" Target="../tags/tag1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21.pn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98.xml"/><Relationship Id="rId7" Type="http://schemas.openxmlformats.org/officeDocument/2006/relationships/notesSlide" Target="../notesSlides/notesSlide4.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slideLayout" Target="../slideLayouts/slideLayout2.xml"/><Relationship Id="rId5" Type="http://schemas.openxmlformats.org/officeDocument/2006/relationships/tags" Target="../tags/tag100.xml"/><Relationship Id="rId4" Type="http://schemas.openxmlformats.org/officeDocument/2006/relationships/tags" Target="../tags/tag99.xml"/></Relationships>
</file>

<file path=ppt/slides/_rels/slide5.xml.rels><?xml version="1.0" encoding="UTF-8" standalone="yes"?>
<Relationships xmlns="http://schemas.openxmlformats.org/package/2006/relationships"><Relationship Id="rId3" Type="http://schemas.openxmlformats.org/officeDocument/2006/relationships/tags" Target="../tags/tag103.xml"/><Relationship Id="rId7" Type="http://schemas.openxmlformats.org/officeDocument/2006/relationships/image" Target="../media/image6.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5.jpg"/><Relationship Id="rId5" Type="http://schemas.openxmlformats.org/officeDocument/2006/relationships/notesSlide" Target="../notesSlides/notesSlide5.xml"/><Relationship Id="rId4"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06.xml"/><Relationship Id="rId7" Type="http://schemas.openxmlformats.org/officeDocument/2006/relationships/notesSlide" Target="../notesSlides/notesSlide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slideLayout" Target="../slideLayouts/slideLayout2.xml"/><Relationship Id="rId5" Type="http://schemas.openxmlformats.org/officeDocument/2006/relationships/tags" Target="../tags/tag108.xml"/><Relationship Id="rId4" Type="http://schemas.openxmlformats.org/officeDocument/2006/relationships/tags" Target="../tags/tag10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6" name="PA-文本框 5"/>
          <p:cNvSpPr txBox="1"/>
          <p:nvPr>
            <p:custDataLst>
              <p:tags r:id="rId2"/>
            </p:custDataLst>
          </p:nvPr>
        </p:nvSpPr>
        <p:spPr>
          <a:xfrm>
            <a:off x="2409633" y="3902788"/>
            <a:ext cx="7461992" cy="13234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mn-lt"/>
              </a:rPr>
              <a:t>NGUYÊN</a:t>
            </a:r>
            <a:r>
              <a:rPr kumimoji="0" lang="en-US" altLang="zh-CN" sz="80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sym typeface="+mn-lt"/>
              </a:rPr>
              <a:t> TỬ</a:t>
            </a:r>
            <a:endParaRPr kumimoji="0" lang="zh-CN" altLang="en-US" sz="8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mn-lt"/>
            </a:endParaRPr>
          </a:p>
        </p:txBody>
      </p:sp>
      <p:cxnSp>
        <p:nvCxnSpPr>
          <p:cNvPr id="9" name="PA-直接连接符 8"/>
          <p:cNvCxnSpPr/>
          <p:nvPr>
            <p:custDataLst>
              <p:tags r:id="rId3"/>
            </p:custDataLst>
          </p:nvPr>
        </p:nvCxnSpPr>
        <p:spPr>
          <a:xfrm>
            <a:off x="1850940" y="2773181"/>
            <a:ext cx="8020685"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Rounded Rectangle 7">
            <a:extLst>
              <a:ext uri="{FF2B5EF4-FFF2-40B4-BE49-F238E27FC236}">
                <a16:creationId xmlns:a16="http://schemas.microsoft.com/office/drawing/2014/main" id="{DFB17C41-6B02-4DE2-9068-3342B48C100C}"/>
              </a:ext>
            </a:extLst>
          </p:cNvPr>
          <p:cNvSpPr/>
          <p:nvPr/>
        </p:nvSpPr>
        <p:spPr>
          <a:xfrm>
            <a:off x="1106310" y="628516"/>
            <a:ext cx="9979379" cy="1664977"/>
          </a:xfrm>
          <a:prstGeom prst="roundRect">
            <a:avLst>
              <a:gd name="adj" fmla="val 50000"/>
            </a:avLst>
          </a:prstGeom>
          <a:solidFill>
            <a:schemeClr val="bg1">
              <a:alpha val="0"/>
            </a:schemeClr>
          </a:solidFill>
          <a:ln w="15875">
            <a:solidFill>
              <a:srgbClr val="068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sym typeface="+mn-lt"/>
              </a:rPr>
              <a:t>Chương</a:t>
            </a:r>
            <a:r>
              <a:rPr kumimoji="0" lang="en-US" altLang="zh-CN" sz="32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sym typeface="+mn-lt"/>
              </a:rPr>
              <a:t>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sym typeface="+mn-lt"/>
              </a:rPr>
              <a:t>NGUYÊN</a:t>
            </a:r>
            <a:r>
              <a:rPr kumimoji="0" lang="en-US" altLang="zh-CN" sz="3200" b="1" i="0"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sym typeface="+mn-lt"/>
              </a:rPr>
              <a:t> TỬ – SƠ LƯỢC VỀ BẢNG TUẦN HOÀN CÁC NGUYÊN TỐ HÓA HỌC</a:t>
            </a:r>
            <a:endParaRPr kumimoji="0" lang="zh-CN" altLang="en-US" sz="32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sym typeface="+mn-lt"/>
            </a:endParaRPr>
          </a:p>
        </p:txBody>
      </p:sp>
      <p:sp>
        <p:nvSpPr>
          <p:cNvPr id="13" name="TextBox 12">
            <a:extLst>
              <a:ext uri="{FF2B5EF4-FFF2-40B4-BE49-F238E27FC236}">
                <a16:creationId xmlns:a16="http://schemas.microsoft.com/office/drawing/2014/main" id="{D143E187-A4E4-4651-887C-65179C4C38B1}"/>
              </a:ext>
            </a:extLst>
          </p:cNvPr>
          <p:cNvSpPr txBox="1"/>
          <p:nvPr/>
        </p:nvSpPr>
        <p:spPr>
          <a:xfrm>
            <a:off x="3049248" y="3105834"/>
            <a:ext cx="60935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sym typeface="+mn-lt"/>
              </a:rPr>
              <a:t>Bài</a:t>
            </a:r>
            <a:r>
              <a:rPr kumimoji="0" lang="en-US" altLang="zh-CN" sz="4000" b="1" i="0" u="none" strike="noStrike" kern="0" cap="none" spc="0" normalizeH="0" noProof="0" dirty="0">
                <a:ln>
                  <a:noFill/>
                </a:ln>
                <a:solidFill>
                  <a:srgbClr val="FF0000"/>
                </a:solidFill>
                <a:effectLst/>
                <a:uLnTx/>
                <a:uFillTx/>
                <a:latin typeface="Arial" panose="020B0604020202020204" pitchFamily="34" charset="0"/>
                <a:cs typeface="Arial" panose="020B0604020202020204" pitchFamily="34" charset="0"/>
                <a:sym typeface="+mn-lt"/>
              </a:rPr>
              <a:t> 2</a:t>
            </a:r>
            <a:endParaRPr kumimoji="0" lang="zh-CN" altLang="en-US" sz="40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mn-l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Group 3">
            <a:extLst>
              <a:ext uri="{FF2B5EF4-FFF2-40B4-BE49-F238E27FC236}">
                <a16:creationId xmlns:a16="http://schemas.microsoft.com/office/drawing/2014/main" id="{83D78E23-EDC1-4705-A1AC-A59AA68B0233}"/>
              </a:ext>
            </a:extLst>
          </p:cNvPr>
          <p:cNvGrpSpPr/>
          <p:nvPr/>
        </p:nvGrpSpPr>
        <p:grpSpPr>
          <a:xfrm>
            <a:off x="3950634" y="262344"/>
            <a:ext cx="4290731" cy="2034232"/>
            <a:chOff x="3022054" y="538118"/>
            <a:chExt cx="3371445" cy="2407406"/>
          </a:xfrm>
        </p:grpSpPr>
        <p:pic>
          <p:nvPicPr>
            <p:cNvPr id="5" name="Picture 2" descr="Free Vector | Cute kid student character with text box hand drawn cartoon  art illustration">
              <a:extLst>
                <a:ext uri="{FF2B5EF4-FFF2-40B4-BE49-F238E27FC236}">
                  <a16:creationId xmlns:a16="http://schemas.microsoft.com/office/drawing/2014/main" id="{F33910BF-A7E0-48FE-868F-F8F94B2563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20" b="89933" l="8147" r="92652">
                          <a14:foregroundMark x1="12939" y1="53468" x2="8147" y2="58613"/>
                          <a14:foregroundMark x1="91853" y1="57271" x2="92652" y2="62640"/>
                          <a14:foregroundMark x1="20767" y1="24832" x2="15495" y2="36465"/>
                          <a14:foregroundMark x1="15495" y1="36465" x2="13259" y2="47875"/>
                        </a14:backgroundRemoval>
                      </a14:imgEffect>
                    </a14:imgLayer>
                  </a14:imgProps>
                </a:ext>
                <a:ext uri="{28A0092B-C50C-407E-A947-70E740481C1C}">
                  <a14:useLocalDpi xmlns:a14="http://schemas.microsoft.com/office/drawing/2010/main" val="0"/>
                </a:ext>
              </a:extLst>
            </a:blip>
            <a:srcRect/>
            <a:stretch>
              <a:fillRect/>
            </a:stretch>
          </p:blipFill>
          <p:spPr bwMode="auto">
            <a:xfrm>
              <a:off x="3022054" y="538118"/>
              <a:ext cx="3371445" cy="24074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8B6B21-C5BD-44C3-B732-A949051A8E36}"/>
                </a:ext>
              </a:extLst>
            </p:cNvPr>
            <p:cNvSpPr txBox="1"/>
            <p:nvPr/>
          </p:nvSpPr>
          <p:spPr>
            <a:xfrm>
              <a:off x="3692492" y="1344703"/>
              <a:ext cx="2030568" cy="764899"/>
            </a:xfrm>
            <a:prstGeom prst="rect">
              <a:avLst/>
            </a:prstGeom>
            <a:noFill/>
          </p:spPr>
          <p:txBody>
            <a:bodyPr wrap="square" rtlCol="0">
              <a:spAutoFit/>
            </a:bodyPr>
            <a:lstStyle/>
            <a:p>
              <a:pPr algn="ct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Lời</a:t>
              </a:r>
              <a:r>
                <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 </a:t>
              </a: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giải</a:t>
              </a:r>
              <a:endPar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7766A66F-0371-496F-9221-506F0F15755A}"/>
              </a:ext>
            </a:extLst>
          </p:cNvPr>
          <p:cNvSpPr txBox="1"/>
          <p:nvPr/>
        </p:nvSpPr>
        <p:spPr>
          <a:xfrm>
            <a:off x="1476226" y="2296576"/>
            <a:ext cx="9524710" cy="2554545"/>
          </a:xfrm>
          <a:prstGeom prst="rect">
            <a:avLst/>
          </a:prstGeom>
          <a:solidFill>
            <a:srgbClr val="FFFFCC"/>
          </a:solidFill>
        </p:spPr>
        <p:txBody>
          <a:bodyPr wrap="square">
            <a:spAutoFit/>
          </a:bodyPr>
          <a:lstStyle/>
          <a:p>
            <a:pPr algn="just"/>
            <a:r>
              <a:rPr lang="vi-VN" sz="3200" b="1"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a:t>
            </a:r>
          </a:p>
          <a:p>
            <a:pPr algn="just"/>
            <a:r>
              <a:rPr lang="vi-VN" sz="3200" dirty="0">
                <a:latin typeface="Arial" panose="020B0604020202020204" pitchFamily="34" charset="0"/>
                <a:cs typeface="Arial" panose="020B0604020202020204" pitchFamily="34" charset="0"/>
              </a:rPr>
              <a:t>- Quan sát mô hình nguyên tử carbon, nhận thấy:</a:t>
            </a:r>
          </a:p>
          <a:p>
            <a:pPr algn="just"/>
            <a:r>
              <a:rPr lang="vi-VN" sz="3200" dirty="0">
                <a:latin typeface="Arial" panose="020B0604020202020204" pitchFamily="34" charset="0"/>
                <a:cs typeface="Arial" panose="020B0604020202020204" pitchFamily="34" charset="0"/>
              </a:rPr>
              <a:t>   + Lớp thứ nhất: chứa 2 electron</a:t>
            </a:r>
          </a:p>
          <a:p>
            <a:pPr algn="just"/>
            <a:r>
              <a:rPr lang="vi-VN" sz="3200" dirty="0">
                <a:latin typeface="Arial" panose="020B0604020202020204" pitchFamily="34" charset="0"/>
                <a:cs typeface="Arial" panose="020B0604020202020204" pitchFamily="34" charset="0"/>
              </a:rPr>
              <a:t>   + Lớp thứ hai: chứa 4 electron</a:t>
            </a:r>
          </a:p>
          <a:p>
            <a:pPr algn="just"/>
            <a:r>
              <a:rPr lang="en-US" sz="3200" dirty="0"/>
              <a:t>⇒</a:t>
            </a:r>
            <a:r>
              <a:rPr lang="vi-VN" sz="3200" dirty="0">
                <a:latin typeface="Arial" panose="020B0604020202020204" pitchFamily="34" charset="0"/>
                <a:cs typeface="Arial" panose="020B0604020202020204" pitchFamily="34" charset="0"/>
              </a:rPr>
              <a:t> Lớp thứ nhất đã chứa tối đa electron (2 electron)</a:t>
            </a:r>
            <a:endParaRPr lang="vi-VN" sz="32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060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275771"/>
            <a:ext cx="11204294" cy="6299200"/>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3412BFD4-814B-4BF4-9F0B-E7170911B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764" y="787764"/>
            <a:ext cx="5551951" cy="5275213"/>
          </a:xfrm>
          <a:prstGeom prst="rect">
            <a:avLst/>
          </a:prstGeom>
        </p:spPr>
      </p:pic>
      <p:cxnSp>
        <p:nvCxnSpPr>
          <p:cNvPr id="11" name="PA-直接连接符 15">
            <a:extLst>
              <a:ext uri="{FF2B5EF4-FFF2-40B4-BE49-F238E27FC236}">
                <a16:creationId xmlns:a16="http://schemas.microsoft.com/office/drawing/2014/main" id="{63F36E07-E38C-44EE-868F-55D8B30D8D89}"/>
              </a:ext>
            </a:extLst>
          </p:cNvPr>
          <p:cNvCxnSpPr>
            <a:cxnSpLocks/>
          </p:cNvCxnSpPr>
          <p:nvPr>
            <p:custDataLst>
              <p:tags r:id="rId1"/>
            </p:custDataLst>
          </p:nvPr>
        </p:nvCxnSpPr>
        <p:spPr>
          <a:xfrm>
            <a:off x="606394" y="2666821"/>
            <a:ext cx="4781531" cy="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7C888E1-350D-40AB-A2A2-92642830AE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7399" y="1299758"/>
            <a:ext cx="1367064" cy="1367064"/>
          </a:xfrm>
          <a:prstGeom prst="rect">
            <a:avLst/>
          </a:prstGeom>
        </p:spPr>
      </p:pic>
      <p:sp>
        <p:nvSpPr>
          <p:cNvPr id="16" name="TextBox 15">
            <a:extLst>
              <a:ext uri="{FF2B5EF4-FFF2-40B4-BE49-F238E27FC236}">
                <a16:creationId xmlns:a16="http://schemas.microsoft.com/office/drawing/2014/main" id="{5E530423-CB6C-45A7-A13E-AF0F1F9D1A30}"/>
              </a:ext>
            </a:extLst>
          </p:cNvPr>
          <p:cNvSpPr txBox="1"/>
          <p:nvPr/>
        </p:nvSpPr>
        <p:spPr>
          <a:xfrm>
            <a:off x="826477" y="3108573"/>
            <a:ext cx="4645855" cy="1569660"/>
          </a:xfrm>
          <a:prstGeom prst="rect">
            <a:avLst/>
          </a:prstGeom>
          <a:noFill/>
          <a:ln w="38100">
            <a:solidFill>
              <a:srgbClr val="068A93"/>
            </a:solidFill>
            <a:prstDash val="lgDashDotDot"/>
          </a:ln>
        </p:spPr>
        <p:txBody>
          <a:bodyPr wrap="square">
            <a:spAutoFit/>
          </a:bodyPr>
          <a:lstStyle/>
          <a:p>
            <a:pPr algn="just"/>
            <a:r>
              <a:rPr lang="vi-VN" sz="3200" b="0" i="0" dirty="0">
                <a:solidFill>
                  <a:srgbClr val="333333"/>
                </a:solidFill>
                <a:effectLst/>
                <a:latin typeface="Arial" panose="020B0604020202020204" pitchFamily="34" charset="0"/>
                <a:cs typeface="Arial" panose="020B0604020202020204" pitchFamily="34" charset="0"/>
              </a:rPr>
              <a:t>Quan sát Hình 2.1 và cho biết các thành phần cấu tạo nên nguyên tử.</a:t>
            </a:r>
            <a:endParaRPr lang="vi-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6756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Picture 6">
            <a:extLst>
              <a:ext uri="{FF2B5EF4-FFF2-40B4-BE49-F238E27FC236}">
                <a16:creationId xmlns:a16="http://schemas.microsoft.com/office/drawing/2014/main" id="{4CE9B380-6CFC-4A74-83AB-1DEA76D6B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37" y="1182151"/>
            <a:ext cx="5777133" cy="4493696"/>
          </a:xfrm>
          <a:prstGeom prst="rect">
            <a:avLst/>
          </a:prstGeom>
        </p:spPr>
      </p:pic>
      <p:cxnSp>
        <p:nvCxnSpPr>
          <p:cNvPr id="5" name="PA-直接连接符 15">
            <a:extLst>
              <a:ext uri="{FF2B5EF4-FFF2-40B4-BE49-F238E27FC236}">
                <a16:creationId xmlns:a16="http://schemas.microsoft.com/office/drawing/2014/main" id="{59DD6983-B609-434B-B191-8C4B2D8ECE6C}"/>
              </a:ext>
            </a:extLst>
          </p:cNvPr>
          <p:cNvCxnSpPr>
            <a:cxnSpLocks/>
          </p:cNvCxnSpPr>
          <p:nvPr>
            <p:custDataLst>
              <p:tags r:id="rId1"/>
            </p:custDataLst>
          </p:nvPr>
        </p:nvCxnSpPr>
        <p:spPr>
          <a:xfrm>
            <a:off x="6423071" y="3145123"/>
            <a:ext cx="4781531" cy="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Cloud 1">
            <a:extLst>
              <a:ext uri="{FF2B5EF4-FFF2-40B4-BE49-F238E27FC236}">
                <a16:creationId xmlns:a16="http://schemas.microsoft.com/office/drawing/2014/main" id="{0E6B244E-C0A3-4C1D-88FE-614B7EBE229B}"/>
              </a:ext>
            </a:extLst>
          </p:cNvPr>
          <p:cNvSpPr/>
          <p:nvPr/>
        </p:nvSpPr>
        <p:spPr>
          <a:xfrm>
            <a:off x="6313973" y="3255413"/>
            <a:ext cx="5275075" cy="2997835"/>
          </a:xfrm>
          <a:prstGeom prst="cloud">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400" b="0" i="0" dirty="0">
                <a:solidFill>
                  <a:srgbClr val="333333"/>
                </a:solidFill>
                <a:effectLst/>
                <a:latin typeface="Arial" panose="020B0604020202020204" pitchFamily="34" charset="0"/>
                <a:cs typeface="Arial" panose="020B0604020202020204" pitchFamily="34" charset="0"/>
              </a:rPr>
              <a:t>Quan sát Hình 2.2, áp dụng mô hình nguyên tử của Bo, mô tả cấu tạo của nguyên tử hydrogen và nguyên tử carbon</a:t>
            </a:r>
            <a:endParaRPr lang="vi-VN"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34B9AF8-E4E4-430D-B821-EFEDFBFE23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0891" y="1011689"/>
            <a:ext cx="2133434" cy="2133434"/>
          </a:xfrm>
          <a:prstGeom prst="rect">
            <a:avLst/>
          </a:prstGeom>
        </p:spPr>
      </p:pic>
    </p:spTree>
    <p:extLst>
      <p:ext uri="{BB962C8B-B14F-4D97-AF65-F5344CB8AC3E}">
        <p14:creationId xmlns:p14="http://schemas.microsoft.com/office/powerpoint/2010/main" val="1328740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AC2BB"/>
        </a:solidFill>
        <a:effectLst/>
      </p:bgPr>
    </p:bg>
    <p:spTree>
      <p:nvGrpSpPr>
        <p:cNvPr id="1" name="Shape 877"/>
        <p:cNvGrpSpPr/>
        <p:nvPr/>
      </p:nvGrpSpPr>
      <p:grpSpPr>
        <a:xfrm>
          <a:off x="0" y="0"/>
          <a:ext cx="0" cy="0"/>
          <a:chOff x="0" y="0"/>
          <a:chExt cx="0" cy="0"/>
        </a:xfrm>
      </p:grpSpPr>
      <p:grpSp>
        <p:nvGrpSpPr>
          <p:cNvPr id="878" name="Google Shape;878;p60"/>
          <p:cNvGrpSpPr/>
          <p:nvPr/>
        </p:nvGrpSpPr>
        <p:grpSpPr>
          <a:xfrm>
            <a:off x="10241985" y="216540"/>
            <a:ext cx="1611196" cy="1603999"/>
            <a:chOff x="6988750" y="560250"/>
            <a:chExt cx="1208397" cy="1202999"/>
          </a:xfrm>
        </p:grpSpPr>
        <p:sp>
          <p:nvSpPr>
            <p:cNvPr id="879" name="Google Shape;879;p60"/>
            <p:cNvSpPr/>
            <p:nvPr/>
          </p:nvSpPr>
          <p:spPr>
            <a:xfrm>
              <a:off x="7013766" y="874594"/>
              <a:ext cx="665541" cy="576276"/>
            </a:xfrm>
            <a:custGeom>
              <a:avLst/>
              <a:gdLst/>
              <a:ahLst/>
              <a:cxnLst/>
              <a:rect l="l" t="t" r="r" b="b"/>
              <a:pathLst>
                <a:path w="10110" h="8754" extrusionOk="0">
                  <a:moveTo>
                    <a:pt x="7465" y="203"/>
                  </a:moveTo>
                  <a:lnTo>
                    <a:pt x="9874" y="4376"/>
                  </a:lnTo>
                  <a:lnTo>
                    <a:pt x="7465" y="8548"/>
                  </a:lnTo>
                  <a:lnTo>
                    <a:pt x="2645" y="8548"/>
                  </a:lnTo>
                  <a:lnTo>
                    <a:pt x="237" y="4376"/>
                  </a:lnTo>
                  <a:lnTo>
                    <a:pt x="2645" y="203"/>
                  </a:lnTo>
                  <a:close/>
                  <a:moveTo>
                    <a:pt x="2529" y="1"/>
                  </a:moveTo>
                  <a:lnTo>
                    <a:pt x="0" y="4376"/>
                  </a:lnTo>
                  <a:lnTo>
                    <a:pt x="2498" y="8703"/>
                  </a:lnTo>
                  <a:lnTo>
                    <a:pt x="2529" y="8754"/>
                  </a:lnTo>
                  <a:lnTo>
                    <a:pt x="7582" y="8754"/>
                  </a:lnTo>
                  <a:lnTo>
                    <a:pt x="10110" y="4376"/>
                  </a:lnTo>
                  <a:lnTo>
                    <a:pt x="7613" y="53"/>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0" name="Google Shape;880;p60"/>
            <p:cNvSpPr/>
            <p:nvPr/>
          </p:nvSpPr>
          <p:spPr>
            <a:xfrm>
              <a:off x="7498415" y="591388"/>
              <a:ext cx="665541" cy="576276"/>
            </a:xfrm>
            <a:custGeom>
              <a:avLst/>
              <a:gdLst/>
              <a:ahLst/>
              <a:cxnLst/>
              <a:rect l="l" t="t" r="r" b="b"/>
              <a:pathLst>
                <a:path w="10110" h="8754" extrusionOk="0">
                  <a:moveTo>
                    <a:pt x="7465" y="206"/>
                  </a:moveTo>
                  <a:lnTo>
                    <a:pt x="9873" y="4379"/>
                  </a:lnTo>
                  <a:lnTo>
                    <a:pt x="7465" y="8551"/>
                  </a:lnTo>
                  <a:lnTo>
                    <a:pt x="2645" y="8551"/>
                  </a:lnTo>
                  <a:lnTo>
                    <a:pt x="237" y="4379"/>
                  </a:lnTo>
                  <a:lnTo>
                    <a:pt x="2645" y="206"/>
                  </a:lnTo>
                  <a:close/>
                  <a:moveTo>
                    <a:pt x="2528" y="1"/>
                  </a:moveTo>
                  <a:lnTo>
                    <a:pt x="0" y="4379"/>
                  </a:lnTo>
                  <a:lnTo>
                    <a:pt x="2498" y="8701"/>
                  </a:lnTo>
                  <a:lnTo>
                    <a:pt x="2528" y="8753"/>
                  </a:lnTo>
                  <a:lnTo>
                    <a:pt x="7581" y="8753"/>
                  </a:lnTo>
                  <a:lnTo>
                    <a:pt x="10109" y="4379"/>
                  </a:lnTo>
                  <a:lnTo>
                    <a:pt x="7612" y="52"/>
                  </a:lnTo>
                  <a:lnTo>
                    <a:pt x="7581"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1" name="Google Shape;881;p60"/>
            <p:cNvSpPr/>
            <p:nvPr/>
          </p:nvSpPr>
          <p:spPr>
            <a:xfrm>
              <a:off x="7500851" y="1155628"/>
              <a:ext cx="665344" cy="576276"/>
            </a:xfrm>
            <a:custGeom>
              <a:avLst/>
              <a:gdLst/>
              <a:ahLst/>
              <a:cxnLst/>
              <a:rect l="l" t="t" r="r" b="b"/>
              <a:pathLst>
                <a:path w="10107" h="8754" extrusionOk="0">
                  <a:moveTo>
                    <a:pt x="7462" y="203"/>
                  </a:moveTo>
                  <a:lnTo>
                    <a:pt x="9874" y="4375"/>
                  </a:lnTo>
                  <a:lnTo>
                    <a:pt x="7462" y="8548"/>
                  </a:lnTo>
                  <a:lnTo>
                    <a:pt x="2646" y="8548"/>
                  </a:lnTo>
                  <a:lnTo>
                    <a:pt x="238" y="4375"/>
                  </a:lnTo>
                  <a:lnTo>
                    <a:pt x="2646" y="203"/>
                  </a:lnTo>
                  <a:close/>
                  <a:moveTo>
                    <a:pt x="2529" y="1"/>
                  </a:moveTo>
                  <a:lnTo>
                    <a:pt x="1" y="4375"/>
                  </a:lnTo>
                  <a:lnTo>
                    <a:pt x="2499" y="8701"/>
                  </a:lnTo>
                  <a:lnTo>
                    <a:pt x="2529" y="8753"/>
                  </a:lnTo>
                  <a:lnTo>
                    <a:pt x="7582" y="8753"/>
                  </a:lnTo>
                  <a:lnTo>
                    <a:pt x="10107" y="4375"/>
                  </a:lnTo>
                  <a:lnTo>
                    <a:pt x="7609" y="52"/>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2" name="Google Shape;882;p60"/>
            <p:cNvSpPr/>
            <p:nvPr/>
          </p:nvSpPr>
          <p:spPr>
            <a:xfrm>
              <a:off x="7160372" y="854779"/>
              <a:ext cx="52335" cy="52401"/>
            </a:xfrm>
            <a:custGeom>
              <a:avLst/>
              <a:gdLst/>
              <a:ahLst/>
              <a:cxnLst/>
              <a:rect l="l" t="t" r="r" b="b"/>
              <a:pathLst>
                <a:path w="795" h="796" extrusionOk="0">
                  <a:moveTo>
                    <a:pt x="398" y="1"/>
                  </a:moveTo>
                  <a:cubicBezTo>
                    <a:pt x="178" y="1"/>
                    <a:pt x="1" y="179"/>
                    <a:pt x="1" y="398"/>
                  </a:cubicBezTo>
                  <a:cubicBezTo>
                    <a:pt x="1" y="618"/>
                    <a:pt x="178" y="795"/>
                    <a:pt x="398" y="795"/>
                  </a:cubicBezTo>
                  <a:cubicBezTo>
                    <a:pt x="617" y="795"/>
                    <a:pt x="795" y="618"/>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3" name="Google Shape;883;p60"/>
            <p:cNvSpPr/>
            <p:nvPr/>
          </p:nvSpPr>
          <p:spPr>
            <a:xfrm>
              <a:off x="7146877" y="841481"/>
              <a:ext cx="79193" cy="79193"/>
            </a:xfrm>
            <a:custGeom>
              <a:avLst/>
              <a:gdLst/>
              <a:ahLst/>
              <a:cxnLst/>
              <a:rect l="l" t="t" r="r" b="b"/>
              <a:pathLst>
                <a:path w="1203" h="1203" extrusionOk="0">
                  <a:moveTo>
                    <a:pt x="603" y="409"/>
                  </a:moveTo>
                  <a:cubicBezTo>
                    <a:pt x="709" y="409"/>
                    <a:pt x="794" y="494"/>
                    <a:pt x="794" y="600"/>
                  </a:cubicBezTo>
                  <a:cubicBezTo>
                    <a:pt x="794" y="706"/>
                    <a:pt x="709" y="796"/>
                    <a:pt x="603" y="796"/>
                  </a:cubicBezTo>
                  <a:cubicBezTo>
                    <a:pt x="497" y="796"/>
                    <a:pt x="407" y="706"/>
                    <a:pt x="407" y="600"/>
                  </a:cubicBezTo>
                  <a:cubicBezTo>
                    <a:pt x="407" y="494"/>
                    <a:pt x="497" y="409"/>
                    <a:pt x="603" y="409"/>
                  </a:cubicBezTo>
                  <a:close/>
                  <a:moveTo>
                    <a:pt x="603" y="1"/>
                  </a:moveTo>
                  <a:cubicBezTo>
                    <a:pt x="271" y="1"/>
                    <a:pt x="0" y="271"/>
                    <a:pt x="0" y="600"/>
                  </a:cubicBezTo>
                  <a:cubicBezTo>
                    <a:pt x="0" y="932"/>
                    <a:pt x="271" y="1203"/>
                    <a:pt x="603" y="1203"/>
                  </a:cubicBezTo>
                  <a:cubicBezTo>
                    <a:pt x="935" y="1203"/>
                    <a:pt x="1202" y="932"/>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4" name="Google Shape;884;p60"/>
            <p:cNvSpPr/>
            <p:nvPr/>
          </p:nvSpPr>
          <p:spPr>
            <a:xfrm>
              <a:off x="7481299" y="854779"/>
              <a:ext cx="52335" cy="52401"/>
            </a:xfrm>
            <a:custGeom>
              <a:avLst/>
              <a:gdLst/>
              <a:ahLst/>
              <a:cxnLst/>
              <a:rect l="l" t="t" r="r" b="b"/>
              <a:pathLst>
                <a:path w="795" h="796" extrusionOk="0">
                  <a:moveTo>
                    <a:pt x="397" y="1"/>
                  </a:moveTo>
                  <a:cubicBezTo>
                    <a:pt x="178" y="1"/>
                    <a:pt x="0" y="179"/>
                    <a:pt x="0" y="398"/>
                  </a:cubicBezTo>
                  <a:cubicBezTo>
                    <a:pt x="0" y="618"/>
                    <a:pt x="178" y="795"/>
                    <a:pt x="397" y="795"/>
                  </a:cubicBezTo>
                  <a:cubicBezTo>
                    <a:pt x="617" y="795"/>
                    <a:pt x="794" y="618"/>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5" name="Google Shape;885;p60"/>
            <p:cNvSpPr/>
            <p:nvPr/>
          </p:nvSpPr>
          <p:spPr>
            <a:xfrm>
              <a:off x="7467738" y="841481"/>
              <a:ext cx="79193" cy="79193"/>
            </a:xfrm>
            <a:custGeom>
              <a:avLst/>
              <a:gdLst/>
              <a:ahLst/>
              <a:cxnLst/>
              <a:rect l="l" t="t" r="r" b="b"/>
              <a:pathLst>
                <a:path w="1203" h="1203" extrusionOk="0">
                  <a:moveTo>
                    <a:pt x="603" y="409"/>
                  </a:moveTo>
                  <a:cubicBezTo>
                    <a:pt x="709" y="409"/>
                    <a:pt x="795" y="494"/>
                    <a:pt x="795" y="600"/>
                  </a:cubicBezTo>
                  <a:cubicBezTo>
                    <a:pt x="795" y="706"/>
                    <a:pt x="709" y="796"/>
                    <a:pt x="603" y="796"/>
                  </a:cubicBezTo>
                  <a:cubicBezTo>
                    <a:pt x="497" y="796"/>
                    <a:pt x="408" y="706"/>
                    <a:pt x="408" y="600"/>
                  </a:cubicBezTo>
                  <a:cubicBezTo>
                    <a:pt x="408" y="494"/>
                    <a:pt x="497" y="409"/>
                    <a:pt x="603" y="409"/>
                  </a:cubicBezTo>
                  <a:close/>
                  <a:moveTo>
                    <a:pt x="603" y="1"/>
                  </a:moveTo>
                  <a:cubicBezTo>
                    <a:pt x="271" y="1"/>
                    <a:pt x="1" y="271"/>
                    <a:pt x="1" y="600"/>
                  </a:cubicBezTo>
                  <a:cubicBezTo>
                    <a:pt x="1" y="932"/>
                    <a:pt x="271" y="1203"/>
                    <a:pt x="603" y="1203"/>
                  </a:cubicBezTo>
                  <a:cubicBezTo>
                    <a:pt x="935" y="1203"/>
                    <a:pt x="1203" y="932"/>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6" name="Google Shape;886;p60"/>
            <p:cNvSpPr/>
            <p:nvPr/>
          </p:nvSpPr>
          <p:spPr>
            <a:xfrm>
              <a:off x="7642059" y="1135352"/>
              <a:ext cx="52401" cy="52401"/>
            </a:xfrm>
            <a:custGeom>
              <a:avLst/>
              <a:gdLst/>
              <a:ahLst/>
              <a:cxnLst/>
              <a:rect l="l" t="t" r="r" b="b"/>
              <a:pathLst>
                <a:path w="796" h="796" extrusionOk="0">
                  <a:moveTo>
                    <a:pt x="398" y="0"/>
                  </a:moveTo>
                  <a:cubicBezTo>
                    <a:pt x="178" y="0"/>
                    <a:pt x="1" y="179"/>
                    <a:pt x="1" y="397"/>
                  </a:cubicBezTo>
                  <a:cubicBezTo>
                    <a:pt x="1" y="617"/>
                    <a:pt x="178" y="795"/>
                    <a:pt x="398" y="795"/>
                  </a:cubicBezTo>
                  <a:cubicBezTo>
                    <a:pt x="617" y="795"/>
                    <a:pt x="795" y="617"/>
                    <a:pt x="795" y="397"/>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7" name="Google Shape;887;p60"/>
            <p:cNvSpPr/>
            <p:nvPr/>
          </p:nvSpPr>
          <p:spPr>
            <a:xfrm>
              <a:off x="7628564"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7" y="707"/>
                    <a:pt x="407" y="600"/>
                  </a:cubicBezTo>
                  <a:cubicBezTo>
                    <a:pt x="407" y="494"/>
                    <a:pt x="494" y="409"/>
                    <a:pt x="603" y="409"/>
                  </a:cubicBezTo>
                  <a:close/>
                  <a:moveTo>
                    <a:pt x="603" y="1"/>
                  </a:moveTo>
                  <a:cubicBezTo>
                    <a:pt x="271" y="1"/>
                    <a:pt x="0" y="268"/>
                    <a:pt x="0" y="600"/>
                  </a:cubicBezTo>
                  <a:cubicBezTo>
                    <a:pt x="0" y="933"/>
                    <a:pt x="271" y="1204"/>
                    <a:pt x="603" y="1204"/>
                  </a:cubicBezTo>
                  <a:cubicBezTo>
                    <a:pt x="932" y="1204"/>
                    <a:pt x="1202" y="933"/>
                    <a:pt x="1202" y="600"/>
                  </a:cubicBezTo>
                  <a:cubicBezTo>
                    <a:pt x="1202"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8" name="Google Shape;888;p60"/>
            <p:cNvSpPr/>
            <p:nvPr/>
          </p:nvSpPr>
          <p:spPr>
            <a:xfrm>
              <a:off x="7002311" y="1135352"/>
              <a:ext cx="52137" cy="52401"/>
            </a:xfrm>
            <a:custGeom>
              <a:avLst/>
              <a:gdLst/>
              <a:ahLst/>
              <a:cxnLst/>
              <a:rect l="l" t="t" r="r" b="b"/>
              <a:pathLst>
                <a:path w="792" h="796" extrusionOk="0">
                  <a:moveTo>
                    <a:pt x="397" y="0"/>
                  </a:moveTo>
                  <a:cubicBezTo>
                    <a:pt x="178" y="0"/>
                    <a:pt x="0" y="179"/>
                    <a:pt x="0" y="397"/>
                  </a:cubicBezTo>
                  <a:cubicBezTo>
                    <a:pt x="0" y="617"/>
                    <a:pt x="178" y="795"/>
                    <a:pt x="397" y="795"/>
                  </a:cubicBezTo>
                  <a:cubicBezTo>
                    <a:pt x="617" y="795"/>
                    <a:pt x="791" y="617"/>
                    <a:pt x="791" y="397"/>
                  </a:cubicBezTo>
                  <a:cubicBezTo>
                    <a:pt x="791" y="179"/>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9" name="Google Shape;889;p60"/>
            <p:cNvSpPr/>
            <p:nvPr/>
          </p:nvSpPr>
          <p:spPr>
            <a:xfrm>
              <a:off x="6988750"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8" y="707"/>
                    <a:pt x="408" y="600"/>
                  </a:cubicBezTo>
                  <a:cubicBezTo>
                    <a:pt x="408" y="494"/>
                    <a:pt x="494" y="409"/>
                    <a:pt x="603" y="409"/>
                  </a:cubicBezTo>
                  <a:close/>
                  <a:moveTo>
                    <a:pt x="603" y="1"/>
                  </a:moveTo>
                  <a:cubicBezTo>
                    <a:pt x="271" y="1"/>
                    <a:pt x="1" y="268"/>
                    <a:pt x="1" y="600"/>
                  </a:cubicBezTo>
                  <a:cubicBezTo>
                    <a:pt x="1" y="933"/>
                    <a:pt x="271" y="1204"/>
                    <a:pt x="603" y="1204"/>
                  </a:cubicBezTo>
                  <a:cubicBezTo>
                    <a:pt x="932" y="1204"/>
                    <a:pt x="1203" y="933"/>
                    <a:pt x="1203" y="600"/>
                  </a:cubicBezTo>
                  <a:cubicBezTo>
                    <a:pt x="1203"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0" name="Google Shape;890;p60"/>
            <p:cNvSpPr/>
            <p:nvPr/>
          </p:nvSpPr>
          <p:spPr>
            <a:xfrm>
              <a:off x="7481299" y="1412699"/>
              <a:ext cx="52335" cy="52401"/>
            </a:xfrm>
            <a:custGeom>
              <a:avLst/>
              <a:gdLst/>
              <a:ahLst/>
              <a:cxnLst/>
              <a:rect l="l" t="t" r="r" b="b"/>
              <a:pathLst>
                <a:path w="795" h="796" extrusionOk="0">
                  <a:moveTo>
                    <a:pt x="397" y="1"/>
                  </a:moveTo>
                  <a:cubicBezTo>
                    <a:pt x="178" y="1"/>
                    <a:pt x="0" y="179"/>
                    <a:pt x="0" y="398"/>
                  </a:cubicBezTo>
                  <a:cubicBezTo>
                    <a:pt x="0" y="617"/>
                    <a:pt x="178" y="796"/>
                    <a:pt x="397" y="796"/>
                  </a:cubicBezTo>
                  <a:cubicBezTo>
                    <a:pt x="617" y="796"/>
                    <a:pt x="794" y="617"/>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1" name="Google Shape;891;p60"/>
            <p:cNvSpPr/>
            <p:nvPr/>
          </p:nvSpPr>
          <p:spPr>
            <a:xfrm>
              <a:off x="7467738" y="1399401"/>
              <a:ext cx="79193" cy="79259"/>
            </a:xfrm>
            <a:custGeom>
              <a:avLst/>
              <a:gdLst/>
              <a:ahLst/>
              <a:cxnLst/>
              <a:rect l="l" t="t" r="r" b="b"/>
              <a:pathLst>
                <a:path w="1203" h="1204" extrusionOk="0">
                  <a:moveTo>
                    <a:pt x="603" y="408"/>
                  </a:moveTo>
                  <a:cubicBezTo>
                    <a:pt x="709" y="408"/>
                    <a:pt x="795" y="494"/>
                    <a:pt x="795" y="600"/>
                  </a:cubicBezTo>
                  <a:cubicBezTo>
                    <a:pt x="795" y="707"/>
                    <a:pt x="709" y="796"/>
                    <a:pt x="603" y="796"/>
                  </a:cubicBezTo>
                  <a:cubicBezTo>
                    <a:pt x="497" y="796"/>
                    <a:pt x="408" y="707"/>
                    <a:pt x="408" y="600"/>
                  </a:cubicBezTo>
                  <a:cubicBezTo>
                    <a:pt x="408" y="494"/>
                    <a:pt x="497" y="408"/>
                    <a:pt x="603" y="408"/>
                  </a:cubicBezTo>
                  <a:close/>
                  <a:moveTo>
                    <a:pt x="603" y="1"/>
                  </a:moveTo>
                  <a:cubicBezTo>
                    <a:pt x="271" y="1"/>
                    <a:pt x="1" y="271"/>
                    <a:pt x="1" y="600"/>
                  </a:cubicBezTo>
                  <a:cubicBezTo>
                    <a:pt x="1" y="933"/>
                    <a:pt x="271" y="1203"/>
                    <a:pt x="603" y="1203"/>
                  </a:cubicBezTo>
                  <a:cubicBezTo>
                    <a:pt x="935" y="1203"/>
                    <a:pt x="1203" y="933"/>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2" name="Google Shape;892;p60"/>
            <p:cNvSpPr/>
            <p:nvPr/>
          </p:nvSpPr>
          <p:spPr>
            <a:xfrm>
              <a:off x="7160372" y="1412699"/>
              <a:ext cx="52335" cy="52401"/>
            </a:xfrm>
            <a:custGeom>
              <a:avLst/>
              <a:gdLst/>
              <a:ahLst/>
              <a:cxnLst/>
              <a:rect l="l" t="t" r="r" b="b"/>
              <a:pathLst>
                <a:path w="795" h="796" extrusionOk="0">
                  <a:moveTo>
                    <a:pt x="398" y="1"/>
                  </a:moveTo>
                  <a:cubicBezTo>
                    <a:pt x="178" y="1"/>
                    <a:pt x="1" y="179"/>
                    <a:pt x="1" y="398"/>
                  </a:cubicBezTo>
                  <a:cubicBezTo>
                    <a:pt x="1" y="617"/>
                    <a:pt x="178" y="796"/>
                    <a:pt x="398" y="796"/>
                  </a:cubicBezTo>
                  <a:cubicBezTo>
                    <a:pt x="617" y="796"/>
                    <a:pt x="795" y="617"/>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3" name="Google Shape;893;p60"/>
            <p:cNvSpPr/>
            <p:nvPr/>
          </p:nvSpPr>
          <p:spPr>
            <a:xfrm>
              <a:off x="7146877" y="1399401"/>
              <a:ext cx="79193" cy="79259"/>
            </a:xfrm>
            <a:custGeom>
              <a:avLst/>
              <a:gdLst/>
              <a:ahLst/>
              <a:cxnLst/>
              <a:rect l="l" t="t" r="r" b="b"/>
              <a:pathLst>
                <a:path w="1203" h="1204" extrusionOk="0">
                  <a:moveTo>
                    <a:pt x="603" y="408"/>
                  </a:moveTo>
                  <a:cubicBezTo>
                    <a:pt x="709" y="408"/>
                    <a:pt x="794" y="494"/>
                    <a:pt x="794" y="600"/>
                  </a:cubicBezTo>
                  <a:cubicBezTo>
                    <a:pt x="794" y="707"/>
                    <a:pt x="709" y="796"/>
                    <a:pt x="603" y="796"/>
                  </a:cubicBezTo>
                  <a:cubicBezTo>
                    <a:pt x="497" y="796"/>
                    <a:pt x="407" y="707"/>
                    <a:pt x="407" y="600"/>
                  </a:cubicBezTo>
                  <a:cubicBezTo>
                    <a:pt x="407" y="494"/>
                    <a:pt x="497" y="408"/>
                    <a:pt x="603" y="408"/>
                  </a:cubicBezTo>
                  <a:close/>
                  <a:moveTo>
                    <a:pt x="603" y="1"/>
                  </a:moveTo>
                  <a:cubicBezTo>
                    <a:pt x="271" y="1"/>
                    <a:pt x="0" y="271"/>
                    <a:pt x="0" y="600"/>
                  </a:cubicBezTo>
                  <a:cubicBezTo>
                    <a:pt x="0" y="933"/>
                    <a:pt x="271" y="1203"/>
                    <a:pt x="603" y="1203"/>
                  </a:cubicBezTo>
                  <a:cubicBezTo>
                    <a:pt x="935" y="1203"/>
                    <a:pt x="1202" y="933"/>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4" name="Google Shape;894;p60"/>
            <p:cNvSpPr/>
            <p:nvPr/>
          </p:nvSpPr>
          <p:spPr>
            <a:xfrm>
              <a:off x="7644495" y="573614"/>
              <a:ext cx="52401" cy="52401"/>
            </a:xfrm>
            <a:custGeom>
              <a:avLst/>
              <a:gdLst/>
              <a:ahLst/>
              <a:cxnLst/>
              <a:rect l="l" t="t" r="r" b="b"/>
              <a:pathLst>
                <a:path w="796" h="796" extrusionOk="0">
                  <a:moveTo>
                    <a:pt x="399" y="0"/>
                  </a:moveTo>
                  <a:cubicBezTo>
                    <a:pt x="179" y="0"/>
                    <a:pt x="1" y="178"/>
                    <a:pt x="1" y="397"/>
                  </a:cubicBezTo>
                  <a:cubicBezTo>
                    <a:pt x="1" y="617"/>
                    <a:pt x="179" y="795"/>
                    <a:pt x="399" y="795"/>
                  </a:cubicBezTo>
                  <a:cubicBezTo>
                    <a:pt x="617" y="795"/>
                    <a:pt x="796" y="617"/>
                    <a:pt x="796" y="397"/>
                  </a:cubicBezTo>
                  <a:cubicBezTo>
                    <a:pt x="796" y="178"/>
                    <a:pt x="617"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5" name="Google Shape;895;p60"/>
            <p:cNvSpPr/>
            <p:nvPr/>
          </p:nvSpPr>
          <p:spPr>
            <a:xfrm>
              <a:off x="7631263" y="560250"/>
              <a:ext cx="79193" cy="78996"/>
            </a:xfrm>
            <a:custGeom>
              <a:avLst/>
              <a:gdLst/>
              <a:ahLst/>
              <a:cxnLst/>
              <a:rect l="l" t="t" r="r" b="b"/>
              <a:pathLst>
                <a:path w="1203" h="1200" extrusionOk="0">
                  <a:moveTo>
                    <a:pt x="600" y="409"/>
                  </a:moveTo>
                  <a:cubicBezTo>
                    <a:pt x="706" y="409"/>
                    <a:pt x="795" y="494"/>
                    <a:pt x="795" y="600"/>
                  </a:cubicBezTo>
                  <a:cubicBezTo>
                    <a:pt x="795" y="706"/>
                    <a:pt x="706" y="793"/>
                    <a:pt x="600" y="793"/>
                  </a:cubicBezTo>
                  <a:cubicBezTo>
                    <a:pt x="494" y="793"/>
                    <a:pt x="407" y="706"/>
                    <a:pt x="407" y="600"/>
                  </a:cubicBezTo>
                  <a:cubicBezTo>
                    <a:pt x="407" y="494"/>
                    <a:pt x="494" y="409"/>
                    <a:pt x="600" y="409"/>
                  </a:cubicBezTo>
                  <a:close/>
                  <a:moveTo>
                    <a:pt x="600" y="1"/>
                  </a:moveTo>
                  <a:cubicBezTo>
                    <a:pt x="271" y="1"/>
                    <a:pt x="0" y="268"/>
                    <a:pt x="0" y="600"/>
                  </a:cubicBezTo>
                  <a:cubicBezTo>
                    <a:pt x="0" y="932"/>
                    <a:pt x="271" y="1200"/>
                    <a:pt x="600" y="1200"/>
                  </a:cubicBezTo>
                  <a:cubicBezTo>
                    <a:pt x="932" y="1200"/>
                    <a:pt x="1202" y="932"/>
                    <a:pt x="1202" y="600"/>
                  </a:cubicBezTo>
                  <a:cubicBezTo>
                    <a:pt x="1202"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6" name="Google Shape;896;p60"/>
            <p:cNvSpPr/>
            <p:nvPr/>
          </p:nvSpPr>
          <p:spPr>
            <a:xfrm>
              <a:off x="7965488" y="573614"/>
              <a:ext cx="52335" cy="52401"/>
            </a:xfrm>
            <a:custGeom>
              <a:avLst/>
              <a:gdLst/>
              <a:ahLst/>
              <a:cxnLst/>
              <a:rect l="l" t="t" r="r" b="b"/>
              <a:pathLst>
                <a:path w="795" h="796" extrusionOk="0">
                  <a:moveTo>
                    <a:pt x="397" y="0"/>
                  </a:moveTo>
                  <a:cubicBezTo>
                    <a:pt x="178" y="0"/>
                    <a:pt x="0" y="178"/>
                    <a:pt x="0" y="397"/>
                  </a:cubicBezTo>
                  <a:cubicBezTo>
                    <a:pt x="0" y="617"/>
                    <a:pt x="178" y="795"/>
                    <a:pt x="397" y="795"/>
                  </a:cubicBezTo>
                  <a:cubicBezTo>
                    <a:pt x="617" y="795"/>
                    <a:pt x="794" y="617"/>
                    <a:pt x="794" y="397"/>
                  </a:cubicBezTo>
                  <a:cubicBezTo>
                    <a:pt x="794" y="178"/>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7" name="Google Shape;897;p60"/>
            <p:cNvSpPr/>
            <p:nvPr/>
          </p:nvSpPr>
          <p:spPr>
            <a:xfrm>
              <a:off x="7952124" y="560250"/>
              <a:ext cx="79193" cy="78996"/>
            </a:xfrm>
            <a:custGeom>
              <a:avLst/>
              <a:gdLst/>
              <a:ahLst/>
              <a:cxnLst/>
              <a:rect l="l" t="t" r="r" b="b"/>
              <a:pathLst>
                <a:path w="1203" h="1200" extrusionOk="0">
                  <a:moveTo>
                    <a:pt x="600" y="409"/>
                  </a:moveTo>
                  <a:cubicBezTo>
                    <a:pt x="710" y="409"/>
                    <a:pt x="795" y="494"/>
                    <a:pt x="795" y="600"/>
                  </a:cubicBezTo>
                  <a:cubicBezTo>
                    <a:pt x="795" y="706"/>
                    <a:pt x="710" y="793"/>
                    <a:pt x="600" y="793"/>
                  </a:cubicBezTo>
                  <a:cubicBezTo>
                    <a:pt x="494" y="793"/>
                    <a:pt x="409" y="706"/>
                    <a:pt x="409" y="600"/>
                  </a:cubicBezTo>
                  <a:cubicBezTo>
                    <a:pt x="409" y="494"/>
                    <a:pt x="494" y="409"/>
                    <a:pt x="600" y="409"/>
                  </a:cubicBezTo>
                  <a:close/>
                  <a:moveTo>
                    <a:pt x="600" y="1"/>
                  </a:moveTo>
                  <a:cubicBezTo>
                    <a:pt x="271" y="1"/>
                    <a:pt x="1" y="268"/>
                    <a:pt x="1" y="600"/>
                  </a:cubicBezTo>
                  <a:cubicBezTo>
                    <a:pt x="1" y="932"/>
                    <a:pt x="271" y="1200"/>
                    <a:pt x="600" y="1200"/>
                  </a:cubicBezTo>
                  <a:cubicBezTo>
                    <a:pt x="932" y="1200"/>
                    <a:pt x="1203" y="932"/>
                    <a:pt x="1203" y="600"/>
                  </a:cubicBezTo>
                  <a:cubicBezTo>
                    <a:pt x="1203"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8" name="Google Shape;898;p60"/>
            <p:cNvSpPr/>
            <p:nvPr/>
          </p:nvSpPr>
          <p:spPr>
            <a:xfrm>
              <a:off x="8126248" y="854121"/>
              <a:ext cx="52401" cy="52401"/>
            </a:xfrm>
            <a:custGeom>
              <a:avLst/>
              <a:gdLst/>
              <a:ahLst/>
              <a:cxnLst/>
              <a:rect l="l" t="t" r="r" b="b"/>
              <a:pathLst>
                <a:path w="796" h="796" extrusionOk="0">
                  <a:moveTo>
                    <a:pt x="398" y="0"/>
                  </a:moveTo>
                  <a:cubicBezTo>
                    <a:pt x="178" y="0"/>
                    <a:pt x="0" y="179"/>
                    <a:pt x="0" y="398"/>
                  </a:cubicBezTo>
                  <a:cubicBezTo>
                    <a:pt x="0" y="617"/>
                    <a:pt x="178"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9" name="Google Shape;899;p60"/>
            <p:cNvSpPr/>
            <p:nvPr/>
          </p:nvSpPr>
          <p:spPr>
            <a:xfrm>
              <a:off x="8112950" y="840559"/>
              <a:ext cx="79193" cy="79259"/>
            </a:xfrm>
            <a:custGeom>
              <a:avLst/>
              <a:gdLst/>
              <a:ahLst/>
              <a:cxnLst/>
              <a:rect l="l" t="t" r="r" b="b"/>
              <a:pathLst>
                <a:path w="1203" h="1204" extrusionOk="0">
                  <a:moveTo>
                    <a:pt x="600" y="409"/>
                  </a:moveTo>
                  <a:cubicBezTo>
                    <a:pt x="706" y="409"/>
                    <a:pt x="795" y="497"/>
                    <a:pt x="795" y="604"/>
                  </a:cubicBezTo>
                  <a:cubicBezTo>
                    <a:pt x="795" y="710"/>
                    <a:pt x="706" y="796"/>
                    <a:pt x="600" y="796"/>
                  </a:cubicBezTo>
                  <a:cubicBezTo>
                    <a:pt x="494" y="796"/>
                    <a:pt x="408" y="710"/>
                    <a:pt x="408" y="604"/>
                  </a:cubicBezTo>
                  <a:cubicBezTo>
                    <a:pt x="408" y="497"/>
                    <a:pt x="494" y="409"/>
                    <a:pt x="600" y="409"/>
                  </a:cubicBezTo>
                  <a:close/>
                  <a:moveTo>
                    <a:pt x="600" y="1"/>
                  </a:moveTo>
                  <a:cubicBezTo>
                    <a:pt x="268" y="1"/>
                    <a:pt x="1" y="271"/>
                    <a:pt x="1" y="604"/>
                  </a:cubicBezTo>
                  <a:cubicBezTo>
                    <a:pt x="1" y="936"/>
                    <a:pt x="268" y="1204"/>
                    <a:pt x="600" y="1204"/>
                  </a:cubicBezTo>
                  <a:cubicBezTo>
                    <a:pt x="932" y="1204"/>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0" name="Google Shape;900;p60"/>
            <p:cNvSpPr/>
            <p:nvPr/>
          </p:nvSpPr>
          <p:spPr>
            <a:xfrm>
              <a:off x="7970623" y="1139631"/>
              <a:ext cx="52401" cy="52401"/>
            </a:xfrm>
            <a:custGeom>
              <a:avLst/>
              <a:gdLst/>
              <a:ahLst/>
              <a:cxnLst/>
              <a:rect l="l" t="t" r="r" b="b"/>
              <a:pathLst>
                <a:path w="796" h="796" extrusionOk="0">
                  <a:moveTo>
                    <a:pt x="398" y="0"/>
                  </a:moveTo>
                  <a:cubicBezTo>
                    <a:pt x="179" y="0"/>
                    <a:pt x="0" y="179"/>
                    <a:pt x="0" y="398"/>
                  </a:cubicBezTo>
                  <a:cubicBezTo>
                    <a:pt x="0" y="617"/>
                    <a:pt x="179"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1" name="Google Shape;901;p60"/>
            <p:cNvSpPr/>
            <p:nvPr/>
          </p:nvSpPr>
          <p:spPr>
            <a:xfrm>
              <a:off x="7957325" y="1126069"/>
              <a:ext cx="79193" cy="79259"/>
            </a:xfrm>
            <a:custGeom>
              <a:avLst/>
              <a:gdLst/>
              <a:ahLst/>
              <a:cxnLst/>
              <a:rect l="l" t="t" r="r" b="b"/>
              <a:pathLst>
                <a:path w="1203" h="1204" extrusionOk="0">
                  <a:moveTo>
                    <a:pt x="600" y="408"/>
                  </a:moveTo>
                  <a:cubicBezTo>
                    <a:pt x="706" y="408"/>
                    <a:pt x="795" y="497"/>
                    <a:pt x="795" y="604"/>
                  </a:cubicBezTo>
                  <a:cubicBezTo>
                    <a:pt x="795" y="710"/>
                    <a:pt x="706" y="796"/>
                    <a:pt x="600" y="796"/>
                  </a:cubicBezTo>
                  <a:cubicBezTo>
                    <a:pt x="494" y="796"/>
                    <a:pt x="408" y="710"/>
                    <a:pt x="408" y="604"/>
                  </a:cubicBezTo>
                  <a:cubicBezTo>
                    <a:pt x="408" y="497"/>
                    <a:pt x="494" y="408"/>
                    <a:pt x="600" y="408"/>
                  </a:cubicBezTo>
                  <a:close/>
                  <a:moveTo>
                    <a:pt x="600" y="1"/>
                  </a:moveTo>
                  <a:cubicBezTo>
                    <a:pt x="271" y="1"/>
                    <a:pt x="1" y="271"/>
                    <a:pt x="1" y="604"/>
                  </a:cubicBezTo>
                  <a:cubicBezTo>
                    <a:pt x="1" y="936"/>
                    <a:pt x="271" y="1203"/>
                    <a:pt x="600" y="1203"/>
                  </a:cubicBezTo>
                  <a:cubicBezTo>
                    <a:pt x="932" y="1203"/>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2" name="Google Shape;902;p60"/>
            <p:cNvSpPr/>
            <p:nvPr/>
          </p:nvSpPr>
          <p:spPr>
            <a:xfrm>
              <a:off x="8131383" y="1420203"/>
              <a:ext cx="52401" cy="52335"/>
            </a:xfrm>
            <a:custGeom>
              <a:avLst/>
              <a:gdLst/>
              <a:ahLst/>
              <a:cxnLst/>
              <a:rect l="l" t="t" r="r" b="b"/>
              <a:pathLst>
                <a:path w="796" h="795" extrusionOk="0">
                  <a:moveTo>
                    <a:pt x="399" y="0"/>
                  </a:moveTo>
                  <a:cubicBezTo>
                    <a:pt x="179" y="0"/>
                    <a:pt x="1" y="178"/>
                    <a:pt x="1" y="397"/>
                  </a:cubicBezTo>
                  <a:cubicBezTo>
                    <a:pt x="1" y="617"/>
                    <a:pt x="179" y="794"/>
                    <a:pt x="399" y="794"/>
                  </a:cubicBezTo>
                  <a:cubicBezTo>
                    <a:pt x="618" y="794"/>
                    <a:pt x="796" y="617"/>
                    <a:pt x="796" y="397"/>
                  </a:cubicBezTo>
                  <a:cubicBezTo>
                    <a:pt x="796" y="178"/>
                    <a:pt x="618"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3" name="Google Shape;903;p60"/>
            <p:cNvSpPr/>
            <p:nvPr/>
          </p:nvSpPr>
          <p:spPr>
            <a:xfrm>
              <a:off x="8118085" y="1406642"/>
              <a:ext cx="79062" cy="79193"/>
            </a:xfrm>
            <a:custGeom>
              <a:avLst/>
              <a:gdLst/>
              <a:ahLst/>
              <a:cxnLst/>
              <a:rect l="l" t="t" r="r" b="b"/>
              <a:pathLst>
                <a:path w="1201" h="1203" extrusionOk="0">
                  <a:moveTo>
                    <a:pt x="601" y="408"/>
                  </a:moveTo>
                  <a:cubicBezTo>
                    <a:pt x="707" y="408"/>
                    <a:pt x="792" y="494"/>
                    <a:pt x="792" y="603"/>
                  </a:cubicBezTo>
                  <a:cubicBezTo>
                    <a:pt x="792" y="709"/>
                    <a:pt x="707" y="795"/>
                    <a:pt x="601" y="795"/>
                  </a:cubicBezTo>
                  <a:cubicBezTo>
                    <a:pt x="494" y="795"/>
                    <a:pt x="408" y="709"/>
                    <a:pt x="408" y="603"/>
                  </a:cubicBezTo>
                  <a:cubicBezTo>
                    <a:pt x="408" y="494"/>
                    <a:pt x="494" y="408"/>
                    <a:pt x="601" y="408"/>
                  </a:cubicBezTo>
                  <a:close/>
                  <a:moveTo>
                    <a:pt x="601" y="1"/>
                  </a:moveTo>
                  <a:cubicBezTo>
                    <a:pt x="268" y="1"/>
                    <a:pt x="1" y="271"/>
                    <a:pt x="1" y="603"/>
                  </a:cubicBezTo>
                  <a:cubicBezTo>
                    <a:pt x="1" y="932"/>
                    <a:pt x="268" y="1203"/>
                    <a:pt x="601" y="1203"/>
                  </a:cubicBezTo>
                  <a:cubicBezTo>
                    <a:pt x="933" y="1203"/>
                    <a:pt x="1200" y="932"/>
                    <a:pt x="1200" y="603"/>
                  </a:cubicBezTo>
                  <a:cubicBezTo>
                    <a:pt x="1200" y="271"/>
                    <a:pt x="933" y="1"/>
                    <a:pt x="601"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4" name="Google Shape;904;p60"/>
            <p:cNvSpPr/>
            <p:nvPr/>
          </p:nvSpPr>
          <p:spPr>
            <a:xfrm>
              <a:off x="7970623" y="1697550"/>
              <a:ext cx="52401" cy="52335"/>
            </a:xfrm>
            <a:custGeom>
              <a:avLst/>
              <a:gdLst/>
              <a:ahLst/>
              <a:cxnLst/>
              <a:rect l="l" t="t" r="r" b="b"/>
              <a:pathLst>
                <a:path w="796" h="795" extrusionOk="0">
                  <a:moveTo>
                    <a:pt x="398" y="1"/>
                  </a:moveTo>
                  <a:cubicBezTo>
                    <a:pt x="179" y="1"/>
                    <a:pt x="0" y="178"/>
                    <a:pt x="0" y="398"/>
                  </a:cubicBezTo>
                  <a:cubicBezTo>
                    <a:pt x="0" y="617"/>
                    <a:pt x="179" y="795"/>
                    <a:pt x="398" y="795"/>
                  </a:cubicBezTo>
                  <a:cubicBezTo>
                    <a:pt x="617" y="795"/>
                    <a:pt x="795" y="617"/>
                    <a:pt x="795" y="398"/>
                  </a:cubicBezTo>
                  <a:cubicBezTo>
                    <a:pt x="795" y="178"/>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5" name="Google Shape;905;p60"/>
            <p:cNvSpPr/>
            <p:nvPr/>
          </p:nvSpPr>
          <p:spPr>
            <a:xfrm>
              <a:off x="7957325" y="1684055"/>
              <a:ext cx="79193" cy="79193"/>
            </a:xfrm>
            <a:custGeom>
              <a:avLst/>
              <a:gdLst/>
              <a:ahLst/>
              <a:cxnLst/>
              <a:rect l="l" t="t" r="r" b="b"/>
              <a:pathLst>
                <a:path w="1203" h="1203" extrusionOk="0">
                  <a:moveTo>
                    <a:pt x="600" y="407"/>
                  </a:moveTo>
                  <a:cubicBezTo>
                    <a:pt x="706" y="407"/>
                    <a:pt x="795" y="497"/>
                    <a:pt x="795" y="603"/>
                  </a:cubicBezTo>
                  <a:cubicBezTo>
                    <a:pt x="795" y="709"/>
                    <a:pt x="706" y="794"/>
                    <a:pt x="600" y="794"/>
                  </a:cubicBezTo>
                  <a:cubicBezTo>
                    <a:pt x="494" y="794"/>
                    <a:pt x="408" y="709"/>
                    <a:pt x="408" y="603"/>
                  </a:cubicBezTo>
                  <a:cubicBezTo>
                    <a:pt x="408" y="497"/>
                    <a:pt x="494" y="407"/>
                    <a:pt x="600" y="407"/>
                  </a:cubicBezTo>
                  <a:close/>
                  <a:moveTo>
                    <a:pt x="600" y="0"/>
                  </a:moveTo>
                  <a:cubicBezTo>
                    <a:pt x="271" y="0"/>
                    <a:pt x="1" y="271"/>
                    <a:pt x="1" y="603"/>
                  </a:cubicBezTo>
                  <a:cubicBezTo>
                    <a:pt x="1" y="932"/>
                    <a:pt x="271" y="1202"/>
                    <a:pt x="600" y="1202"/>
                  </a:cubicBezTo>
                  <a:cubicBezTo>
                    <a:pt x="932" y="1202"/>
                    <a:pt x="1203" y="932"/>
                    <a:pt x="1203" y="603"/>
                  </a:cubicBezTo>
                  <a:cubicBezTo>
                    <a:pt x="1203" y="271"/>
                    <a:pt x="932" y="0"/>
                    <a:pt x="600"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6" name="Google Shape;906;p60"/>
            <p:cNvSpPr/>
            <p:nvPr/>
          </p:nvSpPr>
          <p:spPr>
            <a:xfrm>
              <a:off x="7649696" y="1697550"/>
              <a:ext cx="52401" cy="52335"/>
            </a:xfrm>
            <a:custGeom>
              <a:avLst/>
              <a:gdLst/>
              <a:ahLst/>
              <a:cxnLst/>
              <a:rect l="l" t="t" r="r" b="b"/>
              <a:pathLst>
                <a:path w="796" h="795" extrusionOk="0">
                  <a:moveTo>
                    <a:pt x="399" y="1"/>
                  </a:moveTo>
                  <a:cubicBezTo>
                    <a:pt x="179" y="1"/>
                    <a:pt x="1" y="178"/>
                    <a:pt x="1" y="398"/>
                  </a:cubicBezTo>
                  <a:cubicBezTo>
                    <a:pt x="1" y="617"/>
                    <a:pt x="179" y="795"/>
                    <a:pt x="399" y="795"/>
                  </a:cubicBezTo>
                  <a:cubicBezTo>
                    <a:pt x="617" y="795"/>
                    <a:pt x="796" y="617"/>
                    <a:pt x="796" y="398"/>
                  </a:cubicBezTo>
                  <a:cubicBezTo>
                    <a:pt x="796" y="178"/>
                    <a:pt x="617" y="1"/>
                    <a:pt x="399"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7" name="Google Shape;907;p60"/>
            <p:cNvSpPr/>
            <p:nvPr/>
          </p:nvSpPr>
          <p:spPr>
            <a:xfrm>
              <a:off x="7636398" y="1684055"/>
              <a:ext cx="79259" cy="79193"/>
            </a:xfrm>
            <a:custGeom>
              <a:avLst/>
              <a:gdLst/>
              <a:ahLst/>
              <a:cxnLst/>
              <a:rect l="l" t="t" r="r" b="b"/>
              <a:pathLst>
                <a:path w="1204" h="1203" extrusionOk="0">
                  <a:moveTo>
                    <a:pt x="601" y="407"/>
                  </a:moveTo>
                  <a:cubicBezTo>
                    <a:pt x="707" y="407"/>
                    <a:pt x="796" y="497"/>
                    <a:pt x="796" y="603"/>
                  </a:cubicBezTo>
                  <a:cubicBezTo>
                    <a:pt x="796" y="709"/>
                    <a:pt x="707" y="794"/>
                    <a:pt x="601" y="794"/>
                  </a:cubicBezTo>
                  <a:cubicBezTo>
                    <a:pt x="494" y="794"/>
                    <a:pt x="408" y="709"/>
                    <a:pt x="408" y="603"/>
                  </a:cubicBezTo>
                  <a:cubicBezTo>
                    <a:pt x="408" y="497"/>
                    <a:pt x="494" y="407"/>
                    <a:pt x="601" y="407"/>
                  </a:cubicBezTo>
                  <a:close/>
                  <a:moveTo>
                    <a:pt x="601" y="0"/>
                  </a:moveTo>
                  <a:cubicBezTo>
                    <a:pt x="272" y="0"/>
                    <a:pt x="1" y="271"/>
                    <a:pt x="1" y="603"/>
                  </a:cubicBezTo>
                  <a:cubicBezTo>
                    <a:pt x="1" y="932"/>
                    <a:pt x="272" y="1202"/>
                    <a:pt x="601" y="1202"/>
                  </a:cubicBezTo>
                  <a:cubicBezTo>
                    <a:pt x="933" y="1202"/>
                    <a:pt x="1203" y="932"/>
                    <a:pt x="1203" y="603"/>
                  </a:cubicBezTo>
                  <a:cubicBezTo>
                    <a:pt x="1203" y="271"/>
                    <a:pt x="933" y="0"/>
                    <a:pt x="601"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908" name="Google Shape;908;p60"/>
          <p:cNvGrpSpPr/>
          <p:nvPr/>
        </p:nvGrpSpPr>
        <p:grpSpPr>
          <a:xfrm>
            <a:off x="8402918" y="3989884"/>
            <a:ext cx="3783723" cy="2801847"/>
            <a:chOff x="6091468" y="2997790"/>
            <a:chExt cx="2837792" cy="2101385"/>
          </a:xfrm>
        </p:grpSpPr>
        <p:sp>
          <p:nvSpPr>
            <p:cNvPr id="909" name="Google Shape;909;p60"/>
            <p:cNvSpPr/>
            <p:nvPr/>
          </p:nvSpPr>
          <p:spPr>
            <a:xfrm>
              <a:off x="7503959" y="4600853"/>
              <a:ext cx="1425300" cy="87600"/>
            </a:xfrm>
            <a:prstGeom prst="ellipse">
              <a:avLst/>
            </a:pr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10" name="Google Shape;910;p60"/>
            <p:cNvSpPr/>
            <p:nvPr/>
          </p:nvSpPr>
          <p:spPr>
            <a:xfrm>
              <a:off x="7919336" y="4288335"/>
              <a:ext cx="153437" cy="350517"/>
            </a:xfrm>
            <a:custGeom>
              <a:avLst/>
              <a:gdLst/>
              <a:ahLst/>
              <a:cxnLst/>
              <a:rect l="l" t="t" r="r" b="b"/>
              <a:pathLst>
                <a:path w="3449" h="7879" extrusionOk="0">
                  <a:moveTo>
                    <a:pt x="247" y="0"/>
                  </a:moveTo>
                  <a:cubicBezTo>
                    <a:pt x="109" y="0"/>
                    <a:pt x="0" y="110"/>
                    <a:pt x="0" y="247"/>
                  </a:cubicBezTo>
                  <a:lnTo>
                    <a:pt x="0" y="7879"/>
                  </a:lnTo>
                  <a:lnTo>
                    <a:pt x="3449" y="7879"/>
                  </a:lnTo>
                  <a:lnTo>
                    <a:pt x="3449" y="247"/>
                  </a:lnTo>
                  <a:cubicBezTo>
                    <a:pt x="3449" y="110"/>
                    <a:pt x="3340" y="0"/>
                    <a:pt x="320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1" name="Google Shape;911;p60"/>
            <p:cNvSpPr/>
            <p:nvPr/>
          </p:nvSpPr>
          <p:spPr>
            <a:xfrm>
              <a:off x="7922050" y="3240248"/>
              <a:ext cx="160644" cy="49114"/>
            </a:xfrm>
            <a:custGeom>
              <a:avLst/>
              <a:gdLst/>
              <a:ahLst/>
              <a:cxnLst/>
              <a:rect l="l" t="t" r="r" b="b"/>
              <a:pathLst>
                <a:path w="3611" h="1104" extrusionOk="0">
                  <a:moveTo>
                    <a:pt x="1" y="0"/>
                  </a:moveTo>
                  <a:lnTo>
                    <a:pt x="1" y="1104"/>
                  </a:lnTo>
                  <a:cubicBezTo>
                    <a:pt x="1185" y="833"/>
                    <a:pt x="2406" y="727"/>
                    <a:pt x="3611" y="569"/>
                  </a:cubicBezTo>
                  <a:lnTo>
                    <a:pt x="3611" y="0"/>
                  </a:ln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2" name="Google Shape;912;p60"/>
            <p:cNvSpPr/>
            <p:nvPr/>
          </p:nvSpPr>
          <p:spPr>
            <a:xfrm>
              <a:off x="7719050" y="3373445"/>
              <a:ext cx="566637" cy="643022"/>
            </a:xfrm>
            <a:custGeom>
              <a:avLst/>
              <a:gdLst/>
              <a:ahLst/>
              <a:cxnLst/>
              <a:rect l="l" t="t" r="r" b="b"/>
              <a:pathLst>
                <a:path w="12737" h="14454" extrusionOk="0">
                  <a:moveTo>
                    <a:pt x="8174" y="1"/>
                  </a:moveTo>
                  <a:cubicBezTo>
                    <a:pt x="6982" y="361"/>
                    <a:pt x="5797" y="744"/>
                    <a:pt x="4564" y="929"/>
                  </a:cubicBezTo>
                  <a:lnTo>
                    <a:pt x="4564" y="1980"/>
                  </a:lnTo>
                  <a:cubicBezTo>
                    <a:pt x="1925" y="2758"/>
                    <a:pt x="1" y="5198"/>
                    <a:pt x="1" y="8089"/>
                  </a:cubicBezTo>
                  <a:cubicBezTo>
                    <a:pt x="1" y="11604"/>
                    <a:pt x="2854" y="14453"/>
                    <a:pt x="6368" y="14453"/>
                  </a:cubicBezTo>
                  <a:cubicBezTo>
                    <a:pt x="9887" y="14453"/>
                    <a:pt x="12737" y="11604"/>
                    <a:pt x="12737" y="8089"/>
                  </a:cubicBezTo>
                  <a:cubicBezTo>
                    <a:pt x="12737" y="5198"/>
                    <a:pt x="10812" y="2758"/>
                    <a:pt x="8174" y="1980"/>
                  </a:cubicBezTo>
                  <a:lnTo>
                    <a:pt x="8174"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3" name="Google Shape;913;p60"/>
            <p:cNvSpPr/>
            <p:nvPr/>
          </p:nvSpPr>
          <p:spPr>
            <a:xfrm>
              <a:off x="7922050" y="3335052"/>
              <a:ext cx="160644" cy="79722"/>
            </a:xfrm>
            <a:custGeom>
              <a:avLst/>
              <a:gdLst/>
              <a:ahLst/>
              <a:cxnLst/>
              <a:rect l="l" t="t" r="r" b="b"/>
              <a:pathLst>
                <a:path w="3611" h="1792" extrusionOk="0">
                  <a:moveTo>
                    <a:pt x="1823" y="0"/>
                  </a:moveTo>
                  <a:cubicBezTo>
                    <a:pt x="1215" y="0"/>
                    <a:pt x="607" y="22"/>
                    <a:pt x="1" y="86"/>
                  </a:cubicBezTo>
                  <a:lnTo>
                    <a:pt x="1" y="1792"/>
                  </a:lnTo>
                  <a:cubicBezTo>
                    <a:pt x="1234" y="1607"/>
                    <a:pt x="2419" y="1224"/>
                    <a:pt x="3611" y="864"/>
                  </a:cubicBezTo>
                  <a:lnTo>
                    <a:pt x="3611" y="45"/>
                  </a:lnTo>
                  <a:cubicBezTo>
                    <a:pt x="3015" y="21"/>
                    <a:pt x="2419" y="0"/>
                    <a:pt x="1823" y="0"/>
                  </a:cubicBez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4" name="Google Shape;914;p60"/>
            <p:cNvSpPr/>
            <p:nvPr/>
          </p:nvSpPr>
          <p:spPr>
            <a:xfrm>
              <a:off x="7922050" y="3265562"/>
              <a:ext cx="160644" cy="73315"/>
            </a:xfrm>
            <a:custGeom>
              <a:avLst/>
              <a:gdLst/>
              <a:ahLst/>
              <a:cxnLst/>
              <a:rect l="l" t="t" r="r" b="b"/>
              <a:pathLst>
                <a:path w="3611" h="1648" extrusionOk="0">
                  <a:moveTo>
                    <a:pt x="3611" y="0"/>
                  </a:moveTo>
                  <a:cubicBezTo>
                    <a:pt x="2406" y="158"/>
                    <a:pt x="1185" y="264"/>
                    <a:pt x="1" y="535"/>
                  </a:cubicBezTo>
                  <a:lnTo>
                    <a:pt x="1" y="1648"/>
                  </a:lnTo>
                  <a:cubicBezTo>
                    <a:pt x="607" y="1584"/>
                    <a:pt x="1215" y="1562"/>
                    <a:pt x="1823" y="1562"/>
                  </a:cubicBezTo>
                  <a:cubicBezTo>
                    <a:pt x="2419" y="1562"/>
                    <a:pt x="3015" y="1583"/>
                    <a:pt x="3611" y="1607"/>
                  </a:cubicBezTo>
                  <a:lnTo>
                    <a:pt x="361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5" name="Google Shape;915;p60"/>
            <p:cNvSpPr/>
            <p:nvPr/>
          </p:nvSpPr>
          <p:spPr>
            <a:xfrm>
              <a:off x="7737157" y="3651182"/>
              <a:ext cx="530380" cy="347136"/>
            </a:xfrm>
            <a:custGeom>
              <a:avLst/>
              <a:gdLst/>
              <a:ahLst/>
              <a:cxnLst/>
              <a:rect l="l" t="t" r="r" b="b"/>
              <a:pathLst>
                <a:path w="11922" h="7803" extrusionOk="0">
                  <a:moveTo>
                    <a:pt x="2606" y="1"/>
                  </a:moveTo>
                  <a:cubicBezTo>
                    <a:pt x="1760" y="1"/>
                    <a:pt x="919" y="172"/>
                    <a:pt x="155" y="513"/>
                  </a:cubicBezTo>
                  <a:cubicBezTo>
                    <a:pt x="56" y="942"/>
                    <a:pt x="1" y="1386"/>
                    <a:pt x="1" y="1846"/>
                  </a:cubicBezTo>
                  <a:cubicBezTo>
                    <a:pt x="1" y="5131"/>
                    <a:pt x="2677" y="7803"/>
                    <a:pt x="5961" y="7803"/>
                  </a:cubicBezTo>
                  <a:cubicBezTo>
                    <a:pt x="9247" y="7803"/>
                    <a:pt x="11922" y="5131"/>
                    <a:pt x="11922" y="1846"/>
                  </a:cubicBezTo>
                  <a:cubicBezTo>
                    <a:pt x="11922" y="1383"/>
                    <a:pt x="11868" y="934"/>
                    <a:pt x="11768" y="503"/>
                  </a:cubicBezTo>
                  <a:cubicBezTo>
                    <a:pt x="11107" y="777"/>
                    <a:pt x="10463" y="1095"/>
                    <a:pt x="9846" y="1325"/>
                  </a:cubicBezTo>
                  <a:cubicBezTo>
                    <a:pt x="9495" y="1421"/>
                    <a:pt x="9153" y="1462"/>
                    <a:pt x="8820" y="1462"/>
                  </a:cubicBezTo>
                  <a:cubicBezTo>
                    <a:pt x="7025" y="1462"/>
                    <a:pt x="5450" y="276"/>
                    <a:pt x="3732" y="102"/>
                  </a:cubicBezTo>
                  <a:cubicBezTo>
                    <a:pt x="3360" y="35"/>
                    <a:pt x="2982" y="1"/>
                    <a:pt x="26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6" name="Google Shape;916;p60"/>
            <p:cNvSpPr/>
            <p:nvPr/>
          </p:nvSpPr>
          <p:spPr>
            <a:xfrm>
              <a:off x="7895846" y="3236022"/>
              <a:ext cx="213095" cy="14636"/>
            </a:xfrm>
            <a:custGeom>
              <a:avLst/>
              <a:gdLst/>
              <a:ahLst/>
              <a:cxnLst/>
              <a:rect l="l" t="t" r="r" b="b"/>
              <a:pathLst>
                <a:path w="4790" h="329" extrusionOk="0">
                  <a:moveTo>
                    <a:pt x="0" y="0"/>
                  </a:moveTo>
                  <a:lnTo>
                    <a:pt x="0" y="95"/>
                  </a:lnTo>
                  <a:cubicBezTo>
                    <a:pt x="0" y="226"/>
                    <a:pt x="106" y="329"/>
                    <a:pt x="236" y="329"/>
                  </a:cubicBezTo>
                  <a:lnTo>
                    <a:pt x="4557" y="329"/>
                  </a:lnTo>
                  <a:cubicBezTo>
                    <a:pt x="4686" y="329"/>
                    <a:pt x="4789" y="226"/>
                    <a:pt x="4789" y="95"/>
                  </a:cubicBezTo>
                  <a:lnTo>
                    <a:pt x="4789"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7" name="Google Shape;917;p60"/>
            <p:cNvSpPr/>
            <p:nvPr/>
          </p:nvSpPr>
          <p:spPr>
            <a:xfrm>
              <a:off x="7897804" y="3510912"/>
              <a:ext cx="89642" cy="89642"/>
            </a:xfrm>
            <a:custGeom>
              <a:avLst/>
              <a:gdLst/>
              <a:ahLst/>
              <a:cxnLst/>
              <a:rect l="l" t="t" r="r" b="b"/>
              <a:pathLst>
                <a:path w="2015" h="2015" extrusionOk="0">
                  <a:moveTo>
                    <a:pt x="1008" y="0"/>
                  </a:moveTo>
                  <a:cubicBezTo>
                    <a:pt x="453" y="0"/>
                    <a:pt x="1" y="453"/>
                    <a:pt x="1" y="1008"/>
                  </a:cubicBezTo>
                  <a:cubicBezTo>
                    <a:pt x="1" y="1562"/>
                    <a:pt x="453" y="2015"/>
                    <a:pt x="1008" y="2015"/>
                  </a:cubicBezTo>
                  <a:cubicBezTo>
                    <a:pt x="1566" y="2015"/>
                    <a:pt x="2015" y="1562"/>
                    <a:pt x="2015" y="1008"/>
                  </a:cubicBezTo>
                  <a:cubicBezTo>
                    <a:pt x="2015" y="453"/>
                    <a:pt x="1566" y="0"/>
                    <a:pt x="100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8" name="Google Shape;918;p60"/>
            <p:cNvSpPr/>
            <p:nvPr/>
          </p:nvSpPr>
          <p:spPr>
            <a:xfrm>
              <a:off x="8029489" y="3480126"/>
              <a:ext cx="25180" cy="25180"/>
            </a:xfrm>
            <a:custGeom>
              <a:avLst/>
              <a:gdLst/>
              <a:ahLst/>
              <a:cxnLst/>
              <a:rect l="l" t="t" r="r" b="b"/>
              <a:pathLst>
                <a:path w="566" h="566" extrusionOk="0">
                  <a:moveTo>
                    <a:pt x="282" y="1"/>
                  </a:moveTo>
                  <a:cubicBezTo>
                    <a:pt x="127" y="1"/>
                    <a:pt x="0" y="128"/>
                    <a:pt x="0" y="281"/>
                  </a:cubicBezTo>
                  <a:cubicBezTo>
                    <a:pt x="0" y="439"/>
                    <a:pt x="127" y="566"/>
                    <a:pt x="282" y="566"/>
                  </a:cubicBezTo>
                  <a:cubicBezTo>
                    <a:pt x="439" y="566"/>
                    <a:pt x="566" y="439"/>
                    <a:pt x="566" y="281"/>
                  </a:cubicBezTo>
                  <a:cubicBezTo>
                    <a:pt x="566" y="128"/>
                    <a:pt x="439" y="1"/>
                    <a:pt x="28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9" name="Google Shape;919;p60"/>
            <p:cNvSpPr/>
            <p:nvPr/>
          </p:nvSpPr>
          <p:spPr>
            <a:xfrm>
              <a:off x="8046217" y="3578133"/>
              <a:ext cx="128836" cy="128836"/>
            </a:xfrm>
            <a:custGeom>
              <a:avLst/>
              <a:gdLst/>
              <a:ahLst/>
              <a:cxnLst/>
              <a:rect l="l" t="t" r="r" b="b"/>
              <a:pathLst>
                <a:path w="2896" h="2896" extrusionOk="0">
                  <a:moveTo>
                    <a:pt x="1450" y="0"/>
                  </a:moveTo>
                  <a:cubicBezTo>
                    <a:pt x="649" y="0"/>
                    <a:pt x="1" y="648"/>
                    <a:pt x="1" y="1449"/>
                  </a:cubicBezTo>
                  <a:cubicBezTo>
                    <a:pt x="1" y="2247"/>
                    <a:pt x="649" y="2895"/>
                    <a:pt x="1450" y="2895"/>
                  </a:cubicBezTo>
                  <a:cubicBezTo>
                    <a:pt x="2249" y="2895"/>
                    <a:pt x="2896" y="2247"/>
                    <a:pt x="2896" y="1449"/>
                  </a:cubicBezTo>
                  <a:cubicBezTo>
                    <a:pt x="2896" y="648"/>
                    <a:pt x="2249" y="0"/>
                    <a:pt x="145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0" name="Google Shape;920;p60"/>
            <p:cNvSpPr/>
            <p:nvPr/>
          </p:nvSpPr>
          <p:spPr>
            <a:xfrm>
              <a:off x="8010003" y="3151406"/>
              <a:ext cx="20153" cy="20153"/>
            </a:xfrm>
            <a:custGeom>
              <a:avLst/>
              <a:gdLst/>
              <a:ahLst/>
              <a:cxnLst/>
              <a:rect l="l" t="t" r="r" b="b"/>
              <a:pathLst>
                <a:path w="453" h="453" extrusionOk="0">
                  <a:moveTo>
                    <a:pt x="226" y="0"/>
                  </a:moveTo>
                  <a:cubicBezTo>
                    <a:pt x="103" y="0"/>
                    <a:pt x="0" y="103"/>
                    <a:pt x="0" y="227"/>
                  </a:cubicBezTo>
                  <a:cubicBezTo>
                    <a:pt x="0" y="353"/>
                    <a:pt x="103" y="453"/>
                    <a:pt x="226" y="453"/>
                  </a:cubicBezTo>
                  <a:cubicBezTo>
                    <a:pt x="350" y="453"/>
                    <a:pt x="452" y="353"/>
                    <a:pt x="452" y="227"/>
                  </a:cubicBezTo>
                  <a:cubicBezTo>
                    <a:pt x="452" y="103"/>
                    <a:pt x="350" y="0"/>
                    <a:pt x="2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1" name="Google Shape;921;p60"/>
            <p:cNvSpPr/>
            <p:nvPr/>
          </p:nvSpPr>
          <p:spPr>
            <a:xfrm>
              <a:off x="7919736" y="3064522"/>
              <a:ext cx="63617" cy="63617"/>
            </a:xfrm>
            <a:custGeom>
              <a:avLst/>
              <a:gdLst/>
              <a:ahLst/>
              <a:cxnLst/>
              <a:rect l="l" t="t" r="r" b="b"/>
              <a:pathLst>
                <a:path w="1430" h="1430" extrusionOk="0">
                  <a:moveTo>
                    <a:pt x="714" y="1"/>
                  </a:moveTo>
                  <a:cubicBezTo>
                    <a:pt x="320" y="1"/>
                    <a:pt x="1" y="323"/>
                    <a:pt x="1" y="717"/>
                  </a:cubicBezTo>
                  <a:cubicBezTo>
                    <a:pt x="1" y="1111"/>
                    <a:pt x="320" y="1430"/>
                    <a:pt x="714" y="1430"/>
                  </a:cubicBezTo>
                  <a:cubicBezTo>
                    <a:pt x="1111" y="1430"/>
                    <a:pt x="1430" y="1111"/>
                    <a:pt x="1430" y="717"/>
                  </a:cubicBezTo>
                  <a:cubicBezTo>
                    <a:pt x="1430" y="323"/>
                    <a:pt x="1111" y="1"/>
                    <a:pt x="71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2" name="Google Shape;922;p60"/>
            <p:cNvSpPr/>
            <p:nvPr/>
          </p:nvSpPr>
          <p:spPr>
            <a:xfrm>
              <a:off x="7993365" y="2997790"/>
              <a:ext cx="26737" cy="26692"/>
            </a:xfrm>
            <a:custGeom>
              <a:avLst/>
              <a:gdLst/>
              <a:ahLst/>
              <a:cxnLst/>
              <a:rect l="l" t="t" r="r" b="b"/>
              <a:pathLst>
                <a:path w="601" h="600" extrusionOk="0">
                  <a:moveTo>
                    <a:pt x="299" y="0"/>
                  </a:moveTo>
                  <a:cubicBezTo>
                    <a:pt x="134" y="0"/>
                    <a:pt x="1" y="134"/>
                    <a:pt x="1" y="299"/>
                  </a:cubicBezTo>
                  <a:cubicBezTo>
                    <a:pt x="1" y="467"/>
                    <a:pt x="134" y="600"/>
                    <a:pt x="299" y="600"/>
                  </a:cubicBezTo>
                  <a:cubicBezTo>
                    <a:pt x="466" y="600"/>
                    <a:pt x="600" y="467"/>
                    <a:pt x="600" y="299"/>
                  </a:cubicBezTo>
                  <a:cubicBezTo>
                    <a:pt x="600" y="134"/>
                    <a:pt x="466" y="0"/>
                    <a:pt x="2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3" name="Google Shape;923;p60"/>
            <p:cNvSpPr/>
            <p:nvPr/>
          </p:nvSpPr>
          <p:spPr>
            <a:xfrm>
              <a:off x="8276977" y="4529414"/>
              <a:ext cx="299668" cy="109751"/>
            </a:xfrm>
            <a:custGeom>
              <a:avLst/>
              <a:gdLst/>
              <a:ahLst/>
              <a:cxnLst/>
              <a:rect l="l" t="t" r="r" b="b"/>
              <a:pathLst>
                <a:path w="6736" h="2467" extrusionOk="0">
                  <a:moveTo>
                    <a:pt x="2834" y="0"/>
                  </a:moveTo>
                  <a:lnTo>
                    <a:pt x="141" y="2128"/>
                  </a:lnTo>
                  <a:cubicBezTo>
                    <a:pt x="1" y="2237"/>
                    <a:pt x="80" y="2467"/>
                    <a:pt x="261" y="2467"/>
                  </a:cubicBezTo>
                  <a:lnTo>
                    <a:pt x="6475" y="2467"/>
                  </a:lnTo>
                  <a:cubicBezTo>
                    <a:pt x="6657" y="2467"/>
                    <a:pt x="6735" y="2237"/>
                    <a:pt x="6595" y="2128"/>
                  </a:cubicBezTo>
                  <a:lnTo>
                    <a:pt x="3903"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24" name="Google Shape;924;p60"/>
            <p:cNvSpPr/>
            <p:nvPr/>
          </p:nvSpPr>
          <p:spPr>
            <a:xfrm>
              <a:off x="8401633" y="3329268"/>
              <a:ext cx="49426" cy="47869"/>
            </a:xfrm>
            <a:custGeom>
              <a:avLst/>
              <a:gdLst/>
              <a:ahLst/>
              <a:cxnLst/>
              <a:rect l="l" t="t" r="r" b="b"/>
              <a:pathLst>
                <a:path w="1111" h="1076" extrusionOk="0">
                  <a:moveTo>
                    <a:pt x="1111" y="1"/>
                  </a:moveTo>
                  <a:cubicBezTo>
                    <a:pt x="741" y="1"/>
                    <a:pt x="371" y="1"/>
                    <a:pt x="1" y="38"/>
                  </a:cubicBezTo>
                  <a:lnTo>
                    <a:pt x="1" y="1076"/>
                  </a:lnTo>
                  <a:cubicBezTo>
                    <a:pt x="371" y="994"/>
                    <a:pt x="741" y="915"/>
                    <a:pt x="1111" y="833"/>
                  </a:cubicBezTo>
                  <a:lnTo>
                    <a:pt x="1111" y="1"/>
                  </a:lnTo>
                  <a:close/>
                </a:path>
              </a:pathLst>
            </a:custGeom>
            <a:solidFill>
              <a:srgbClr val="203456"/>
            </a:solidFill>
            <a:ln>
              <a:noFill/>
            </a:ln>
          </p:spPr>
          <p:txBody>
            <a:bodyPr spcFirstLastPara="1" wrap="square" lIns="121900" tIns="121900" rIns="121900" bIns="121900" anchor="ctr" anchorCtr="0">
              <a:noAutofit/>
            </a:bodyPr>
            <a:lstStyle/>
            <a:p>
              <a:endParaRPr sz="2400"/>
            </a:p>
          </p:txBody>
        </p:sp>
        <p:sp>
          <p:nvSpPr>
            <p:cNvPr id="925" name="Google Shape;925;p60"/>
            <p:cNvSpPr/>
            <p:nvPr/>
          </p:nvSpPr>
          <p:spPr>
            <a:xfrm>
              <a:off x="8401633" y="3366282"/>
              <a:ext cx="49426" cy="1215888"/>
            </a:xfrm>
            <a:custGeom>
              <a:avLst/>
              <a:gdLst/>
              <a:ahLst/>
              <a:cxnLst/>
              <a:rect l="l" t="t" r="r" b="b"/>
              <a:pathLst>
                <a:path w="1111" h="27331" extrusionOk="0">
                  <a:moveTo>
                    <a:pt x="1111" y="1"/>
                  </a:moveTo>
                  <a:cubicBezTo>
                    <a:pt x="741" y="83"/>
                    <a:pt x="371" y="162"/>
                    <a:pt x="1" y="244"/>
                  </a:cubicBezTo>
                  <a:lnTo>
                    <a:pt x="1" y="27331"/>
                  </a:lnTo>
                  <a:lnTo>
                    <a:pt x="1111" y="27331"/>
                  </a:lnTo>
                  <a:lnTo>
                    <a:pt x="1111"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6" name="Google Shape;926;p60"/>
            <p:cNvSpPr/>
            <p:nvPr/>
          </p:nvSpPr>
          <p:spPr>
            <a:xfrm>
              <a:off x="8401633" y="3224099"/>
              <a:ext cx="49426" cy="106903"/>
            </a:xfrm>
            <a:custGeom>
              <a:avLst/>
              <a:gdLst/>
              <a:ahLst/>
              <a:cxnLst/>
              <a:rect l="l" t="t" r="r" b="b"/>
              <a:pathLst>
                <a:path w="1111" h="2403" extrusionOk="0">
                  <a:moveTo>
                    <a:pt x="254" y="1"/>
                  </a:moveTo>
                  <a:cubicBezTo>
                    <a:pt x="114" y="1"/>
                    <a:pt x="1" y="113"/>
                    <a:pt x="1" y="254"/>
                  </a:cubicBezTo>
                  <a:lnTo>
                    <a:pt x="1" y="2402"/>
                  </a:lnTo>
                  <a:cubicBezTo>
                    <a:pt x="371" y="2365"/>
                    <a:pt x="741" y="2365"/>
                    <a:pt x="1111" y="2365"/>
                  </a:cubicBezTo>
                  <a:lnTo>
                    <a:pt x="1111" y="254"/>
                  </a:lnTo>
                  <a:cubicBezTo>
                    <a:pt x="1111" y="113"/>
                    <a:pt x="998" y="1"/>
                    <a:pt x="85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7" name="Google Shape;927;p60"/>
            <p:cNvSpPr/>
            <p:nvPr/>
          </p:nvSpPr>
          <p:spPr>
            <a:xfrm>
              <a:off x="7853316" y="3318458"/>
              <a:ext cx="621980" cy="29139"/>
            </a:xfrm>
            <a:custGeom>
              <a:avLst/>
              <a:gdLst/>
              <a:ahLst/>
              <a:cxnLst/>
              <a:rect l="l" t="t" r="r" b="b"/>
              <a:pathLst>
                <a:path w="13981" h="655" extrusionOk="0">
                  <a:moveTo>
                    <a:pt x="134" y="0"/>
                  </a:moveTo>
                  <a:cubicBezTo>
                    <a:pt x="58" y="0"/>
                    <a:pt x="0" y="62"/>
                    <a:pt x="0" y="133"/>
                  </a:cubicBezTo>
                  <a:lnTo>
                    <a:pt x="0" y="524"/>
                  </a:lnTo>
                  <a:cubicBezTo>
                    <a:pt x="0" y="596"/>
                    <a:pt x="58" y="655"/>
                    <a:pt x="134" y="655"/>
                  </a:cubicBezTo>
                  <a:lnTo>
                    <a:pt x="13672" y="655"/>
                  </a:lnTo>
                  <a:cubicBezTo>
                    <a:pt x="13727" y="655"/>
                    <a:pt x="13779" y="620"/>
                    <a:pt x="13799" y="572"/>
                  </a:cubicBezTo>
                  <a:lnTo>
                    <a:pt x="13946" y="182"/>
                  </a:lnTo>
                  <a:cubicBezTo>
                    <a:pt x="13981" y="96"/>
                    <a:pt x="13915" y="0"/>
                    <a:pt x="138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8" name="Google Shape;928;p60"/>
            <p:cNvSpPr/>
            <p:nvPr/>
          </p:nvSpPr>
          <p:spPr>
            <a:xfrm>
              <a:off x="7936820" y="4130848"/>
              <a:ext cx="107170" cy="142627"/>
            </a:xfrm>
            <a:custGeom>
              <a:avLst/>
              <a:gdLst/>
              <a:ahLst/>
              <a:cxnLst/>
              <a:rect l="l" t="t" r="r" b="b"/>
              <a:pathLst>
                <a:path w="2409" h="3206" extrusionOk="0">
                  <a:moveTo>
                    <a:pt x="1357" y="1"/>
                  </a:moveTo>
                  <a:lnTo>
                    <a:pt x="1357" y="1"/>
                  </a:lnTo>
                  <a:cubicBezTo>
                    <a:pt x="1467" y="457"/>
                    <a:pt x="1343" y="964"/>
                    <a:pt x="1032" y="1316"/>
                  </a:cubicBezTo>
                  <a:cubicBezTo>
                    <a:pt x="833" y="1542"/>
                    <a:pt x="545" y="1752"/>
                    <a:pt x="556" y="2056"/>
                  </a:cubicBezTo>
                  <a:cubicBezTo>
                    <a:pt x="470" y="1882"/>
                    <a:pt x="483" y="1666"/>
                    <a:pt x="583" y="1505"/>
                  </a:cubicBezTo>
                  <a:lnTo>
                    <a:pt x="583" y="1505"/>
                  </a:lnTo>
                  <a:cubicBezTo>
                    <a:pt x="1" y="2043"/>
                    <a:pt x="343" y="2924"/>
                    <a:pt x="1097" y="3166"/>
                  </a:cubicBezTo>
                  <a:cubicBezTo>
                    <a:pt x="1178" y="3193"/>
                    <a:pt x="1256" y="3205"/>
                    <a:pt x="1331" y="3205"/>
                  </a:cubicBezTo>
                  <a:cubicBezTo>
                    <a:pt x="1924" y="3205"/>
                    <a:pt x="2316" y="2439"/>
                    <a:pt x="2365" y="1944"/>
                  </a:cubicBezTo>
                  <a:cubicBezTo>
                    <a:pt x="2409" y="1450"/>
                    <a:pt x="2265" y="946"/>
                    <a:pt x="2001" y="529"/>
                  </a:cubicBezTo>
                  <a:cubicBezTo>
                    <a:pt x="1847" y="289"/>
                    <a:pt x="1634" y="63"/>
                    <a:pt x="135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929" name="Google Shape;929;p60"/>
            <p:cNvGrpSpPr/>
            <p:nvPr/>
          </p:nvGrpSpPr>
          <p:grpSpPr>
            <a:xfrm>
              <a:off x="6103423" y="4366262"/>
              <a:ext cx="786620" cy="732914"/>
              <a:chOff x="6091468" y="4354300"/>
              <a:chExt cx="786620" cy="732914"/>
            </a:xfrm>
          </p:grpSpPr>
          <p:sp>
            <p:nvSpPr>
              <p:cNvPr id="930" name="Google Shape;930;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1" name="Google Shape;931;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2" name="Google Shape;932;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3" name="Google Shape;933;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4" name="Google Shape;934;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5" name="Google Shape;935;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6" name="Google Shape;936;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7" name="Google Shape;937;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8" name="Google Shape;938;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nvGrpSpPr>
              <p:cNvPr id="939" name="Google Shape;939;p60"/>
              <p:cNvGrpSpPr/>
              <p:nvPr/>
            </p:nvGrpSpPr>
            <p:grpSpPr>
              <a:xfrm>
                <a:off x="6420698" y="4545636"/>
                <a:ext cx="457390" cy="541578"/>
                <a:chOff x="6420698" y="4545636"/>
                <a:chExt cx="457390" cy="541578"/>
              </a:xfrm>
            </p:grpSpPr>
            <p:sp>
              <p:nvSpPr>
                <p:cNvPr id="940" name="Google Shape;940;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1" name="Google Shape;941;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2" name="Google Shape;942;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3" name="Google Shape;943;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4" name="Google Shape;944;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5" name="Google Shape;945;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6" name="Google Shape;946;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7" name="Google Shape;947;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8" name="Google Shape;948;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grpSp>
        <p:sp>
          <p:nvSpPr>
            <p:cNvPr id="949" name="Google Shape;949;p60"/>
            <p:cNvSpPr/>
            <p:nvPr/>
          </p:nvSpPr>
          <p:spPr>
            <a:xfrm>
              <a:off x="7970053" y="4196245"/>
              <a:ext cx="51517" cy="66820"/>
            </a:xfrm>
            <a:custGeom>
              <a:avLst/>
              <a:gdLst/>
              <a:ahLst/>
              <a:cxnLst/>
              <a:rect l="l" t="t" r="r" b="b"/>
              <a:pathLst>
                <a:path w="1158" h="1502" extrusionOk="0">
                  <a:moveTo>
                    <a:pt x="854" y="1"/>
                  </a:moveTo>
                  <a:cubicBezTo>
                    <a:pt x="840" y="196"/>
                    <a:pt x="744" y="381"/>
                    <a:pt x="590" y="501"/>
                  </a:cubicBezTo>
                  <a:cubicBezTo>
                    <a:pt x="494" y="576"/>
                    <a:pt x="381" y="624"/>
                    <a:pt x="288" y="703"/>
                  </a:cubicBezTo>
                  <a:cubicBezTo>
                    <a:pt x="196" y="779"/>
                    <a:pt x="120" y="899"/>
                    <a:pt x="148" y="1018"/>
                  </a:cubicBezTo>
                  <a:cubicBezTo>
                    <a:pt x="110" y="960"/>
                    <a:pt x="89" y="895"/>
                    <a:pt x="79" y="830"/>
                  </a:cubicBezTo>
                  <a:cubicBezTo>
                    <a:pt x="0" y="940"/>
                    <a:pt x="14" y="1094"/>
                    <a:pt x="79" y="1210"/>
                  </a:cubicBezTo>
                  <a:cubicBezTo>
                    <a:pt x="191" y="1411"/>
                    <a:pt x="340" y="1501"/>
                    <a:pt x="494" y="1501"/>
                  </a:cubicBezTo>
                  <a:cubicBezTo>
                    <a:pt x="657" y="1501"/>
                    <a:pt x="828" y="1401"/>
                    <a:pt x="970" y="1223"/>
                  </a:cubicBezTo>
                  <a:cubicBezTo>
                    <a:pt x="1096" y="1070"/>
                    <a:pt x="1158" y="850"/>
                    <a:pt x="1100" y="659"/>
                  </a:cubicBezTo>
                  <a:lnTo>
                    <a:pt x="1100" y="659"/>
                  </a:lnTo>
                  <a:cubicBezTo>
                    <a:pt x="1049" y="747"/>
                    <a:pt x="977" y="826"/>
                    <a:pt x="891" y="888"/>
                  </a:cubicBezTo>
                  <a:cubicBezTo>
                    <a:pt x="1001" y="607"/>
                    <a:pt x="929" y="292"/>
                    <a:pt x="854"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50" name="Google Shape;950;p60"/>
            <p:cNvSpPr/>
            <p:nvPr/>
          </p:nvSpPr>
          <p:spPr>
            <a:xfrm>
              <a:off x="7965026" y="4354310"/>
              <a:ext cx="4627" cy="243703"/>
            </a:xfrm>
            <a:custGeom>
              <a:avLst/>
              <a:gdLst/>
              <a:ahLst/>
              <a:cxnLst/>
              <a:rect l="l" t="t" r="r" b="b"/>
              <a:pathLst>
                <a:path w="104" h="5478" extrusionOk="0">
                  <a:moveTo>
                    <a:pt x="1" y="0"/>
                  </a:moveTo>
                  <a:lnTo>
                    <a:pt x="1" y="5478"/>
                  </a:lnTo>
                  <a:lnTo>
                    <a:pt x="104" y="5478"/>
                  </a:lnTo>
                  <a:lnTo>
                    <a:pt x="104"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sp>
          <p:nvSpPr>
            <p:cNvPr id="951" name="Google Shape;951;p60"/>
            <p:cNvSpPr/>
            <p:nvPr/>
          </p:nvSpPr>
          <p:spPr>
            <a:xfrm>
              <a:off x="8022460" y="4354310"/>
              <a:ext cx="4627" cy="243703"/>
            </a:xfrm>
            <a:custGeom>
              <a:avLst/>
              <a:gdLst/>
              <a:ahLst/>
              <a:cxnLst/>
              <a:rect l="l" t="t" r="r" b="b"/>
              <a:pathLst>
                <a:path w="104" h="5478" extrusionOk="0">
                  <a:moveTo>
                    <a:pt x="1" y="0"/>
                  </a:moveTo>
                  <a:lnTo>
                    <a:pt x="1" y="5478"/>
                  </a:lnTo>
                  <a:lnTo>
                    <a:pt x="103" y="5478"/>
                  </a:lnTo>
                  <a:lnTo>
                    <a:pt x="103"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52" name="Google Shape;952;p60"/>
            <p:cNvGrpSpPr/>
            <p:nvPr/>
          </p:nvGrpSpPr>
          <p:grpSpPr>
            <a:xfrm>
              <a:off x="6091468" y="4354300"/>
              <a:ext cx="786620" cy="732914"/>
              <a:chOff x="6091468" y="4354300"/>
              <a:chExt cx="786620" cy="732914"/>
            </a:xfrm>
          </p:grpSpPr>
          <p:sp>
            <p:nvSpPr>
              <p:cNvPr id="953" name="Google Shape;953;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4" name="Google Shape;954;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5" name="Google Shape;955;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6" name="Google Shape;956;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7" name="Google Shape;957;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8" name="Google Shape;958;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59" name="Google Shape;959;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0" name="Google Shape;960;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61" name="Google Shape;961;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62" name="Google Shape;962;p60"/>
              <p:cNvGrpSpPr/>
              <p:nvPr/>
            </p:nvGrpSpPr>
            <p:grpSpPr>
              <a:xfrm>
                <a:off x="6420698" y="4545636"/>
                <a:ext cx="457390" cy="541578"/>
                <a:chOff x="6420698" y="4545636"/>
                <a:chExt cx="457390" cy="541578"/>
              </a:xfrm>
            </p:grpSpPr>
            <p:sp>
              <p:nvSpPr>
                <p:cNvPr id="963" name="Google Shape;963;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4" name="Google Shape;964;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5" name="Google Shape;965;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6" name="Google Shape;966;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7" name="Google Shape;967;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8" name="Google Shape;968;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69" name="Google Shape;969;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0" name="Google Shape;970;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71" name="Google Shape;971;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grpSp>
      </p:grpSp>
      <p:grpSp>
        <p:nvGrpSpPr>
          <p:cNvPr id="102" name="Group 101">
            <a:extLst>
              <a:ext uri="{FF2B5EF4-FFF2-40B4-BE49-F238E27FC236}">
                <a16:creationId xmlns:a16="http://schemas.microsoft.com/office/drawing/2014/main" id="{56D23870-F9D9-4440-A2BD-2C7F56D25414}"/>
              </a:ext>
            </a:extLst>
          </p:cNvPr>
          <p:cNvGrpSpPr/>
          <p:nvPr/>
        </p:nvGrpSpPr>
        <p:grpSpPr>
          <a:xfrm>
            <a:off x="722542" y="1766238"/>
            <a:ext cx="10041156" cy="2401585"/>
            <a:chOff x="1378635" y="2504048"/>
            <a:chExt cx="10041156" cy="2401585"/>
          </a:xfrm>
        </p:grpSpPr>
        <p:sp>
          <p:nvSpPr>
            <p:cNvPr id="103" name="Rectangle: Rounded Corners 102">
              <a:extLst>
                <a:ext uri="{FF2B5EF4-FFF2-40B4-BE49-F238E27FC236}">
                  <a16:creationId xmlns:a16="http://schemas.microsoft.com/office/drawing/2014/main" id="{84AE32E8-525C-47D3-89E3-A8ABE28FBFCE}"/>
                </a:ext>
              </a:extLst>
            </p:cNvPr>
            <p:cNvSpPr/>
            <p:nvPr/>
          </p:nvSpPr>
          <p:spPr>
            <a:xfrm>
              <a:off x="1520825" y="2504048"/>
              <a:ext cx="9898966" cy="2256993"/>
            </a:xfrm>
            <a:prstGeom prst="roundRect">
              <a:avLst>
                <a:gd name="adj" fmla="val 3355"/>
              </a:avLst>
            </a:prstGeom>
            <a:pattFill prst="dkUpDiag">
              <a:fgClr>
                <a:schemeClr val="accent6"/>
              </a:fgClr>
              <a:bgClr>
                <a:schemeClr val="bg1"/>
              </a:bgClr>
            </a:pattFill>
            <a:ln w="2540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dirty="0">
                <a:solidFill>
                  <a:schemeClr val="bg1"/>
                </a:solidFill>
                <a:latin typeface="Inter SemiBold"/>
                <a:cs typeface="Segoe UI Light" panose="020B0502040204020203" pitchFamily="34" charset="0"/>
              </a:endParaRPr>
            </a:p>
          </p:txBody>
        </p:sp>
        <p:sp>
          <p:nvSpPr>
            <p:cNvPr id="104" name="Rectangle: Rounded Corners 103">
              <a:extLst>
                <a:ext uri="{FF2B5EF4-FFF2-40B4-BE49-F238E27FC236}">
                  <a16:creationId xmlns:a16="http://schemas.microsoft.com/office/drawing/2014/main" id="{FF34EDED-8A50-41C6-A5B1-96FD868D818C}"/>
                </a:ext>
              </a:extLst>
            </p:cNvPr>
            <p:cNvSpPr/>
            <p:nvPr/>
          </p:nvSpPr>
          <p:spPr>
            <a:xfrm>
              <a:off x="1378635" y="2648640"/>
              <a:ext cx="9898966" cy="2256993"/>
            </a:xfrm>
            <a:prstGeom prst="roundRect">
              <a:avLst>
                <a:gd name="adj" fmla="val 3355"/>
              </a:avLst>
            </a:prstGeom>
            <a:solidFill>
              <a:schemeClr val="bg1"/>
            </a:solidFill>
            <a:ln w="25400">
              <a:solidFill>
                <a:schemeClr val="tx1">
                  <a:lumMod val="85000"/>
                  <a:lumOff val="15000"/>
                </a:schemeClr>
              </a:solidFill>
            </a:ln>
            <a:effectLst>
              <a:outerShdw blurRad="1016000" dist="381000" dir="2100000" sx="90000" sy="9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5" name="TextBox 104">
              <a:extLst>
                <a:ext uri="{FF2B5EF4-FFF2-40B4-BE49-F238E27FC236}">
                  <a16:creationId xmlns:a16="http://schemas.microsoft.com/office/drawing/2014/main" id="{04323913-5968-4FEF-B74C-F877931F92FA}"/>
                </a:ext>
              </a:extLst>
            </p:cNvPr>
            <p:cNvSpPr txBox="1"/>
            <p:nvPr/>
          </p:nvSpPr>
          <p:spPr>
            <a:xfrm>
              <a:off x="1538069" y="2992306"/>
              <a:ext cx="9580097" cy="1569660"/>
            </a:xfrm>
            <a:prstGeom prst="rect">
              <a:avLst/>
            </a:prstGeom>
            <a:noFill/>
          </p:spPr>
          <p:txBody>
            <a:bodyPr wrap="square">
              <a:spAutoFit/>
            </a:bodyPr>
            <a:lstStyle/>
            <a:p>
              <a:pPr algn="just"/>
              <a:r>
                <a:rPr lang="vi-VN" sz="3200" dirty="0">
                  <a:latin typeface="Arial" panose="020B0604020202020204" pitchFamily="34" charset="0"/>
                  <a:cs typeface="Arial" panose="020B0604020202020204" pitchFamily="34" charset="0"/>
                </a:rPr>
                <a:t>Nguyên tử là hạt vô cùng nhỏ, trung hoà về điện. Nguyên tử gồm hạt nhân mang điện tích dương và vỏ nguyên tử mang điện tích âm.</a:t>
              </a:r>
            </a:p>
          </p:txBody>
        </p:sp>
      </p:grpSp>
      <p:pic>
        <p:nvPicPr>
          <p:cNvPr id="108" name="Picture 107">
            <a:extLst>
              <a:ext uri="{FF2B5EF4-FFF2-40B4-BE49-F238E27FC236}">
                <a16:creationId xmlns:a16="http://schemas.microsoft.com/office/drawing/2014/main" id="{BE97C582-9809-4C94-9DC8-1B134149B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10" y="384434"/>
            <a:ext cx="1736119" cy="1418286"/>
          </a:xfrm>
          <a:prstGeom prst="rect">
            <a:avLst/>
          </a:prstGeom>
        </p:spPr>
      </p:pic>
      <p:pic>
        <p:nvPicPr>
          <p:cNvPr id="13" name="Picture 12">
            <a:extLst>
              <a:ext uri="{FF2B5EF4-FFF2-40B4-BE49-F238E27FC236}">
                <a16:creationId xmlns:a16="http://schemas.microsoft.com/office/drawing/2014/main" id="{8E1CDFA4-EFB5-4726-853B-C8B1E5CEF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691" y="4674047"/>
            <a:ext cx="1786746" cy="17867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circle(in)">
                                      <p:cBhvr>
                                        <p:cTn id="7"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8" name="PA-组合 3">
            <a:extLst>
              <a:ext uri="{FF2B5EF4-FFF2-40B4-BE49-F238E27FC236}">
                <a16:creationId xmlns:a16="http://schemas.microsoft.com/office/drawing/2014/main" id="{1C1B8CD1-A46D-4446-8189-F3DEDD86FBEB}"/>
              </a:ext>
            </a:extLst>
          </p:cNvPr>
          <p:cNvGrpSpPr/>
          <p:nvPr>
            <p:custDataLst>
              <p:tags r:id="rId2"/>
            </p:custDataLst>
          </p:nvPr>
        </p:nvGrpSpPr>
        <p:grpSpPr>
          <a:xfrm>
            <a:off x="1622253" y="1300134"/>
            <a:ext cx="10569746" cy="3154710"/>
            <a:chOff x="1622175" y="1443589"/>
            <a:chExt cx="10569929" cy="3154489"/>
          </a:xfrm>
        </p:grpSpPr>
        <p:sp>
          <p:nvSpPr>
            <p:cNvPr id="10" name="PA-文本框 11">
              <a:extLst>
                <a:ext uri="{FF2B5EF4-FFF2-40B4-BE49-F238E27FC236}">
                  <a16:creationId xmlns:a16="http://schemas.microsoft.com/office/drawing/2014/main" id="{FB55B5B2-8D99-406F-BBF0-08934E1E220E}"/>
                </a:ext>
              </a:extLst>
            </p:cNvPr>
            <p:cNvSpPr txBox="1"/>
            <p:nvPr>
              <p:custDataLst>
                <p:tags r:id="rId3"/>
              </p:custDataLst>
            </p:nvPr>
          </p:nvSpPr>
          <p:spPr>
            <a:xfrm>
              <a:off x="3179247" y="1896953"/>
              <a:ext cx="9012857" cy="2554366"/>
            </a:xfrm>
            <a:prstGeom prst="rect">
              <a:avLst/>
            </a:prstGeom>
            <a:noFill/>
          </p:spPr>
          <p:txBody>
            <a:bodyPr wrap="square" rtlCol="0">
              <a:spAutoFit/>
            </a:bodyPr>
            <a:lstStyle/>
            <a:p>
              <a:pPr algn="ctr"/>
              <a:r>
                <a:rPr lang="vi-VN" altLang="zh-CN" sz="8000" b="1" dirty="0">
                  <a:solidFill>
                    <a:schemeClr val="accent5">
                      <a:lumMod val="75000"/>
                    </a:schemeClr>
                  </a:solidFill>
                  <a:latin typeface="Arial" panose="020B0604020202020204" pitchFamily="34" charset="0"/>
                  <a:cs typeface="Arial" panose="020B0604020202020204" pitchFamily="34" charset="0"/>
                  <a:sym typeface="+mn-lt"/>
                </a:rPr>
                <a:t>CẤU TẠO NGUYÊN TỬ</a:t>
              </a:r>
              <a:endParaRPr lang="zh-CN" altLang="en-US" sz="7200" b="1" dirty="0">
                <a:solidFill>
                  <a:schemeClr val="accent5">
                    <a:lumMod val="75000"/>
                  </a:schemeClr>
                </a:solidFill>
                <a:cs typeface="+mn-ea"/>
                <a:sym typeface="+mn-lt"/>
              </a:endParaRPr>
            </a:p>
          </p:txBody>
        </p:sp>
        <p:sp>
          <p:nvSpPr>
            <p:cNvPr id="16" name="PA-文本框 13">
              <a:extLst>
                <a:ext uri="{FF2B5EF4-FFF2-40B4-BE49-F238E27FC236}">
                  <a16:creationId xmlns:a16="http://schemas.microsoft.com/office/drawing/2014/main" id="{047B7007-3A38-4AB9-8479-835DFFE9E967}"/>
                </a:ext>
              </a:extLst>
            </p:cNvPr>
            <p:cNvSpPr txBox="1"/>
            <p:nvPr>
              <p:custDataLst>
                <p:tags r:id="rId4"/>
              </p:custDataLst>
            </p:nvPr>
          </p:nvSpPr>
          <p:spPr>
            <a:xfrm>
              <a:off x="1622175" y="1443589"/>
              <a:ext cx="2311021" cy="3154489"/>
            </a:xfrm>
            <a:prstGeom prst="rect">
              <a:avLst/>
            </a:prstGeom>
            <a:noFill/>
          </p:spPr>
          <p:txBody>
            <a:bodyPr wrap="square" rtlCol="0">
              <a:spAutoFit/>
            </a:bodyPr>
            <a:lstStyle/>
            <a:p>
              <a:pPr algn="ctr"/>
              <a:r>
                <a:rPr lang="en-US" altLang="zh-CN" sz="19900" b="1" dirty="0">
                  <a:solidFill>
                    <a:schemeClr val="accent5">
                      <a:lumMod val="75000"/>
                    </a:schemeClr>
                  </a:solidFill>
                  <a:latin typeface="Arial" panose="020B0604020202020204" pitchFamily="34" charset="0"/>
                  <a:cs typeface="Arial" panose="020B0604020202020204" pitchFamily="34" charset="0"/>
                  <a:sym typeface="+mn-lt"/>
                </a:rPr>
                <a:t>III.</a:t>
              </a:r>
            </a:p>
          </p:txBody>
        </p:sp>
        <p:cxnSp>
          <p:nvCxnSpPr>
            <p:cNvPr id="17" name="PA-直接连接符 14">
              <a:extLst>
                <a:ext uri="{FF2B5EF4-FFF2-40B4-BE49-F238E27FC236}">
                  <a16:creationId xmlns:a16="http://schemas.microsoft.com/office/drawing/2014/main" id="{AF5D748A-A7A3-481F-8FC7-8B3743072ED5}"/>
                </a:ext>
              </a:extLst>
            </p:cNvPr>
            <p:cNvCxnSpPr/>
            <p:nvPr>
              <p:custDataLst>
                <p:tags r:id="rId5"/>
              </p:custDataLst>
            </p:nvPr>
          </p:nvCxnSpPr>
          <p:spPr>
            <a:xfrm>
              <a:off x="4144219" y="2448276"/>
              <a:ext cx="0" cy="101372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1328"/>
        <p:cNvGrpSpPr/>
        <p:nvPr/>
      </p:nvGrpSpPr>
      <p:grpSpPr>
        <a:xfrm>
          <a:off x="0" y="0"/>
          <a:ext cx="0" cy="0"/>
          <a:chOff x="0" y="0"/>
          <a:chExt cx="0" cy="0"/>
        </a:xfrm>
      </p:grpSpPr>
      <p:grpSp>
        <p:nvGrpSpPr>
          <p:cNvPr id="1329" name="Google Shape;1329;p79"/>
          <p:cNvGrpSpPr/>
          <p:nvPr/>
        </p:nvGrpSpPr>
        <p:grpSpPr>
          <a:xfrm>
            <a:off x="10522323" y="0"/>
            <a:ext cx="1070007" cy="3151395"/>
            <a:chOff x="6048200" y="900"/>
            <a:chExt cx="802505" cy="2363546"/>
          </a:xfrm>
        </p:grpSpPr>
        <p:grpSp>
          <p:nvGrpSpPr>
            <p:cNvPr id="1330" name="Google Shape;1330;p79"/>
            <p:cNvGrpSpPr/>
            <p:nvPr/>
          </p:nvGrpSpPr>
          <p:grpSpPr>
            <a:xfrm rot="-5400000">
              <a:off x="6010065" y="1523805"/>
              <a:ext cx="878776" cy="802505"/>
              <a:chOff x="7416265" y="2170505"/>
              <a:chExt cx="878776" cy="802505"/>
            </a:xfrm>
          </p:grpSpPr>
          <p:sp>
            <p:nvSpPr>
              <p:cNvPr id="1331" name="Google Shape;1331;p79"/>
              <p:cNvSpPr/>
              <p:nvPr/>
            </p:nvSpPr>
            <p:spPr>
              <a:xfrm rot="-5400000">
                <a:off x="7414184" y="2190595"/>
                <a:ext cx="784496" cy="780335"/>
              </a:xfrm>
              <a:custGeom>
                <a:avLst/>
                <a:gdLst/>
                <a:ahLst/>
                <a:cxnLst/>
                <a:rect l="l" t="t" r="r" b="b"/>
                <a:pathLst>
                  <a:path w="12065" h="12001" extrusionOk="0">
                    <a:moveTo>
                      <a:pt x="6034" y="0"/>
                    </a:moveTo>
                    <a:cubicBezTo>
                      <a:pt x="2701" y="0"/>
                      <a:pt x="0" y="2303"/>
                      <a:pt x="0" y="5144"/>
                    </a:cubicBezTo>
                    <a:cubicBezTo>
                      <a:pt x="0" y="6936"/>
                      <a:pt x="1079" y="8515"/>
                      <a:pt x="2712" y="9436"/>
                    </a:cubicBezTo>
                    <a:cubicBezTo>
                      <a:pt x="3633" y="9955"/>
                      <a:pt x="4186" y="10943"/>
                      <a:pt x="4186" y="12000"/>
                    </a:cubicBezTo>
                    <a:lnTo>
                      <a:pt x="7878" y="12000"/>
                    </a:lnTo>
                    <a:cubicBezTo>
                      <a:pt x="7878" y="10943"/>
                      <a:pt x="8436" y="9955"/>
                      <a:pt x="9356" y="9436"/>
                    </a:cubicBezTo>
                    <a:cubicBezTo>
                      <a:pt x="10988" y="8515"/>
                      <a:pt x="12065" y="6936"/>
                      <a:pt x="12065" y="5144"/>
                    </a:cubicBezTo>
                    <a:cubicBezTo>
                      <a:pt x="12065" y="2303"/>
                      <a:pt x="9364" y="0"/>
                      <a:pt x="6034" y="0"/>
                    </a:cubicBezTo>
                    <a:close/>
                  </a:path>
                </a:pathLst>
              </a:custGeom>
              <a:solidFill>
                <a:srgbClr val="F1DE2C"/>
              </a:solidFill>
              <a:ln>
                <a:noFill/>
              </a:ln>
            </p:spPr>
            <p:txBody>
              <a:bodyPr spcFirstLastPara="1" wrap="square" lIns="121900" tIns="121900" rIns="121900" bIns="121900" anchor="ctr" anchorCtr="0">
                <a:noAutofit/>
              </a:bodyPr>
              <a:lstStyle/>
              <a:p>
                <a:endParaRPr sz="2400"/>
              </a:p>
            </p:txBody>
          </p:sp>
          <p:sp>
            <p:nvSpPr>
              <p:cNvPr id="1332" name="Google Shape;1332;p79"/>
              <p:cNvSpPr/>
              <p:nvPr/>
            </p:nvSpPr>
            <p:spPr>
              <a:xfrm rot="-5400000">
                <a:off x="7590362" y="2124177"/>
                <a:ext cx="559909" cy="652566"/>
              </a:xfrm>
              <a:custGeom>
                <a:avLst/>
                <a:gdLst/>
                <a:ahLst/>
                <a:cxnLst/>
                <a:rect l="l" t="t" r="r" b="b"/>
                <a:pathLst>
                  <a:path w="8611" h="10036" extrusionOk="0">
                    <a:moveTo>
                      <a:pt x="7042" y="1"/>
                    </a:moveTo>
                    <a:cubicBezTo>
                      <a:pt x="8610" y="4308"/>
                      <a:pt x="2988" y="6182"/>
                      <a:pt x="0" y="8452"/>
                    </a:cubicBezTo>
                    <a:cubicBezTo>
                      <a:pt x="292" y="8918"/>
                      <a:pt x="455" y="9463"/>
                      <a:pt x="455" y="10035"/>
                    </a:cubicBezTo>
                    <a:lnTo>
                      <a:pt x="4147" y="10035"/>
                    </a:lnTo>
                    <a:cubicBezTo>
                      <a:pt x="4147" y="8978"/>
                      <a:pt x="4705" y="7990"/>
                      <a:pt x="5625" y="7471"/>
                    </a:cubicBezTo>
                    <a:cubicBezTo>
                      <a:pt x="7257" y="6550"/>
                      <a:pt x="8334" y="4971"/>
                      <a:pt x="8334" y="3179"/>
                    </a:cubicBezTo>
                    <a:cubicBezTo>
                      <a:pt x="8334" y="1978"/>
                      <a:pt x="7848" y="876"/>
                      <a:pt x="704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333" name="Google Shape;1333;p79"/>
              <p:cNvSpPr/>
              <p:nvPr/>
            </p:nvSpPr>
            <p:spPr>
              <a:xfrm rot="-5400000">
                <a:off x="7425140" y="2626343"/>
                <a:ext cx="342539" cy="299038"/>
              </a:xfrm>
              <a:custGeom>
                <a:avLst/>
                <a:gdLst/>
                <a:ahLst/>
                <a:cxnLst/>
                <a:rect l="l" t="t" r="r" b="b"/>
                <a:pathLst>
                  <a:path w="5268" h="4599" extrusionOk="0">
                    <a:moveTo>
                      <a:pt x="4686" y="1"/>
                    </a:moveTo>
                    <a:cubicBezTo>
                      <a:pt x="4664" y="1"/>
                      <a:pt x="4641" y="2"/>
                      <a:pt x="4617" y="6"/>
                    </a:cubicBezTo>
                    <a:cubicBezTo>
                      <a:pt x="2428" y="370"/>
                      <a:pt x="655" y="1998"/>
                      <a:pt x="76" y="4135"/>
                    </a:cubicBezTo>
                    <a:cubicBezTo>
                      <a:pt x="0" y="4416"/>
                      <a:pt x="232" y="4599"/>
                      <a:pt x="456" y="4599"/>
                    </a:cubicBezTo>
                    <a:cubicBezTo>
                      <a:pt x="603" y="4599"/>
                      <a:pt x="748" y="4519"/>
                      <a:pt x="798" y="4335"/>
                    </a:cubicBezTo>
                    <a:cubicBezTo>
                      <a:pt x="1314" y="2430"/>
                      <a:pt x="2875" y="1048"/>
                      <a:pt x="4818" y="730"/>
                    </a:cubicBezTo>
                    <a:cubicBezTo>
                      <a:pt x="5267" y="654"/>
                      <a:pt x="5109" y="1"/>
                      <a:pt x="4686" y="1"/>
                    </a:cubicBezTo>
                    <a:close/>
                  </a:path>
                </a:pathLst>
              </a:custGeom>
              <a:solidFill>
                <a:srgbClr val="FFF188"/>
              </a:solidFill>
              <a:ln>
                <a:noFill/>
              </a:ln>
            </p:spPr>
            <p:txBody>
              <a:bodyPr spcFirstLastPara="1" wrap="square" lIns="121900" tIns="121900" rIns="121900" bIns="121900" anchor="ctr" anchorCtr="0">
                <a:noAutofit/>
              </a:bodyPr>
              <a:lstStyle/>
              <a:p>
                <a:endParaRPr sz="2400"/>
              </a:p>
            </p:txBody>
          </p:sp>
          <p:sp>
            <p:nvSpPr>
              <p:cNvPr id="1334" name="Google Shape;1334;p79"/>
              <p:cNvSpPr/>
              <p:nvPr/>
            </p:nvSpPr>
            <p:spPr>
              <a:xfrm rot="-5400000">
                <a:off x="7795539" y="2839715"/>
                <a:ext cx="104881" cy="118016"/>
              </a:xfrm>
              <a:custGeom>
                <a:avLst/>
                <a:gdLst/>
                <a:ahLst/>
                <a:cxnLst/>
                <a:rect l="l" t="t" r="r" b="b"/>
                <a:pathLst>
                  <a:path w="1613" h="1815" extrusionOk="0">
                    <a:moveTo>
                      <a:pt x="515" y="0"/>
                    </a:moveTo>
                    <a:cubicBezTo>
                      <a:pt x="260" y="0"/>
                      <a:pt x="1" y="271"/>
                      <a:pt x="171" y="560"/>
                    </a:cubicBezTo>
                    <a:cubicBezTo>
                      <a:pt x="380" y="915"/>
                      <a:pt x="588" y="1275"/>
                      <a:pt x="797" y="1635"/>
                    </a:cubicBezTo>
                    <a:cubicBezTo>
                      <a:pt x="872" y="1762"/>
                      <a:pt x="985" y="1814"/>
                      <a:pt x="1098" y="1814"/>
                    </a:cubicBezTo>
                    <a:cubicBezTo>
                      <a:pt x="1354" y="1814"/>
                      <a:pt x="1612" y="1546"/>
                      <a:pt x="1444" y="1256"/>
                    </a:cubicBezTo>
                    <a:cubicBezTo>
                      <a:pt x="1236" y="896"/>
                      <a:pt x="1028" y="541"/>
                      <a:pt x="815" y="181"/>
                    </a:cubicBezTo>
                    <a:cubicBezTo>
                      <a:pt x="741" y="53"/>
                      <a:pt x="628" y="0"/>
                      <a:pt x="515" y="0"/>
                    </a:cubicBezTo>
                    <a:close/>
                  </a:path>
                </a:pathLst>
              </a:custGeom>
              <a:solidFill>
                <a:srgbClr val="FFF188"/>
              </a:solidFill>
              <a:ln>
                <a:noFill/>
              </a:ln>
            </p:spPr>
            <p:txBody>
              <a:bodyPr spcFirstLastPara="1" wrap="square" lIns="121900" tIns="121900" rIns="121900" bIns="121900" anchor="ctr" anchorCtr="0">
                <a:noAutofit/>
              </a:bodyPr>
              <a:lstStyle/>
              <a:p>
                <a:endParaRPr sz="2400"/>
              </a:p>
            </p:txBody>
          </p:sp>
          <p:sp>
            <p:nvSpPr>
              <p:cNvPr id="1335" name="Google Shape;1335;p79"/>
              <p:cNvSpPr/>
              <p:nvPr/>
            </p:nvSpPr>
            <p:spPr>
              <a:xfrm rot="-5400000">
                <a:off x="8056961" y="2516457"/>
                <a:ext cx="347545" cy="128615"/>
              </a:xfrm>
              <a:custGeom>
                <a:avLst/>
                <a:gdLst/>
                <a:ahLst/>
                <a:cxnLst/>
                <a:rect l="l" t="t" r="r" b="b"/>
                <a:pathLst>
                  <a:path w="5345" h="1978" extrusionOk="0">
                    <a:moveTo>
                      <a:pt x="988" y="0"/>
                    </a:moveTo>
                    <a:cubicBezTo>
                      <a:pt x="443" y="0"/>
                      <a:pt x="0" y="444"/>
                      <a:pt x="0" y="990"/>
                    </a:cubicBezTo>
                    <a:cubicBezTo>
                      <a:pt x="0" y="1535"/>
                      <a:pt x="443" y="1978"/>
                      <a:pt x="988" y="1978"/>
                    </a:cubicBezTo>
                    <a:lnTo>
                      <a:pt x="4356" y="1978"/>
                    </a:lnTo>
                    <a:cubicBezTo>
                      <a:pt x="4901" y="1978"/>
                      <a:pt x="5345" y="1535"/>
                      <a:pt x="5345" y="990"/>
                    </a:cubicBezTo>
                    <a:cubicBezTo>
                      <a:pt x="5345" y="444"/>
                      <a:pt x="4901" y="0"/>
                      <a:pt x="435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336" name="Google Shape;1336;p79"/>
              <p:cNvSpPr/>
              <p:nvPr/>
            </p:nvSpPr>
            <p:spPr>
              <a:xfrm rot="-5400000">
                <a:off x="8038234" y="2568475"/>
                <a:ext cx="385323" cy="24383"/>
              </a:xfrm>
              <a:custGeom>
                <a:avLst/>
                <a:gdLst/>
                <a:ahLst/>
                <a:cxnLst/>
                <a:rect l="l" t="t" r="r" b="b"/>
                <a:pathLst>
                  <a:path w="5926" h="375" extrusionOk="0">
                    <a:moveTo>
                      <a:pt x="186" y="0"/>
                    </a:moveTo>
                    <a:cubicBezTo>
                      <a:pt x="85" y="0"/>
                      <a:pt x="1" y="83"/>
                      <a:pt x="1" y="186"/>
                    </a:cubicBezTo>
                    <a:cubicBezTo>
                      <a:pt x="1" y="292"/>
                      <a:pt x="85" y="375"/>
                      <a:pt x="186" y="375"/>
                    </a:cubicBezTo>
                    <a:lnTo>
                      <a:pt x="5739" y="375"/>
                    </a:lnTo>
                    <a:cubicBezTo>
                      <a:pt x="5842" y="375"/>
                      <a:pt x="5926" y="292"/>
                      <a:pt x="5926" y="186"/>
                    </a:cubicBezTo>
                    <a:cubicBezTo>
                      <a:pt x="5926" y="83"/>
                      <a:pt x="5842" y="0"/>
                      <a:pt x="5739" y="0"/>
                    </a:cubicBezTo>
                    <a:close/>
                  </a:path>
                </a:pathLst>
              </a:custGeom>
              <a:solidFill>
                <a:srgbClr val="238481"/>
              </a:solidFill>
              <a:ln>
                <a:noFill/>
              </a:ln>
            </p:spPr>
            <p:txBody>
              <a:bodyPr spcFirstLastPara="1" wrap="square" lIns="121900" tIns="121900" rIns="121900" bIns="121900" anchor="ctr" anchorCtr="0">
                <a:noAutofit/>
              </a:bodyPr>
              <a:lstStyle/>
              <a:p>
                <a:endParaRPr sz="2400"/>
              </a:p>
            </p:txBody>
          </p:sp>
          <p:sp>
            <p:nvSpPr>
              <p:cNvPr id="1337" name="Google Shape;1337;p79"/>
              <p:cNvSpPr/>
              <p:nvPr/>
            </p:nvSpPr>
            <p:spPr>
              <a:xfrm rot="-5400000">
                <a:off x="7903021" y="2474876"/>
                <a:ext cx="275695" cy="203911"/>
              </a:xfrm>
              <a:custGeom>
                <a:avLst/>
                <a:gdLst/>
                <a:ahLst/>
                <a:cxnLst/>
                <a:rect l="l" t="t" r="r" b="b"/>
                <a:pathLst>
                  <a:path w="4240" h="3136" extrusionOk="0">
                    <a:moveTo>
                      <a:pt x="1519" y="890"/>
                    </a:moveTo>
                    <a:cubicBezTo>
                      <a:pt x="1606" y="1079"/>
                      <a:pt x="1637" y="1284"/>
                      <a:pt x="1569" y="1469"/>
                    </a:cubicBezTo>
                    <a:cubicBezTo>
                      <a:pt x="1496" y="1420"/>
                      <a:pt x="1459" y="1326"/>
                      <a:pt x="1451" y="1246"/>
                    </a:cubicBezTo>
                    <a:cubicBezTo>
                      <a:pt x="1440" y="1132"/>
                      <a:pt x="1474" y="1019"/>
                      <a:pt x="1519" y="894"/>
                    </a:cubicBezTo>
                    <a:lnTo>
                      <a:pt x="1519" y="890"/>
                    </a:lnTo>
                    <a:close/>
                    <a:moveTo>
                      <a:pt x="2728" y="818"/>
                    </a:moveTo>
                    <a:cubicBezTo>
                      <a:pt x="2732" y="928"/>
                      <a:pt x="2724" y="1041"/>
                      <a:pt x="2720" y="1151"/>
                    </a:cubicBezTo>
                    <a:cubicBezTo>
                      <a:pt x="2713" y="1288"/>
                      <a:pt x="2683" y="1454"/>
                      <a:pt x="2584" y="1508"/>
                    </a:cubicBezTo>
                    <a:cubicBezTo>
                      <a:pt x="2489" y="1310"/>
                      <a:pt x="2573" y="1057"/>
                      <a:pt x="2678" y="890"/>
                    </a:cubicBezTo>
                    <a:cubicBezTo>
                      <a:pt x="2694" y="863"/>
                      <a:pt x="2709" y="840"/>
                      <a:pt x="2728" y="818"/>
                    </a:cubicBezTo>
                    <a:close/>
                    <a:moveTo>
                      <a:pt x="2224" y="0"/>
                    </a:moveTo>
                    <a:cubicBezTo>
                      <a:pt x="2038" y="0"/>
                      <a:pt x="1843" y="93"/>
                      <a:pt x="1701" y="258"/>
                    </a:cubicBezTo>
                    <a:cubicBezTo>
                      <a:pt x="1610" y="359"/>
                      <a:pt x="1546" y="481"/>
                      <a:pt x="1493" y="606"/>
                    </a:cubicBezTo>
                    <a:cubicBezTo>
                      <a:pt x="1394" y="477"/>
                      <a:pt x="1274" y="359"/>
                      <a:pt x="1144" y="269"/>
                    </a:cubicBezTo>
                    <a:cubicBezTo>
                      <a:pt x="1050" y="204"/>
                      <a:pt x="924" y="129"/>
                      <a:pt x="781" y="118"/>
                    </a:cubicBezTo>
                    <a:cubicBezTo>
                      <a:pt x="770" y="117"/>
                      <a:pt x="760" y="116"/>
                      <a:pt x="749" y="116"/>
                    </a:cubicBezTo>
                    <a:cubicBezTo>
                      <a:pt x="446" y="116"/>
                      <a:pt x="210" y="431"/>
                      <a:pt x="144" y="749"/>
                    </a:cubicBezTo>
                    <a:cubicBezTo>
                      <a:pt x="1" y="1428"/>
                      <a:pt x="284" y="2136"/>
                      <a:pt x="633" y="2807"/>
                    </a:cubicBezTo>
                    <a:lnTo>
                      <a:pt x="57" y="2807"/>
                    </a:lnTo>
                    <a:lnTo>
                      <a:pt x="57" y="2931"/>
                    </a:lnTo>
                    <a:lnTo>
                      <a:pt x="842" y="2931"/>
                    </a:lnTo>
                    <a:lnTo>
                      <a:pt x="792" y="2840"/>
                    </a:lnTo>
                    <a:cubicBezTo>
                      <a:pt x="436" y="2163"/>
                      <a:pt x="122" y="1443"/>
                      <a:pt x="265" y="777"/>
                    </a:cubicBezTo>
                    <a:cubicBezTo>
                      <a:pt x="321" y="516"/>
                      <a:pt x="514" y="241"/>
                      <a:pt x="750" y="241"/>
                    </a:cubicBezTo>
                    <a:cubicBezTo>
                      <a:pt x="758" y="241"/>
                      <a:pt x="766" y="242"/>
                      <a:pt x="774" y="242"/>
                    </a:cubicBezTo>
                    <a:cubicBezTo>
                      <a:pt x="887" y="249"/>
                      <a:pt x="993" y="314"/>
                      <a:pt x="1073" y="371"/>
                    </a:cubicBezTo>
                    <a:cubicBezTo>
                      <a:pt x="1213" y="469"/>
                      <a:pt x="1342" y="599"/>
                      <a:pt x="1436" y="746"/>
                    </a:cubicBezTo>
                    <a:cubicBezTo>
                      <a:pt x="1424" y="780"/>
                      <a:pt x="1414" y="818"/>
                      <a:pt x="1402" y="852"/>
                    </a:cubicBezTo>
                    <a:cubicBezTo>
                      <a:pt x="1353" y="989"/>
                      <a:pt x="1314" y="1121"/>
                      <a:pt x="1326" y="1258"/>
                    </a:cubicBezTo>
                    <a:cubicBezTo>
                      <a:pt x="1337" y="1398"/>
                      <a:pt x="1421" y="1564"/>
                      <a:pt x="1580" y="1613"/>
                    </a:cubicBezTo>
                    <a:lnTo>
                      <a:pt x="1629" y="1632"/>
                    </a:lnTo>
                    <a:lnTo>
                      <a:pt x="1655" y="1583"/>
                    </a:lnTo>
                    <a:cubicBezTo>
                      <a:pt x="1788" y="1310"/>
                      <a:pt x="1732" y="999"/>
                      <a:pt x="1576" y="735"/>
                    </a:cubicBezTo>
                    <a:cubicBezTo>
                      <a:pt x="1629" y="590"/>
                      <a:pt x="1697" y="450"/>
                      <a:pt x="1796" y="340"/>
                    </a:cubicBezTo>
                    <a:cubicBezTo>
                      <a:pt x="1913" y="204"/>
                      <a:pt x="2073" y="127"/>
                      <a:pt x="2222" y="127"/>
                    </a:cubicBezTo>
                    <a:cubicBezTo>
                      <a:pt x="2251" y="127"/>
                      <a:pt x="2279" y="130"/>
                      <a:pt x="2307" y="136"/>
                    </a:cubicBezTo>
                    <a:cubicBezTo>
                      <a:pt x="2474" y="170"/>
                      <a:pt x="2622" y="329"/>
                      <a:pt x="2683" y="534"/>
                    </a:cubicBezTo>
                    <a:cubicBezTo>
                      <a:pt x="2694" y="572"/>
                      <a:pt x="2705" y="606"/>
                      <a:pt x="2709" y="644"/>
                    </a:cubicBezTo>
                    <a:cubicBezTo>
                      <a:pt x="2660" y="697"/>
                      <a:pt x="2614" y="758"/>
                      <a:pt x="2573" y="822"/>
                    </a:cubicBezTo>
                    <a:cubicBezTo>
                      <a:pt x="2433" y="1041"/>
                      <a:pt x="2337" y="1368"/>
                      <a:pt x="2501" y="1621"/>
                    </a:cubicBezTo>
                    <a:lnTo>
                      <a:pt x="2527" y="1655"/>
                    </a:lnTo>
                    <a:lnTo>
                      <a:pt x="2569" y="1648"/>
                    </a:lnTo>
                    <a:cubicBezTo>
                      <a:pt x="2683" y="1621"/>
                      <a:pt x="2823" y="1519"/>
                      <a:pt x="2845" y="1159"/>
                    </a:cubicBezTo>
                    <a:cubicBezTo>
                      <a:pt x="2853" y="1011"/>
                      <a:pt x="2860" y="849"/>
                      <a:pt x="2842" y="686"/>
                    </a:cubicBezTo>
                    <a:cubicBezTo>
                      <a:pt x="2970" y="560"/>
                      <a:pt x="3125" y="477"/>
                      <a:pt x="3284" y="443"/>
                    </a:cubicBezTo>
                    <a:cubicBezTo>
                      <a:pt x="3328" y="435"/>
                      <a:pt x="3371" y="431"/>
                      <a:pt x="3414" y="431"/>
                    </a:cubicBezTo>
                    <a:cubicBezTo>
                      <a:pt x="3628" y="431"/>
                      <a:pt x="3833" y="529"/>
                      <a:pt x="3940" y="693"/>
                    </a:cubicBezTo>
                    <a:cubicBezTo>
                      <a:pt x="4106" y="950"/>
                      <a:pt x="4024" y="1303"/>
                      <a:pt x="3947" y="1545"/>
                    </a:cubicBezTo>
                    <a:cubicBezTo>
                      <a:pt x="3910" y="1663"/>
                      <a:pt x="3872" y="1777"/>
                      <a:pt x="3830" y="1894"/>
                    </a:cubicBezTo>
                    <a:cubicBezTo>
                      <a:pt x="3701" y="2261"/>
                      <a:pt x="3569" y="2644"/>
                      <a:pt x="3564" y="3041"/>
                    </a:cubicBezTo>
                    <a:lnTo>
                      <a:pt x="3564" y="3099"/>
                    </a:lnTo>
                    <a:lnTo>
                      <a:pt x="3963" y="3136"/>
                    </a:lnTo>
                    <a:lnTo>
                      <a:pt x="3974" y="3011"/>
                    </a:lnTo>
                    <a:lnTo>
                      <a:pt x="3690" y="2985"/>
                    </a:lnTo>
                    <a:cubicBezTo>
                      <a:pt x="3705" y="2625"/>
                      <a:pt x="3826" y="2277"/>
                      <a:pt x="3947" y="1936"/>
                    </a:cubicBezTo>
                    <a:cubicBezTo>
                      <a:pt x="3989" y="1818"/>
                      <a:pt x="4031" y="1700"/>
                      <a:pt x="4064" y="1583"/>
                    </a:cubicBezTo>
                    <a:cubicBezTo>
                      <a:pt x="4152" y="1318"/>
                      <a:pt x="4239" y="928"/>
                      <a:pt x="4046" y="625"/>
                    </a:cubicBezTo>
                    <a:cubicBezTo>
                      <a:pt x="3917" y="426"/>
                      <a:pt x="3673" y="307"/>
                      <a:pt x="3417" y="307"/>
                    </a:cubicBezTo>
                    <a:cubicBezTo>
                      <a:pt x="3364" y="307"/>
                      <a:pt x="3311" y="312"/>
                      <a:pt x="3258" y="322"/>
                    </a:cubicBezTo>
                    <a:cubicBezTo>
                      <a:pt x="3103" y="352"/>
                      <a:pt x="2947" y="431"/>
                      <a:pt x="2814" y="541"/>
                    </a:cubicBezTo>
                    <a:cubicBezTo>
                      <a:pt x="2811" y="527"/>
                      <a:pt x="2807" y="515"/>
                      <a:pt x="2804" y="499"/>
                    </a:cubicBezTo>
                    <a:cubicBezTo>
                      <a:pt x="2743" y="303"/>
                      <a:pt x="2587" y="72"/>
                      <a:pt x="2334" y="11"/>
                    </a:cubicBezTo>
                    <a:cubicBezTo>
                      <a:pt x="2298" y="4"/>
                      <a:pt x="2261" y="0"/>
                      <a:pt x="2224" y="0"/>
                    </a:cubicBezTo>
                    <a:close/>
                  </a:path>
                </a:pathLst>
              </a:custGeom>
              <a:solidFill>
                <a:srgbClr val="C4B01E"/>
              </a:solidFill>
              <a:ln>
                <a:noFill/>
              </a:ln>
            </p:spPr>
            <p:txBody>
              <a:bodyPr spcFirstLastPara="1" wrap="square" lIns="121900" tIns="121900" rIns="121900" bIns="121900" anchor="ctr" anchorCtr="0">
                <a:noAutofit/>
              </a:bodyPr>
              <a:lstStyle/>
              <a:p>
                <a:endParaRPr sz="2400"/>
              </a:p>
            </p:txBody>
          </p:sp>
        </p:grpSp>
        <p:cxnSp>
          <p:nvCxnSpPr>
            <p:cNvPr id="1338" name="Google Shape;1338;p79"/>
            <p:cNvCxnSpPr/>
            <p:nvPr/>
          </p:nvCxnSpPr>
          <p:spPr>
            <a:xfrm>
              <a:off x="6452145" y="900"/>
              <a:ext cx="0" cy="1533900"/>
            </a:xfrm>
            <a:prstGeom prst="straightConnector1">
              <a:avLst/>
            </a:prstGeom>
            <a:noFill/>
            <a:ln w="28575" cap="flat" cmpd="sng">
              <a:solidFill>
                <a:srgbClr val="338987"/>
              </a:solidFill>
              <a:prstDash val="solid"/>
              <a:round/>
              <a:headEnd type="none" w="med" len="med"/>
              <a:tailEnd type="none" w="med" len="med"/>
            </a:ln>
          </p:spPr>
        </p:cxnSp>
      </p:grpSp>
      <p:grpSp>
        <p:nvGrpSpPr>
          <p:cNvPr id="1339" name="Google Shape;1339;p79"/>
          <p:cNvGrpSpPr/>
          <p:nvPr/>
        </p:nvGrpSpPr>
        <p:grpSpPr>
          <a:xfrm>
            <a:off x="9009261" y="5430129"/>
            <a:ext cx="3174832" cy="1427871"/>
            <a:chOff x="4572000" y="3786626"/>
            <a:chExt cx="4572167" cy="1356872"/>
          </a:xfrm>
        </p:grpSpPr>
        <p:sp>
          <p:nvSpPr>
            <p:cNvPr id="1340" name="Google Shape;1340;p79"/>
            <p:cNvSpPr/>
            <p:nvPr/>
          </p:nvSpPr>
          <p:spPr>
            <a:xfrm>
              <a:off x="4572000" y="4356142"/>
              <a:ext cx="4572167" cy="787356"/>
            </a:xfrm>
            <a:custGeom>
              <a:avLst/>
              <a:gdLst/>
              <a:ahLst/>
              <a:cxnLst/>
              <a:rect l="l" t="t" r="r" b="b"/>
              <a:pathLst>
                <a:path w="65471" h="29229" extrusionOk="0">
                  <a:moveTo>
                    <a:pt x="0" y="1"/>
                  </a:moveTo>
                  <a:lnTo>
                    <a:pt x="0" y="29228"/>
                  </a:lnTo>
                  <a:lnTo>
                    <a:pt x="65471" y="29228"/>
                  </a:lnTo>
                  <a:lnTo>
                    <a:pt x="65471"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341" name="Google Shape;1341;p79"/>
            <p:cNvSpPr/>
            <p:nvPr/>
          </p:nvSpPr>
          <p:spPr>
            <a:xfrm>
              <a:off x="6053600" y="4482736"/>
              <a:ext cx="1601700" cy="135900"/>
            </a:xfrm>
            <a:prstGeom prst="ellipse">
              <a:avLst/>
            </a:pr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1342" name="Google Shape;1342;p79"/>
            <p:cNvSpPr/>
            <p:nvPr/>
          </p:nvSpPr>
          <p:spPr>
            <a:xfrm>
              <a:off x="6425165" y="3797154"/>
              <a:ext cx="119234" cy="590175"/>
            </a:xfrm>
            <a:custGeom>
              <a:avLst/>
              <a:gdLst/>
              <a:ahLst/>
              <a:cxnLst/>
              <a:rect l="l" t="t" r="r" b="b"/>
              <a:pathLst>
                <a:path w="4315" h="21358" extrusionOk="0">
                  <a:moveTo>
                    <a:pt x="0" y="1"/>
                  </a:moveTo>
                  <a:lnTo>
                    <a:pt x="0" y="19199"/>
                  </a:lnTo>
                  <a:cubicBezTo>
                    <a:pt x="0" y="20392"/>
                    <a:pt x="967" y="21358"/>
                    <a:pt x="2156" y="21358"/>
                  </a:cubicBezTo>
                  <a:cubicBezTo>
                    <a:pt x="3349" y="21358"/>
                    <a:pt x="4315" y="20392"/>
                    <a:pt x="4315" y="19199"/>
                  </a:cubicBezTo>
                  <a:lnTo>
                    <a:pt x="4315" y="1"/>
                  </a:lnTo>
                  <a:close/>
                </a:path>
              </a:pathLst>
            </a:custGeom>
            <a:solidFill>
              <a:srgbClr val="FEFFFD"/>
            </a:solidFill>
            <a:ln>
              <a:noFill/>
            </a:ln>
          </p:spPr>
          <p:txBody>
            <a:bodyPr spcFirstLastPara="1" wrap="square" lIns="121900" tIns="121900" rIns="121900" bIns="121900" anchor="ctr" anchorCtr="0">
              <a:noAutofit/>
            </a:bodyPr>
            <a:lstStyle/>
            <a:p>
              <a:endParaRPr sz="2400"/>
            </a:p>
          </p:txBody>
        </p:sp>
        <p:sp>
          <p:nvSpPr>
            <p:cNvPr id="1343" name="Google Shape;1343;p79"/>
            <p:cNvSpPr/>
            <p:nvPr/>
          </p:nvSpPr>
          <p:spPr>
            <a:xfrm>
              <a:off x="6445778" y="3817796"/>
              <a:ext cx="77896" cy="548809"/>
            </a:xfrm>
            <a:custGeom>
              <a:avLst/>
              <a:gdLst/>
              <a:ahLst/>
              <a:cxnLst/>
              <a:rect l="l" t="t" r="r" b="b"/>
              <a:pathLst>
                <a:path w="2819" h="19861" extrusionOk="0">
                  <a:moveTo>
                    <a:pt x="1" y="0"/>
                  </a:moveTo>
                  <a:lnTo>
                    <a:pt x="1" y="18452"/>
                  </a:lnTo>
                  <a:cubicBezTo>
                    <a:pt x="1" y="19228"/>
                    <a:pt x="633" y="19861"/>
                    <a:pt x="1410" y="19861"/>
                  </a:cubicBezTo>
                  <a:cubicBezTo>
                    <a:pt x="2190" y="19861"/>
                    <a:pt x="2819" y="19228"/>
                    <a:pt x="2819" y="18452"/>
                  </a:cubicBezTo>
                  <a:lnTo>
                    <a:pt x="2819" y="0"/>
                  </a:lnTo>
                  <a:close/>
                </a:path>
              </a:pathLst>
            </a:custGeom>
            <a:solidFill>
              <a:srgbClr val="FEFFFD"/>
            </a:solidFill>
            <a:ln>
              <a:noFill/>
            </a:ln>
          </p:spPr>
          <p:txBody>
            <a:bodyPr spcFirstLastPara="1" wrap="square" lIns="121900" tIns="121900" rIns="121900" bIns="121900" anchor="ctr" anchorCtr="0">
              <a:noAutofit/>
            </a:bodyPr>
            <a:lstStyle/>
            <a:p>
              <a:endParaRPr sz="2400"/>
            </a:p>
          </p:txBody>
        </p:sp>
        <p:sp>
          <p:nvSpPr>
            <p:cNvPr id="1344" name="Google Shape;1344;p79"/>
            <p:cNvSpPr/>
            <p:nvPr/>
          </p:nvSpPr>
          <p:spPr>
            <a:xfrm>
              <a:off x="6403916" y="3786626"/>
              <a:ext cx="161650" cy="18099"/>
            </a:xfrm>
            <a:custGeom>
              <a:avLst/>
              <a:gdLst/>
              <a:ahLst/>
              <a:cxnLst/>
              <a:rect l="l" t="t" r="r" b="b"/>
              <a:pathLst>
                <a:path w="5850" h="655" extrusionOk="0">
                  <a:moveTo>
                    <a:pt x="330" y="0"/>
                  </a:moveTo>
                  <a:cubicBezTo>
                    <a:pt x="148" y="0"/>
                    <a:pt x="0" y="147"/>
                    <a:pt x="0" y="329"/>
                  </a:cubicBezTo>
                  <a:cubicBezTo>
                    <a:pt x="0" y="507"/>
                    <a:pt x="148" y="655"/>
                    <a:pt x="330" y="655"/>
                  </a:cubicBezTo>
                  <a:lnTo>
                    <a:pt x="5523" y="655"/>
                  </a:lnTo>
                  <a:cubicBezTo>
                    <a:pt x="5705" y="655"/>
                    <a:pt x="5849" y="507"/>
                    <a:pt x="5849" y="329"/>
                  </a:cubicBezTo>
                  <a:cubicBezTo>
                    <a:pt x="5849" y="147"/>
                    <a:pt x="5705" y="0"/>
                    <a:pt x="5523" y="0"/>
                  </a:cubicBezTo>
                  <a:close/>
                </a:path>
              </a:pathLst>
            </a:custGeom>
            <a:solidFill>
              <a:srgbClr val="FEFFFD"/>
            </a:solidFill>
            <a:ln>
              <a:noFill/>
            </a:ln>
          </p:spPr>
          <p:txBody>
            <a:bodyPr spcFirstLastPara="1" wrap="square" lIns="121900" tIns="121900" rIns="121900" bIns="121900" anchor="ctr" anchorCtr="0">
              <a:noAutofit/>
            </a:bodyPr>
            <a:lstStyle/>
            <a:p>
              <a:endParaRPr sz="2400"/>
            </a:p>
          </p:txBody>
        </p:sp>
        <p:sp>
          <p:nvSpPr>
            <p:cNvPr id="1345" name="Google Shape;1345;p79"/>
            <p:cNvSpPr/>
            <p:nvPr/>
          </p:nvSpPr>
          <p:spPr>
            <a:xfrm>
              <a:off x="6425165" y="3797154"/>
              <a:ext cx="119234" cy="590175"/>
            </a:xfrm>
            <a:custGeom>
              <a:avLst/>
              <a:gdLst/>
              <a:ahLst/>
              <a:cxnLst/>
              <a:rect l="l" t="t" r="r" b="b"/>
              <a:pathLst>
                <a:path w="4315" h="21358" extrusionOk="0">
                  <a:moveTo>
                    <a:pt x="0" y="1"/>
                  </a:moveTo>
                  <a:lnTo>
                    <a:pt x="0" y="19199"/>
                  </a:lnTo>
                  <a:cubicBezTo>
                    <a:pt x="0" y="20392"/>
                    <a:pt x="967" y="21358"/>
                    <a:pt x="2156" y="21358"/>
                  </a:cubicBezTo>
                  <a:cubicBezTo>
                    <a:pt x="3349" y="21358"/>
                    <a:pt x="4315" y="20392"/>
                    <a:pt x="4315" y="19199"/>
                  </a:cubicBezTo>
                  <a:lnTo>
                    <a:pt x="4315"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346" name="Google Shape;1346;p79"/>
            <p:cNvSpPr/>
            <p:nvPr/>
          </p:nvSpPr>
          <p:spPr>
            <a:xfrm>
              <a:off x="6445778" y="4030151"/>
              <a:ext cx="77896" cy="343693"/>
            </a:xfrm>
            <a:custGeom>
              <a:avLst/>
              <a:gdLst/>
              <a:ahLst/>
              <a:cxnLst/>
              <a:rect l="l" t="t" r="r" b="b"/>
              <a:pathLst>
                <a:path w="2819" h="12438" extrusionOk="0">
                  <a:moveTo>
                    <a:pt x="2053" y="0"/>
                  </a:moveTo>
                  <a:cubicBezTo>
                    <a:pt x="1489" y="0"/>
                    <a:pt x="934" y="69"/>
                    <a:pt x="396" y="69"/>
                  </a:cubicBezTo>
                  <a:cubicBezTo>
                    <a:pt x="263" y="69"/>
                    <a:pt x="131" y="65"/>
                    <a:pt x="1" y="55"/>
                  </a:cubicBezTo>
                  <a:lnTo>
                    <a:pt x="1" y="11028"/>
                  </a:lnTo>
                  <a:cubicBezTo>
                    <a:pt x="1" y="11805"/>
                    <a:pt x="633" y="12437"/>
                    <a:pt x="1410" y="12437"/>
                  </a:cubicBezTo>
                  <a:cubicBezTo>
                    <a:pt x="2190" y="12437"/>
                    <a:pt x="2819" y="11805"/>
                    <a:pt x="2819" y="11028"/>
                  </a:cubicBezTo>
                  <a:lnTo>
                    <a:pt x="2819" y="55"/>
                  </a:lnTo>
                  <a:cubicBezTo>
                    <a:pt x="2562" y="14"/>
                    <a:pt x="2306" y="0"/>
                    <a:pt x="2053"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347" name="Google Shape;1347;p79"/>
            <p:cNvSpPr/>
            <p:nvPr/>
          </p:nvSpPr>
          <p:spPr>
            <a:xfrm>
              <a:off x="6403916" y="3786626"/>
              <a:ext cx="161650" cy="18099"/>
            </a:xfrm>
            <a:custGeom>
              <a:avLst/>
              <a:gdLst/>
              <a:ahLst/>
              <a:cxnLst/>
              <a:rect l="l" t="t" r="r" b="b"/>
              <a:pathLst>
                <a:path w="5850" h="655" extrusionOk="0">
                  <a:moveTo>
                    <a:pt x="330" y="0"/>
                  </a:moveTo>
                  <a:cubicBezTo>
                    <a:pt x="148" y="0"/>
                    <a:pt x="0" y="147"/>
                    <a:pt x="0" y="329"/>
                  </a:cubicBezTo>
                  <a:cubicBezTo>
                    <a:pt x="0" y="507"/>
                    <a:pt x="148" y="655"/>
                    <a:pt x="330" y="655"/>
                  </a:cubicBezTo>
                  <a:lnTo>
                    <a:pt x="5523" y="655"/>
                  </a:lnTo>
                  <a:cubicBezTo>
                    <a:pt x="5705" y="655"/>
                    <a:pt x="5849" y="507"/>
                    <a:pt x="5849" y="329"/>
                  </a:cubicBezTo>
                  <a:cubicBezTo>
                    <a:pt x="5849" y="147"/>
                    <a:pt x="5705" y="0"/>
                    <a:pt x="552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348" name="Google Shape;1348;p79"/>
            <p:cNvSpPr/>
            <p:nvPr/>
          </p:nvSpPr>
          <p:spPr>
            <a:xfrm>
              <a:off x="6798418" y="3797154"/>
              <a:ext cx="119234" cy="590175"/>
            </a:xfrm>
            <a:custGeom>
              <a:avLst/>
              <a:gdLst/>
              <a:ahLst/>
              <a:cxnLst/>
              <a:rect l="l" t="t" r="r" b="b"/>
              <a:pathLst>
                <a:path w="4315" h="21358" extrusionOk="0">
                  <a:moveTo>
                    <a:pt x="1" y="1"/>
                  </a:moveTo>
                  <a:lnTo>
                    <a:pt x="1" y="21225"/>
                  </a:lnTo>
                  <a:cubicBezTo>
                    <a:pt x="1" y="21297"/>
                    <a:pt x="57" y="21358"/>
                    <a:pt x="129" y="21358"/>
                  </a:cubicBezTo>
                  <a:lnTo>
                    <a:pt x="4186" y="21358"/>
                  </a:lnTo>
                  <a:cubicBezTo>
                    <a:pt x="4258" y="21358"/>
                    <a:pt x="4314" y="21297"/>
                    <a:pt x="4314" y="21225"/>
                  </a:cubicBezTo>
                  <a:lnTo>
                    <a:pt x="4314"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349" name="Google Shape;1349;p79"/>
            <p:cNvSpPr/>
            <p:nvPr/>
          </p:nvSpPr>
          <p:spPr>
            <a:xfrm>
              <a:off x="6819031" y="4230624"/>
              <a:ext cx="78007" cy="135980"/>
            </a:xfrm>
            <a:custGeom>
              <a:avLst/>
              <a:gdLst/>
              <a:ahLst/>
              <a:cxnLst/>
              <a:rect l="l" t="t" r="r" b="b"/>
              <a:pathLst>
                <a:path w="2823" h="4921" extrusionOk="0">
                  <a:moveTo>
                    <a:pt x="0" y="1"/>
                  </a:moveTo>
                  <a:lnTo>
                    <a:pt x="0" y="3512"/>
                  </a:lnTo>
                  <a:cubicBezTo>
                    <a:pt x="0" y="4288"/>
                    <a:pt x="633" y="4921"/>
                    <a:pt x="1414" y="4921"/>
                  </a:cubicBezTo>
                  <a:cubicBezTo>
                    <a:pt x="2190" y="4921"/>
                    <a:pt x="2823" y="4288"/>
                    <a:pt x="2823" y="3512"/>
                  </a:cubicBezTo>
                  <a:lnTo>
                    <a:pt x="2823"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350" name="Google Shape;1350;p79"/>
            <p:cNvSpPr/>
            <p:nvPr/>
          </p:nvSpPr>
          <p:spPr>
            <a:xfrm>
              <a:off x="6777279" y="3786626"/>
              <a:ext cx="161622" cy="18099"/>
            </a:xfrm>
            <a:custGeom>
              <a:avLst/>
              <a:gdLst/>
              <a:ahLst/>
              <a:cxnLst/>
              <a:rect l="l" t="t" r="r" b="b"/>
              <a:pathLst>
                <a:path w="5849" h="655" extrusionOk="0">
                  <a:moveTo>
                    <a:pt x="326" y="0"/>
                  </a:moveTo>
                  <a:cubicBezTo>
                    <a:pt x="144" y="0"/>
                    <a:pt x="0" y="147"/>
                    <a:pt x="0" y="329"/>
                  </a:cubicBezTo>
                  <a:cubicBezTo>
                    <a:pt x="0" y="507"/>
                    <a:pt x="144" y="655"/>
                    <a:pt x="326" y="655"/>
                  </a:cubicBezTo>
                  <a:lnTo>
                    <a:pt x="5519" y="655"/>
                  </a:lnTo>
                  <a:cubicBezTo>
                    <a:pt x="5701" y="655"/>
                    <a:pt x="5848" y="507"/>
                    <a:pt x="5848" y="329"/>
                  </a:cubicBezTo>
                  <a:cubicBezTo>
                    <a:pt x="5848" y="147"/>
                    <a:pt x="5701" y="0"/>
                    <a:pt x="5519"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351" name="Google Shape;1351;p79"/>
            <p:cNvSpPr/>
            <p:nvPr/>
          </p:nvSpPr>
          <p:spPr>
            <a:xfrm>
              <a:off x="7171670" y="3797154"/>
              <a:ext cx="119345" cy="590175"/>
            </a:xfrm>
            <a:custGeom>
              <a:avLst/>
              <a:gdLst/>
              <a:ahLst/>
              <a:cxnLst/>
              <a:rect l="l" t="t" r="r" b="b"/>
              <a:pathLst>
                <a:path w="4319" h="21358" extrusionOk="0">
                  <a:moveTo>
                    <a:pt x="0" y="1"/>
                  </a:moveTo>
                  <a:lnTo>
                    <a:pt x="0" y="19199"/>
                  </a:lnTo>
                  <a:cubicBezTo>
                    <a:pt x="0" y="20392"/>
                    <a:pt x="966" y="21358"/>
                    <a:pt x="2159" y="21358"/>
                  </a:cubicBezTo>
                  <a:cubicBezTo>
                    <a:pt x="3348" y="21358"/>
                    <a:pt x="4318" y="20392"/>
                    <a:pt x="4318" y="19199"/>
                  </a:cubicBezTo>
                  <a:lnTo>
                    <a:pt x="431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352" name="Google Shape;1352;p79"/>
            <p:cNvSpPr/>
            <p:nvPr/>
          </p:nvSpPr>
          <p:spPr>
            <a:xfrm>
              <a:off x="7192394" y="3992598"/>
              <a:ext cx="77896" cy="374006"/>
            </a:xfrm>
            <a:custGeom>
              <a:avLst/>
              <a:gdLst/>
              <a:ahLst/>
              <a:cxnLst/>
              <a:rect l="l" t="t" r="r" b="b"/>
              <a:pathLst>
                <a:path w="2819" h="13535" extrusionOk="0">
                  <a:moveTo>
                    <a:pt x="2818" y="4"/>
                  </a:moveTo>
                  <a:cubicBezTo>
                    <a:pt x="1883" y="8"/>
                    <a:pt x="951" y="1"/>
                    <a:pt x="0" y="34"/>
                  </a:cubicBezTo>
                  <a:lnTo>
                    <a:pt x="0" y="12126"/>
                  </a:lnTo>
                  <a:cubicBezTo>
                    <a:pt x="0" y="12902"/>
                    <a:pt x="633" y="13535"/>
                    <a:pt x="1409" y="13535"/>
                  </a:cubicBezTo>
                  <a:cubicBezTo>
                    <a:pt x="2186" y="13535"/>
                    <a:pt x="2818" y="12902"/>
                    <a:pt x="2818" y="12126"/>
                  </a:cubicBezTo>
                  <a:lnTo>
                    <a:pt x="2818" y="4"/>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353" name="Google Shape;1353;p79"/>
            <p:cNvSpPr/>
            <p:nvPr/>
          </p:nvSpPr>
          <p:spPr>
            <a:xfrm>
              <a:off x="7150504" y="3786626"/>
              <a:ext cx="161650" cy="18099"/>
            </a:xfrm>
            <a:custGeom>
              <a:avLst/>
              <a:gdLst/>
              <a:ahLst/>
              <a:cxnLst/>
              <a:rect l="l" t="t" r="r" b="b"/>
              <a:pathLst>
                <a:path w="5850" h="655" extrusionOk="0">
                  <a:moveTo>
                    <a:pt x="327" y="0"/>
                  </a:moveTo>
                  <a:cubicBezTo>
                    <a:pt x="145" y="0"/>
                    <a:pt x="1" y="147"/>
                    <a:pt x="1" y="329"/>
                  </a:cubicBezTo>
                  <a:cubicBezTo>
                    <a:pt x="1" y="507"/>
                    <a:pt x="145" y="655"/>
                    <a:pt x="327" y="655"/>
                  </a:cubicBezTo>
                  <a:lnTo>
                    <a:pt x="5520" y="655"/>
                  </a:lnTo>
                  <a:cubicBezTo>
                    <a:pt x="5702" y="655"/>
                    <a:pt x="5850" y="507"/>
                    <a:pt x="5850" y="329"/>
                  </a:cubicBezTo>
                  <a:cubicBezTo>
                    <a:pt x="5850" y="147"/>
                    <a:pt x="5702" y="0"/>
                    <a:pt x="5520"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354" name="Google Shape;1354;p79"/>
            <p:cNvSpPr/>
            <p:nvPr/>
          </p:nvSpPr>
          <p:spPr>
            <a:xfrm>
              <a:off x="6243650" y="3870767"/>
              <a:ext cx="1228873" cy="666137"/>
            </a:xfrm>
            <a:custGeom>
              <a:avLst/>
              <a:gdLst/>
              <a:ahLst/>
              <a:cxnLst/>
              <a:rect l="l" t="t" r="r" b="b"/>
              <a:pathLst>
                <a:path w="44472" h="24107" extrusionOk="0">
                  <a:moveTo>
                    <a:pt x="43722" y="3288"/>
                  </a:moveTo>
                  <a:lnTo>
                    <a:pt x="43722" y="21823"/>
                  </a:lnTo>
                  <a:lnTo>
                    <a:pt x="747" y="21823"/>
                  </a:lnTo>
                  <a:lnTo>
                    <a:pt x="747" y="3288"/>
                  </a:lnTo>
                  <a:close/>
                  <a:moveTo>
                    <a:pt x="1232" y="1"/>
                  </a:moveTo>
                  <a:cubicBezTo>
                    <a:pt x="550" y="1"/>
                    <a:pt x="1" y="553"/>
                    <a:pt x="1" y="1232"/>
                  </a:cubicBezTo>
                  <a:lnTo>
                    <a:pt x="1" y="24106"/>
                  </a:lnTo>
                  <a:lnTo>
                    <a:pt x="44472" y="24106"/>
                  </a:lnTo>
                  <a:lnTo>
                    <a:pt x="44472" y="1232"/>
                  </a:lnTo>
                  <a:cubicBezTo>
                    <a:pt x="44472" y="553"/>
                    <a:pt x="43919" y="1"/>
                    <a:pt x="4323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5" name="Google Shape;1355;p79"/>
            <p:cNvSpPr/>
            <p:nvPr/>
          </p:nvSpPr>
          <p:spPr>
            <a:xfrm>
              <a:off x="6243650" y="3983701"/>
              <a:ext cx="1228873" cy="553203"/>
            </a:xfrm>
            <a:custGeom>
              <a:avLst/>
              <a:gdLst/>
              <a:ahLst/>
              <a:cxnLst/>
              <a:rect l="l" t="t" r="r" b="b"/>
              <a:pathLst>
                <a:path w="44472" h="20020" extrusionOk="0">
                  <a:moveTo>
                    <a:pt x="44472" y="0"/>
                  </a:moveTo>
                  <a:cubicBezTo>
                    <a:pt x="44233" y="440"/>
                    <a:pt x="43983" y="868"/>
                    <a:pt x="43722" y="1285"/>
                  </a:cubicBezTo>
                  <a:lnTo>
                    <a:pt x="43722" y="17736"/>
                  </a:lnTo>
                  <a:lnTo>
                    <a:pt x="747" y="17736"/>
                  </a:lnTo>
                  <a:lnTo>
                    <a:pt x="747" y="16318"/>
                  </a:lnTo>
                  <a:cubicBezTo>
                    <a:pt x="497" y="16346"/>
                    <a:pt x="247" y="16372"/>
                    <a:pt x="1" y="16395"/>
                  </a:cubicBezTo>
                  <a:lnTo>
                    <a:pt x="1" y="20019"/>
                  </a:lnTo>
                  <a:lnTo>
                    <a:pt x="44472" y="20019"/>
                  </a:lnTo>
                  <a:lnTo>
                    <a:pt x="44472"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36" name="TextBox 35">
            <a:extLst>
              <a:ext uri="{FF2B5EF4-FFF2-40B4-BE49-F238E27FC236}">
                <a16:creationId xmlns:a16="http://schemas.microsoft.com/office/drawing/2014/main" id="{7512A50A-BC1B-44E6-8A07-82B0628EF977}"/>
              </a:ext>
            </a:extLst>
          </p:cNvPr>
          <p:cNvSpPr txBox="1"/>
          <p:nvPr/>
        </p:nvSpPr>
        <p:spPr>
          <a:xfrm rot="16200000">
            <a:off x="-1818250" y="3075057"/>
            <a:ext cx="6098344" cy="707886"/>
          </a:xfrm>
          <a:prstGeom prst="rect">
            <a:avLst/>
          </a:prstGeom>
          <a:noFill/>
        </p:spPr>
        <p:txBody>
          <a:bodyPr wrap="square">
            <a:spAutoFit/>
          </a:bodyPr>
          <a:lstStyle/>
          <a:p>
            <a:pPr algn="ctr"/>
            <a:r>
              <a:rPr lang="vi-VN" altLang="zh-CN" sz="4000" b="1" dirty="0">
                <a:solidFill>
                  <a:schemeClr val="bg1"/>
                </a:solidFill>
                <a:latin typeface="Arial" panose="020B0604020202020204" pitchFamily="34" charset="0"/>
                <a:cs typeface="Arial" panose="020B0604020202020204" pitchFamily="34" charset="0"/>
                <a:sym typeface="+mn-lt"/>
              </a:rPr>
              <a:t>1. Hạt nhân nguyên tử</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sp>
        <p:nvSpPr>
          <p:cNvPr id="37" name="文本框 13">
            <a:extLst>
              <a:ext uri="{FF2B5EF4-FFF2-40B4-BE49-F238E27FC236}">
                <a16:creationId xmlns:a16="http://schemas.microsoft.com/office/drawing/2014/main" id="{0E0981E4-7350-4C26-BADB-25AF9514DF8E}"/>
              </a:ext>
            </a:extLst>
          </p:cNvPr>
          <p:cNvSpPr txBox="1"/>
          <p:nvPr/>
        </p:nvSpPr>
        <p:spPr>
          <a:xfrm>
            <a:off x="4893647" y="568961"/>
            <a:ext cx="1808163" cy="58477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eaLnBrk="1" fontAlgn="auto" hangingPunct="1">
              <a:spcBef>
                <a:spcPts val="0"/>
              </a:spcBef>
              <a:spcAft>
                <a:spcPts val="0"/>
              </a:spcAft>
              <a:defRPr/>
            </a:pPr>
            <a:r>
              <a:rPr lang="en-US" altLang="zh-CN" sz="3200" b="1" kern="0" dirty="0">
                <a:ln w="0">
                  <a:noFill/>
                </a:ln>
                <a:solidFill>
                  <a:prstClr val="black">
                    <a:lumMod val="65000"/>
                    <a:lumOff val="35000"/>
                  </a:prstClr>
                </a:solidFill>
                <a:latin typeface="Arial" panose="020B0604020202020204" pitchFamily="34" charset="0"/>
                <a:cs typeface="Arial" panose="020B0604020202020204" pitchFamily="34" charset="0"/>
                <a:sym typeface="+mn-lt"/>
              </a:rPr>
              <a:t>VIDEO </a:t>
            </a:r>
          </a:p>
        </p:txBody>
      </p:sp>
      <p:pic>
        <p:nvPicPr>
          <p:cNvPr id="38" name="cut-1-Hạt-gì-có-kích-thước-còn-nhỏ-hơn-cả-nguyên-tử-Vật-lý-12-Bài-35-Tính-chất-và-cấu-tạo-hạt-nhân">
            <a:hlinkClick r:id="" action="ppaction://media"/>
            <a:extLst>
              <a:ext uri="{FF2B5EF4-FFF2-40B4-BE49-F238E27FC236}">
                <a16:creationId xmlns:a16="http://schemas.microsoft.com/office/drawing/2014/main" id="{8500ED7F-D55A-486E-A8CA-2CA7535032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00313" y="1457799"/>
            <a:ext cx="7778989" cy="4375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1688"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8"/>
                                        </p:tgtEl>
                                      </p:cBhvr>
                                    </p:cmd>
                                  </p:childTnLst>
                                </p:cTn>
                              </p:par>
                            </p:childTnLst>
                          </p:cTn>
                        </p:par>
                      </p:childTnLst>
                    </p:cTn>
                  </p:par>
                </p:childTnLst>
              </p:cTn>
              <p:nextCondLst>
                <p:cond evt="onClick" delay="0">
                  <p:tgtEl>
                    <p:spTgt spid="38"/>
                  </p:tgtEl>
                </p:cond>
              </p:nextCondLst>
            </p:seq>
            <p:video>
              <p:cMediaNode vol="80000">
                <p:cTn id="17" fill="hold" display="0">
                  <p:stCondLst>
                    <p:cond delay="indefinite"/>
                  </p:stCondLst>
                </p:cTn>
                <p:tgtEl>
                  <p:spTgt spid="38"/>
                </p:tgtEl>
              </p:cMediaNode>
            </p:video>
          </p:childTnLst>
        </p:cTn>
      </p:par>
    </p:tnLst>
    <p:bldLst>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PA-文本框 8">
            <a:extLst>
              <a:ext uri="{FF2B5EF4-FFF2-40B4-BE49-F238E27FC236}">
                <a16:creationId xmlns:a16="http://schemas.microsoft.com/office/drawing/2014/main" id="{0478A5E0-6E42-4921-8D2F-234684DE436D}"/>
              </a:ext>
            </a:extLst>
          </p:cNvPr>
          <p:cNvSpPr txBox="1"/>
          <p:nvPr>
            <p:custDataLst>
              <p:tags r:id="rId1"/>
            </p:custDataLst>
          </p:nvPr>
        </p:nvSpPr>
        <p:spPr>
          <a:xfrm>
            <a:off x="5577686" y="1097902"/>
            <a:ext cx="5695948" cy="584775"/>
          </a:xfrm>
          <a:prstGeom prst="rect">
            <a:avLst/>
          </a:prstGeom>
          <a:noFill/>
          <a:extLst>
            <a:ext uri="{909E8E84-426E-40DD-AFC4-6F175D3DCCD1}">
              <a14:hiddenFill xmlns:a14="http://schemas.microsoft.com/office/drawing/2010/main">
                <a:solidFill>
                  <a:srgbClr val="227BB4"/>
                </a:solidFill>
              </a14:hiddenFill>
            </a:ext>
          </a:extLst>
        </p:spPr>
        <p:txBody>
          <a:bodyPr wrap="square" rtlCol="0">
            <a:spAutoFit/>
          </a:bodyPr>
          <a:lstStyle/>
          <a:p>
            <a:pPr algn="l"/>
            <a:r>
              <a:rPr lang="vi-VN" sz="3200" b="0" i="1" dirty="0">
                <a:solidFill>
                  <a:srgbClr val="7030A0"/>
                </a:solidFill>
                <a:effectLst/>
                <a:latin typeface="Arial" panose="020B0604020202020204" pitchFamily="34" charset="0"/>
                <a:cs typeface="Arial" panose="020B0604020202020204" pitchFamily="34" charset="0"/>
              </a:rPr>
              <a:t>Quan sát Hình 2.4 và cho biết:</a:t>
            </a:r>
            <a:endParaRPr lang="zh-CN" altLang="en-US" sz="2800" i="1" dirty="0">
              <a:solidFill>
                <a:srgbClr val="7030A0"/>
              </a:solidFill>
              <a:latin typeface="Arial" panose="020B0604020202020204" pitchFamily="34" charset="0"/>
              <a:cs typeface="Arial" panose="020B0604020202020204" pitchFamily="34" charset="0"/>
              <a:sym typeface="+mn-lt"/>
            </a:endParaRPr>
          </a:p>
        </p:txBody>
      </p:sp>
      <p:sp>
        <p:nvSpPr>
          <p:cNvPr id="13" name="PA-文本框 12">
            <a:extLst>
              <a:ext uri="{FF2B5EF4-FFF2-40B4-BE49-F238E27FC236}">
                <a16:creationId xmlns:a16="http://schemas.microsoft.com/office/drawing/2014/main" id="{6E398832-5276-4587-9654-D4098635706B}"/>
              </a:ext>
            </a:extLst>
          </p:cNvPr>
          <p:cNvSpPr txBox="1"/>
          <p:nvPr>
            <p:custDataLst>
              <p:tags r:id="rId2"/>
            </p:custDataLst>
          </p:nvPr>
        </p:nvSpPr>
        <p:spPr>
          <a:xfrm>
            <a:off x="5261318" y="4636150"/>
            <a:ext cx="6328684" cy="1077218"/>
          </a:xfrm>
          <a:prstGeom prst="rect">
            <a:avLst/>
          </a:prstGeom>
          <a:solidFill>
            <a:srgbClr val="FFFFCC"/>
          </a:solidFill>
        </p:spPr>
        <p:txBody>
          <a:bodyPr wrap="square" rtlCol="0">
            <a:spAutoFit/>
          </a:bodyPr>
          <a:lstStyle/>
          <a:p>
            <a:pPr algn="l"/>
            <a:r>
              <a:rPr lang="vi-VN" sz="3200" b="1" i="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 Số đơn vị điện tích hạt nhân của helium bằng bao nhiêu?</a:t>
            </a:r>
            <a:endParaRPr lang="zh-CN" altLang="en-US" sz="2800" dirty="0">
              <a:solidFill>
                <a:schemeClr val="tx1">
                  <a:lumMod val="95000"/>
                  <a:lumOff val="5000"/>
                </a:schemeClr>
              </a:solidFill>
              <a:latin typeface="Arial" panose="020B0604020202020204" pitchFamily="34" charset="0"/>
              <a:cs typeface="Arial" panose="020B0604020202020204" pitchFamily="34" charset="0"/>
              <a:sym typeface="+mn-lt"/>
            </a:endParaRPr>
          </a:p>
        </p:txBody>
      </p:sp>
      <p:cxnSp>
        <p:nvCxnSpPr>
          <p:cNvPr id="12" name="PA-直接连接符 15">
            <a:extLst>
              <a:ext uri="{FF2B5EF4-FFF2-40B4-BE49-F238E27FC236}">
                <a16:creationId xmlns:a16="http://schemas.microsoft.com/office/drawing/2014/main" id="{CF7293C7-4D75-4DC6-93B7-5966204024A5}"/>
              </a:ext>
            </a:extLst>
          </p:cNvPr>
          <p:cNvCxnSpPr>
            <a:cxnSpLocks/>
          </p:cNvCxnSpPr>
          <p:nvPr>
            <p:custDataLst>
              <p:tags r:id="rId3"/>
            </p:custDataLst>
          </p:nvPr>
        </p:nvCxnSpPr>
        <p:spPr>
          <a:xfrm>
            <a:off x="5261317" y="4156074"/>
            <a:ext cx="6530631" cy="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PA-文本框 12">
            <a:extLst>
              <a:ext uri="{FF2B5EF4-FFF2-40B4-BE49-F238E27FC236}">
                <a16:creationId xmlns:a16="http://schemas.microsoft.com/office/drawing/2014/main" id="{D8A7300A-3BB0-4A9D-8D8A-FAEF4300DB11}"/>
              </a:ext>
            </a:extLst>
          </p:cNvPr>
          <p:cNvSpPr txBox="1"/>
          <p:nvPr>
            <p:custDataLst>
              <p:tags r:id="rId4"/>
            </p:custDataLst>
          </p:nvPr>
        </p:nvSpPr>
        <p:spPr>
          <a:xfrm>
            <a:off x="5261318" y="2162752"/>
            <a:ext cx="6328684" cy="1569660"/>
          </a:xfrm>
          <a:prstGeom prst="rect">
            <a:avLst/>
          </a:prstGeom>
          <a:solidFill>
            <a:srgbClr val="FFFFCC"/>
          </a:solidFill>
        </p:spPr>
        <p:txBody>
          <a:bodyPr wrap="square" rtlCol="0">
            <a:spAutoFit/>
          </a:bodyPr>
          <a:lstStyle/>
          <a:p>
            <a:pPr algn="l"/>
            <a:r>
              <a:rPr lang="vi-VN" sz="3200" b="1" i="0" dirty="0">
                <a:solidFill>
                  <a:srgbClr val="333333"/>
                </a:solidFill>
                <a:effectLst/>
                <a:latin typeface="Arial" panose="020B0604020202020204" pitchFamily="34" charset="0"/>
                <a:cs typeface="Arial" panose="020B0604020202020204" pitchFamily="34" charset="0"/>
              </a:rPr>
              <a:t>1.</a:t>
            </a:r>
            <a:r>
              <a:rPr lang="vi-VN" sz="3200" b="0" i="0" dirty="0">
                <a:solidFill>
                  <a:srgbClr val="333333"/>
                </a:solidFill>
                <a:effectLst/>
                <a:latin typeface="Arial" panose="020B0604020202020204" pitchFamily="34" charset="0"/>
                <a:cs typeface="Arial" panose="020B0604020202020204" pitchFamily="34" charset="0"/>
              </a:rPr>
              <a:t> Hạt nhân nguyên tử có một hay nhiều hạt? Các hạt đó thuộc cùng một loại hạt hay nhiều loại hạt?</a:t>
            </a:r>
            <a:endParaRPr lang="zh-CN" altLang="en-US" sz="2800" dirty="0">
              <a:solidFill>
                <a:schemeClr val="tx1">
                  <a:lumMod val="95000"/>
                  <a:lumOff val="5000"/>
                </a:schemeClr>
              </a:solidFill>
              <a:latin typeface="Arial" panose="020B0604020202020204" pitchFamily="34" charset="0"/>
              <a:cs typeface="Arial" panose="020B0604020202020204" pitchFamily="34" charset="0"/>
              <a:sym typeface="+mn-lt"/>
            </a:endParaRPr>
          </a:p>
        </p:txBody>
      </p:sp>
      <p:pic>
        <p:nvPicPr>
          <p:cNvPr id="4" name="Picture 3">
            <a:extLst>
              <a:ext uri="{FF2B5EF4-FFF2-40B4-BE49-F238E27FC236}">
                <a16:creationId xmlns:a16="http://schemas.microsoft.com/office/drawing/2014/main" id="{898B0AA5-63CF-4D11-90D2-1A19A0F287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998" y="1291023"/>
            <a:ext cx="4551174" cy="4275951"/>
          </a:xfrm>
          <a:prstGeom prst="rect">
            <a:avLst/>
          </a:prstGeom>
        </p:spPr>
      </p:pic>
    </p:spTree>
    <p:extLst>
      <p:ext uri="{BB962C8B-B14F-4D97-AF65-F5344CB8AC3E}">
        <p14:creationId xmlns:p14="http://schemas.microsoft.com/office/powerpoint/2010/main" val="1015742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AC2BB"/>
        </a:solidFill>
        <a:effectLst/>
      </p:bgPr>
    </p:bg>
    <p:spTree>
      <p:nvGrpSpPr>
        <p:cNvPr id="1" name="Shape 877"/>
        <p:cNvGrpSpPr/>
        <p:nvPr/>
      </p:nvGrpSpPr>
      <p:grpSpPr>
        <a:xfrm>
          <a:off x="0" y="0"/>
          <a:ext cx="0" cy="0"/>
          <a:chOff x="0" y="0"/>
          <a:chExt cx="0" cy="0"/>
        </a:xfrm>
      </p:grpSpPr>
      <p:grpSp>
        <p:nvGrpSpPr>
          <p:cNvPr id="878" name="Google Shape;878;p60"/>
          <p:cNvGrpSpPr/>
          <p:nvPr/>
        </p:nvGrpSpPr>
        <p:grpSpPr>
          <a:xfrm>
            <a:off x="10241985" y="216540"/>
            <a:ext cx="1611196" cy="1603999"/>
            <a:chOff x="6988750" y="560250"/>
            <a:chExt cx="1208397" cy="1202999"/>
          </a:xfrm>
        </p:grpSpPr>
        <p:sp>
          <p:nvSpPr>
            <p:cNvPr id="879" name="Google Shape;879;p60"/>
            <p:cNvSpPr/>
            <p:nvPr/>
          </p:nvSpPr>
          <p:spPr>
            <a:xfrm>
              <a:off x="7013766" y="874594"/>
              <a:ext cx="665541" cy="576276"/>
            </a:xfrm>
            <a:custGeom>
              <a:avLst/>
              <a:gdLst/>
              <a:ahLst/>
              <a:cxnLst/>
              <a:rect l="l" t="t" r="r" b="b"/>
              <a:pathLst>
                <a:path w="10110" h="8754" extrusionOk="0">
                  <a:moveTo>
                    <a:pt x="7465" y="203"/>
                  </a:moveTo>
                  <a:lnTo>
                    <a:pt x="9874" y="4376"/>
                  </a:lnTo>
                  <a:lnTo>
                    <a:pt x="7465" y="8548"/>
                  </a:lnTo>
                  <a:lnTo>
                    <a:pt x="2645" y="8548"/>
                  </a:lnTo>
                  <a:lnTo>
                    <a:pt x="237" y="4376"/>
                  </a:lnTo>
                  <a:lnTo>
                    <a:pt x="2645" y="203"/>
                  </a:lnTo>
                  <a:close/>
                  <a:moveTo>
                    <a:pt x="2529" y="1"/>
                  </a:moveTo>
                  <a:lnTo>
                    <a:pt x="0" y="4376"/>
                  </a:lnTo>
                  <a:lnTo>
                    <a:pt x="2498" y="8703"/>
                  </a:lnTo>
                  <a:lnTo>
                    <a:pt x="2529" y="8754"/>
                  </a:lnTo>
                  <a:lnTo>
                    <a:pt x="7582" y="8754"/>
                  </a:lnTo>
                  <a:lnTo>
                    <a:pt x="10110" y="4376"/>
                  </a:lnTo>
                  <a:lnTo>
                    <a:pt x="7613" y="53"/>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0" name="Google Shape;880;p60"/>
            <p:cNvSpPr/>
            <p:nvPr/>
          </p:nvSpPr>
          <p:spPr>
            <a:xfrm>
              <a:off x="7498415" y="591388"/>
              <a:ext cx="665541" cy="576276"/>
            </a:xfrm>
            <a:custGeom>
              <a:avLst/>
              <a:gdLst/>
              <a:ahLst/>
              <a:cxnLst/>
              <a:rect l="l" t="t" r="r" b="b"/>
              <a:pathLst>
                <a:path w="10110" h="8754" extrusionOk="0">
                  <a:moveTo>
                    <a:pt x="7465" y="206"/>
                  </a:moveTo>
                  <a:lnTo>
                    <a:pt x="9873" y="4379"/>
                  </a:lnTo>
                  <a:lnTo>
                    <a:pt x="7465" y="8551"/>
                  </a:lnTo>
                  <a:lnTo>
                    <a:pt x="2645" y="8551"/>
                  </a:lnTo>
                  <a:lnTo>
                    <a:pt x="237" y="4379"/>
                  </a:lnTo>
                  <a:lnTo>
                    <a:pt x="2645" y="206"/>
                  </a:lnTo>
                  <a:close/>
                  <a:moveTo>
                    <a:pt x="2528" y="1"/>
                  </a:moveTo>
                  <a:lnTo>
                    <a:pt x="0" y="4379"/>
                  </a:lnTo>
                  <a:lnTo>
                    <a:pt x="2498" y="8701"/>
                  </a:lnTo>
                  <a:lnTo>
                    <a:pt x="2528" y="8753"/>
                  </a:lnTo>
                  <a:lnTo>
                    <a:pt x="7581" y="8753"/>
                  </a:lnTo>
                  <a:lnTo>
                    <a:pt x="10109" y="4379"/>
                  </a:lnTo>
                  <a:lnTo>
                    <a:pt x="7612" y="52"/>
                  </a:lnTo>
                  <a:lnTo>
                    <a:pt x="7581"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1" name="Google Shape;881;p60"/>
            <p:cNvSpPr/>
            <p:nvPr/>
          </p:nvSpPr>
          <p:spPr>
            <a:xfrm>
              <a:off x="7500851" y="1155628"/>
              <a:ext cx="665344" cy="576276"/>
            </a:xfrm>
            <a:custGeom>
              <a:avLst/>
              <a:gdLst/>
              <a:ahLst/>
              <a:cxnLst/>
              <a:rect l="l" t="t" r="r" b="b"/>
              <a:pathLst>
                <a:path w="10107" h="8754" extrusionOk="0">
                  <a:moveTo>
                    <a:pt x="7462" y="203"/>
                  </a:moveTo>
                  <a:lnTo>
                    <a:pt x="9874" y="4375"/>
                  </a:lnTo>
                  <a:lnTo>
                    <a:pt x="7462" y="8548"/>
                  </a:lnTo>
                  <a:lnTo>
                    <a:pt x="2646" y="8548"/>
                  </a:lnTo>
                  <a:lnTo>
                    <a:pt x="238" y="4375"/>
                  </a:lnTo>
                  <a:lnTo>
                    <a:pt x="2646" y="203"/>
                  </a:lnTo>
                  <a:close/>
                  <a:moveTo>
                    <a:pt x="2529" y="1"/>
                  </a:moveTo>
                  <a:lnTo>
                    <a:pt x="1" y="4375"/>
                  </a:lnTo>
                  <a:lnTo>
                    <a:pt x="2499" y="8701"/>
                  </a:lnTo>
                  <a:lnTo>
                    <a:pt x="2529" y="8753"/>
                  </a:lnTo>
                  <a:lnTo>
                    <a:pt x="7582" y="8753"/>
                  </a:lnTo>
                  <a:lnTo>
                    <a:pt x="10107" y="4375"/>
                  </a:lnTo>
                  <a:lnTo>
                    <a:pt x="7609" y="52"/>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2" name="Google Shape;882;p60"/>
            <p:cNvSpPr/>
            <p:nvPr/>
          </p:nvSpPr>
          <p:spPr>
            <a:xfrm>
              <a:off x="7160372" y="854779"/>
              <a:ext cx="52335" cy="52401"/>
            </a:xfrm>
            <a:custGeom>
              <a:avLst/>
              <a:gdLst/>
              <a:ahLst/>
              <a:cxnLst/>
              <a:rect l="l" t="t" r="r" b="b"/>
              <a:pathLst>
                <a:path w="795" h="796" extrusionOk="0">
                  <a:moveTo>
                    <a:pt x="398" y="1"/>
                  </a:moveTo>
                  <a:cubicBezTo>
                    <a:pt x="178" y="1"/>
                    <a:pt x="1" y="179"/>
                    <a:pt x="1" y="398"/>
                  </a:cubicBezTo>
                  <a:cubicBezTo>
                    <a:pt x="1" y="618"/>
                    <a:pt x="178" y="795"/>
                    <a:pt x="398" y="795"/>
                  </a:cubicBezTo>
                  <a:cubicBezTo>
                    <a:pt x="617" y="795"/>
                    <a:pt x="795" y="618"/>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3" name="Google Shape;883;p60"/>
            <p:cNvSpPr/>
            <p:nvPr/>
          </p:nvSpPr>
          <p:spPr>
            <a:xfrm>
              <a:off x="7146877" y="841481"/>
              <a:ext cx="79193" cy="79193"/>
            </a:xfrm>
            <a:custGeom>
              <a:avLst/>
              <a:gdLst/>
              <a:ahLst/>
              <a:cxnLst/>
              <a:rect l="l" t="t" r="r" b="b"/>
              <a:pathLst>
                <a:path w="1203" h="1203" extrusionOk="0">
                  <a:moveTo>
                    <a:pt x="603" y="409"/>
                  </a:moveTo>
                  <a:cubicBezTo>
                    <a:pt x="709" y="409"/>
                    <a:pt x="794" y="494"/>
                    <a:pt x="794" y="600"/>
                  </a:cubicBezTo>
                  <a:cubicBezTo>
                    <a:pt x="794" y="706"/>
                    <a:pt x="709" y="796"/>
                    <a:pt x="603" y="796"/>
                  </a:cubicBezTo>
                  <a:cubicBezTo>
                    <a:pt x="497" y="796"/>
                    <a:pt x="407" y="706"/>
                    <a:pt x="407" y="600"/>
                  </a:cubicBezTo>
                  <a:cubicBezTo>
                    <a:pt x="407" y="494"/>
                    <a:pt x="497" y="409"/>
                    <a:pt x="603" y="409"/>
                  </a:cubicBezTo>
                  <a:close/>
                  <a:moveTo>
                    <a:pt x="603" y="1"/>
                  </a:moveTo>
                  <a:cubicBezTo>
                    <a:pt x="271" y="1"/>
                    <a:pt x="0" y="271"/>
                    <a:pt x="0" y="600"/>
                  </a:cubicBezTo>
                  <a:cubicBezTo>
                    <a:pt x="0" y="932"/>
                    <a:pt x="271" y="1203"/>
                    <a:pt x="603" y="1203"/>
                  </a:cubicBezTo>
                  <a:cubicBezTo>
                    <a:pt x="935" y="1203"/>
                    <a:pt x="1202" y="932"/>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4" name="Google Shape;884;p60"/>
            <p:cNvSpPr/>
            <p:nvPr/>
          </p:nvSpPr>
          <p:spPr>
            <a:xfrm>
              <a:off x="7481299" y="854779"/>
              <a:ext cx="52335" cy="52401"/>
            </a:xfrm>
            <a:custGeom>
              <a:avLst/>
              <a:gdLst/>
              <a:ahLst/>
              <a:cxnLst/>
              <a:rect l="l" t="t" r="r" b="b"/>
              <a:pathLst>
                <a:path w="795" h="796" extrusionOk="0">
                  <a:moveTo>
                    <a:pt x="397" y="1"/>
                  </a:moveTo>
                  <a:cubicBezTo>
                    <a:pt x="178" y="1"/>
                    <a:pt x="0" y="179"/>
                    <a:pt x="0" y="398"/>
                  </a:cubicBezTo>
                  <a:cubicBezTo>
                    <a:pt x="0" y="618"/>
                    <a:pt x="178" y="795"/>
                    <a:pt x="397" y="795"/>
                  </a:cubicBezTo>
                  <a:cubicBezTo>
                    <a:pt x="617" y="795"/>
                    <a:pt x="794" y="618"/>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5" name="Google Shape;885;p60"/>
            <p:cNvSpPr/>
            <p:nvPr/>
          </p:nvSpPr>
          <p:spPr>
            <a:xfrm>
              <a:off x="7467738" y="841481"/>
              <a:ext cx="79193" cy="79193"/>
            </a:xfrm>
            <a:custGeom>
              <a:avLst/>
              <a:gdLst/>
              <a:ahLst/>
              <a:cxnLst/>
              <a:rect l="l" t="t" r="r" b="b"/>
              <a:pathLst>
                <a:path w="1203" h="1203" extrusionOk="0">
                  <a:moveTo>
                    <a:pt x="603" y="409"/>
                  </a:moveTo>
                  <a:cubicBezTo>
                    <a:pt x="709" y="409"/>
                    <a:pt x="795" y="494"/>
                    <a:pt x="795" y="600"/>
                  </a:cubicBezTo>
                  <a:cubicBezTo>
                    <a:pt x="795" y="706"/>
                    <a:pt x="709" y="796"/>
                    <a:pt x="603" y="796"/>
                  </a:cubicBezTo>
                  <a:cubicBezTo>
                    <a:pt x="497" y="796"/>
                    <a:pt x="408" y="706"/>
                    <a:pt x="408" y="600"/>
                  </a:cubicBezTo>
                  <a:cubicBezTo>
                    <a:pt x="408" y="494"/>
                    <a:pt x="497" y="409"/>
                    <a:pt x="603" y="409"/>
                  </a:cubicBezTo>
                  <a:close/>
                  <a:moveTo>
                    <a:pt x="603" y="1"/>
                  </a:moveTo>
                  <a:cubicBezTo>
                    <a:pt x="271" y="1"/>
                    <a:pt x="1" y="271"/>
                    <a:pt x="1" y="600"/>
                  </a:cubicBezTo>
                  <a:cubicBezTo>
                    <a:pt x="1" y="932"/>
                    <a:pt x="271" y="1203"/>
                    <a:pt x="603" y="1203"/>
                  </a:cubicBezTo>
                  <a:cubicBezTo>
                    <a:pt x="935" y="1203"/>
                    <a:pt x="1203" y="932"/>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6" name="Google Shape;886;p60"/>
            <p:cNvSpPr/>
            <p:nvPr/>
          </p:nvSpPr>
          <p:spPr>
            <a:xfrm>
              <a:off x="7642059" y="1135352"/>
              <a:ext cx="52401" cy="52401"/>
            </a:xfrm>
            <a:custGeom>
              <a:avLst/>
              <a:gdLst/>
              <a:ahLst/>
              <a:cxnLst/>
              <a:rect l="l" t="t" r="r" b="b"/>
              <a:pathLst>
                <a:path w="796" h="796" extrusionOk="0">
                  <a:moveTo>
                    <a:pt x="398" y="0"/>
                  </a:moveTo>
                  <a:cubicBezTo>
                    <a:pt x="178" y="0"/>
                    <a:pt x="1" y="179"/>
                    <a:pt x="1" y="397"/>
                  </a:cubicBezTo>
                  <a:cubicBezTo>
                    <a:pt x="1" y="617"/>
                    <a:pt x="178" y="795"/>
                    <a:pt x="398" y="795"/>
                  </a:cubicBezTo>
                  <a:cubicBezTo>
                    <a:pt x="617" y="795"/>
                    <a:pt x="795" y="617"/>
                    <a:pt x="795" y="397"/>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7" name="Google Shape;887;p60"/>
            <p:cNvSpPr/>
            <p:nvPr/>
          </p:nvSpPr>
          <p:spPr>
            <a:xfrm>
              <a:off x="7628564"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7" y="707"/>
                    <a:pt x="407" y="600"/>
                  </a:cubicBezTo>
                  <a:cubicBezTo>
                    <a:pt x="407" y="494"/>
                    <a:pt x="494" y="409"/>
                    <a:pt x="603" y="409"/>
                  </a:cubicBezTo>
                  <a:close/>
                  <a:moveTo>
                    <a:pt x="603" y="1"/>
                  </a:moveTo>
                  <a:cubicBezTo>
                    <a:pt x="271" y="1"/>
                    <a:pt x="0" y="268"/>
                    <a:pt x="0" y="600"/>
                  </a:cubicBezTo>
                  <a:cubicBezTo>
                    <a:pt x="0" y="933"/>
                    <a:pt x="271" y="1204"/>
                    <a:pt x="603" y="1204"/>
                  </a:cubicBezTo>
                  <a:cubicBezTo>
                    <a:pt x="932" y="1204"/>
                    <a:pt x="1202" y="933"/>
                    <a:pt x="1202" y="600"/>
                  </a:cubicBezTo>
                  <a:cubicBezTo>
                    <a:pt x="1202"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8" name="Google Shape;888;p60"/>
            <p:cNvSpPr/>
            <p:nvPr/>
          </p:nvSpPr>
          <p:spPr>
            <a:xfrm>
              <a:off x="7002311" y="1135352"/>
              <a:ext cx="52137" cy="52401"/>
            </a:xfrm>
            <a:custGeom>
              <a:avLst/>
              <a:gdLst/>
              <a:ahLst/>
              <a:cxnLst/>
              <a:rect l="l" t="t" r="r" b="b"/>
              <a:pathLst>
                <a:path w="792" h="796" extrusionOk="0">
                  <a:moveTo>
                    <a:pt x="397" y="0"/>
                  </a:moveTo>
                  <a:cubicBezTo>
                    <a:pt x="178" y="0"/>
                    <a:pt x="0" y="179"/>
                    <a:pt x="0" y="397"/>
                  </a:cubicBezTo>
                  <a:cubicBezTo>
                    <a:pt x="0" y="617"/>
                    <a:pt x="178" y="795"/>
                    <a:pt x="397" y="795"/>
                  </a:cubicBezTo>
                  <a:cubicBezTo>
                    <a:pt x="617" y="795"/>
                    <a:pt x="791" y="617"/>
                    <a:pt x="791" y="397"/>
                  </a:cubicBezTo>
                  <a:cubicBezTo>
                    <a:pt x="791" y="179"/>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9" name="Google Shape;889;p60"/>
            <p:cNvSpPr/>
            <p:nvPr/>
          </p:nvSpPr>
          <p:spPr>
            <a:xfrm>
              <a:off x="6988750"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8" y="707"/>
                    <a:pt x="408" y="600"/>
                  </a:cubicBezTo>
                  <a:cubicBezTo>
                    <a:pt x="408" y="494"/>
                    <a:pt x="494" y="409"/>
                    <a:pt x="603" y="409"/>
                  </a:cubicBezTo>
                  <a:close/>
                  <a:moveTo>
                    <a:pt x="603" y="1"/>
                  </a:moveTo>
                  <a:cubicBezTo>
                    <a:pt x="271" y="1"/>
                    <a:pt x="1" y="268"/>
                    <a:pt x="1" y="600"/>
                  </a:cubicBezTo>
                  <a:cubicBezTo>
                    <a:pt x="1" y="933"/>
                    <a:pt x="271" y="1204"/>
                    <a:pt x="603" y="1204"/>
                  </a:cubicBezTo>
                  <a:cubicBezTo>
                    <a:pt x="932" y="1204"/>
                    <a:pt x="1203" y="933"/>
                    <a:pt x="1203" y="600"/>
                  </a:cubicBezTo>
                  <a:cubicBezTo>
                    <a:pt x="1203"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0" name="Google Shape;890;p60"/>
            <p:cNvSpPr/>
            <p:nvPr/>
          </p:nvSpPr>
          <p:spPr>
            <a:xfrm>
              <a:off x="7481299" y="1412699"/>
              <a:ext cx="52335" cy="52401"/>
            </a:xfrm>
            <a:custGeom>
              <a:avLst/>
              <a:gdLst/>
              <a:ahLst/>
              <a:cxnLst/>
              <a:rect l="l" t="t" r="r" b="b"/>
              <a:pathLst>
                <a:path w="795" h="796" extrusionOk="0">
                  <a:moveTo>
                    <a:pt x="397" y="1"/>
                  </a:moveTo>
                  <a:cubicBezTo>
                    <a:pt x="178" y="1"/>
                    <a:pt x="0" y="179"/>
                    <a:pt x="0" y="398"/>
                  </a:cubicBezTo>
                  <a:cubicBezTo>
                    <a:pt x="0" y="617"/>
                    <a:pt x="178" y="796"/>
                    <a:pt x="397" y="796"/>
                  </a:cubicBezTo>
                  <a:cubicBezTo>
                    <a:pt x="617" y="796"/>
                    <a:pt x="794" y="617"/>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1" name="Google Shape;891;p60"/>
            <p:cNvSpPr/>
            <p:nvPr/>
          </p:nvSpPr>
          <p:spPr>
            <a:xfrm>
              <a:off x="7467738" y="1399401"/>
              <a:ext cx="79193" cy="79259"/>
            </a:xfrm>
            <a:custGeom>
              <a:avLst/>
              <a:gdLst/>
              <a:ahLst/>
              <a:cxnLst/>
              <a:rect l="l" t="t" r="r" b="b"/>
              <a:pathLst>
                <a:path w="1203" h="1204" extrusionOk="0">
                  <a:moveTo>
                    <a:pt x="603" y="408"/>
                  </a:moveTo>
                  <a:cubicBezTo>
                    <a:pt x="709" y="408"/>
                    <a:pt x="795" y="494"/>
                    <a:pt x="795" y="600"/>
                  </a:cubicBezTo>
                  <a:cubicBezTo>
                    <a:pt x="795" y="707"/>
                    <a:pt x="709" y="796"/>
                    <a:pt x="603" y="796"/>
                  </a:cubicBezTo>
                  <a:cubicBezTo>
                    <a:pt x="497" y="796"/>
                    <a:pt x="408" y="707"/>
                    <a:pt x="408" y="600"/>
                  </a:cubicBezTo>
                  <a:cubicBezTo>
                    <a:pt x="408" y="494"/>
                    <a:pt x="497" y="408"/>
                    <a:pt x="603" y="408"/>
                  </a:cubicBezTo>
                  <a:close/>
                  <a:moveTo>
                    <a:pt x="603" y="1"/>
                  </a:moveTo>
                  <a:cubicBezTo>
                    <a:pt x="271" y="1"/>
                    <a:pt x="1" y="271"/>
                    <a:pt x="1" y="600"/>
                  </a:cubicBezTo>
                  <a:cubicBezTo>
                    <a:pt x="1" y="933"/>
                    <a:pt x="271" y="1203"/>
                    <a:pt x="603" y="1203"/>
                  </a:cubicBezTo>
                  <a:cubicBezTo>
                    <a:pt x="935" y="1203"/>
                    <a:pt x="1203" y="933"/>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2" name="Google Shape;892;p60"/>
            <p:cNvSpPr/>
            <p:nvPr/>
          </p:nvSpPr>
          <p:spPr>
            <a:xfrm>
              <a:off x="7160372" y="1412699"/>
              <a:ext cx="52335" cy="52401"/>
            </a:xfrm>
            <a:custGeom>
              <a:avLst/>
              <a:gdLst/>
              <a:ahLst/>
              <a:cxnLst/>
              <a:rect l="l" t="t" r="r" b="b"/>
              <a:pathLst>
                <a:path w="795" h="796" extrusionOk="0">
                  <a:moveTo>
                    <a:pt x="398" y="1"/>
                  </a:moveTo>
                  <a:cubicBezTo>
                    <a:pt x="178" y="1"/>
                    <a:pt x="1" y="179"/>
                    <a:pt x="1" y="398"/>
                  </a:cubicBezTo>
                  <a:cubicBezTo>
                    <a:pt x="1" y="617"/>
                    <a:pt x="178" y="796"/>
                    <a:pt x="398" y="796"/>
                  </a:cubicBezTo>
                  <a:cubicBezTo>
                    <a:pt x="617" y="796"/>
                    <a:pt x="795" y="617"/>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3" name="Google Shape;893;p60"/>
            <p:cNvSpPr/>
            <p:nvPr/>
          </p:nvSpPr>
          <p:spPr>
            <a:xfrm>
              <a:off x="7146877" y="1399401"/>
              <a:ext cx="79193" cy="79259"/>
            </a:xfrm>
            <a:custGeom>
              <a:avLst/>
              <a:gdLst/>
              <a:ahLst/>
              <a:cxnLst/>
              <a:rect l="l" t="t" r="r" b="b"/>
              <a:pathLst>
                <a:path w="1203" h="1204" extrusionOk="0">
                  <a:moveTo>
                    <a:pt x="603" y="408"/>
                  </a:moveTo>
                  <a:cubicBezTo>
                    <a:pt x="709" y="408"/>
                    <a:pt x="794" y="494"/>
                    <a:pt x="794" y="600"/>
                  </a:cubicBezTo>
                  <a:cubicBezTo>
                    <a:pt x="794" y="707"/>
                    <a:pt x="709" y="796"/>
                    <a:pt x="603" y="796"/>
                  </a:cubicBezTo>
                  <a:cubicBezTo>
                    <a:pt x="497" y="796"/>
                    <a:pt x="407" y="707"/>
                    <a:pt x="407" y="600"/>
                  </a:cubicBezTo>
                  <a:cubicBezTo>
                    <a:pt x="407" y="494"/>
                    <a:pt x="497" y="408"/>
                    <a:pt x="603" y="408"/>
                  </a:cubicBezTo>
                  <a:close/>
                  <a:moveTo>
                    <a:pt x="603" y="1"/>
                  </a:moveTo>
                  <a:cubicBezTo>
                    <a:pt x="271" y="1"/>
                    <a:pt x="0" y="271"/>
                    <a:pt x="0" y="600"/>
                  </a:cubicBezTo>
                  <a:cubicBezTo>
                    <a:pt x="0" y="933"/>
                    <a:pt x="271" y="1203"/>
                    <a:pt x="603" y="1203"/>
                  </a:cubicBezTo>
                  <a:cubicBezTo>
                    <a:pt x="935" y="1203"/>
                    <a:pt x="1202" y="933"/>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4" name="Google Shape;894;p60"/>
            <p:cNvSpPr/>
            <p:nvPr/>
          </p:nvSpPr>
          <p:spPr>
            <a:xfrm>
              <a:off x="7644495" y="573614"/>
              <a:ext cx="52401" cy="52401"/>
            </a:xfrm>
            <a:custGeom>
              <a:avLst/>
              <a:gdLst/>
              <a:ahLst/>
              <a:cxnLst/>
              <a:rect l="l" t="t" r="r" b="b"/>
              <a:pathLst>
                <a:path w="796" h="796" extrusionOk="0">
                  <a:moveTo>
                    <a:pt x="399" y="0"/>
                  </a:moveTo>
                  <a:cubicBezTo>
                    <a:pt x="179" y="0"/>
                    <a:pt x="1" y="178"/>
                    <a:pt x="1" y="397"/>
                  </a:cubicBezTo>
                  <a:cubicBezTo>
                    <a:pt x="1" y="617"/>
                    <a:pt x="179" y="795"/>
                    <a:pt x="399" y="795"/>
                  </a:cubicBezTo>
                  <a:cubicBezTo>
                    <a:pt x="617" y="795"/>
                    <a:pt x="796" y="617"/>
                    <a:pt x="796" y="397"/>
                  </a:cubicBezTo>
                  <a:cubicBezTo>
                    <a:pt x="796" y="178"/>
                    <a:pt x="617"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5" name="Google Shape;895;p60"/>
            <p:cNvSpPr/>
            <p:nvPr/>
          </p:nvSpPr>
          <p:spPr>
            <a:xfrm>
              <a:off x="7631263" y="560250"/>
              <a:ext cx="79193" cy="78996"/>
            </a:xfrm>
            <a:custGeom>
              <a:avLst/>
              <a:gdLst/>
              <a:ahLst/>
              <a:cxnLst/>
              <a:rect l="l" t="t" r="r" b="b"/>
              <a:pathLst>
                <a:path w="1203" h="1200" extrusionOk="0">
                  <a:moveTo>
                    <a:pt x="600" y="409"/>
                  </a:moveTo>
                  <a:cubicBezTo>
                    <a:pt x="706" y="409"/>
                    <a:pt x="795" y="494"/>
                    <a:pt x="795" y="600"/>
                  </a:cubicBezTo>
                  <a:cubicBezTo>
                    <a:pt x="795" y="706"/>
                    <a:pt x="706" y="793"/>
                    <a:pt x="600" y="793"/>
                  </a:cubicBezTo>
                  <a:cubicBezTo>
                    <a:pt x="494" y="793"/>
                    <a:pt x="407" y="706"/>
                    <a:pt x="407" y="600"/>
                  </a:cubicBezTo>
                  <a:cubicBezTo>
                    <a:pt x="407" y="494"/>
                    <a:pt x="494" y="409"/>
                    <a:pt x="600" y="409"/>
                  </a:cubicBezTo>
                  <a:close/>
                  <a:moveTo>
                    <a:pt x="600" y="1"/>
                  </a:moveTo>
                  <a:cubicBezTo>
                    <a:pt x="271" y="1"/>
                    <a:pt x="0" y="268"/>
                    <a:pt x="0" y="600"/>
                  </a:cubicBezTo>
                  <a:cubicBezTo>
                    <a:pt x="0" y="932"/>
                    <a:pt x="271" y="1200"/>
                    <a:pt x="600" y="1200"/>
                  </a:cubicBezTo>
                  <a:cubicBezTo>
                    <a:pt x="932" y="1200"/>
                    <a:pt x="1202" y="932"/>
                    <a:pt x="1202" y="600"/>
                  </a:cubicBezTo>
                  <a:cubicBezTo>
                    <a:pt x="1202"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6" name="Google Shape;896;p60"/>
            <p:cNvSpPr/>
            <p:nvPr/>
          </p:nvSpPr>
          <p:spPr>
            <a:xfrm>
              <a:off x="7965488" y="573614"/>
              <a:ext cx="52335" cy="52401"/>
            </a:xfrm>
            <a:custGeom>
              <a:avLst/>
              <a:gdLst/>
              <a:ahLst/>
              <a:cxnLst/>
              <a:rect l="l" t="t" r="r" b="b"/>
              <a:pathLst>
                <a:path w="795" h="796" extrusionOk="0">
                  <a:moveTo>
                    <a:pt x="397" y="0"/>
                  </a:moveTo>
                  <a:cubicBezTo>
                    <a:pt x="178" y="0"/>
                    <a:pt x="0" y="178"/>
                    <a:pt x="0" y="397"/>
                  </a:cubicBezTo>
                  <a:cubicBezTo>
                    <a:pt x="0" y="617"/>
                    <a:pt x="178" y="795"/>
                    <a:pt x="397" y="795"/>
                  </a:cubicBezTo>
                  <a:cubicBezTo>
                    <a:pt x="617" y="795"/>
                    <a:pt x="794" y="617"/>
                    <a:pt x="794" y="397"/>
                  </a:cubicBezTo>
                  <a:cubicBezTo>
                    <a:pt x="794" y="178"/>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7" name="Google Shape;897;p60"/>
            <p:cNvSpPr/>
            <p:nvPr/>
          </p:nvSpPr>
          <p:spPr>
            <a:xfrm>
              <a:off x="7952124" y="560250"/>
              <a:ext cx="79193" cy="78996"/>
            </a:xfrm>
            <a:custGeom>
              <a:avLst/>
              <a:gdLst/>
              <a:ahLst/>
              <a:cxnLst/>
              <a:rect l="l" t="t" r="r" b="b"/>
              <a:pathLst>
                <a:path w="1203" h="1200" extrusionOk="0">
                  <a:moveTo>
                    <a:pt x="600" y="409"/>
                  </a:moveTo>
                  <a:cubicBezTo>
                    <a:pt x="710" y="409"/>
                    <a:pt x="795" y="494"/>
                    <a:pt x="795" y="600"/>
                  </a:cubicBezTo>
                  <a:cubicBezTo>
                    <a:pt x="795" y="706"/>
                    <a:pt x="710" y="793"/>
                    <a:pt x="600" y="793"/>
                  </a:cubicBezTo>
                  <a:cubicBezTo>
                    <a:pt x="494" y="793"/>
                    <a:pt x="409" y="706"/>
                    <a:pt x="409" y="600"/>
                  </a:cubicBezTo>
                  <a:cubicBezTo>
                    <a:pt x="409" y="494"/>
                    <a:pt x="494" y="409"/>
                    <a:pt x="600" y="409"/>
                  </a:cubicBezTo>
                  <a:close/>
                  <a:moveTo>
                    <a:pt x="600" y="1"/>
                  </a:moveTo>
                  <a:cubicBezTo>
                    <a:pt x="271" y="1"/>
                    <a:pt x="1" y="268"/>
                    <a:pt x="1" y="600"/>
                  </a:cubicBezTo>
                  <a:cubicBezTo>
                    <a:pt x="1" y="932"/>
                    <a:pt x="271" y="1200"/>
                    <a:pt x="600" y="1200"/>
                  </a:cubicBezTo>
                  <a:cubicBezTo>
                    <a:pt x="932" y="1200"/>
                    <a:pt x="1203" y="932"/>
                    <a:pt x="1203" y="600"/>
                  </a:cubicBezTo>
                  <a:cubicBezTo>
                    <a:pt x="1203"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8" name="Google Shape;898;p60"/>
            <p:cNvSpPr/>
            <p:nvPr/>
          </p:nvSpPr>
          <p:spPr>
            <a:xfrm>
              <a:off x="8126248" y="854121"/>
              <a:ext cx="52401" cy="52401"/>
            </a:xfrm>
            <a:custGeom>
              <a:avLst/>
              <a:gdLst/>
              <a:ahLst/>
              <a:cxnLst/>
              <a:rect l="l" t="t" r="r" b="b"/>
              <a:pathLst>
                <a:path w="796" h="796" extrusionOk="0">
                  <a:moveTo>
                    <a:pt x="398" y="0"/>
                  </a:moveTo>
                  <a:cubicBezTo>
                    <a:pt x="178" y="0"/>
                    <a:pt x="0" y="179"/>
                    <a:pt x="0" y="398"/>
                  </a:cubicBezTo>
                  <a:cubicBezTo>
                    <a:pt x="0" y="617"/>
                    <a:pt x="178"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9" name="Google Shape;899;p60"/>
            <p:cNvSpPr/>
            <p:nvPr/>
          </p:nvSpPr>
          <p:spPr>
            <a:xfrm>
              <a:off x="8112950" y="840559"/>
              <a:ext cx="79193" cy="79259"/>
            </a:xfrm>
            <a:custGeom>
              <a:avLst/>
              <a:gdLst/>
              <a:ahLst/>
              <a:cxnLst/>
              <a:rect l="l" t="t" r="r" b="b"/>
              <a:pathLst>
                <a:path w="1203" h="1204" extrusionOk="0">
                  <a:moveTo>
                    <a:pt x="600" y="409"/>
                  </a:moveTo>
                  <a:cubicBezTo>
                    <a:pt x="706" y="409"/>
                    <a:pt x="795" y="497"/>
                    <a:pt x="795" y="604"/>
                  </a:cubicBezTo>
                  <a:cubicBezTo>
                    <a:pt x="795" y="710"/>
                    <a:pt x="706" y="796"/>
                    <a:pt x="600" y="796"/>
                  </a:cubicBezTo>
                  <a:cubicBezTo>
                    <a:pt x="494" y="796"/>
                    <a:pt x="408" y="710"/>
                    <a:pt x="408" y="604"/>
                  </a:cubicBezTo>
                  <a:cubicBezTo>
                    <a:pt x="408" y="497"/>
                    <a:pt x="494" y="409"/>
                    <a:pt x="600" y="409"/>
                  </a:cubicBezTo>
                  <a:close/>
                  <a:moveTo>
                    <a:pt x="600" y="1"/>
                  </a:moveTo>
                  <a:cubicBezTo>
                    <a:pt x="268" y="1"/>
                    <a:pt x="1" y="271"/>
                    <a:pt x="1" y="604"/>
                  </a:cubicBezTo>
                  <a:cubicBezTo>
                    <a:pt x="1" y="936"/>
                    <a:pt x="268" y="1204"/>
                    <a:pt x="600" y="1204"/>
                  </a:cubicBezTo>
                  <a:cubicBezTo>
                    <a:pt x="932" y="1204"/>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0" name="Google Shape;900;p60"/>
            <p:cNvSpPr/>
            <p:nvPr/>
          </p:nvSpPr>
          <p:spPr>
            <a:xfrm>
              <a:off x="7970623" y="1139631"/>
              <a:ext cx="52401" cy="52401"/>
            </a:xfrm>
            <a:custGeom>
              <a:avLst/>
              <a:gdLst/>
              <a:ahLst/>
              <a:cxnLst/>
              <a:rect l="l" t="t" r="r" b="b"/>
              <a:pathLst>
                <a:path w="796" h="796" extrusionOk="0">
                  <a:moveTo>
                    <a:pt x="398" y="0"/>
                  </a:moveTo>
                  <a:cubicBezTo>
                    <a:pt x="179" y="0"/>
                    <a:pt x="0" y="179"/>
                    <a:pt x="0" y="398"/>
                  </a:cubicBezTo>
                  <a:cubicBezTo>
                    <a:pt x="0" y="617"/>
                    <a:pt x="179"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1" name="Google Shape;901;p60"/>
            <p:cNvSpPr/>
            <p:nvPr/>
          </p:nvSpPr>
          <p:spPr>
            <a:xfrm>
              <a:off x="7957325" y="1126069"/>
              <a:ext cx="79193" cy="79259"/>
            </a:xfrm>
            <a:custGeom>
              <a:avLst/>
              <a:gdLst/>
              <a:ahLst/>
              <a:cxnLst/>
              <a:rect l="l" t="t" r="r" b="b"/>
              <a:pathLst>
                <a:path w="1203" h="1204" extrusionOk="0">
                  <a:moveTo>
                    <a:pt x="600" y="408"/>
                  </a:moveTo>
                  <a:cubicBezTo>
                    <a:pt x="706" y="408"/>
                    <a:pt x="795" y="497"/>
                    <a:pt x="795" y="604"/>
                  </a:cubicBezTo>
                  <a:cubicBezTo>
                    <a:pt x="795" y="710"/>
                    <a:pt x="706" y="796"/>
                    <a:pt x="600" y="796"/>
                  </a:cubicBezTo>
                  <a:cubicBezTo>
                    <a:pt x="494" y="796"/>
                    <a:pt x="408" y="710"/>
                    <a:pt x="408" y="604"/>
                  </a:cubicBezTo>
                  <a:cubicBezTo>
                    <a:pt x="408" y="497"/>
                    <a:pt x="494" y="408"/>
                    <a:pt x="600" y="408"/>
                  </a:cubicBezTo>
                  <a:close/>
                  <a:moveTo>
                    <a:pt x="600" y="1"/>
                  </a:moveTo>
                  <a:cubicBezTo>
                    <a:pt x="271" y="1"/>
                    <a:pt x="1" y="271"/>
                    <a:pt x="1" y="604"/>
                  </a:cubicBezTo>
                  <a:cubicBezTo>
                    <a:pt x="1" y="936"/>
                    <a:pt x="271" y="1203"/>
                    <a:pt x="600" y="1203"/>
                  </a:cubicBezTo>
                  <a:cubicBezTo>
                    <a:pt x="932" y="1203"/>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2" name="Google Shape;902;p60"/>
            <p:cNvSpPr/>
            <p:nvPr/>
          </p:nvSpPr>
          <p:spPr>
            <a:xfrm>
              <a:off x="8131383" y="1420203"/>
              <a:ext cx="52401" cy="52335"/>
            </a:xfrm>
            <a:custGeom>
              <a:avLst/>
              <a:gdLst/>
              <a:ahLst/>
              <a:cxnLst/>
              <a:rect l="l" t="t" r="r" b="b"/>
              <a:pathLst>
                <a:path w="796" h="795" extrusionOk="0">
                  <a:moveTo>
                    <a:pt x="399" y="0"/>
                  </a:moveTo>
                  <a:cubicBezTo>
                    <a:pt x="179" y="0"/>
                    <a:pt x="1" y="178"/>
                    <a:pt x="1" y="397"/>
                  </a:cubicBezTo>
                  <a:cubicBezTo>
                    <a:pt x="1" y="617"/>
                    <a:pt x="179" y="794"/>
                    <a:pt x="399" y="794"/>
                  </a:cubicBezTo>
                  <a:cubicBezTo>
                    <a:pt x="618" y="794"/>
                    <a:pt x="796" y="617"/>
                    <a:pt x="796" y="397"/>
                  </a:cubicBezTo>
                  <a:cubicBezTo>
                    <a:pt x="796" y="178"/>
                    <a:pt x="618"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3" name="Google Shape;903;p60"/>
            <p:cNvSpPr/>
            <p:nvPr/>
          </p:nvSpPr>
          <p:spPr>
            <a:xfrm>
              <a:off x="8118085" y="1406642"/>
              <a:ext cx="79062" cy="79193"/>
            </a:xfrm>
            <a:custGeom>
              <a:avLst/>
              <a:gdLst/>
              <a:ahLst/>
              <a:cxnLst/>
              <a:rect l="l" t="t" r="r" b="b"/>
              <a:pathLst>
                <a:path w="1201" h="1203" extrusionOk="0">
                  <a:moveTo>
                    <a:pt x="601" y="408"/>
                  </a:moveTo>
                  <a:cubicBezTo>
                    <a:pt x="707" y="408"/>
                    <a:pt x="792" y="494"/>
                    <a:pt x="792" y="603"/>
                  </a:cubicBezTo>
                  <a:cubicBezTo>
                    <a:pt x="792" y="709"/>
                    <a:pt x="707" y="795"/>
                    <a:pt x="601" y="795"/>
                  </a:cubicBezTo>
                  <a:cubicBezTo>
                    <a:pt x="494" y="795"/>
                    <a:pt x="408" y="709"/>
                    <a:pt x="408" y="603"/>
                  </a:cubicBezTo>
                  <a:cubicBezTo>
                    <a:pt x="408" y="494"/>
                    <a:pt x="494" y="408"/>
                    <a:pt x="601" y="408"/>
                  </a:cubicBezTo>
                  <a:close/>
                  <a:moveTo>
                    <a:pt x="601" y="1"/>
                  </a:moveTo>
                  <a:cubicBezTo>
                    <a:pt x="268" y="1"/>
                    <a:pt x="1" y="271"/>
                    <a:pt x="1" y="603"/>
                  </a:cubicBezTo>
                  <a:cubicBezTo>
                    <a:pt x="1" y="932"/>
                    <a:pt x="268" y="1203"/>
                    <a:pt x="601" y="1203"/>
                  </a:cubicBezTo>
                  <a:cubicBezTo>
                    <a:pt x="933" y="1203"/>
                    <a:pt x="1200" y="932"/>
                    <a:pt x="1200" y="603"/>
                  </a:cubicBezTo>
                  <a:cubicBezTo>
                    <a:pt x="1200" y="271"/>
                    <a:pt x="933" y="1"/>
                    <a:pt x="601"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4" name="Google Shape;904;p60"/>
            <p:cNvSpPr/>
            <p:nvPr/>
          </p:nvSpPr>
          <p:spPr>
            <a:xfrm>
              <a:off x="7970623" y="1697550"/>
              <a:ext cx="52401" cy="52335"/>
            </a:xfrm>
            <a:custGeom>
              <a:avLst/>
              <a:gdLst/>
              <a:ahLst/>
              <a:cxnLst/>
              <a:rect l="l" t="t" r="r" b="b"/>
              <a:pathLst>
                <a:path w="796" h="795" extrusionOk="0">
                  <a:moveTo>
                    <a:pt x="398" y="1"/>
                  </a:moveTo>
                  <a:cubicBezTo>
                    <a:pt x="179" y="1"/>
                    <a:pt x="0" y="178"/>
                    <a:pt x="0" y="398"/>
                  </a:cubicBezTo>
                  <a:cubicBezTo>
                    <a:pt x="0" y="617"/>
                    <a:pt x="179" y="795"/>
                    <a:pt x="398" y="795"/>
                  </a:cubicBezTo>
                  <a:cubicBezTo>
                    <a:pt x="617" y="795"/>
                    <a:pt x="795" y="617"/>
                    <a:pt x="795" y="398"/>
                  </a:cubicBezTo>
                  <a:cubicBezTo>
                    <a:pt x="795" y="178"/>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5" name="Google Shape;905;p60"/>
            <p:cNvSpPr/>
            <p:nvPr/>
          </p:nvSpPr>
          <p:spPr>
            <a:xfrm>
              <a:off x="7957325" y="1684055"/>
              <a:ext cx="79193" cy="79193"/>
            </a:xfrm>
            <a:custGeom>
              <a:avLst/>
              <a:gdLst/>
              <a:ahLst/>
              <a:cxnLst/>
              <a:rect l="l" t="t" r="r" b="b"/>
              <a:pathLst>
                <a:path w="1203" h="1203" extrusionOk="0">
                  <a:moveTo>
                    <a:pt x="600" y="407"/>
                  </a:moveTo>
                  <a:cubicBezTo>
                    <a:pt x="706" y="407"/>
                    <a:pt x="795" y="497"/>
                    <a:pt x="795" y="603"/>
                  </a:cubicBezTo>
                  <a:cubicBezTo>
                    <a:pt x="795" y="709"/>
                    <a:pt x="706" y="794"/>
                    <a:pt x="600" y="794"/>
                  </a:cubicBezTo>
                  <a:cubicBezTo>
                    <a:pt x="494" y="794"/>
                    <a:pt x="408" y="709"/>
                    <a:pt x="408" y="603"/>
                  </a:cubicBezTo>
                  <a:cubicBezTo>
                    <a:pt x="408" y="497"/>
                    <a:pt x="494" y="407"/>
                    <a:pt x="600" y="407"/>
                  </a:cubicBezTo>
                  <a:close/>
                  <a:moveTo>
                    <a:pt x="600" y="0"/>
                  </a:moveTo>
                  <a:cubicBezTo>
                    <a:pt x="271" y="0"/>
                    <a:pt x="1" y="271"/>
                    <a:pt x="1" y="603"/>
                  </a:cubicBezTo>
                  <a:cubicBezTo>
                    <a:pt x="1" y="932"/>
                    <a:pt x="271" y="1202"/>
                    <a:pt x="600" y="1202"/>
                  </a:cubicBezTo>
                  <a:cubicBezTo>
                    <a:pt x="932" y="1202"/>
                    <a:pt x="1203" y="932"/>
                    <a:pt x="1203" y="603"/>
                  </a:cubicBezTo>
                  <a:cubicBezTo>
                    <a:pt x="1203" y="271"/>
                    <a:pt x="932" y="0"/>
                    <a:pt x="600"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6" name="Google Shape;906;p60"/>
            <p:cNvSpPr/>
            <p:nvPr/>
          </p:nvSpPr>
          <p:spPr>
            <a:xfrm>
              <a:off x="7649696" y="1697550"/>
              <a:ext cx="52401" cy="52335"/>
            </a:xfrm>
            <a:custGeom>
              <a:avLst/>
              <a:gdLst/>
              <a:ahLst/>
              <a:cxnLst/>
              <a:rect l="l" t="t" r="r" b="b"/>
              <a:pathLst>
                <a:path w="796" h="795" extrusionOk="0">
                  <a:moveTo>
                    <a:pt x="399" y="1"/>
                  </a:moveTo>
                  <a:cubicBezTo>
                    <a:pt x="179" y="1"/>
                    <a:pt x="1" y="178"/>
                    <a:pt x="1" y="398"/>
                  </a:cubicBezTo>
                  <a:cubicBezTo>
                    <a:pt x="1" y="617"/>
                    <a:pt x="179" y="795"/>
                    <a:pt x="399" y="795"/>
                  </a:cubicBezTo>
                  <a:cubicBezTo>
                    <a:pt x="617" y="795"/>
                    <a:pt x="796" y="617"/>
                    <a:pt x="796" y="398"/>
                  </a:cubicBezTo>
                  <a:cubicBezTo>
                    <a:pt x="796" y="178"/>
                    <a:pt x="617" y="1"/>
                    <a:pt x="399"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7" name="Google Shape;907;p60"/>
            <p:cNvSpPr/>
            <p:nvPr/>
          </p:nvSpPr>
          <p:spPr>
            <a:xfrm>
              <a:off x="7636398" y="1684055"/>
              <a:ext cx="79259" cy="79193"/>
            </a:xfrm>
            <a:custGeom>
              <a:avLst/>
              <a:gdLst/>
              <a:ahLst/>
              <a:cxnLst/>
              <a:rect l="l" t="t" r="r" b="b"/>
              <a:pathLst>
                <a:path w="1204" h="1203" extrusionOk="0">
                  <a:moveTo>
                    <a:pt x="601" y="407"/>
                  </a:moveTo>
                  <a:cubicBezTo>
                    <a:pt x="707" y="407"/>
                    <a:pt x="796" y="497"/>
                    <a:pt x="796" y="603"/>
                  </a:cubicBezTo>
                  <a:cubicBezTo>
                    <a:pt x="796" y="709"/>
                    <a:pt x="707" y="794"/>
                    <a:pt x="601" y="794"/>
                  </a:cubicBezTo>
                  <a:cubicBezTo>
                    <a:pt x="494" y="794"/>
                    <a:pt x="408" y="709"/>
                    <a:pt x="408" y="603"/>
                  </a:cubicBezTo>
                  <a:cubicBezTo>
                    <a:pt x="408" y="497"/>
                    <a:pt x="494" y="407"/>
                    <a:pt x="601" y="407"/>
                  </a:cubicBezTo>
                  <a:close/>
                  <a:moveTo>
                    <a:pt x="601" y="0"/>
                  </a:moveTo>
                  <a:cubicBezTo>
                    <a:pt x="272" y="0"/>
                    <a:pt x="1" y="271"/>
                    <a:pt x="1" y="603"/>
                  </a:cubicBezTo>
                  <a:cubicBezTo>
                    <a:pt x="1" y="932"/>
                    <a:pt x="272" y="1202"/>
                    <a:pt x="601" y="1202"/>
                  </a:cubicBezTo>
                  <a:cubicBezTo>
                    <a:pt x="933" y="1202"/>
                    <a:pt x="1203" y="932"/>
                    <a:pt x="1203" y="603"/>
                  </a:cubicBezTo>
                  <a:cubicBezTo>
                    <a:pt x="1203" y="271"/>
                    <a:pt x="933" y="0"/>
                    <a:pt x="601"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908" name="Google Shape;908;p60"/>
          <p:cNvGrpSpPr/>
          <p:nvPr/>
        </p:nvGrpSpPr>
        <p:grpSpPr>
          <a:xfrm>
            <a:off x="8402918" y="3989884"/>
            <a:ext cx="3783723" cy="2801847"/>
            <a:chOff x="6091468" y="2997790"/>
            <a:chExt cx="2837792" cy="2101385"/>
          </a:xfrm>
        </p:grpSpPr>
        <p:sp>
          <p:nvSpPr>
            <p:cNvPr id="909" name="Google Shape;909;p60"/>
            <p:cNvSpPr/>
            <p:nvPr/>
          </p:nvSpPr>
          <p:spPr>
            <a:xfrm>
              <a:off x="7503959" y="4600853"/>
              <a:ext cx="1425300" cy="87600"/>
            </a:xfrm>
            <a:prstGeom prst="ellipse">
              <a:avLst/>
            </a:pr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10" name="Google Shape;910;p60"/>
            <p:cNvSpPr/>
            <p:nvPr/>
          </p:nvSpPr>
          <p:spPr>
            <a:xfrm>
              <a:off x="7919336" y="4288335"/>
              <a:ext cx="153437" cy="350517"/>
            </a:xfrm>
            <a:custGeom>
              <a:avLst/>
              <a:gdLst/>
              <a:ahLst/>
              <a:cxnLst/>
              <a:rect l="l" t="t" r="r" b="b"/>
              <a:pathLst>
                <a:path w="3449" h="7879" extrusionOk="0">
                  <a:moveTo>
                    <a:pt x="247" y="0"/>
                  </a:moveTo>
                  <a:cubicBezTo>
                    <a:pt x="109" y="0"/>
                    <a:pt x="0" y="110"/>
                    <a:pt x="0" y="247"/>
                  </a:cubicBezTo>
                  <a:lnTo>
                    <a:pt x="0" y="7879"/>
                  </a:lnTo>
                  <a:lnTo>
                    <a:pt x="3449" y="7879"/>
                  </a:lnTo>
                  <a:lnTo>
                    <a:pt x="3449" y="247"/>
                  </a:lnTo>
                  <a:cubicBezTo>
                    <a:pt x="3449" y="110"/>
                    <a:pt x="3340" y="0"/>
                    <a:pt x="320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1" name="Google Shape;911;p60"/>
            <p:cNvSpPr/>
            <p:nvPr/>
          </p:nvSpPr>
          <p:spPr>
            <a:xfrm>
              <a:off x="7922050" y="3240248"/>
              <a:ext cx="160644" cy="49114"/>
            </a:xfrm>
            <a:custGeom>
              <a:avLst/>
              <a:gdLst/>
              <a:ahLst/>
              <a:cxnLst/>
              <a:rect l="l" t="t" r="r" b="b"/>
              <a:pathLst>
                <a:path w="3611" h="1104" extrusionOk="0">
                  <a:moveTo>
                    <a:pt x="1" y="0"/>
                  </a:moveTo>
                  <a:lnTo>
                    <a:pt x="1" y="1104"/>
                  </a:lnTo>
                  <a:cubicBezTo>
                    <a:pt x="1185" y="833"/>
                    <a:pt x="2406" y="727"/>
                    <a:pt x="3611" y="569"/>
                  </a:cubicBezTo>
                  <a:lnTo>
                    <a:pt x="3611" y="0"/>
                  </a:ln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2" name="Google Shape;912;p60"/>
            <p:cNvSpPr/>
            <p:nvPr/>
          </p:nvSpPr>
          <p:spPr>
            <a:xfrm>
              <a:off x="7719050" y="3373445"/>
              <a:ext cx="566637" cy="643022"/>
            </a:xfrm>
            <a:custGeom>
              <a:avLst/>
              <a:gdLst/>
              <a:ahLst/>
              <a:cxnLst/>
              <a:rect l="l" t="t" r="r" b="b"/>
              <a:pathLst>
                <a:path w="12737" h="14454" extrusionOk="0">
                  <a:moveTo>
                    <a:pt x="8174" y="1"/>
                  </a:moveTo>
                  <a:cubicBezTo>
                    <a:pt x="6982" y="361"/>
                    <a:pt x="5797" y="744"/>
                    <a:pt x="4564" y="929"/>
                  </a:cubicBezTo>
                  <a:lnTo>
                    <a:pt x="4564" y="1980"/>
                  </a:lnTo>
                  <a:cubicBezTo>
                    <a:pt x="1925" y="2758"/>
                    <a:pt x="1" y="5198"/>
                    <a:pt x="1" y="8089"/>
                  </a:cubicBezTo>
                  <a:cubicBezTo>
                    <a:pt x="1" y="11604"/>
                    <a:pt x="2854" y="14453"/>
                    <a:pt x="6368" y="14453"/>
                  </a:cubicBezTo>
                  <a:cubicBezTo>
                    <a:pt x="9887" y="14453"/>
                    <a:pt x="12737" y="11604"/>
                    <a:pt x="12737" y="8089"/>
                  </a:cubicBezTo>
                  <a:cubicBezTo>
                    <a:pt x="12737" y="5198"/>
                    <a:pt x="10812" y="2758"/>
                    <a:pt x="8174" y="1980"/>
                  </a:cubicBezTo>
                  <a:lnTo>
                    <a:pt x="8174"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3" name="Google Shape;913;p60"/>
            <p:cNvSpPr/>
            <p:nvPr/>
          </p:nvSpPr>
          <p:spPr>
            <a:xfrm>
              <a:off x="7922050" y="3335052"/>
              <a:ext cx="160644" cy="79722"/>
            </a:xfrm>
            <a:custGeom>
              <a:avLst/>
              <a:gdLst/>
              <a:ahLst/>
              <a:cxnLst/>
              <a:rect l="l" t="t" r="r" b="b"/>
              <a:pathLst>
                <a:path w="3611" h="1792" extrusionOk="0">
                  <a:moveTo>
                    <a:pt x="1823" y="0"/>
                  </a:moveTo>
                  <a:cubicBezTo>
                    <a:pt x="1215" y="0"/>
                    <a:pt x="607" y="22"/>
                    <a:pt x="1" y="86"/>
                  </a:cubicBezTo>
                  <a:lnTo>
                    <a:pt x="1" y="1792"/>
                  </a:lnTo>
                  <a:cubicBezTo>
                    <a:pt x="1234" y="1607"/>
                    <a:pt x="2419" y="1224"/>
                    <a:pt x="3611" y="864"/>
                  </a:cubicBezTo>
                  <a:lnTo>
                    <a:pt x="3611" y="45"/>
                  </a:lnTo>
                  <a:cubicBezTo>
                    <a:pt x="3015" y="21"/>
                    <a:pt x="2419" y="0"/>
                    <a:pt x="1823" y="0"/>
                  </a:cubicBez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4" name="Google Shape;914;p60"/>
            <p:cNvSpPr/>
            <p:nvPr/>
          </p:nvSpPr>
          <p:spPr>
            <a:xfrm>
              <a:off x="7922050" y="3265562"/>
              <a:ext cx="160644" cy="73315"/>
            </a:xfrm>
            <a:custGeom>
              <a:avLst/>
              <a:gdLst/>
              <a:ahLst/>
              <a:cxnLst/>
              <a:rect l="l" t="t" r="r" b="b"/>
              <a:pathLst>
                <a:path w="3611" h="1648" extrusionOk="0">
                  <a:moveTo>
                    <a:pt x="3611" y="0"/>
                  </a:moveTo>
                  <a:cubicBezTo>
                    <a:pt x="2406" y="158"/>
                    <a:pt x="1185" y="264"/>
                    <a:pt x="1" y="535"/>
                  </a:cubicBezTo>
                  <a:lnTo>
                    <a:pt x="1" y="1648"/>
                  </a:lnTo>
                  <a:cubicBezTo>
                    <a:pt x="607" y="1584"/>
                    <a:pt x="1215" y="1562"/>
                    <a:pt x="1823" y="1562"/>
                  </a:cubicBezTo>
                  <a:cubicBezTo>
                    <a:pt x="2419" y="1562"/>
                    <a:pt x="3015" y="1583"/>
                    <a:pt x="3611" y="1607"/>
                  </a:cubicBezTo>
                  <a:lnTo>
                    <a:pt x="361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5" name="Google Shape;915;p60"/>
            <p:cNvSpPr/>
            <p:nvPr/>
          </p:nvSpPr>
          <p:spPr>
            <a:xfrm>
              <a:off x="7737157" y="3651182"/>
              <a:ext cx="530380" cy="347136"/>
            </a:xfrm>
            <a:custGeom>
              <a:avLst/>
              <a:gdLst/>
              <a:ahLst/>
              <a:cxnLst/>
              <a:rect l="l" t="t" r="r" b="b"/>
              <a:pathLst>
                <a:path w="11922" h="7803" extrusionOk="0">
                  <a:moveTo>
                    <a:pt x="2606" y="1"/>
                  </a:moveTo>
                  <a:cubicBezTo>
                    <a:pt x="1760" y="1"/>
                    <a:pt x="919" y="172"/>
                    <a:pt x="155" y="513"/>
                  </a:cubicBezTo>
                  <a:cubicBezTo>
                    <a:pt x="56" y="942"/>
                    <a:pt x="1" y="1386"/>
                    <a:pt x="1" y="1846"/>
                  </a:cubicBezTo>
                  <a:cubicBezTo>
                    <a:pt x="1" y="5131"/>
                    <a:pt x="2677" y="7803"/>
                    <a:pt x="5961" y="7803"/>
                  </a:cubicBezTo>
                  <a:cubicBezTo>
                    <a:pt x="9247" y="7803"/>
                    <a:pt x="11922" y="5131"/>
                    <a:pt x="11922" y="1846"/>
                  </a:cubicBezTo>
                  <a:cubicBezTo>
                    <a:pt x="11922" y="1383"/>
                    <a:pt x="11868" y="934"/>
                    <a:pt x="11768" y="503"/>
                  </a:cubicBezTo>
                  <a:cubicBezTo>
                    <a:pt x="11107" y="777"/>
                    <a:pt x="10463" y="1095"/>
                    <a:pt x="9846" y="1325"/>
                  </a:cubicBezTo>
                  <a:cubicBezTo>
                    <a:pt x="9495" y="1421"/>
                    <a:pt x="9153" y="1462"/>
                    <a:pt x="8820" y="1462"/>
                  </a:cubicBezTo>
                  <a:cubicBezTo>
                    <a:pt x="7025" y="1462"/>
                    <a:pt x="5450" y="276"/>
                    <a:pt x="3732" y="102"/>
                  </a:cubicBezTo>
                  <a:cubicBezTo>
                    <a:pt x="3360" y="35"/>
                    <a:pt x="2982" y="1"/>
                    <a:pt x="26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6" name="Google Shape;916;p60"/>
            <p:cNvSpPr/>
            <p:nvPr/>
          </p:nvSpPr>
          <p:spPr>
            <a:xfrm>
              <a:off x="7895846" y="3236022"/>
              <a:ext cx="213095" cy="14636"/>
            </a:xfrm>
            <a:custGeom>
              <a:avLst/>
              <a:gdLst/>
              <a:ahLst/>
              <a:cxnLst/>
              <a:rect l="l" t="t" r="r" b="b"/>
              <a:pathLst>
                <a:path w="4790" h="329" extrusionOk="0">
                  <a:moveTo>
                    <a:pt x="0" y="0"/>
                  </a:moveTo>
                  <a:lnTo>
                    <a:pt x="0" y="95"/>
                  </a:lnTo>
                  <a:cubicBezTo>
                    <a:pt x="0" y="226"/>
                    <a:pt x="106" y="329"/>
                    <a:pt x="236" y="329"/>
                  </a:cubicBezTo>
                  <a:lnTo>
                    <a:pt x="4557" y="329"/>
                  </a:lnTo>
                  <a:cubicBezTo>
                    <a:pt x="4686" y="329"/>
                    <a:pt x="4789" y="226"/>
                    <a:pt x="4789" y="95"/>
                  </a:cubicBezTo>
                  <a:lnTo>
                    <a:pt x="4789"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7" name="Google Shape;917;p60"/>
            <p:cNvSpPr/>
            <p:nvPr/>
          </p:nvSpPr>
          <p:spPr>
            <a:xfrm>
              <a:off x="7897804" y="3510912"/>
              <a:ext cx="89642" cy="89642"/>
            </a:xfrm>
            <a:custGeom>
              <a:avLst/>
              <a:gdLst/>
              <a:ahLst/>
              <a:cxnLst/>
              <a:rect l="l" t="t" r="r" b="b"/>
              <a:pathLst>
                <a:path w="2015" h="2015" extrusionOk="0">
                  <a:moveTo>
                    <a:pt x="1008" y="0"/>
                  </a:moveTo>
                  <a:cubicBezTo>
                    <a:pt x="453" y="0"/>
                    <a:pt x="1" y="453"/>
                    <a:pt x="1" y="1008"/>
                  </a:cubicBezTo>
                  <a:cubicBezTo>
                    <a:pt x="1" y="1562"/>
                    <a:pt x="453" y="2015"/>
                    <a:pt x="1008" y="2015"/>
                  </a:cubicBezTo>
                  <a:cubicBezTo>
                    <a:pt x="1566" y="2015"/>
                    <a:pt x="2015" y="1562"/>
                    <a:pt x="2015" y="1008"/>
                  </a:cubicBezTo>
                  <a:cubicBezTo>
                    <a:pt x="2015" y="453"/>
                    <a:pt x="1566" y="0"/>
                    <a:pt x="100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8" name="Google Shape;918;p60"/>
            <p:cNvSpPr/>
            <p:nvPr/>
          </p:nvSpPr>
          <p:spPr>
            <a:xfrm>
              <a:off x="8029489" y="3480126"/>
              <a:ext cx="25180" cy="25180"/>
            </a:xfrm>
            <a:custGeom>
              <a:avLst/>
              <a:gdLst/>
              <a:ahLst/>
              <a:cxnLst/>
              <a:rect l="l" t="t" r="r" b="b"/>
              <a:pathLst>
                <a:path w="566" h="566" extrusionOk="0">
                  <a:moveTo>
                    <a:pt x="282" y="1"/>
                  </a:moveTo>
                  <a:cubicBezTo>
                    <a:pt x="127" y="1"/>
                    <a:pt x="0" y="128"/>
                    <a:pt x="0" y="281"/>
                  </a:cubicBezTo>
                  <a:cubicBezTo>
                    <a:pt x="0" y="439"/>
                    <a:pt x="127" y="566"/>
                    <a:pt x="282" y="566"/>
                  </a:cubicBezTo>
                  <a:cubicBezTo>
                    <a:pt x="439" y="566"/>
                    <a:pt x="566" y="439"/>
                    <a:pt x="566" y="281"/>
                  </a:cubicBezTo>
                  <a:cubicBezTo>
                    <a:pt x="566" y="128"/>
                    <a:pt x="439" y="1"/>
                    <a:pt x="28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9" name="Google Shape;919;p60"/>
            <p:cNvSpPr/>
            <p:nvPr/>
          </p:nvSpPr>
          <p:spPr>
            <a:xfrm>
              <a:off x="8046217" y="3578133"/>
              <a:ext cx="128836" cy="128836"/>
            </a:xfrm>
            <a:custGeom>
              <a:avLst/>
              <a:gdLst/>
              <a:ahLst/>
              <a:cxnLst/>
              <a:rect l="l" t="t" r="r" b="b"/>
              <a:pathLst>
                <a:path w="2896" h="2896" extrusionOk="0">
                  <a:moveTo>
                    <a:pt x="1450" y="0"/>
                  </a:moveTo>
                  <a:cubicBezTo>
                    <a:pt x="649" y="0"/>
                    <a:pt x="1" y="648"/>
                    <a:pt x="1" y="1449"/>
                  </a:cubicBezTo>
                  <a:cubicBezTo>
                    <a:pt x="1" y="2247"/>
                    <a:pt x="649" y="2895"/>
                    <a:pt x="1450" y="2895"/>
                  </a:cubicBezTo>
                  <a:cubicBezTo>
                    <a:pt x="2249" y="2895"/>
                    <a:pt x="2896" y="2247"/>
                    <a:pt x="2896" y="1449"/>
                  </a:cubicBezTo>
                  <a:cubicBezTo>
                    <a:pt x="2896" y="648"/>
                    <a:pt x="2249" y="0"/>
                    <a:pt x="145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0" name="Google Shape;920;p60"/>
            <p:cNvSpPr/>
            <p:nvPr/>
          </p:nvSpPr>
          <p:spPr>
            <a:xfrm>
              <a:off x="8010003" y="3151406"/>
              <a:ext cx="20153" cy="20153"/>
            </a:xfrm>
            <a:custGeom>
              <a:avLst/>
              <a:gdLst/>
              <a:ahLst/>
              <a:cxnLst/>
              <a:rect l="l" t="t" r="r" b="b"/>
              <a:pathLst>
                <a:path w="453" h="453" extrusionOk="0">
                  <a:moveTo>
                    <a:pt x="226" y="0"/>
                  </a:moveTo>
                  <a:cubicBezTo>
                    <a:pt x="103" y="0"/>
                    <a:pt x="0" y="103"/>
                    <a:pt x="0" y="227"/>
                  </a:cubicBezTo>
                  <a:cubicBezTo>
                    <a:pt x="0" y="353"/>
                    <a:pt x="103" y="453"/>
                    <a:pt x="226" y="453"/>
                  </a:cubicBezTo>
                  <a:cubicBezTo>
                    <a:pt x="350" y="453"/>
                    <a:pt x="452" y="353"/>
                    <a:pt x="452" y="227"/>
                  </a:cubicBezTo>
                  <a:cubicBezTo>
                    <a:pt x="452" y="103"/>
                    <a:pt x="350" y="0"/>
                    <a:pt x="2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1" name="Google Shape;921;p60"/>
            <p:cNvSpPr/>
            <p:nvPr/>
          </p:nvSpPr>
          <p:spPr>
            <a:xfrm>
              <a:off x="7919736" y="3064522"/>
              <a:ext cx="63617" cy="63617"/>
            </a:xfrm>
            <a:custGeom>
              <a:avLst/>
              <a:gdLst/>
              <a:ahLst/>
              <a:cxnLst/>
              <a:rect l="l" t="t" r="r" b="b"/>
              <a:pathLst>
                <a:path w="1430" h="1430" extrusionOk="0">
                  <a:moveTo>
                    <a:pt x="714" y="1"/>
                  </a:moveTo>
                  <a:cubicBezTo>
                    <a:pt x="320" y="1"/>
                    <a:pt x="1" y="323"/>
                    <a:pt x="1" y="717"/>
                  </a:cubicBezTo>
                  <a:cubicBezTo>
                    <a:pt x="1" y="1111"/>
                    <a:pt x="320" y="1430"/>
                    <a:pt x="714" y="1430"/>
                  </a:cubicBezTo>
                  <a:cubicBezTo>
                    <a:pt x="1111" y="1430"/>
                    <a:pt x="1430" y="1111"/>
                    <a:pt x="1430" y="717"/>
                  </a:cubicBezTo>
                  <a:cubicBezTo>
                    <a:pt x="1430" y="323"/>
                    <a:pt x="1111" y="1"/>
                    <a:pt x="71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2" name="Google Shape;922;p60"/>
            <p:cNvSpPr/>
            <p:nvPr/>
          </p:nvSpPr>
          <p:spPr>
            <a:xfrm>
              <a:off x="7993365" y="2997790"/>
              <a:ext cx="26737" cy="26692"/>
            </a:xfrm>
            <a:custGeom>
              <a:avLst/>
              <a:gdLst/>
              <a:ahLst/>
              <a:cxnLst/>
              <a:rect l="l" t="t" r="r" b="b"/>
              <a:pathLst>
                <a:path w="601" h="600" extrusionOk="0">
                  <a:moveTo>
                    <a:pt x="299" y="0"/>
                  </a:moveTo>
                  <a:cubicBezTo>
                    <a:pt x="134" y="0"/>
                    <a:pt x="1" y="134"/>
                    <a:pt x="1" y="299"/>
                  </a:cubicBezTo>
                  <a:cubicBezTo>
                    <a:pt x="1" y="467"/>
                    <a:pt x="134" y="600"/>
                    <a:pt x="299" y="600"/>
                  </a:cubicBezTo>
                  <a:cubicBezTo>
                    <a:pt x="466" y="600"/>
                    <a:pt x="600" y="467"/>
                    <a:pt x="600" y="299"/>
                  </a:cubicBezTo>
                  <a:cubicBezTo>
                    <a:pt x="600" y="134"/>
                    <a:pt x="466" y="0"/>
                    <a:pt x="2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3" name="Google Shape;923;p60"/>
            <p:cNvSpPr/>
            <p:nvPr/>
          </p:nvSpPr>
          <p:spPr>
            <a:xfrm>
              <a:off x="8276977" y="4529414"/>
              <a:ext cx="299668" cy="109751"/>
            </a:xfrm>
            <a:custGeom>
              <a:avLst/>
              <a:gdLst/>
              <a:ahLst/>
              <a:cxnLst/>
              <a:rect l="l" t="t" r="r" b="b"/>
              <a:pathLst>
                <a:path w="6736" h="2467" extrusionOk="0">
                  <a:moveTo>
                    <a:pt x="2834" y="0"/>
                  </a:moveTo>
                  <a:lnTo>
                    <a:pt x="141" y="2128"/>
                  </a:lnTo>
                  <a:cubicBezTo>
                    <a:pt x="1" y="2237"/>
                    <a:pt x="80" y="2467"/>
                    <a:pt x="261" y="2467"/>
                  </a:cubicBezTo>
                  <a:lnTo>
                    <a:pt x="6475" y="2467"/>
                  </a:lnTo>
                  <a:cubicBezTo>
                    <a:pt x="6657" y="2467"/>
                    <a:pt x="6735" y="2237"/>
                    <a:pt x="6595" y="2128"/>
                  </a:cubicBezTo>
                  <a:lnTo>
                    <a:pt x="3903"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24" name="Google Shape;924;p60"/>
            <p:cNvSpPr/>
            <p:nvPr/>
          </p:nvSpPr>
          <p:spPr>
            <a:xfrm>
              <a:off x="8401633" y="3329268"/>
              <a:ext cx="49426" cy="47869"/>
            </a:xfrm>
            <a:custGeom>
              <a:avLst/>
              <a:gdLst/>
              <a:ahLst/>
              <a:cxnLst/>
              <a:rect l="l" t="t" r="r" b="b"/>
              <a:pathLst>
                <a:path w="1111" h="1076" extrusionOk="0">
                  <a:moveTo>
                    <a:pt x="1111" y="1"/>
                  </a:moveTo>
                  <a:cubicBezTo>
                    <a:pt x="741" y="1"/>
                    <a:pt x="371" y="1"/>
                    <a:pt x="1" y="38"/>
                  </a:cubicBezTo>
                  <a:lnTo>
                    <a:pt x="1" y="1076"/>
                  </a:lnTo>
                  <a:cubicBezTo>
                    <a:pt x="371" y="994"/>
                    <a:pt x="741" y="915"/>
                    <a:pt x="1111" y="833"/>
                  </a:cubicBezTo>
                  <a:lnTo>
                    <a:pt x="1111" y="1"/>
                  </a:lnTo>
                  <a:close/>
                </a:path>
              </a:pathLst>
            </a:custGeom>
            <a:solidFill>
              <a:srgbClr val="203456"/>
            </a:solidFill>
            <a:ln>
              <a:noFill/>
            </a:ln>
          </p:spPr>
          <p:txBody>
            <a:bodyPr spcFirstLastPara="1" wrap="square" lIns="121900" tIns="121900" rIns="121900" bIns="121900" anchor="ctr" anchorCtr="0">
              <a:noAutofit/>
            </a:bodyPr>
            <a:lstStyle/>
            <a:p>
              <a:endParaRPr sz="2400"/>
            </a:p>
          </p:txBody>
        </p:sp>
        <p:sp>
          <p:nvSpPr>
            <p:cNvPr id="925" name="Google Shape;925;p60"/>
            <p:cNvSpPr/>
            <p:nvPr/>
          </p:nvSpPr>
          <p:spPr>
            <a:xfrm>
              <a:off x="8401633" y="3366282"/>
              <a:ext cx="49426" cy="1215888"/>
            </a:xfrm>
            <a:custGeom>
              <a:avLst/>
              <a:gdLst/>
              <a:ahLst/>
              <a:cxnLst/>
              <a:rect l="l" t="t" r="r" b="b"/>
              <a:pathLst>
                <a:path w="1111" h="27331" extrusionOk="0">
                  <a:moveTo>
                    <a:pt x="1111" y="1"/>
                  </a:moveTo>
                  <a:cubicBezTo>
                    <a:pt x="741" y="83"/>
                    <a:pt x="371" y="162"/>
                    <a:pt x="1" y="244"/>
                  </a:cubicBezTo>
                  <a:lnTo>
                    <a:pt x="1" y="27331"/>
                  </a:lnTo>
                  <a:lnTo>
                    <a:pt x="1111" y="27331"/>
                  </a:lnTo>
                  <a:lnTo>
                    <a:pt x="1111"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6" name="Google Shape;926;p60"/>
            <p:cNvSpPr/>
            <p:nvPr/>
          </p:nvSpPr>
          <p:spPr>
            <a:xfrm>
              <a:off x="8401633" y="3224099"/>
              <a:ext cx="49426" cy="106903"/>
            </a:xfrm>
            <a:custGeom>
              <a:avLst/>
              <a:gdLst/>
              <a:ahLst/>
              <a:cxnLst/>
              <a:rect l="l" t="t" r="r" b="b"/>
              <a:pathLst>
                <a:path w="1111" h="2403" extrusionOk="0">
                  <a:moveTo>
                    <a:pt x="254" y="1"/>
                  </a:moveTo>
                  <a:cubicBezTo>
                    <a:pt x="114" y="1"/>
                    <a:pt x="1" y="113"/>
                    <a:pt x="1" y="254"/>
                  </a:cubicBezTo>
                  <a:lnTo>
                    <a:pt x="1" y="2402"/>
                  </a:lnTo>
                  <a:cubicBezTo>
                    <a:pt x="371" y="2365"/>
                    <a:pt x="741" y="2365"/>
                    <a:pt x="1111" y="2365"/>
                  </a:cubicBezTo>
                  <a:lnTo>
                    <a:pt x="1111" y="254"/>
                  </a:lnTo>
                  <a:cubicBezTo>
                    <a:pt x="1111" y="113"/>
                    <a:pt x="998" y="1"/>
                    <a:pt x="85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7" name="Google Shape;927;p60"/>
            <p:cNvSpPr/>
            <p:nvPr/>
          </p:nvSpPr>
          <p:spPr>
            <a:xfrm>
              <a:off x="7853316" y="3318458"/>
              <a:ext cx="621980" cy="29139"/>
            </a:xfrm>
            <a:custGeom>
              <a:avLst/>
              <a:gdLst/>
              <a:ahLst/>
              <a:cxnLst/>
              <a:rect l="l" t="t" r="r" b="b"/>
              <a:pathLst>
                <a:path w="13981" h="655" extrusionOk="0">
                  <a:moveTo>
                    <a:pt x="134" y="0"/>
                  </a:moveTo>
                  <a:cubicBezTo>
                    <a:pt x="58" y="0"/>
                    <a:pt x="0" y="62"/>
                    <a:pt x="0" y="133"/>
                  </a:cubicBezTo>
                  <a:lnTo>
                    <a:pt x="0" y="524"/>
                  </a:lnTo>
                  <a:cubicBezTo>
                    <a:pt x="0" y="596"/>
                    <a:pt x="58" y="655"/>
                    <a:pt x="134" y="655"/>
                  </a:cubicBezTo>
                  <a:lnTo>
                    <a:pt x="13672" y="655"/>
                  </a:lnTo>
                  <a:cubicBezTo>
                    <a:pt x="13727" y="655"/>
                    <a:pt x="13779" y="620"/>
                    <a:pt x="13799" y="572"/>
                  </a:cubicBezTo>
                  <a:lnTo>
                    <a:pt x="13946" y="182"/>
                  </a:lnTo>
                  <a:cubicBezTo>
                    <a:pt x="13981" y="96"/>
                    <a:pt x="13915" y="0"/>
                    <a:pt x="138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8" name="Google Shape;928;p60"/>
            <p:cNvSpPr/>
            <p:nvPr/>
          </p:nvSpPr>
          <p:spPr>
            <a:xfrm>
              <a:off x="7936820" y="4130848"/>
              <a:ext cx="107170" cy="142627"/>
            </a:xfrm>
            <a:custGeom>
              <a:avLst/>
              <a:gdLst/>
              <a:ahLst/>
              <a:cxnLst/>
              <a:rect l="l" t="t" r="r" b="b"/>
              <a:pathLst>
                <a:path w="2409" h="3206" extrusionOk="0">
                  <a:moveTo>
                    <a:pt x="1357" y="1"/>
                  </a:moveTo>
                  <a:lnTo>
                    <a:pt x="1357" y="1"/>
                  </a:lnTo>
                  <a:cubicBezTo>
                    <a:pt x="1467" y="457"/>
                    <a:pt x="1343" y="964"/>
                    <a:pt x="1032" y="1316"/>
                  </a:cubicBezTo>
                  <a:cubicBezTo>
                    <a:pt x="833" y="1542"/>
                    <a:pt x="545" y="1752"/>
                    <a:pt x="556" y="2056"/>
                  </a:cubicBezTo>
                  <a:cubicBezTo>
                    <a:pt x="470" y="1882"/>
                    <a:pt x="483" y="1666"/>
                    <a:pt x="583" y="1505"/>
                  </a:cubicBezTo>
                  <a:lnTo>
                    <a:pt x="583" y="1505"/>
                  </a:lnTo>
                  <a:cubicBezTo>
                    <a:pt x="1" y="2043"/>
                    <a:pt x="343" y="2924"/>
                    <a:pt x="1097" y="3166"/>
                  </a:cubicBezTo>
                  <a:cubicBezTo>
                    <a:pt x="1178" y="3193"/>
                    <a:pt x="1256" y="3205"/>
                    <a:pt x="1331" y="3205"/>
                  </a:cubicBezTo>
                  <a:cubicBezTo>
                    <a:pt x="1924" y="3205"/>
                    <a:pt x="2316" y="2439"/>
                    <a:pt x="2365" y="1944"/>
                  </a:cubicBezTo>
                  <a:cubicBezTo>
                    <a:pt x="2409" y="1450"/>
                    <a:pt x="2265" y="946"/>
                    <a:pt x="2001" y="529"/>
                  </a:cubicBezTo>
                  <a:cubicBezTo>
                    <a:pt x="1847" y="289"/>
                    <a:pt x="1634" y="63"/>
                    <a:pt x="135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929" name="Google Shape;929;p60"/>
            <p:cNvGrpSpPr/>
            <p:nvPr/>
          </p:nvGrpSpPr>
          <p:grpSpPr>
            <a:xfrm>
              <a:off x="6103423" y="4366262"/>
              <a:ext cx="786620" cy="732914"/>
              <a:chOff x="6091468" y="4354300"/>
              <a:chExt cx="786620" cy="732914"/>
            </a:xfrm>
          </p:grpSpPr>
          <p:sp>
            <p:nvSpPr>
              <p:cNvPr id="930" name="Google Shape;930;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1" name="Google Shape;931;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2" name="Google Shape;932;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3" name="Google Shape;933;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4" name="Google Shape;934;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5" name="Google Shape;935;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6" name="Google Shape;936;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7" name="Google Shape;937;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8" name="Google Shape;938;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nvGrpSpPr>
              <p:cNvPr id="939" name="Google Shape;939;p60"/>
              <p:cNvGrpSpPr/>
              <p:nvPr/>
            </p:nvGrpSpPr>
            <p:grpSpPr>
              <a:xfrm>
                <a:off x="6420698" y="4545636"/>
                <a:ext cx="457390" cy="541578"/>
                <a:chOff x="6420698" y="4545636"/>
                <a:chExt cx="457390" cy="541578"/>
              </a:xfrm>
            </p:grpSpPr>
            <p:sp>
              <p:nvSpPr>
                <p:cNvPr id="940" name="Google Shape;940;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1" name="Google Shape;941;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2" name="Google Shape;942;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3" name="Google Shape;943;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4" name="Google Shape;944;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5" name="Google Shape;945;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6" name="Google Shape;946;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7" name="Google Shape;947;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8" name="Google Shape;948;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grpSp>
        <p:sp>
          <p:nvSpPr>
            <p:cNvPr id="949" name="Google Shape;949;p60"/>
            <p:cNvSpPr/>
            <p:nvPr/>
          </p:nvSpPr>
          <p:spPr>
            <a:xfrm>
              <a:off x="7970053" y="4196245"/>
              <a:ext cx="51517" cy="66820"/>
            </a:xfrm>
            <a:custGeom>
              <a:avLst/>
              <a:gdLst/>
              <a:ahLst/>
              <a:cxnLst/>
              <a:rect l="l" t="t" r="r" b="b"/>
              <a:pathLst>
                <a:path w="1158" h="1502" extrusionOk="0">
                  <a:moveTo>
                    <a:pt x="854" y="1"/>
                  </a:moveTo>
                  <a:cubicBezTo>
                    <a:pt x="840" y="196"/>
                    <a:pt x="744" y="381"/>
                    <a:pt x="590" y="501"/>
                  </a:cubicBezTo>
                  <a:cubicBezTo>
                    <a:pt x="494" y="576"/>
                    <a:pt x="381" y="624"/>
                    <a:pt x="288" y="703"/>
                  </a:cubicBezTo>
                  <a:cubicBezTo>
                    <a:pt x="196" y="779"/>
                    <a:pt x="120" y="899"/>
                    <a:pt x="148" y="1018"/>
                  </a:cubicBezTo>
                  <a:cubicBezTo>
                    <a:pt x="110" y="960"/>
                    <a:pt x="89" y="895"/>
                    <a:pt x="79" y="830"/>
                  </a:cubicBezTo>
                  <a:cubicBezTo>
                    <a:pt x="0" y="940"/>
                    <a:pt x="14" y="1094"/>
                    <a:pt x="79" y="1210"/>
                  </a:cubicBezTo>
                  <a:cubicBezTo>
                    <a:pt x="191" y="1411"/>
                    <a:pt x="340" y="1501"/>
                    <a:pt x="494" y="1501"/>
                  </a:cubicBezTo>
                  <a:cubicBezTo>
                    <a:pt x="657" y="1501"/>
                    <a:pt x="828" y="1401"/>
                    <a:pt x="970" y="1223"/>
                  </a:cubicBezTo>
                  <a:cubicBezTo>
                    <a:pt x="1096" y="1070"/>
                    <a:pt x="1158" y="850"/>
                    <a:pt x="1100" y="659"/>
                  </a:cubicBezTo>
                  <a:lnTo>
                    <a:pt x="1100" y="659"/>
                  </a:lnTo>
                  <a:cubicBezTo>
                    <a:pt x="1049" y="747"/>
                    <a:pt x="977" y="826"/>
                    <a:pt x="891" y="888"/>
                  </a:cubicBezTo>
                  <a:cubicBezTo>
                    <a:pt x="1001" y="607"/>
                    <a:pt x="929" y="292"/>
                    <a:pt x="854"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50" name="Google Shape;950;p60"/>
            <p:cNvSpPr/>
            <p:nvPr/>
          </p:nvSpPr>
          <p:spPr>
            <a:xfrm>
              <a:off x="7965026" y="4354310"/>
              <a:ext cx="4627" cy="243703"/>
            </a:xfrm>
            <a:custGeom>
              <a:avLst/>
              <a:gdLst/>
              <a:ahLst/>
              <a:cxnLst/>
              <a:rect l="l" t="t" r="r" b="b"/>
              <a:pathLst>
                <a:path w="104" h="5478" extrusionOk="0">
                  <a:moveTo>
                    <a:pt x="1" y="0"/>
                  </a:moveTo>
                  <a:lnTo>
                    <a:pt x="1" y="5478"/>
                  </a:lnTo>
                  <a:lnTo>
                    <a:pt x="104" y="5478"/>
                  </a:lnTo>
                  <a:lnTo>
                    <a:pt x="104"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sp>
          <p:nvSpPr>
            <p:cNvPr id="951" name="Google Shape;951;p60"/>
            <p:cNvSpPr/>
            <p:nvPr/>
          </p:nvSpPr>
          <p:spPr>
            <a:xfrm>
              <a:off x="8022460" y="4354310"/>
              <a:ext cx="4627" cy="243703"/>
            </a:xfrm>
            <a:custGeom>
              <a:avLst/>
              <a:gdLst/>
              <a:ahLst/>
              <a:cxnLst/>
              <a:rect l="l" t="t" r="r" b="b"/>
              <a:pathLst>
                <a:path w="104" h="5478" extrusionOk="0">
                  <a:moveTo>
                    <a:pt x="1" y="0"/>
                  </a:moveTo>
                  <a:lnTo>
                    <a:pt x="1" y="5478"/>
                  </a:lnTo>
                  <a:lnTo>
                    <a:pt x="103" y="5478"/>
                  </a:lnTo>
                  <a:lnTo>
                    <a:pt x="103"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52" name="Google Shape;952;p60"/>
            <p:cNvGrpSpPr/>
            <p:nvPr/>
          </p:nvGrpSpPr>
          <p:grpSpPr>
            <a:xfrm>
              <a:off x="6091468" y="4354300"/>
              <a:ext cx="786620" cy="732914"/>
              <a:chOff x="6091468" y="4354300"/>
              <a:chExt cx="786620" cy="732914"/>
            </a:xfrm>
          </p:grpSpPr>
          <p:sp>
            <p:nvSpPr>
              <p:cNvPr id="953" name="Google Shape;953;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4" name="Google Shape;954;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5" name="Google Shape;955;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6" name="Google Shape;956;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7" name="Google Shape;957;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8" name="Google Shape;958;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59" name="Google Shape;959;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0" name="Google Shape;960;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61" name="Google Shape;961;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62" name="Google Shape;962;p60"/>
              <p:cNvGrpSpPr/>
              <p:nvPr/>
            </p:nvGrpSpPr>
            <p:grpSpPr>
              <a:xfrm>
                <a:off x="6420698" y="4545636"/>
                <a:ext cx="457390" cy="541578"/>
                <a:chOff x="6420698" y="4545636"/>
                <a:chExt cx="457390" cy="541578"/>
              </a:xfrm>
            </p:grpSpPr>
            <p:sp>
              <p:nvSpPr>
                <p:cNvPr id="963" name="Google Shape;963;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4" name="Google Shape;964;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5" name="Google Shape;965;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6" name="Google Shape;966;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7" name="Google Shape;967;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8" name="Google Shape;968;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69" name="Google Shape;969;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0" name="Google Shape;970;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71" name="Google Shape;971;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grpSp>
      </p:grpSp>
      <p:grpSp>
        <p:nvGrpSpPr>
          <p:cNvPr id="102" name="Group 101">
            <a:extLst>
              <a:ext uri="{FF2B5EF4-FFF2-40B4-BE49-F238E27FC236}">
                <a16:creationId xmlns:a16="http://schemas.microsoft.com/office/drawing/2014/main" id="{56D23870-F9D9-4440-A2BD-2C7F56D25414}"/>
              </a:ext>
            </a:extLst>
          </p:cNvPr>
          <p:cNvGrpSpPr/>
          <p:nvPr/>
        </p:nvGrpSpPr>
        <p:grpSpPr>
          <a:xfrm>
            <a:off x="722542" y="1766238"/>
            <a:ext cx="10041156" cy="2401585"/>
            <a:chOff x="1378635" y="2504048"/>
            <a:chExt cx="10041156" cy="2401585"/>
          </a:xfrm>
        </p:grpSpPr>
        <p:sp>
          <p:nvSpPr>
            <p:cNvPr id="103" name="Rectangle: Rounded Corners 102">
              <a:extLst>
                <a:ext uri="{FF2B5EF4-FFF2-40B4-BE49-F238E27FC236}">
                  <a16:creationId xmlns:a16="http://schemas.microsoft.com/office/drawing/2014/main" id="{84AE32E8-525C-47D3-89E3-A8ABE28FBFCE}"/>
                </a:ext>
              </a:extLst>
            </p:cNvPr>
            <p:cNvSpPr/>
            <p:nvPr/>
          </p:nvSpPr>
          <p:spPr>
            <a:xfrm>
              <a:off x="1520825" y="2504048"/>
              <a:ext cx="9898966" cy="2256993"/>
            </a:xfrm>
            <a:prstGeom prst="roundRect">
              <a:avLst>
                <a:gd name="adj" fmla="val 3355"/>
              </a:avLst>
            </a:prstGeom>
            <a:pattFill prst="dkUpDiag">
              <a:fgClr>
                <a:schemeClr val="accent6"/>
              </a:fgClr>
              <a:bgClr>
                <a:schemeClr val="bg1"/>
              </a:bgClr>
            </a:pattFill>
            <a:ln w="2540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dirty="0">
                <a:solidFill>
                  <a:schemeClr val="bg1"/>
                </a:solidFill>
                <a:latin typeface="Inter SemiBold"/>
                <a:cs typeface="Segoe UI Light" panose="020B0502040204020203" pitchFamily="34" charset="0"/>
              </a:endParaRPr>
            </a:p>
          </p:txBody>
        </p:sp>
        <p:sp>
          <p:nvSpPr>
            <p:cNvPr id="104" name="Rectangle: Rounded Corners 103">
              <a:extLst>
                <a:ext uri="{FF2B5EF4-FFF2-40B4-BE49-F238E27FC236}">
                  <a16:creationId xmlns:a16="http://schemas.microsoft.com/office/drawing/2014/main" id="{FF34EDED-8A50-41C6-A5B1-96FD868D818C}"/>
                </a:ext>
              </a:extLst>
            </p:cNvPr>
            <p:cNvSpPr/>
            <p:nvPr/>
          </p:nvSpPr>
          <p:spPr>
            <a:xfrm>
              <a:off x="1378635" y="2648640"/>
              <a:ext cx="9898966" cy="2256993"/>
            </a:xfrm>
            <a:prstGeom prst="roundRect">
              <a:avLst>
                <a:gd name="adj" fmla="val 3355"/>
              </a:avLst>
            </a:prstGeom>
            <a:solidFill>
              <a:schemeClr val="bg1"/>
            </a:solidFill>
            <a:ln w="25400">
              <a:solidFill>
                <a:schemeClr val="tx1">
                  <a:lumMod val="85000"/>
                  <a:lumOff val="15000"/>
                </a:schemeClr>
              </a:solidFill>
            </a:ln>
            <a:effectLst>
              <a:outerShdw blurRad="1016000" dist="381000" dir="2100000" sx="90000" sy="9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5" name="TextBox 104">
              <a:extLst>
                <a:ext uri="{FF2B5EF4-FFF2-40B4-BE49-F238E27FC236}">
                  <a16:creationId xmlns:a16="http://schemas.microsoft.com/office/drawing/2014/main" id="{04323913-5968-4FEF-B74C-F877931F92FA}"/>
                </a:ext>
              </a:extLst>
            </p:cNvPr>
            <p:cNvSpPr txBox="1"/>
            <p:nvPr/>
          </p:nvSpPr>
          <p:spPr>
            <a:xfrm>
              <a:off x="1581612" y="3129942"/>
              <a:ext cx="9580097" cy="1200329"/>
            </a:xfrm>
            <a:prstGeom prst="rect">
              <a:avLst/>
            </a:prstGeom>
            <a:noFill/>
          </p:spPr>
          <p:txBody>
            <a:bodyPr wrap="square">
              <a:spAutoFit/>
            </a:bodyPr>
            <a:lstStyle/>
            <a:p>
              <a:pPr algn="just"/>
              <a:r>
                <a:rPr lang="vi-VN" sz="3600" dirty="0">
                  <a:latin typeface="Arial" panose="020B0604020202020204" pitchFamily="34" charset="0"/>
                  <a:cs typeface="Arial" panose="020B0604020202020204" pitchFamily="34" charset="0"/>
                </a:rPr>
                <a:t>Hạt nhân nguyên tử gồm các hạt proton mang điện tích dương và neutron không mang điện. </a:t>
              </a:r>
            </a:p>
          </p:txBody>
        </p:sp>
      </p:grpSp>
      <p:pic>
        <p:nvPicPr>
          <p:cNvPr id="108" name="Picture 107">
            <a:extLst>
              <a:ext uri="{FF2B5EF4-FFF2-40B4-BE49-F238E27FC236}">
                <a16:creationId xmlns:a16="http://schemas.microsoft.com/office/drawing/2014/main" id="{BE97C582-9809-4C94-9DC8-1B134149B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10" y="384434"/>
            <a:ext cx="1736119" cy="1418286"/>
          </a:xfrm>
          <a:prstGeom prst="rect">
            <a:avLst/>
          </a:prstGeom>
        </p:spPr>
      </p:pic>
      <p:pic>
        <p:nvPicPr>
          <p:cNvPr id="13" name="Picture 12">
            <a:extLst>
              <a:ext uri="{FF2B5EF4-FFF2-40B4-BE49-F238E27FC236}">
                <a16:creationId xmlns:a16="http://schemas.microsoft.com/office/drawing/2014/main" id="{8E1CDFA4-EFB5-4726-853B-C8B1E5CEF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691" y="4674047"/>
            <a:ext cx="1786746" cy="1786746"/>
          </a:xfrm>
          <a:prstGeom prst="rect">
            <a:avLst/>
          </a:prstGeom>
        </p:spPr>
      </p:pic>
    </p:spTree>
    <p:extLst>
      <p:ext uri="{BB962C8B-B14F-4D97-AF65-F5344CB8AC3E}">
        <p14:creationId xmlns:p14="http://schemas.microsoft.com/office/powerpoint/2010/main" val="3487298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circle(in)">
                                      <p:cBhvr>
                                        <p:cTn id="7"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3" name="矩形 4">
            <a:extLst>
              <a:ext uri="{FF2B5EF4-FFF2-40B4-BE49-F238E27FC236}">
                <a16:creationId xmlns:a16="http://schemas.microsoft.com/office/drawing/2014/main" id="{8BFB016E-A354-4B5A-ABDA-FCB20F51292D}"/>
              </a:ext>
            </a:extLst>
          </p:cNvPr>
          <p:cNvSpPr/>
          <p:nvPr/>
        </p:nvSpPr>
        <p:spPr>
          <a:xfrm>
            <a:off x="168812" y="101595"/>
            <a:ext cx="11887200" cy="6654809"/>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 name="Group 3">
            <a:extLst>
              <a:ext uri="{FF2B5EF4-FFF2-40B4-BE49-F238E27FC236}">
                <a16:creationId xmlns:a16="http://schemas.microsoft.com/office/drawing/2014/main" id="{83D78E23-EDC1-4705-A1AC-A59AA68B0233}"/>
              </a:ext>
            </a:extLst>
          </p:cNvPr>
          <p:cNvGrpSpPr/>
          <p:nvPr/>
        </p:nvGrpSpPr>
        <p:grpSpPr>
          <a:xfrm>
            <a:off x="3950633" y="-43067"/>
            <a:ext cx="4290731" cy="2034232"/>
            <a:chOff x="3022054" y="538118"/>
            <a:chExt cx="3371445" cy="2407406"/>
          </a:xfrm>
        </p:grpSpPr>
        <p:pic>
          <p:nvPicPr>
            <p:cNvPr id="5" name="Picture 2" descr="Free Vector | Cute kid student character with text box hand drawn cartoon  art illustration">
              <a:extLst>
                <a:ext uri="{FF2B5EF4-FFF2-40B4-BE49-F238E27FC236}">
                  <a16:creationId xmlns:a16="http://schemas.microsoft.com/office/drawing/2014/main" id="{F33910BF-A7E0-48FE-868F-F8F94B2563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20" b="89933" l="8147" r="92652">
                          <a14:foregroundMark x1="12939" y1="53468" x2="8147" y2="58613"/>
                          <a14:foregroundMark x1="91853" y1="57271" x2="92652" y2="62640"/>
                          <a14:foregroundMark x1="20767" y1="24832" x2="15495" y2="36465"/>
                          <a14:foregroundMark x1="15495" y1="36465" x2="13259" y2="47875"/>
                        </a14:backgroundRemoval>
                      </a14:imgEffect>
                    </a14:imgLayer>
                  </a14:imgProps>
                </a:ext>
                <a:ext uri="{28A0092B-C50C-407E-A947-70E740481C1C}">
                  <a14:useLocalDpi xmlns:a14="http://schemas.microsoft.com/office/drawing/2010/main" val="0"/>
                </a:ext>
              </a:extLst>
            </a:blip>
            <a:srcRect/>
            <a:stretch>
              <a:fillRect/>
            </a:stretch>
          </p:blipFill>
          <p:spPr bwMode="auto">
            <a:xfrm>
              <a:off x="3022054" y="538118"/>
              <a:ext cx="3371445" cy="24074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8B6B21-C5BD-44C3-B732-A949051A8E36}"/>
                </a:ext>
              </a:extLst>
            </p:cNvPr>
            <p:cNvSpPr txBox="1"/>
            <p:nvPr/>
          </p:nvSpPr>
          <p:spPr>
            <a:xfrm>
              <a:off x="3692492" y="1344703"/>
              <a:ext cx="2030568" cy="1420526"/>
            </a:xfrm>
            <a:prstGeom prst="rect">
              <a:avLst/>
            </a:prstGeom>
            <a:noFill/>
          </p:spPr>
          <p:txBody>
            <a:bodyPr wrap="square" rtlCol="0">
              <a:spAutoFit/>
            </a:bodyPr>
            <a:lstStyle/>
            <a:p>
              <a:pPr algn="ct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Hoạt</a:t>
              </a:r>
              <a:r>
                <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 </a:t>
              </a: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động</a:t>
              </a:r>
              <a:endPar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EDCCE601-7321-40AB-A47F-FD9C55CFE65F}"/>
              </a:ext>
            </a:extLst>
          </p:cNvPr>
          <p:cNvSpPr txBox="1"/>
          <p:nvPr/>
        </p:nvSpPr>
        <p:spPr>
          <a:xfrm>
            <a:off x="2194560" y="1779810"/>
            <a:ext cx="8120574" cy="584775"/>
          </a:xfrm>
          <a:prstGeom prst="rect">
            <a:avLst/>
          </a:prstGeom>
          <a:noFill/>
        </p:spPr>
        <p:txBody>
          <a:bodyPr wrap="square">
            <a:spAutoFit/>
          </a:bodyPr>
          <a:lstStyle/>
          <a:p>
            <a:pPr algn="ctr"/>
            <a:r>
              <a:rPr lang="vi-VN" sz="3200" b="1" dirty="0">
                <a:solidFill>
                  <a:srgbClr val="FF0000"/>
                </a:solidFill>
                <a:latin typeface="Arial" panose="020B0604020202020204" pitchFamily="34" charset="0"/>
                <a:cs typeface="Arial" panose="020B0604020202020204" pitchFamily="34" charset="0"/>
              </a:rPr>
              <a:t>Tìm hiểu cấu tạo một số nguyên tử</a:t>
            </a:r>
            <a:endParaRPr lang="vi-VN" sz="3200"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DC1A149-77E8-4855-A43F-0ED59701257D}"/>
              </a:ext>
            </a:extLst>
          </p:cNvPr>
          <p:cNvSpPr txBox="1"/>
          <p:nvPr/>
        </p:nvSpPr>
        <p:spPr>
          <a:xfrm>
            <a:off x="678178" y="2257222"/>
            <a:ext cx="11138684" cy="830997"/>
          </a:xfrm>
          <a:prstGeom prst="rect">
            <a:avLst/>
          </a:prstGeom>
          <a:noFill/>
        </p:spPr>
        <p:txBody>
          <a:bodyPr wrap="square">
            <a:spAutoFit/>
          </a:bodyPr>
          <a:lstStyle/>
          <a:p>
            <a:r>
              <a:rPr lang="vi-VN" sz="2400" b="1" dirty="0">
                <a:solidFill>
                  <a:srgbClr val="C00000"/>
                </a:solidFill>
                <a:latin typeface="Arial" panose="020B0604020202020204" pitchFamily="34" charset="0"/>
                <a:cs typeface="Arial" panose="020B0604020202020204" pitchFamily="34" charset="0"/>
              </a:rPr>
              <a:t>- </a:t>
            </a:r>
            <a:r>
              <a:rPr lang="vi-VN" sz="2400" b="1" i="0" dirty="0">
                <a:solidFill>
                  <a:srgbClr val="C00000"/>
                </a:solidFill>
                <a:effectLst/>
                <a:latin typeface="Arial" panose="020B0604020202020204" pitchFamily="34" charset="0"/>
                <a:cs typeface="Arial" panose="020B0604020202020204" pitchFamily="34" charset="0"/>
              </a:rPr>
              <a:t>Chuẩn bị: </a:t>
            </a:r>
            <a:r>
              <a:rPr lang="vi-VN" sz="2400" dirty="0">
                <a:solidFill>
                  <a:srgbClr val="333333"/>
                </a:solidFill>
                <a:latin typeface="Arial" panose="020B0604020202020204" pitchFamily="34" charset="0"/>
                <a:cs typeface="Arial" panose="020B0604020202020204" pitchFamily="34" charset="0"/>
              </a:rPr>
              <a:t>Mô hình nguyên tử của các nguyên tử carbon, nitrogen, oxygen theo Hình 2.5.</a:t>
            </a:r>
            <a:endParaRPr lang="vi-VN" sz="2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50FA86F-2967-4C65-B6EB-A86512BBE9B6}"/>
              </a:ext>
            </a:extLst>
          </p:cNvPr>
          <p:cNvSpPr txBox="1"/>
          <p:nvPr/>
        </p:nvSpPr>
        <p:spPr>
          <a:xfrm>
            <a:off x="678178" y="5925408"/>
            <a:ext cx="11138684" cy="830997"/>
          </a:xfrm>
          <a:prstGeom prst="rect">
            <a:avLst/>
          </a:prstGeom>
          <a:noFill/>
        </p:spPr>
        <p:txBody>
          <a:bodyPr wrap="square">
            <a:spAutoFit/>
          </a:bodyPr>
          <a:lstStyle/>
          <a:p>
            <a:r>
              <a:rPr lang="vi-VN" sz="2400" i="1" dirty="0">
                <a:solidFill>
                  <a:srgbClr val="333333"/>
                </a:solidFill>
                <a:latin typeface="Arial" panose="020B0604020202020204" pitchFamily="34" charset="0"/>
                <a:cs typeface="Arial" panose="020B0604020202020204" pitchFamily="34" charset="0"/>
              </a:rPr>
              <a:t>Quan sát các mô hình nguyên tử đã chuẩn bị, thảo luận nhóm, hoàn thành bảng theo mẫu sau và trả lời câu hỏi:</a:t>
            </a:r>
            <a:endParaRPr lang="vi-VN" sz="2400" i="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7F9D5D0-C196-4E88-87D9-AF86E2112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1309" y="2829783"/>
            <a:ext cx="6429375" cy="3095625"/>
          </a:xfrm>
          <a:prstGeom prst="rect">
            <a:avLst/>
          </a:prstGeom>
        </p:spPr>
      </p:pic>
    </p:spTree>
    <p:extLst>
      <p:ext uri="{BB962C8B-B14F-4D97-AF65-F5344CB8AC3E}">
        <p14:creationId xmlns:p14="http://schemas.microsoft.com/office/powerpoint/2010/main" val="946998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aphicFrame>
        <p:nvGraphicFramePr>
          <p:cNvPr id="2" name="Table 2">
            <a:extLst>
              <a:ext uri="{FF2B5EF4-FFF2-40B4-BE49-F238E27FC236}">
                <a16:creationId xmlns:a16="http://schemas.microsoft.com/office/drawing/2014/main" id="{AA210CE5-B1C3-4D6E-B3DB-C9BEA64CAFEA}"/>
              </a:ext>
            </a:extLst>
          </p:cNvPr>
          <p:cNvGraphicFramePr>
            <a:graphicFrameLocks noGrp="1"/>
          </p:cNvGraphicFramePr>
          <p:nvPr>
            <p:extLst>
              <p:ext uri="{D42A27DB-BD31-4B8C-83A1-F6EECF244321}">
                <p14:modId xmlns:p14="http://schemas.microsoft.com/office/powerpoint/2010/main" val="2175503640"/>
              </p:ext>
            </p:extLst>
          </p:nvPr>
        </p:nvGraphicFramePr>
        <p:xfrm>
          <a:off x="961292" y="1218340"/>
          <a:ext cx="10269415" cy="2211832"/>
        </p:xfrm>
        <a:graphic>
          <a:graphicData uri="http://schemas.openxmlformats.org/drawingml/2006/table">
            <a:tbl>
              <a:tblPr firstRow="1" bandRow="1">
                <a:tableStyleId>{93296810-A885-4BE3-A3E7-6D5BEEA58F35}</a:tableStyleId>
              </a:tblPr>
              <a:tblGrid>
                <a:gridCol w="2053883">
                  <a:extLst>
                    <a:ext uri="{9D8B030D-6E8A-4147-A177-3AD203B41FA5}">
                      <a16:colId xmlns:a16="http://schemas.microsoft.com/office/drawing/2014/main" val="744758938"/>
                    </a:ext>
                  </a:extLst>
                </a:gridCol>
                <a:gridCol w="2053883">
                  <a:extLst>
                    <a:ext uri="{9D8B030D-6E8A-4147-A177-3AD203B41FA5}">
                      <a16:colId xmlns:a16="http://schemas.microsoft.com/office/drawing/2014/main" val="2022691888"/>
                    </a:ext>
                  </a:extLst>
                </a:gridCol>
                <a:gridCol w="2053883">
                  <a:extLst>
                    <a:ext uri="{9D8B030D-6E8A-4147-A177-3AD203B41FA5}">
                      <a16:colId xmlns:a16="http://schemas.microsoft.com/office/drawing/2014/main" val="3271419484"/>
                    </a:ext>
                  </a:extLst>
                </a:gridCol>
                <a:gridCol w="2053883">
                  <a:extLst>
                    <a:ext uri="{9D8B030D-6E8A-4147-A177-3AD203B41FA5}">
                      <a16:colId xmlns:a16="http://schemas.microsoft.com/office/drawing/2014/main" val="2286388265"/>
                    </a:ext>
                  </a:extLst>
                </a:gridCol>
                <a:gridCol w="2053883">
                  <a:extLst>
                    <a:ext uri="{9D8B030D-6E8A-4147-A177-3AD203B41FA5}">
                      <a16:colId xmlns:a16="http://schemas.microsoft.com/office/drawing/2014/main" val="825316947"/>
                    </a:ext>
                  </a:extLst>
                </a:gridCol>
              </a:tblGrid>
              <a:tr h="370840">
                <a:tc>
                  <a:txBody>
                    <a:bodyPr/>
                    <a:lstStyle/>
                    <a:p>
                      <a:pPr algn="ctr">
                        <a:lnSpc>
                          <a:spcPct val="127000"/>
                        </a:lnSpc>
                        <a:spcAft>
                          <a:spcPts val="200"/>
                        </a:spcAft>
                      </a:pPr>
                      <a:r>
                        <a:rPr lang="vi-VN" sz="2000" dirty="0">
                          <a:solidFill>
                            <a:srgbClr val="464441"/>
                          </a:solidFill>
                          <a:effectLst/>
                          <a:latin typeface="Arial" panose="020B0604020202020204" pitchFamily="34" charset="0"/>
                          <a:ea typeface="Arial" panose="020B0604020202020204" pitchFamily="34" charset="0"/>
                        </a:rPr>
                        <a:t>Nguyên tử</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proton trong hạt nhân</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electron trong vỏ nguyên tử</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27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lớp electron</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electron ở lớp electron ngoài cùng</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4021622032"/>
                  </a:ext>
                </a:extLst>
              </a:tr>
              <a:tr h="370840">
                <a:tc>
                  <a:txBody>
                    <a:bodyPr/>
                    <a:lstStyle/>
                    <a:p>
                      <a:pPr algn="ctr"/>
                      <a:r>
                        <a:rPr lang="vi-VN" sz="2000" dirty="0">
                          <a:solidFill>
                            <a:srgbClr val="333333"/>
                          </a:solidFill>
                          <a:latin typeface="Arial" panose="020B0604020202020204" pitchFamily="34" charset="0"/>
                          <a:cs typeface="Arial" panose="020B0604020202020204" pitchFamily="34" charset="0"/>
                        </a:rPr>
                        <a:t>Carbon</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06677640"/>
                  </a:ext>
                </a:extLst>
              </a:tr>
              <a:tr h="370840">
                <a:tc>
                  <a:txBody>
                    <a:bodyPr/>
                    <a:lstStyle/>
                    <a:p>
                      <a:pPr algn="ctr"/>
                      <a:r>
                        <a:rPr lang="vi-VN" sz="2000" dirty="0">
                          <a:solidFill>
                            <a:srgbClr val="333333"/>
                          </a:solidFill>
                          <a:latin typeface="Arial" panose="020B0604020202020204" pitchFamily="34" charset="0"/>
                          <a:cs typeface="Arial" panose="020B0604020202020204" pitchFamily="34" charset="0"/>
                        </a:rPr>
                        <a:t>Oxygen </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9396958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rgbClr val="333333"/>
                          </a:solidFill>
                          <a:latin typeface="Arial" panose="020B0604020202020204" pitchFamily="34" charset="0"/>
                          <a:cs typeface="Arial" panose="020B0604020202020204" pitchFamily="34" charset="0"/>
                        </a:rPr>
                        <a:t>Nitrogen</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2877559129"/>
                  </a:ext>
                </a:extLst>
              </a:tr>
            </a:tbl>
          </a:graphicData>
        </a:graphic>
      </p:graphicFrame>
      <p:sp>
        <p:nvSpPr>
          <p:cNvPr id="5" name="TextBox 4">
            <a:extLst>
              <a:ext uri="{FF2B5EF4-FFF2-40B4-BE49-F238E27FC236}">
                <a16:creationId xmlns:a16="http://schemas.microsoft.com/office/drawing/2014/main" id="{3C11ACBD-C828-47EB-A7C7-EE03DC8AB381}"/>
              </a:ext>
            </a:extLst>
          </p:cNvPr>
          <p:cNvSpPr txBox="1"/>
          <p:nvPr/>
        </p:nvSpPr>
        <p:spPr>
          <a:xfrm>
            <a:off x="1107831" y="625584"/>
            <a:ext cx="2099603" cy="545727"/>
          </a:xfrm>
          <a:prstGeom prst="rect">
            <a:avLst/>
          </a:prstGeom>
          <a:noFill/>
        </p:spPr>
        <p:txBody>
          <a:bodyPr wrap="square">
            <a:spAutoFit/>
          </a:bodyPr>
          <a:lstStyle/>
          <a:p>
            <a:pPr>
              <a:lnSpc>
                <a:spcPct val="115000"/>
              </a:lnSpc>
            </a:pPr>
            <a:r>
              <a:rPr lang="vi-VN" sz="2800" b="1"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Bảng 2.1.</a:t>
            </a:r>
            <a:endParaRPr lang="vi-VN" sz="2800" b="1" dirty="0">
              <a:solidFill>
                <a:srgbClr val="7030A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DFE8717-CB85-4162-BAD3-96B46009DA15}"/>
              </a:ext>
            </a:extLst>
          </p:cNvPr>
          <p:cNvSpPr txBox="1"/>
          <p:nvPr/>
        </p:nvSpPr>
        <p:spPr>
          <a:xfrm>
            <a:off x="1107830" y="3894190"/>
            <a:ext cx="10269415" cy="830997"/>
          </a:xfrm>
          <a:prstGeom prst="rect">
            <a:avLst/>
          </a:prstGeom>
          <a:solidFill>
            <a:srgbClr val="FFFFCC"/>
          </a:solidFill>
        </p:spPr>
        <p:txBody>
          <a:bodyPr wrap="square">
            <a:spAutoFit/>
          </a:bodyPr>
          <a:lstStyle/>
          <a:p>
            <a:pPr algn="just"/>
            <a:r>
              <a:rPr lang="vi-VN" sz="2400" b="1" i="0" dirty="0">
                <a:solidFill>
                  <a:srgbClr val="333333"/>
                </a:solidFill>
                <a:effectLst/>
                <a:latin typeface="Arial" panose="020B0604020202020204" pitchFamily="34" charset="0"/>
                <a:cs typeface="Arial" panose="020B0604020202020204" pitchFamily="34" charset="0"/>
              </a:rPr>
              <a:t>1.</a:t>
            </a:r>
            <a:r>
              <a:rPr lang="vi-VN" sz="2400" b="0" i="0" dirty="0">
                <a:solidFill>
                  <a:srgbClr val="333333"/>
                </a:solidFill>
                <a:effectLst/>
                <a:latin typeface="Arial" panose="020B0604020202020204" pitchFamily="34" charset="0"/>
                <a:cs typeface="Arial" panose="020B0604020202020204" pitchFamily="34" charset="0"/>
              </a:rPr>
              <a:t> So sánh số electron trên từng lớp electron tương ứng trong các nguyên tử trên.</a:t>
            </a:r>
            <a:endParaRPr lang="vi-VN"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D78B7F9-600A-4077-B4D9-96E573FFB3D4}"/>
              </a:ext>
            </a:extLst>
          </p:cNvPr>
          <p:cNvSpPr txBox="1"/>
          <p:nvPr/>
        </p:nvSpPr>
        <p:spPr>
          <a:xfrm>
            <a:off x="1107830" y="4858359"/>
            <a:ext cx="10269414" cy="1200329"/>
          </a:xfrm>
          <a:prstGeom prst="rect">
            <a:avLst/>
          </a:prstGeom>
          <a:solidFill>
            <a:srgbClr val="FFFFCC"/>
          </a:solidFill>
        </p:spPr>
        <p:txBody>
          <a:bodyPr wrap="square">
            <a:spAutoFit/>
          </a:bodyPr>
          <a:lstStyle/>
          <a:p>
            <a:pPr algn="just"/>
            <a:r>
              <a:rPr lang="vi-VN" sz="2400" b="1" i="0" dirty="0">
                <a:solidFill>
                  <a:srgbClr val="333333"/>
                </a:solidFill>
                <a:effectLst/>
                <a:latin typeface="Arial" panose="020B0604020202020204" pitchFamily="34" charset="0"/>
                <a:cs typeface="Arial" panose="020B0604020202020204" pitchFamily="34" charset="0"/>
              </a:rPr>
              <a:t>2.</a:t>
            </a:r>
            <a:r>
              <a:rPr lang="vi-VN" sz="2400" b="0" i="0" dirty="0">
                <a:solidFill>
                  <a:srgbClr val="333333"/>
                </a:solidFill>
                <a:effectLst/>
                <a:latin typeface="Arial" panose="020B0604020202020204" pitchFamily="34" charset="0"/>
                <a:cs typeface="Arial" panose="020B0604020202020204" pitchFamily="34" charset="0"/>
              </a:rPr>
              <a:t> Số electron ở lớp electron ngoài cùng của vỏ mỗi nguyên tử trên đã được điền tối đa chưa? Cần thêm bao nhiêu electron để lớp electron ngoài cùng của mỗi nguyên tử trên có số electron tối đa?</a:t>
            </a:r>
            <a:endParaRPr lang="vi-VN" sz="2400" dirty="0">
              <a:latin typeface="Arial" panose="020B0604020202020204" pitchFamily="34" charset="0"/>
              <a:cs typeface="Arial" panose="020B0604020202020204" pitchFamily="34" charset="0"/>
            </a:endParaRPr>
          </a:p>
        </p:txBody>
      </p:sp>
      <p:graphicFrame>
        <p:nvGraphicFramePr>
          <p:cNvPr id="22" name="Table 2">
            <a:extLst>
              <a:ext uri="{FF2B5EF4-FFF2-40B4-BE49-F238E27FC236}">
                <a16:creationId xmlns:a16="http://schemas.microsoft.com/office/drawing/2014/main" id="{1482D980-A3D1-4A1E-BE20-D6251A8E2C84}"/>
              </a:ext>
            </a:extLst>
          </p:cNvPr>
          <p:cNvGraphicFramePr>
            <a:graphicFrameLocks noGrp="1"/>
          </p:cNvGraphicFramePr>
          <p:nvPr>
            <p:extLst>
              <p:ext uri="{D42A27DB-BD31-4B8C-83A1-F6EECF244321}">
                <p14:modId xmlns:p14="http://schemas.microsoft.com/office/powerpoint/2010/main" val="4013616822"/>
              </p:ext>
            </p:extLst>
          </p:nvPr>
        </p:nvGraphicFramePr>
        <p:xfrm>
          <a:off x="961290" y="1231630"/>
          <a:ext cx="10269415" cy="2211832"/>
        </p:xfrm>
        <a:graphic>
          <a:graphicData uri="http://schemas.openxmlformats.org/drawingml/2006/table">
            <a:tbl>
              <a:tblPr firstRow="1" bandRow="1">
                <a:tableStyleId>{93296810-A885-4BE3-A3E7-6D5BEEA58F35}</a:tableStyleId>
              </a:tblPr>
              <a:tblGrid>
                <a:gridCol w="2053883">
                  <a:extLst>
                    <a:ext uri="{9D8B030D-6E8A-4147-A177-3AD203B41FA5}">
                      <a16:colId xmlns:a16="http://schemas.microsoft.com/office/drawing/2014/main" val="744758938"/>
                    </a:ext>
                  </a:extLst>
                </a:gridCol>
                <a:gridCol w="2053883">
                  <a:extLst>
                    <a:ext uri="{9D8B030D-6E8A-4147-A177-3AD203B41FA5}">
                      <a16:colId xmlns:a16="http://schemas.microsoft.com/office/drawing/2014/main" val="2022691888"/>
                    </a:ext>
                  </a:extLst>
                </a:gridCol>
                <a:gridCol w="2053883">
                  <a:extLst>
                    <a:ext uri="{9D8B030D-6E8A-4147-A177-3AD203B41FA5}">
                      <a16:colId xmlns:a16="http://schemas.microsoft.com/office/drawing/2014/main" val="3271419484"/>
                    </a:ext>
                  </a:extLst>
                </a:gridCol>
                <a:gridCol w="2053883">
                  <a:extLst>
                    <a:ext uri="{9D8B030D-6E8A-4147-A177-3AD203B41FA5}">
                      <a16:colId xmlns:a16="http://schemas.microsoft.com/office/drawing/2014/main" val="2286388265"/>
                    </a:ext>
                  </a:extLst>
                </a:gridCol>
                <a:gridCol w="2053883">
                  <a:extLst>
                    <a:ext uri="{9D8B030D-6E8A-4147-A177-3AD203B41FA5}">
                      <a16:colId xmlns:a16="http://schemas.microsoft.com/office/drawing/2014/main" val="825316947"/>
                    </a:ext>
                  </a:extLst>
                </a:gridCol>
              </a:tblGrid>
              <a:tr h="370840">
                <a:tc>
                  <a:txBody>
                    <a:bodyPr/>
                    <a:lstStyle/>
                    <a:p>
                      <a:pPr algn="ctr">
                        <a:lnSpc>
                          <a:spcPct val="127000"/>
                        </a:lnSpc>
                        <a:spcAft>
                          <a:spcPts val="200"/>
                        </a:spcAft>
                      </a:pPr>
                      <a:r>
                        <a:rPr lang="vi-VN" sz="2000" dirty="0">
                          <a:solidFill>
                            <a:srgbClr val="464441"/>
                          </a:solidFill>
                          <a:effectLst/>
                          <a:latin typeface="Arial" panose="020B0604020202020204" pitchFamily="34" charset="0"/>
                          <a:ea typeface="Arial" panose="020B0604020202020204" pitchFamily="34" charset="0"/>
                        </a:rPr>
                        <a:t>Nguyên tử</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proton trong hạt nhân</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electron trong vỏ nguyên tử</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27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lớp electron</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electron ở lớp electron ngoài cùng</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4021622032"/>
                  </a:ext>
                </a:extLst>
              </a:tr>
              <a:tr h="370840">
                <a:tc>
                  <a:txBody>
                    <a:bodyPr/>
                    <a:lstStyle/>
                    <a:p>
                      <a:pPr algn="ctr"/>
                      <a:r>
                        <a:rPr lang="vi-VN" sz="2000" dirty="0">
                          <a:solidFill>
                            <a:srgbClr val="333333"/>
                          </a:solidFill>
                          <a:latin typeface="Arial" panose="020B0604020202020204" pitchFamily="34" charset="0"/>
                          <a:cs typeface="Arial" panose="020B0604020202020204" pitchFamily="34" charset="0"/>
                        </a:rPr>
                        <a:t>Carbon</a:t>
                      </a: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06677640"/>
                  </a:ext>
                </a:extLst>
              </a:tr>
              <a:tr h="370840">
                <a:tc>
                  <a:txBody>
                    <a:bodyPr/>
                    <a:lstStyle/>
                    <a:p>
                      <a:pPr algn="ctr"/>
                      <a:r>
                        <a:rPr lang="vi-VN" sz="2000" dirty="0">
                          <a:solidFill>
                            <a:srgbClr val="333333"/>
                          </a:solidFill>
                          <a:latin typeface="Arial" panose="020B0604020202020204" pitchFamily="34" charset="0"/>
                          <a:cs typeface="Arial" panose="020B0604020202020204" pitchFamily="34" charset="0"/>
                        </a:rPr>
                        <a:t>Oxygen </a:t>
                      </a: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9396958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rgbClr val="333333"/>
                          </a:solidFill>
                          <a:latin typeface="Arial" panose="020B0604020202020204" pitchFamily="34" charset="0"/>
                          <a:cs typeface="Arial" panose="020B0604020202020204" pitchFamily="34" charset="0"/>
                        </a:rPr>
                        <a:t>Nitrogen</a:t>
                      </a: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77559129"/>
                  </a:ext>
                </a:extLst>
              </a:tr>
            </a:tbl>
          </a:graphicData>
        </a:graphic>
      </p:graphicFrame>
      <p:sp>
        <p:nvSpPr>
          <p:cNvPr id="8" name="TextBox 7">
            <a:extLst>
              <a:ext uri="{FF2B5EF4-FFF2-40B4-BE49-F238E27FC236}">
                <a16:creationId xmlns:a16="http://schemas.microsoft.com/office/drawing/2014/main" id="{BC824791-8050-44F7-BB7E-0D82BE96B69A}"/>
              </a:ext>
            </a:extLst>
          </p:cNvPr>
          <p:cNvSpPr txBox="1"/>
          <p:nvPr/>
        </p:nvSpPr>
        <p:spPr>
          <a:xfrm>
            <a:off x="3686756" y="2310046"/>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6</a:t>
            </a:r>
          </a:p>
        </p:txBody>
      </p:sp>
      <p:sp>
        <p:nvSpPr>
          <p:cNvPr id="23" name="TextBox 22">
            <a:extLst>
              <a:ext uri="{FF2B5EF4-FFF2-40B4-BE49-F238E27FC236}">
                <a16:creationId xmlns:a16="http://schemas.microsoft.com/office/drawing/2014/main" id="{15050BD8-436C-48B4-9189-525EFD17BAFE}"/>
              </a:ext>
            </a:extLst>
          </p:cNvPr>
          <p:cNvSpPr txBox="1"/>
          <p:nvPr/>
        </p:nvSpPr>
        <p:spPr>
          <a:xfrm>
            <a:off x="5753098" y="2244248"/>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6</a:t>
            </a:r>
          </a:p>
        </p:txBody>
      </p:sp>
      <p:sp>
        <p:nvSpPr>
          <p:cNvPr id="24" name="TextBox 23">
            <a:extLst>
              <a:ext uri="{FF2B5EF4-FFF2-40B4-BE49-F238E27FC236}">
                <a16:creationId xmlns:a16="http://schemas.microsoft.com/office/drawing/2014/main" id="{D5406367-563C-42DB-907B-BB4E7A96F609}"/>
              </a:ext>
            </a:extLst>
          </p:cNvPr>
          <p:cNvSpPr txBox="1"/>
          <p:nvPr/>
        </p:nvSpPr>
        <p:spPr>
          <a:xfrm>
            <a:off x="7674338" y="2238411"/>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2</a:t>
            </a:r>
          </a:p>
        </p:txBody>
      </p:sp>
      <p:sp>
        <p:nvSpPr>
          <p:cNvPr id="25" name="TextBox 24">
            <a:extLst>
              <a:ext uri="{FF2B5EF4-FFF2-40B4-BE49-F238E27FC236}">
                <a16:creationId xmlns:a16="http://schemas.microsoft.com/office/drawing/2014/main" id="{EB09DD7C-BD4B-4761-B8B8-A208748C1E35}"/>
              </a:ext>
            </a:extLst>
          </p:cNvPr>
          <p:cNvSpPr txBox="1"/>
          <p:nvPr/>
        </p:nvSpPr>
        <p:spPr>
          <a:xfrm>
            <a:off x="9835420" y="2238411"/>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4</a:t>
            </a:r>
          </a:p>
        </p:txBody>
      </p:sp>
      <p:sp>
        <p:nvSpPr>
          <p:cNvPr id="26" name="TextBox 25">
            <a:extLst>
              <a:ext uri="{FF2B5EF4-FFF2-40B4-BE49-F238E27FC236}">
                <a16:creationId xmlns:a16="http://schemas.microsoft.com/office/drawing/2014/main" id="{576B98DA-1474-4A10-8C66-13F6614C5556}"/>
              </a:ext>
            </a:extLst>
          </p:cNvPr>
          <p:cNvSpPr txBox="1"/>
          <p:nvPr/>
        </p:nvSpPr>
        <p:spPr>
          <a:xfrm>
            <a:off x="3698599" y="2670054"/>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8</a:t>
            </a:r>
          </a:p>
        </p:txBody>
      </p:sp>
      <p:sp>
        <p:nvSpPr>
          <p:cNvPr id="27" name="TextBox 26">
            <a:extLst>
              <a:ext uri="{FF2B5EF4-FFF2-40B4-BE49-F238E27FC236}">
                <a16:creationId xmlns:a16="http://schemas.microsoft.com/office/drawing/2014/main" id="{E6B05B37-86B6-45A2-A054-C7E024C3222A}"/>
              </a:ext>
            </a:extLst>
          </p:cNvPr>
          <p:cNvSpPr txBox="1"/>
          <p:nvPr/>
        </p:nvSpPr>
        <p:spPr>
          <a:xfrm>
            <a:off x="5753098" y="2670054"/>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8</a:t>
            </a:r>
          </a:p>
        </p:txBody>
      </p:sp>
      <p:sp>
        <p:nvSpPr>
          <p:cNvPr id="28" name="TextBox 27">
            <a:extLst>
              <a:ext uri="{FF2B5EF4-FFF2-40B4-BE49-F238E27FC236}">
                <a16:creationId xmlns:a16="http://schemas.microsoft.com/office/drawing/2014/main" id="{A3D6C987-F73F-44F4-B7D6-BD67D2E6ABE1}"/>
              </a:ext>
            </a:extLst>
          </p:cNvPr>
          <p:cNvSpPr txBox="1"/>
          <p:nvPr/>
        </p:nvSpPr>
        <p:spPr>
          <a:xfrm>
            <a:off x="7674338" y="2670054"/>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2</a:t>
            </a:r>
          </a:p>
        </p:txBody>
      </p:sp>
      <p:sp>
        <p:nvSpPr>
          <p:cNvPr id="29" name="TextBox 28">
            <a:extLst>
              <a:ext uri="{FF2B5EF4-FFF2-40B4-BE49-F238E27FC236}">
                <a16:creationId xmlns:a16="http://schemas.microsoft.com/office/drawing/2014/main" id="{A9FA1A64-B1C5-449C-BF3C-F83FA4C55819}"/>
              </a:ext>
            </a:extLst>
          </p:cNvPr>
          <p:cNvSpPr txBox="1"/>
          <p:nvPr/>
        </p:nvSpPr>
        <p:spPr>
          <a:xfrm>
            <a:off x="9835420" y="2658498"/>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6</a:t>
            </a:r>
          </a:p>
        </p:txBody>
      </p:sp>
      <p:sp>
        <p:nvSpPr>
          <p:cNvPr id="30" name="TextBox 29">
            <a:extLst>
              <a:ext uri="{FF2B5EF4-FFF2-40B4-BE49-F238E27FC236}">
                <a16:creationId xmlns:a16="http://schemas.microsoft.com/office/drawing/2014/main" id="{79A685D0-27CA-4D26-B806-42E317BF6505}"/>
              </a:ext>
            </a:extLst>
          </p:cNvPr>
          <p:cNvSpPr txBox="1"/>
          <p:nvPr/>
        </p:nvSpPr>
        <p:spPr>
          <a:xfrm>
            <a:off x="3711937" y="3050113"/>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7</a:t>
            </a:r>
          </a:p>
        </p:txBody>
      </p:sp>
      <p:sp>
        <p:nvSpPr>
          <p:cNvPr id="31" name="TextBox 30">
            <a:extLst>
              <a:ext uri="{FF2B5EF4-FFF2-40B4-BE49-F238E27FC236}">
                <a16:creationId xmlns:a16="http://schemas.microsoft.com/office/drawing/2014/main" id="{DFC34302-0347-4A51-A869-F26A319F98AE}"/>
              </a:ext>
            </a:extLst>
          </p:cNvPr>
          <p:cNvSpPr txBox="1"/>
          <p:nvPr/>
        </p:nvSpPr>
        <p:spPr>
          <a:xfrm>
            <a:off x="5766436" y="3040088"/>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7</a:t>
            </a:r>
          </a:p>
        </p:txBody>
      </p:sp>
      <p:sp>
        <p:nvSpPr>
          <p:cNvPr id="32" name="TextBox 31">
            <a:extLst>
              <a:ext uri="{FF2B5EF4-FFF2-40B4-BE49-F238E27FC236}">
                <a16:creationId xmlns:a16="http://schemas.microsoft.com/office/drawing/2014/main" id="{3C1A7F7F-9656-4745-8D1C-D60060463079}"/>
              </a:ext>
            </a:extLst>
          </p:cNvPr>
          <p:cNvSpPr txBox="1"/>
          <p:nvPr/>
        </p:nvSpPr>
        <p:spPr>
          <a:xfrm>
            <a:off x="7666439" y="3061595"/>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2</a:t>
            </a:r>
          </a:p>
        </p:txBody>
      </p:sp>
      <p:sp>
        <p:nvSpPr>
          <p:cNvPr id="33" name="TextBox 32">
            <a:extLst>
              <a:ext uri="{FF2B5EF4-FFF2-40B4-BE49-F238E27FC236}">
                <a16:creationId xmlns:a16="http://schemas.microsoft.com/office/drawing/2014/main" id="{980FE108-A209-42E0-AE0A-BD808CA83BC3}"/>
              </a:ext>
            </a:extLst>
          </p:cNvPr>
          <p:cNvSpPr txBox="1"/>
          <p:nvPr/>
        </p:nvSpPr>
        <p:spPr>
          <a:xfrm>
            <a:off x="9835420" y="3050039"/>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3094294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circle(in)">
                                      <p:cBhvr>
                                        <p:cTn id="72" dur="20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circle(in)">
                                      <p:cBhvr>
                                        <p:cTn id="7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p:bldP spid="23" grpId="0"/>
      <p:bldP spid="24" grpId="0"/>
      <p:bldP spid="25" grpId="0"/>
      <p:bldP spid="26" grpId="0"/>
      <p:bldP spid="27" grpId="0"/>
      <p:bldP spid="28" grpId="0"/>
      <p:bldP spid="29" grpId="0"/>
      <p:bldP spid="30" grpId="0"/>
      <p:bldP spid="31" grpId="0"/>
      <p:bldP spid="32"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A-文本框 6"/>
          <p:cNvSpPr txBox="1"/>
          <p:nvPr>
            <p:custDataLst>
              <p:tags r:id="rId2"/>
            </p:custDataLst>
          </p:nvPr>
        </p:nvSpPr>
        <p:spPr>
          <a:xfrm>
            <a:off x="3060724" y="843432"/>
            <a:ext cx="63157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sym typeface="+mn-lt"/>
              </a:rPr>
              <a:t>NỘI</a:t>
            </a:r>
            <a:r>
              <a:rPr kumimoji="0" lang="en-US" altLang="zh-CN" sz="4800" b="1" i="0" u="none" strike="noStrike" kern="1200" cap="none" spc="0" normalizeH="0" noProof="0" dirty="0">
                <a:ln>
                  <a:noFill/>
                </a:ln>
                <a:solidFill>
                  <a:schemeClr val="accent6"/>
                </a:solidFill>
                <a:effectLst/>
                <a:uLnTx/>
                <a:uFillTx/>
                <a:latin typeface="Arial" panose="020B0604020202020204" pitchFamily="34" charset="0"/>
                <a:ea typeface="+mn-ea"/>
                <a:cs typeface="Arial" panose="020B0604020202020204" pitchFamily="34" charset="0"/>
                <a:sym typeface="+mn-lt"/>
              </a:rPr>
              <a:t> DUNG BÀI HỌC</a:t>
            </a:r>
            <a:endParaRPr kumimoji="0" lang="zh-CN" altLang="en-US" sz="4800" b="1"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sym typeface="+mn-lt"/>
            </a:endParaRPr>
          </a:p>
        </p:txBody>
      </p:sp>
      <p:grpSp>
        <p:nvGrpSpPr>
          <p:cNvPr id="8" name="PA-组合 7"/>
          <p:cNvGrpSpPr/>
          <p:nvPr>
            <p:custDataLst>
              <p:tags r:id="rId3"/>
            </p:custDataLst>
          </p:nvPr>
        </p:nvGrpSpPr>
        <p:grpSpPr>
          <a:xfrm>
            <a:off x="727075" y="2558237"/>
            <a:ext cx="11208589" cy="2229917"/>
            <a:chOff x="726864" y="2753182"/>
            <a:chExt cx="11208701" cy="2229842"/>
          </a:xfrm>
        </p:grpSpPr>
        <p:grpSp>
          <p:nvGrpSpPr>
            <p:cNvPr id="9" name="组合 8"/>
            <p:cNvGrpSpPr/>
            <p:nvPr/>
          </p:nvGrpSpPr>
          <p:grpSpPr>
            <a:xfrm>
              <a:off x="913556" y="2753182"/>
              <a:ext cx="10847278" cy="1157940"/>
              <a:chOff x="913556" y="2753182"/>
              <a:chExt cx="10847278" cy="1157940"/>
            </a:xfrm>
          </p:grpSpPr>
          <p:grpSp>
            <p:nvGrpSpPr>
              <p:cNvPr id="19" name="组合 18"/>
              <p:cNvGrpSpPr/>
              <p:nvPr/>
            </p:nvGrpSpPr>
            <p:grpSpPr>
              <a:xfrm>
                <a:off x="913556" y="2783838"/>
                <a:ext cx="4961890" cy="1127284"/>
                <a:chOff x="913556" y="2783839"/>
                <a:chExt cx="4961890" cy="1127284"/>
              </a:xfrm>
            </p:grpSpPr>
            <p:sp>
              <p:nvSpPr>
                <p:cNvPr id="24" name="PA-文本框 23"/>
                <p:cNvSpPr txBox="1"/>
                <p:nvPr>
                  <p:custDataLst>
                    <p:tags r:id="rId16"/>
                  </p:custDataLst>
                </p:nvPr>
              </p:nvSpPr>
              <p:spPr>
                <a:xfrm>
                  <a:off x="913556" y="2833942"/>
                  <a:ext cx="4961890" cy="1077181"/>
                </a:xfrm>
                <a:prstGeom prst="rect">
                  <a:avLst/>
                </a:prstGeom>
                <a:noFill/>
              </p:spPr>
              <p:txBody>
                <a:bodyPr wrap="square" rtlCol="0">
                  <a:spAutoFit/>
                </a:bodyPr>
                <a:lstStyle/>
                <a:p>
                  <a:pPr algn="ct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Quan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niệm</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ban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đầu</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về</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nguyên</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tử</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5" name="PA-矩形 24"/>
                <p:cNvSpPr/>
                <p:nvPr>
                  <p:custDataLst>
                    <p:tags r:id="rId17"/>
                  </p:custDataLst>
                </p:nvPr>
              </p:nvSpPr>
              <p:spPr>
                <a:xfrm>
                  <a:off x="1061720" y="2783839"/>
                  <a:ext cx="645161" cy="645161"/>
                </a:xfrm>
                <a:prstGeom prst="rect">
                  <a:avLst/>
                </a:prstGeom>
                <a:solidFill>
                  <a:srgbClr val="06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mn-lt"/>
                  </a:endParaRPr>
                </a:p>
              </p:txBody>
            </p:sp>
            <p:sp>
              <p:nvSpPr>
                <p:cNvPr id="26" name="PA-文本框 25"/>
                <p:cNvSpPr txBox="1"/>
                <p:nvPr>
                  <p:custDataLst>
                    <p:tags r:id="rId18"/>
                  </p:custDataLst>
                </p:nvPr>
              </p:nvSpPr>
              <p:spPr>
                <a:xfrm>
                  <a:off x="913871" y="2802548"/>
                  <a:ext cx="940858" cy="646331"/>
                </a:xfrm>
                <a:prstGeom prst="rect">
                  <a:avLst/>
                </a:prstGeom>
                <a:noFill/>
              </p:spPr>
              <p:txBody>
                <a:bodyPr wrap="square" rtlCol="0">
                  <a:spAutoFit/>
                </a:bodyPr>
                <a:lstStyle/>
                <a:p>
                  <a:pPr algn="ctr"/>
                  <a:r>
                    <a:rPr lang="en-US" altLang="zh-CN" sz="3600" dirty="0">
                      <a:solidFill>
                        <a:schemeClr val="bg1"/>
                      </a:solidFill>
                      <a:latin typeface="Arial" panose="020B0604020202020204" pitchFamily="34" charset="0"/>
                      <a:cs typeface="Arial" panose="020B0604020202020204" pitchFamily="34" charset="0"/>
                      <a:sym typeface="+mn-lt"/>
                    </a:rPr>
                    <a:t>I.</a:t>
                  </a:r>
                </a:p>
              </p:txBody>
            </p:sp>
          </p:grpSp>
          <p:grpSp>
            <p:nvGrpSpPr>
              <p:cNvPr id="20" name="组合 19"/>
              <p:cNvGrpSpPr/>
              <p:nvPr/>
            </p:nvGrpSpPr>
            <p:grpSpPr>
              <a:xfrm>
                <a:off x="6503246" y="2753182"/>
                <a:ext cx="5257588" cy="1077182"/>
                <a:chOff x="913871" y="2753183"/>
                <a:chExt cx="5257588" cy="1077182"/>
              </a:xfrm>
            </p:grpSpPr>
            <p:sp>
              <p:nvSpPr>
                <p:cNvPr id="21" name="PA-文本框 20"/>
                <p:cNvSpPr txBox="1"/>
                <p:nvPr>
                  <p:custDataLst>
                    <p:tags r:id="rId13"/>
                  </p:custDataLst>
                </p:nvPr>
              </p:nvSpPr>
              <p:spPr>
                <a:xfrm>
                  <a:off x="1209569" y="2753183"/>
                  <a:ext cx="4961890" cy="1077182"/>
                </a:xfrm>
                <a:prstGeom prst="rect">
                  <a:avLst/>
                </a:prstGeom>
                <a:noFill/>
              </p:spPr>
              <p:txBody>
                <a:bodyPr wrap="square" rtlCol="0">
                  <a:spAutoFit/>
                </a:bodyPr>
                <a:lstStyle/>
                <a:p>
                  <a:pPr algn="ct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Mô</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hình</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nguyên</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tử</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của</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Rơ</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dơ</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-pho-Bo</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2" name="PA-矩形 21"/>
                <p:cNvSpPr/>
                <p:nvPr>
                  <p:custDataLst>
                    <p:tags r:id="rId14"/>
                  </p:custDataLst>
                </p:nvPr>
              </p:nvSpPr>
              <p:spPr>
                <a:xfrm>
                  <a:off x="1061720" y="2783839"/>
                  <a:ext cx="645161" cy="645161"/>
                </a:xfrm>
                <a:prstGeom prst="rect">
                  <a:avLst/>
                </a:prstGeom>
                <a:solidFill>
                  <a:srgbClr val="06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mn-lt"/>
                  </a:endParaRPr>
                </a:p>
              </p:txBody>
            </p:sp>
            <p:sp>
              <p:nvSpPr>
                <p:cNvPr id="23" name="PA-文本框 22"/>
                <p:cNvSpPr txBox="1"/>
                <p:nvPr>
                  <p:custDataLst>
                    <p:tags r:id="rId15"/>
                  </p:custDataLst>
                </p:nvPr>
              </p:nvSpPr>
              <p:spPr>
                <a:xfrm>
                  <a:off x="913871" y="2802548"/>
                  <a:ext cx="940858" cy="646331"/>
                </a:xfrm>
                <a:prstGeom prst="rect">
                  <a:avLst/>
                </a:prstGeom>
                <a:noFill/>
              </p:spPr>
              <p:txBody>
                <a:bodyPr wrap="square" rtlCol="0">
                  <a:spAutoFit/>
                </a:bodyPr>
                <a:lstStyle/>
                <a:p>
                  <a:pPr algn="ctr"/>
                  <a:r>
                    <a:rPr lang="en-US" altLang="zh-CN" sz="3600" dirty="0">
                      <a:solidFill>
                        <a:schemeClr val="bg1"/>
                      </a:solidFill>
                      <a:latin typeface="Arial" panose="020B0604020202020204" pitchFamily="34" charset="0"/>
                      <a:cs typeface="Arial" panose="020B0604020202020204" pitchFamily="34" charset="0"/>
                      <a:sym typeface="+mn-lt"/>
                    </a:rPr>
                    <a:t>II.</a:t>
                  </a:r>
                </a:p>
              </p:txBody>
            </p:sp>
          </p:grpSp>
        </p:grpSp>
        <p:grpSp>
          <p:nvGrpSpPr>
            <p:cNvPr id="10" name="组合 9"/>
            <p:cNvGrpSpPr/>
            <p:nvPr/>
          </p:nvGrpSpPr>
          <p:grpSpPr>
            <a:xfrm>
              <a:off x="726864" y="4305664"/>
              <a:ext cx="11208701" cy="677360"/>
              <a:chOff x="726864" y="2783838"/>
              <a:chExt cx="11208701" cy="677360"/>
            </a:xfrm>
          </p:grpSpPr>
          <p:grpSp>
            <p:nvGrpSpPr>
              <p:cNvPr id="11" name="组合 10"/>
              <p:cNvGrpSpPr/>
              <p:nvPr/>
            </p:nvGrpSpPr>
            <p:grpSpPr>
              <a:xfrm>
                <a:off x="726864" y="2783838"/>
                <a:ext cx="4961890" cy="665040"/>
                <a:chOff x="726864" y="2783839"/>
                <a:chExt cx="4961890" cy="665040"/>
              </a:xfrm>
            </p:grpSpPr>
            <p:sp>
              <p:nvSpPr>
                <p:cNvPr id="16" name="PA-文本框 15"/>
                <p:cNvSpPr txBox="1"/>
                <p:nvPr>
                  <p:custDataLst>
                    <p:tags r:id="rId10"/>
                  </p:custDataLst>
                </p:nvPr>
              </p:nvSpPr>
              <p:spPr>
                <a:xfrm>
                  <a:off x="726864" y="2833941"/>
                  <a:ext cx="4961890" cy="583545"/>
                </a:xfrm>
                <a:prstGeom prst="rect">
                  <a:avLst/>
                </a:prstGeom>
                <a:noFill/>
              </p:spPr>
              <p:txBody>
                <a:bodyPr wrap="square" rtlCol="0">
                  <a:spAutoFit/>
                </a:bodyPr>
                <a:lstStyle/>
                <a:p>
                  <a:pPr algn="ct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Cấu</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tạo</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nguyên</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tử</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7" name="PA-矩形 16"/>
                <p:cNvSpPr/>
                <p:nvPr>
                  <p:custDataLst>
                    <p:tags r:id="rId11"/>
                  </p:custDataLst>
                </p:nvPr>
              </p:nvSpPr>
              <p:spPr>
                <a:xfrm>
                  <a:off x="1061720" y="2783839"/>
                  <a:ext cx="645161" cy="645161"/>
                </a:xfrm>
                <a:prstGeom prst="rect">
                  <a:avLst/>
                </a:prstGeom>
                <a:solidFill>
                  <a:srgbClr val="06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mn-lt"/>
                  </a:endParaRPr>
                </a:p>
              </p:txBody>
            </p:sp>
            <p:sp>
              <p:nvSpPr>
                <p:cNvPr id="18" name="PA-文本框 17"/>
                <p:cNvSpPr txBox="1"/>
                <p:nvPr>
                  <p:custDataLst>
                    <p:tags r:id="rId12"/>
                  </p:custDataLst>
                </p:nvPr>
              </p:nvSpPr>
              <p:spPr>
                <a:xfrm>
                  <a:off x="913871" y="2802548"/>
                  <a:ext cx="940858" cy="646331"/>
                </a:xfrm>
                <a:prstGeom prst="rect">
                  <a:avLst/>
                </a:prstGeom>
                <a:noFill/>
              </p:spPr>
              <p:txBody>
                <a:bodyPr wrap="square" rtlCol="0">
                  <a:spAutoFit/>
                </a:bodyPr>
                <a:lstStyle/>
                <a:p>
                  <a:pPr algn="ctr"/>
                  <a:r>
                    <a:rPr lang="en-US" altLang="zh-CN" sz="3600" dirty="0">
                      <a:solidFill>
                        <a:schemeClr val="bg1"/>
                      </a:solidFill>
                      <a:latin typeface="Arial" panose="020B0604020202020204" pitchFamily="34" charset="0"/>
                      <a:cs typeface="Arial" panose="020B0604020202020204" pitchFamily="34" charset="0"/>
                      <a:sym typeface="+mn-lt"/>
                    </a:rPr>
                    <a:t>III.</a:t>
                  </a:r>
                </a:p>
              </p:txBody>
            </p:sp>
          </p:grpSp>
          <p:grpSp>
            <p:nvGrpSpPr>
              <p:cNvPr id="12" name="组合 11"/>
              <p:cNvGrpSpPr/>
              <p:nvPr/>
            </p:nvGrpSpPr>
            <p:grpSpPr>
              <a:xfrm>
                <a:off x="6503246" y="2783838"/>
                <a:ext cx="5432319" cy="677360"/>
                <a:chOff x="913871" y="2783839"/>
                <a:chExt cx="5432319" cy="677360"/>
              </a:xfrm>
            </p:grpSpPr>
            <p:sp>
              <p:nvSpPr>
                <p:cNvPr id="13" name="PA-文本框 12"/>
                <p:cNvSpPr txBox="1"/>
                <p:nvPr>
                  <p:custDataLst>
                    <p:tags r:id="rId7"/>
                  </p:custDataLst>
                </p:nvPr>
              </p:nvSpPr>
              <p:spPr>
                <a:xfrm>
                  <a:off x="1384300" y="2877654"/>
                  <a:ext cx="4961890" cy="583545"/>
                </a:xfrm>
                <a:prstGeom prst="rect">
                  <a:avLst/>
                </a:prstGeom>
                <a:noFill/>
              </p:spPr>
              <p:txBody>
                <a:bodyPr wrap="square" rtlCol="0">
                  <a:spAutoFit/>
                </a:bodyPr>
                <a:lstStyle/>
                <a:p>
                  <a:pPr algn="ct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Khối</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lượng</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nguyên</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tử</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4" name="PA-矩形 13"/>
                <p:cNvSpPr/>
                <p:nvPr>
                  <p:custDataLst>
                    <p:tags r:id="rId8"/>
                  </p:custDataLst>
                </p:nvPr>
              </p:nvSpPr>
              <p:spPr>
                <a:xfrm>
                  <a:off x="1061720" y="2783839"/>
                  <a:ext cx="645161" cy="645161"/>
                </a:xfrm>
                <a:prstGeom prst="rect">
                  <a:avLst/>
                </a:prstGeom>
                <a:solidFill>
                  <a:srgbClr val="06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mn-lt"/>
                  </a:endParaRPr>
                </a:p>
              </p:txBody>
            </p:sp>
            <p:sp>
              <p:nvSpPr>
                <p:cNvPr id="15" name="PA-文本框 14"/>
                <p:cNvSpPr txBox="1"/>
                <p:nvPr>
                  <p:custDataLst>
                    <p:tags r:id="rId9"/>
                  </p:custDataLst>
                </p:nvPr>
              </p:nvSpPr>
              <p:spPr>
                <a:xfrm>
                  <a:off x="913871" y="2802548"/>
                  <a:ext cx="940858" cy="646331"/>
                </a:xfrm>
                <a:prstGeom prst="rect">
                  <a:avLst/>
                </a:prstGeom>
                <a:noFill/>
              </p:spPr>
              <p:txBody>
                <a:bodyPr wrap="square" rtlCol="0">
                  <a:spAutoFit/>
                </a:bodyPr>
                <a:lstStyle/>
                <a:p>
                  <a:pPr algn="ctr"/>
                  <a:r>
                    <a:rPr lang="en-US" altLang="zh-CN" sz="3600" dirty="0">
                      <a:solidFill>
                        <a:schemeClr val="bg1"/>
                      </a:solidFill>
                      <a:latin typeface="Arial" panose="020B0604020202020204" pitchFamily="34" charset="0"/>
                      <a:cs typeface="Arial" panose="020B0604020202020204" pitchFamily="34" charset="0"/>
                      <a:sym typeface="+mn-lt"/>
                    </a:rPr>
                    <a:t>IV.</a:t>
                  </a:r>
                </a:p>
              </p:txBody>
            </p:sp>
          </p:grpSp>
        </p:grpSp>
      </p:grpSp>
      <p:grpSp>
        <p:nvGrpSpPr>
          <p:cNvPr id="35" name="PA-组合 34"/>
          <p:cNvGrpSpPr/>
          <p:nvPr>
            <p:custDataLst>
              <p:tags r:id="rId4"/>
            </p:custDataLst>
          </p:nvPr>
        </p:nvGrpSpPr>
        <p:grpSpPr>
          <a:xfrm flipH="1">
            <a:off x="5482391" y="3946525"/>
            <a:ext cx="6991985" cy="2736850"/>
            <a:chOff x="11976" y="4140"/>
            <a:chExt cx="11011" cy="4310"/>
          </a:xfrm>
        </p:grpSpPr>
        <p:pic>
          <p:nvPicPr>
            <p:cNvPr id="29" name="PA-图片 28" descr="资源 2"/>
            <p:cNvPicPr>
              <a:picLocks noChangeAspect="1"/>
            </p:cNvPicPr>
            <p:nvPr>
              <p:custDataLst>
                <p:tags r:id="rId5"/>
              </p:custDataLst>
            </p:nvPr>
          </p:nvPicPr>
          <p:blipFill>
            <a:blip r:embed="rId21"/>
            <a:srcRect l="-6114" t="-37553"/>
            <a:stretch>
              <a:fillRect/>
            </a:stretch>
          </p:blipFill>
          <p:spPr>
            <a:xfrm rot="21000000">
              <a:off x="11976" y="4140"/>
              <a:ext cx="9742" cy="4125"/>
            </a:xfrm>
            <a:prstGeom prst="rect">
              <a:avLst/>
            </a:prstGeom>
          </p:spPr>
        </p:pic>
        <p:pic>
          <p:nvPicPr>
            <p:cNvPr id="34" name="PA-图片 33" descr="资源 3"/>
            <p:cNvPicPr>
              <a:picLocks noChangeAspect="1"/>
            </p:cNvPicPr>
            <p:nvPr>
              <p:custDataLst>
                <p:tags r:id="rId6"/>
              </p:custDataLst>
            </p:nvPr>
          </p:nvPicPr>
          <p:blipFill>
            <a:blip r:embed="rId22"/>
            <a:stretch>
              <a:fillRect/>
            </a:stretch>
          </p:blipFill>
          <p:spPr>
            <a:xfrm rot="21000000">
              <a:off x="12687" y="5930"/>
              <a:ext cx="10300" cy="2520"/>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6663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9BF573-0DE8-4EBD-A9C7-908F5F965ABB}"/>
              </a:ext>
            </a:extLst>
          </p:cNvPr>
          <p:cNvSpPr txBox="1"/>
          <p:nvPr/>
        </p:nvSpPr>
        <p:spPr>
          <a:xfrm rot="16200000">
            <a:off x="-1818250" y="3136613"/>
            <a:ext cx="6098344" cy="584775"/>
          </a:xfrm>
          <a:prstGeom prst="rect">
            <a:avLst/>
          </a:prstGeom>
          <a:noFill/>
        </p:spPr>
        <p:txBody>
          <a:bodyPr wrap="square">
            <a:spAutoFit/>
          </a:bodyPr>
          <a:lstStyle/>
          <a:p>
            <a:pPr algn="ctr"/>
            <a:r>
              <a:rPr lang="vi-VN" altLang="zh-CN" sz="3200" b="1" dirty="0">
                <a:solidFill>
                  <a:schemeClr val="bg1"/>
                </a:solidFill>
                <a:latin typeface="Arial" panose="020B0604020202020204" pitchFamily="34" charset="0"/>
                <a:cs typeface="Arial" panose="020B0604020202020204" pitchFamily="34" charset="0"/>
                <a:sym typeface="+mn-lt"/>
              </a:rPr>
              <a:t>Quan sát Hình 2.6 và cho biết:</a:t>
            </a:r>
            <a:endParaRPr lang="zh-CN" altLang="en-US" sz="3200" b="1" dirty="0">
              <a:solidFill>
                <a:schemeClr val="bg1"/>
              </a:solidFill>
              <a:latin typeface="Arial" panose="020B0604020202020204" pitchFamily="34" charset="0"/>
              <a:cs typeface="Arial" panose="020B0604020202020204" pitchFamily="34" charset="0"/>
              <a:sym typeface="+mn-lt"/>
            </a:endParaRPr>
          </a:p>
        </p:txBody>
      </p:sp>
      <p:pic>
        <p:nvPicPr>
          <p:cNvPr id="6" name="Picture 5">
            <a:extLst>
              <a:ext uri="{FF2B5EF4-FFF2-40B4-BE49-F238E27FC236}">
                <a16:creationId xmlns:a16="http://schemas.microsoft.com/office/drawing/2014/main" id="{A613B509-86A8-4E6A-8A0D-D2CD9D242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658" y="633046"/>
            <a:ext cx="8451162" cy="3530990"/>
          </a:xfrm>
          <a:prstGeom prst="rect">
            <a:avLst/>
          </a:prstGeom>
          <a:ln>
            <a:noFill/>
          </a:ln>
          <a:effectLst>
            <a:softEdge rad="112500"/>
          </a:effectLst>
        </p:spPr>
      </p:pic>
      <p:sp>
        <p:nvSpPr>
          <p:cNvPr id="8" name="TextBox 7">
            <a:extLst>
              <a:ext uri="{FF2B5EF4-FFF2-40B4-BE49-F238E27FC236}">
                <a16:creationId xmlns:a16="http://schemas.microsoft.com/office/drawing/2014/main" id="{E7A16A61-08EE-4437-BB51-63DB56397F3C}"/>
              </a:ext>
            </a:extLst>
          </p:cNvPr>
          <p:cNvSpPr txBox="1"/>
          <p:nvPr/>
        </p:nvSpPr>
        <p:spPr>
          <a:xfrm>
            <a:off x="1772530" y="4605384"/>
            <a:ext cx="10222522" cy="584775"/>
          </a:xfrm>
          <a:prstGeom prst="rect">
            <a:avLst/>
          </a:prstGeom>
          <a:solidFill>
            <a:srgbClr val="FFFFCC"/>
          </a:solidFill>
        </p:spPr>
        <p:txBody>
          <a:bodyPr wrap="square">
            <a:spAutoFit/>
          </a:bodyPr>
          <a:lstStyle/>
          <a:p>
            <a:r>
              <a:rPr lang="vi-VN" sz="3200" b="1" i="0" dirty="0">
                <a:solidFill>
                  <a:srgbClr val="333333"/>
                </a:solidFill>
                <a:effectLst/>
                <a:latin typeface="Arial" panose="020B0604020202020204" pitchFamily="34" charset="0"/>
                <a:cs typeface="Arial" panose="020B0604020202020204" pitchFamily="34" charset="0"/>
              </a:rPr>
              <a:t>1.</a:t>
            </a:r>
            <a:r>
              <a:rPr lang="vi-VN" sz="3200" b="0" i="0" dirty="0">
                <a:solidFill>
                  <a:srgbClr val="333333"/>
                </a:solidFill>
                <a:effectLst/>
                <a:latin typeface="Arial" panose="020B0604020202020204" pitchFamily="34" charset="0"/>
                <a:cs typeface="Arial" panose="020B0604020202020204" pitchFamily="34" charset="0"/>
              </a:rPr>
              <a:t> Thứ tự sắp xếp các electron ở vỏ nguyên tử chlorine</a:t>
            </a:r>
            <a:endParaRPr lang="vi-VN" sz="3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F0EC59C-82EE-46D4-9A56-5F4E543F45D1}"/>
              </a:ext>
            </a:extLst>
          </p:cNvPr>
          <p:cNvSpPr txBox="1"/>
          <p:nvPr/>
        </p:nvSpPr>
        <p:spPr>
          <a:xfrm>
            <a:off x="2630658" y="5475850"/>
            <a:ext cx="9561342" cy="584775"/>
          </a:xfrm>
          <a:prstGeom prst="rect">
            <a:avLst/>
          </a:prstGeom>
          <a:solidFill>
            <a:srgbClr val="FFFFCC"/>
          </a:solidFill>
        </p:spPr>
        <p:txBody>
          <a:bodyPr wrap="square">
            <a:spAutoFit/>
          </a:bodyPr>
          <a:lstStyle/>
          <a:p>
            <a:r>
              <a:rPr lang="vi-VN" sz="3200" b="1" i="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 Số electron trên từng lớp ở vỏ nguyên tử chlorine</a:t>
            </a:r>
            <a:endParaRPr lang="vi-VN" sz="3200" dirty="0">
              <a:latin typeface="Arial" panose="020B0604020202020204" pitchFamily="34" charset="0"/>
              <a:cs typeface="Arial" panose="020B0604020202020204" pitchFamily="34" charset="0"/>
            </a:endParaRPr>
          </a:p>
        </p:txBody>
      </p:sp>
      <p:sp>
        <p:nvSpPr>
          <p:cNvPr id="11" name="Action Button: Help 10">
            <a:hlinkClick r:id="" action="ppaction://noaction" highlightClick="1"/>
            <a:extLst>
              <a:ext uri="{FF2B5EF4-FFF2-40B4-BE49-F238E27FC236}">
                <a16:creationId xmlns:a16="http://schemas.microsoft.com/office/drawing/2014/main" id="{03175456-75FE-4D6F-ADCB-2FC335B0D856}"/>
              </a:ext>
            </a:extLst>
          </p:cNvPr>
          <p:cNvSpPr/>
          <p:nvPr/>
        </p:nvSpPr>
        <p:spPr>
          <a:xfrm rot="16200000">
            <a:off x="980196" y="6152375"/>
            <a:ext cx="584776" cy="826473"/>
          </a:xfrm>
          <a:prstGeom prst="actionButtonHelp">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039520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AC2BB"/>
        </a:solidFill>
        <a:effectLst/>
      </p:bgPr>
    </p:bg>
    <p:spTree>
      <p:nvGrpSpPr>
        <p:cNvPr id="1" name="Shape 877"/>
        <p:cNvGrpSpPr/>
        <p:nvPr/>
      </p:nvGrpSpPr>
      <p:grpSpPr>
        <a:xfrm>
          <a:off x="0" y="0"/>
          <a:ext cx="0" cy="0"/>
          <a:chOff x="0" y="0"/>
          <a:chExt cx="0" cy="0"/>
        </a:xfrm>
      </p:grpSpPr>
      <p:grpSp>
        <p:nvGrpSpPr>
          <p:cNvPr id="878" name="Google Shape;878;p60"/>
          <p:cNvGrpSpPr/>
          <p:nvPr/>
        </p:nvGrpSpPr>
        <p:grpSpPr>
          <a:xfrm>
            <a:off x="10241985" y="216540"/>
            <a:ext cx="1611196" cy="1603999"/>
            <a:chOff x="6988750" y="560250"/>
            <a:chExt cx="1208397" cy="1202999"/>
          </a:xfrm>
        </p:grpSpPr>
        <p:sp>
          <p:nvSpPr>
            <p:cNvPr id="879" name="Google Shape;879;p60"/>
            <p:cNvSpPr/>
            <p:nvPr/>
          </p:nvSpPr>
          <p:spPr>
            <a:xfrm>
              <a:off x="7013766" y="874594"/>
              <a:ext cx="665541" cy="576276"/>
            </a:xfrm>
            <a:custGeom>
              <a:avLst/>
              <a:gdLst/>
              <a:ahLst/>
              <a:cxnLst/>
              <a:rect l="l" t="t" r="r" b="b"/>
              <a:pathLst>
                <a:path w="10110" h="8754" extrusionOk="0">
                  <a:moveTo>
                    <a:pt x="7465" y="203"/>
                  </a:moveTo>
                  <a:lnTo>
                    <a:pt x="9874" y="4376"/>
                  </a:lnTo>
                  <a:lnTo>
                    <a:pt x="7465" y="8548"/>
                  </a:lnTo>
                  <a:lnTo>
                    <a:pt x="2645" y="8548"/>
                  </a:lnTo>
                  <a:lnTo>
                    <a:pt x="237" y="4376"/>
                  </a:lnTo>
                  <a:lnTo>
                    <a:pt x="2645" y="203"/>
                  </a:lnTo>
                  <a:close/>
                  <a:moveTo>
                    <a:pt x="2529" y="1"/>
                  </a:moveTo>
                  <a:lnTo>
                    <a:pt x="0" y="4376"/>
                  </a:lnTo>
                  <a:lnTo>
                    <a:pt x="2498" y="8703"/>
                  </a:lnTo>
                  <a:lnTo>
                    <a:pt x="2529" y="8754"/>
                  </a:lnTo>
                  <a:lnTo>
                    <a:pt x="7582" y="8754"/>
                  </a:lnTo>
                  <a:lnTo>
                    <a:pt x="10110" y="4376"/>
                  </a:lnTo>
                  <a:lnTo>
                    <a:pt x="7613" y="53"/>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0" name="Google Shape;880;p60"/>
            <p:cNvSpPr/>
            <p:nvPr/>
          </p:nvSpPr>
          <p:spPr>
            <a:xfrm>
              <a:off x="7498415" y="591388"/>
              <a:ext cx="665541" cy="576276"/>
            </a:xfrm>
            <a:custGeom>
              <a:avLst/>
              <a:gdLst/>
              <a:ahLst/>
              <a:cxnLst/>
              <a:rect l="l" t="t" r="r" b="b"/>
              <a:pathLst>
                <a:path w="10110" h="8754" extrusionOk="0">
                  <a:moveTo>
                    <a:pt x="7465" y="206"/>
                  </a:moveTo>
                  <a:lnTo>
                    <a:pt x="9873" y="4379"/>
                  </a:lnTo>
                  <a:lnTo>
                    <a:pt x="7465" y="8551"/>
                  </a:lnTo>
                  <a:lnTo>
                    <a:pt x="2645" y="8551"/>
                  </a:lnTo>
                  <a:lnTo>
                    <a:pt x="237" y="4379"/>
                  </a:lnTo>
                  <a:lnTo>
                    <a:pt x="2645" y="206"/>
                  </a:lnTo>
                  <a:close/>
                  <a:moveTo>
                    <a:pt x="2528" y="1"/>
                  </a:moveTo>
                  <a:lnTo>
                    <a:pt x="0" y="4379"/>
                  </a:lnTo>
                  <a:lnTo>
                    <a:pt x="2498" y="8701"/>
                  </a:lnTo>
                  <a:lnTo>
                    <a:pt x="2528" y="8753"/>
                  </a:lnTo>
                  <a:lnTo>
                    <a:pt x="7581" y="8753"/>
                  </a:lnTo>
                  <a:lnTo>
                    <a:pt x="10109" y="4379"/>
                  </a:lnTo>
                  <a:lnTo>
                    <a:pt x="7612" y="52"/>
                  </a:lnTo>
                  <a:lnTo>
                    <a:pt x="7581"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1" name="Google Shape;881;p60"/>
            <p:cNvSpPr/>
            <p:nvPr/>
          </p:nvSpPr>
          <p:spPr>
            <a:xfrm>
              <a:off x="7500851" y="1155628"/>
              <a:ext cx="665344" cy="576276"/>
            </a:xfrm>
            <a:custGeom>
              <a:avLst/>
              <a:gdLst/>
              <a:ahLst/>
              <a:cxnLst/>
              <a:rect l="l" t="t" r="r" b="b"/>
              <a:pathLst>
                <a:path w="10107" h="8754" extrusionOk="0">
                  <a:moveTo>
                    <a:pt x="7462" y="203"/>
                  </a:moveTo>
                  <a:lnTo>
                    <a:pt x="9874" y="4375"/>
                  </a:lnTo>
                  <a:lnTo>
                    <a:pt x="7462" y="8548"/>
                  </a:lnTo>
                  <a:lnTo>
                    <a:pt x="2646" y="8548"/>
                  </a:lnTo>
                  <a:lnTo>
                    <a:pt x="238" y="4375"/>
                  </a:lnTo>
                  <a:lnTo>
                    <a:pt x="2646" y="203"/>
                  </a:lnTo>
                  <a:close/>
                  <a:moveTo>
                    <a:pt x="2529" y="1"/>
                  </a:moveTo>
                  <a:lnTo>
                    <a:pt x="1" y="4375"/>
                  </a:lnTo>
                  <a:lnTo>
                    <a:pt x="2499" y="8701"/>
                  </a:lnTo>
                  <a:lnTo>
                    <a:pt x="2529" y="8753"/>
                  </a:lnTo>
                  <a:lnTo>
                    <a:pt x="7582" y="8753"/>
                  </a:lnTo>
                  <a:lnTo>
                    <a:pt x="10107" y="4375"/>
                  </a:lnTo>
                  <a:lnTo>
                    <a:pt x="7609" y="52"/>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2" name="Google Shape;882;p60"/>
            <p:cNvSpPr/>
            <p:nvPr/>
          </p:nvSpPr>
          <p:spPr>
            <a:xfrm>
              <a:off x="7160372" y="854779"/>
              <a:ext cx="52335" cy="52401"/>
            </a:xfrm>
            <a:custGeom>
              <a:avLst/>
              <a:gdLst/>
              <a:ahLst/>
              <a:cxnLst/>
              <a:rect l="l" t="t" r="r" b="b"/>
              <a:pathLst>
                <a:path w="795" h="796" extrusionOk="0">
                  <a:moveTo>
                    <a:pt x="398" y="1"/>
                  </a:moveTo>
                  <a:cubicBezTo>
                    <a:pt x="178" y="1"/>
                    <a:pt x="1" y="179"/>
                    <a:pt x="1" y="398"/>
                  </a:cubicBezTo>
                  <a:cubicBezTo>
                    <a:pt x="1" y="618"/>
                    <a:pt x="178" y="795"/>
                    <a:pt x="398" y="795"/>
                  </a:cubicBezTo>
                  <a:cubicBezTo>
                    <a:pt x="617" y="795"/>
                    <a:pt x="795" y="618"/>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3" name="Google Shape;883;p60"/>
            <p:cNvSpPr/>
            <p:nvPr/>
          </p:nvSpPr>
          <p:spPr>
            <a:xfrm>
              <a:off x="7146877" y="841481"/>
              <a:ext cx="79193" cy="79193"/>
            </a:xfrm>
            <a:custGeom>
              <a:avLst/>
              <a:gdLst/>
              <a:ahLst/>
              <a:cxnLst/>
              <a:rect l="l" t="t" r="r" b="b"/>
              <a:pathLst>
                <a:path w="1203" h="1203" extrusionOk="0">
                  <a:moveTo>
                    <a:pt x="603" y="409"/>
                  </a:moveTo>
                  <a:cubicBezTo>
                    <a:pt x="709" y="409"/>
                    <a:pt x="794" y="494"/>
                    <a:pt x="794" y="600"/>
                  </a:cubicBezTo>
                  <a:cubicBezTo>
                    <a:pt x="794" y="706"/>
                    <a:pt x="709" y="796"/>
                    <a:pt x="603" y="796"/>
                  </a:cubicBezTo>
                  <a:cubicBezTo>
                    <a:pt x="497" y="796"/>
                    <a:pt x="407" y="706"/>
                    <a:pt x="407" y="600"/>
                  </a:cubicBezTo>
                  <a:cubicBezTo>
                    <a:pt x="407" y="494"/>
                    <a:pt x="497" y="409"/>
                    <a:pt x="603" y="409"/>
                  </a:cubicBezTo>
                  <a:close/>
                  <a:moveTo>
                    <a:pt x="603" y="1"/>
                  </a:moveTo>
                  <a:cubicBezTo>
                    <a:pt x="271" y="1"/>
                    <a:pt x="0" y="271"/>
                    <a:pt x="0" y="600"/>
                  </a:cubicBezTo>
                  <a:cubicBezTo>
                    <a:pt x="0" y="932"/>
                    <a:pt x="271" y="1203"/>
                    <a:pt x="603" y="1203"/>
                  </a:cubicBezTo>
                  <a:cubicBezTo>
                    <a:pt x="935" y="1203"/>
                    <a:pt x="1202" y="932"/>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4" name="Google Shape;884;p60"/>
            <p:cNvSpPr/>
            <p:nvPr/>
          </p:nvSpPr>
          <p:spPr>
            <a:xfrm>
              <a:off x="7481299" y="854779"/>
              <a:ext cx="52335" cy="52401"/>
            </a:xfrm>
            <a:custGeom>
              <a:avLst/>
              <a:gdLst/>
              <a:ahLst/>
              <a:cxnLst/>
              <a:rect l="l" t="t" r="r" b="b"/>
              <a:pathLst>
                <a:path w="795" h="796" extrusionOk="0">
                  <a:moveTo>
                    <a:pt x="397" y="1"/>
                  </a:moveTo>
                  <a:cubicBezTo>
                    <a:pt x="178" y="1"/>
                    <a:pt x="0" y="179"/>
                    <a:pt x="0" y="398"/>
                  </a:cubicBezTo>
                  <a:cubicBezTo>
                    <a:pt x="0" y="618"/>
                    <a:pt x="178" y="795"/>
                    <a:pt x="397" y="795"/>
                  </a:cubicBezTo>
                  <a:cubicBezTo>
                    <a:pt x="617" y="795"/>
                    <a:pt x="794" y="618"/>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5" name="Google Shape;885;p60"/>
            <p:cNvSpPr/>
            <p:nvPr/>
          </p:nvSpPr>
          <p:spPr>
            <a:xfrm>
              <a:off x="7467738" y="841481"/>
              <a:ext cx="79193" cy="79193"/>
            </a:xfrm>
            <a:custGeom>
              <a:avLst/>
              <a:gdLst/>
              <a:ahLst/>
              <a:cxnLst/>
              <a:rect l="l" t="t" r="r" b="b"/>
              <a:pathLst>
                <a:path w="1203" h="1203" extrusionOk="0">
                  <a:moveTo>
                    <a:pt x="603" y="409"/>
                  </a:moveTo>
                  <a:cubicBezTo>
                    <a:pt x="709" y="409"/>
                    <a:pt x="795" y="494"/>
                    <a:pt x="795" y="600"/>
                  </a:cubicBezTo>
                  <a:cubicBezTo>
                    <a:pt x="795" y="706"/>
                    <a:pt x="709" y="796"/>
                    <a:pt x="603" y="796"/>
                  </a:cubicBezTo>
                  <a:cubicBezTo>
                    <a:pt x="497" y="796"/>
                    <a:pt x="408" y="706"/>
                    <a:pt x="408" y="600"/>
                  </a:cubicBezTo>
                  <a:cubicBezTo>
                    <a:pt x="408" y="494"/>
                    <a:pt x="497" y="409"/>
                    <a:pt x="603" y="409"/>
                  </a:cubicBezTo>
                  <a:close/>
                  <a:moveTo>
                    <a:pt x="603" y="1"/>
                  </a:moveTo>
                  <a:cubicBezTo>
                    <a:pt x="271" y="1"/>
                    <a:pt x="1" y="271"/>
                    <a:pt x="1" y="600"/>
                  </a:cubicBezTo>
                  <a:cubicBezTo>
                    <a:pt x="1" y="932"/>
                    <a:pt x="271" y="1203"/>
                    <a:pt x="603" y="1203"/>
                  </a:cubicBezTo>
                  <a:cubicBezTo>
                    <a:pt x="935" y="1203"/>
                    <a:pt x="1203" y="932"/>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6" name="Google Shape;886;p60"/>
            <p:cNvSpPr/>
            <p:nvPr/>
          </p:nvSpPr>
          <p:spPr>
            <a:xfrm>
              <a:off x="7642059" y="1135352"/>
              <a:ext cx="52401" cy="52401"/>
            </a:xfrm>
            <a:custGeom>
              <a:avLst/>
              <a:gdLst/>
              <a:ahLst/>
              <a:cxnLst/>
              <a:rect l="l" t="t" r="r" b="b"/>
              <a:pathLst>
                <a:path w="796" h="796" extrusionOk="0">
                  <a:moveTo>
                    <a:pt x="398" y="0"/>
                  </a:moveTo>
                  <a:cubicBezTo>
                    <a:pt x="178" y="0"/>
                    <a:pt x="1" y="179"/>
                    <a:pt x="1" y="397"/>
                  </a:cubicBezTo>
                  <a:cubicBezTo>
                    <a:pt x="1" y="617"/>
                    <a:pt x="178" y="795"/>
                    <a:pt x="398" y="795"/>
                  </a:cubicBezTo>
                  <a:cubicBezTo>
                    <a:pt x="617" y="795"/>
                    <a:pt x="795" y="617"/>
                    <a:pt x="795" y="397"/>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7" name="Google Shape;887;p60"/>
            <p:cNvSpPr/>
            <p:nvPr/>
          </p:nvSpPr>
          <p:spPr>
            <a:xfrm>
              <a:off x="7628564"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7" y="707"/>
                    <a:pt x="407" y="600"/>
                  </a:cubicBezTo>
                  <a:cubicBezTo>
                    <a:pt x="407" y="494"/>
                    <a:pt x="494" y="409"/>
                    <a:pt x="603" y="409"/>
                  </a:cubicBezTo>
                  <a:close/>
                  <a:moveTo>
                    <a:pt x="603" y="1"/>
                  </a:moveTo>
                  <a:cubicBezTo>
                    <a:pt x="271" y="1"/>
                    <a:pt x="0" y="268"/>
                    <a:pt x="0" y="600"/>
                  </a:cubicBezTo>
                  <a:cubicBezTo>
                    <a:pt x="0" y="933"/>
                    <a:pt x="271" y="1204"/>
                    <a:pt x="603" y="1204"/>
                  </a:cubicBezTo>
                  <a:cubicBezTo>
                    <a:pt x="932" y="1204"/>
                    <a:pt x="1202" y="933"/>
                    <a:pt x="1202" y="600"/>
                  </a:cubicBezTo>
                  <a:cubicBezTo>
                    <a:pt x="1202"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8" name="Google Shape;888;p60"/>
            <p:cNvSpPr/>
            <p:nvPr/>
          </p:nvSpPr>
          <p:spPr>
            <a:xfrm>
              <a:off x="7002311" y="1135352"/>
              <a:ext cx="52137" cy="52401"/>
            </a:xfrm>
            <a:custGeom>
              <a:avLst/>
              <a:gdLst/>
              <a:ahLst/>
              <a:cxnLst/>
              <a:rect l="l" t="t" r="r" b="b"/>
              <a:pathLst>
                <a:path w="792" h="796" extrusionOk="0">
                  <a:moveTo>
                    <a:pt x="397" y="0"/>
                  </a:moveTo>
                  <a:cubicBezTo>
                    <a:pt x="178" y="0"/>
                    <a:pt x="0" y="179"/>
                    <a:pt x="0" y="397"/>
                  </a:cubicBezTo>
                  <a:cubicBezTo>
                    <a:pt x="0" y="617"/>
                    <a:pt x="178" y="795"/>
                    <a:pt x="397" y="795"/>
                  </a:cubicBezTo>
                  <a:cubicBezTo>
                    <a:pt x="617" y="795"/>
                    <a:pt x="791" y="617"/>
                    <a:pt x="791" y="397"/>
                  </a:cubicBezTo>
                  <a:cubicBezTo>
                    <a:pt x="791" y="179"/>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9" name="Google Shape;889;p60"/>
            <p:cNvSpPr/>
            <p:nvPr/>
          </p:nvSpPr>
          <p:spPr>
            <a:xfrm>
              <a:off x="6988750"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8" y="707"/>
                    <a:pt x="408" y="600"/>
                  </a:cubicBezTo>
                  <a:cubicBezTo>
                    <a:pt x="408" y="494"/>
                    <a:pt x="494" y="409"/>
                    <a:pt x="603" y="409"/>
                  </a:cubicBezTo>
                  <a:close/>
                  <a:moveTo>
                    <a:pt x="603" y="1"/>
                  </a:moveTo>
                  <a:cubicBezTo>
                    <a:pt x="271" y="1"/>
                    <a:pt x="1" y="268"/>
                    <a:pt x="1" y="600"/>
                  </a:cubicBezTo>
                  <a:cubicBezTo>
                    <a:pt x="1" y="933"/>
                    <a:pt x="271" y="1204"/>
                    <a:pt x="603" y="1204"/>
                  </a:cubicBezTo>
                  <a:cubicBezTo>
                    <a:pt x="932" y="1204"/>
                    <a:pt x="1203" y="933"/>
                    <a:pt x="1203" y="600"/>
                  </a:cubicBezTo>
                  <a:cubicBezTo>
                    <a:pt x="1203"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0" name="Google Shape;890;p60"/>
            <p:cNvSpPr/>
            <p:nvPr/>
          </p:nvSpPr>
          <p:spPr>
            <a:xfrm>
              <a:off x="7481299" y="1412699"/>
              <a:ext cx="52335" cy="52401"/>
            </a:xfrm>
            <a:custGeom>
              <a:avLst/>
              <a:gdLst/>
              <a:ahLst/>
              <a:cxnLst/>
              <a:rect l="l" t="t" r="r" b="b"/>
              <a:pathLst>
                <a:path w="795" h="796" extrusionOk="0">
                  <a:moveTo>
                    <a:pt x="397" y="1"/>
                  </a:moveTo>
                  <a:cubicBezTo>
                    <a:pt x="178" y="1"/>
                    <a:pt x="0" y="179"/>
                    <a:pt x="0" y="398"/>
                  </a:cubicBezTo>
                  <a:cubicBezTo>
                    <a:pt x="0" y="617"/>
                    <a:pt x="178" y="796"/>
                    <a:pt x="397" y="796"/>
                  </a:cubicBezTo>
                  <a:cubicBezTo>
                    <a:pt x="617" y="796"/>
                    <a:pt x="794" y="617"/>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1" name="Google Shape;891;p60"/>
            <p:cNvSpPr/>
            <p:nvPr/>
          </p:nvSpPr>
          <p:spPr>
            <a:xfrm>
              <a:off x="7467738" y="1399401"/>
              <a:ext cx="79193" cy="79259"/>
            </a:xfrm>
            <a:custGeom>
              <a:avLst/>
              <a:gdLst/>
              <a:ahLst/>
              <a:cxnLst/>
              <a:rect l="l" t="t" r="r" b="b"/>
              <a:pathLst>
                <a:path w="1203" h="1204" extrusionOk="0">
                  <a:moveTo>
                    <a:pt x="603" y="408"/>
                  </a:moveTo>
                  <a:cubicBezTo>
                    <a:pt x="709" y="408"/>
                    <a:pt x="795" y="494"/>
                    <a:pt x="795" y="600"/>
                  </a:cubicBezTo>
                  <a:cubicBezTo>
                    <a:pt x="795" y="707"/>
                    <a:pt x="709" y="796"/>
                    <a:pt x="603" y="796"/>
                  </a:cubicBezTo>
                  <a:cubicBezTo>
                    <a:pt x="497" y="796"/>
                    <a:pt x="408" y="707"/>
                    <a:pt x="408" y="600"/>
                  </a:cubicBezTo>
                  <a:cubicBezTo>
                    <a:pt x="408" y="494"/>
                    <a:pt x="497" y="408"/>
                    <a:pt x="603" y="408"/>
                  </a:cubicBezTo>
                  <a:close/>
                  <a:moveTo>
                    <a:pt x="603" y="1"/>
                  </a:moveTo>
                  <a:cubicBezTo>
                    <a:pt x="271" y="1"/>
                    <a:pt x="1" y="271"/>
                    <a:pt x="1" y="600"/>
                  </a:cubicBezTo>
                  <a:cubicBezTo>
                    <a:pt x="1" y="933"/>
                    <a:pt x="271" y="1203"/>
                    <a:pt x="603" y="1203"/>
                  </a:cubicBezTo>
                  <a:cubicBezTo>
                    <a:pt x="935" y="1203"/>
                    <a:pt x="1203" y="933"/>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2" name="Google Shape;892;p60"/>
            <p:cNvSpPr/>
            <p:nvPr/>
          </p:nvSpPr>
          <p:spPr>
            <a:xfrm>
              <a:off x="7160372" y="1412699"/>
              <a:ext cx="52335" cy="52401"/>
            </a:xfrm>
            <a:custGeom>
              <a:avLst/>
              <a:gdLst/>
              <a:ahLst/>
              <a:cxnLst/>
              <a:rect l="l" t="t" r="r" b="b"/>
              <a:pathLst>
                <a:path w="795" h="796" extrusionOk="0">
                  <a:moveTo>
                    <a:pt x="398" y="1"/>
                  </a:moveTo>
                  <a:cubicBezTo>
                    <a:pt x="178" y="1"/>
                    <a:pt x="1" y="179"/>
                    <a:pt x="1" y="398"/>
                  </a:cubicBezTo>
                  <a:cubicBezTo>
                    <a:pt x="1" y="617"/>
                    <a:pt x="178" y="796"/>
                    <a:pt x="398" y="796"/>
                  </a:cubicBezTo>
                  <a:cubicBezTo>
                    <a:pt x="617" y="796"/>
                    <a:pt x="795" y="617"/>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3" name="Google Shape;893;p60"/>
            <p:cNvSpPr/>
            <p:nvPr/>
          </p:nvSpPr>
          <p:spPr>
            <a:xfrm>
              <a:off x="7146877" y="1399401"/>
              <a:ext cx="79193" cy="79259"/>
            </a:xfrm>
            <a:custGeom>
              <a:avLst/>
              <a:gdLst/>
              <a:ahLst/>
              <a:cxnLst/>
              <a:rect l="l" t="t" r="r" b="b"/>
              <a:pathLst>
                <a:path w="1203" h="1204" extrusionOk="0">
                  <a:moveTo>
                    <a:pt x="603" y="408"/>
                  </a:moveTo>
                  <a:cubicBezTo>
                    <a:pt x="709" y="408"/>
                    <a:pt x="794" y="494"/>
                    <a:pt x="794" y="600"/>
                  </a:cubicBezTo>
                  <a:cubicBezTo>
                    <a:pt x="794" y="707"/>
                    <a:pt x="709" y="796"/>
                    <a:pt x="603" y="796"/>
                  </a:cubicBezTo>
                  <a:cubicBezTo>
                    <a:pt x="497" y="796"/>
                    <a:pt x="407" y="707"/>
                    <a:pt x="407" y="600"/>
                  </a:cubicBezTo>
                  <a:cubicBezTo>
                    <a:pt x="407" y="494"/>
                    <a:pt x="497" y="408"/>
                    <a:pt x="603" y="408"/>
                  </a:cubicBezTo>
                  <a:close/>
                  <a:moveTo>
                    <a:pt x="603" y="1"/>
                  </a:moveTo>
                  <a:cubicBezTo>
                    <a:pt x="271" y="1"/>
                    <a:pt x="0" y="271"/>
                    <a:pt x="0" y="600"/>
                  </a:cubicBezTo>
                  <a:cubicBezTo>
                    <a:pt x="0" y="933"/>
                    <a:pt x="271" y="1203"/>
                    <a:pt x="603" y="1203"/>
                  </a:cubicBezTo>
                  <a:cubicBezTo>
                    <a:pt x="935" y="1203"/>
                    <a:pt x="1202" y="933"/>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4" name="Google Shape;894;p60"/>
            <p:cNvSpPr/>
            <p:nvPr/>
          </p:nvSpPr>
          <p:spPr>
            <a:xfrm>
              <a:off x="7644495" y="573614"/>
              <a:ext cx="52401" cy="52401"/>
            </a:xfrm>
            <a:custGeom>
              <a:avLst/>
              <a:gdLst/>
              <a:ahLst/>
              <a:cxnLst/>
              <a:rect l="l" t="t" r="r" b="b"/>
              <a:pathLst>
                <a:path w="796" h="796" extrusionOk="0">
                  <a:moveTo>
                    <a:pt x="399" y="0"/>
                  </a:moveTo>
                  <a:cubicBezTo>
                    <a:pt x="179" y="0"/>
                    <a:pt x="1" y="178"/>
                    <a:pt x="1" y="397"/>
                  </a:cubicBezTo>
                  <a:cubicBezTo>
                    <a:pt x="1" y="617"/>
                    <a:pt x="179" y="795"/>
                    <a:pt x="399" y="795"/>
                  </a:cubicBezTo>
                  <a:cubicBezTo>
                    <a:pt x="617" y="795"/>
                    <a:pt x="796" y="617"/>
                    <a:pt x="796" y="397"/>
                  </a:cubicBezTo>
                  <a:cubicBezTo>
                    <a:pt x="796" y="178"/>
                    <a:pt x="617"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5" name="Google Shape;895;p60"/>
            <p:cNvSpPr/>
            <p:nvPr/>
          </p:nvSpPr>
          <p:spPr>
            <a:xfrm>
              <a:off x="7631263" y="560250"/>
              <a:ext cx="79193" cy="78996"/>
            </a:xfrm>
            <a:custGeom>
              <a:avLst/>
              <a:gdLst/>
              <a:ahLst/>
              <a:cxnLst/>
              <a:rect l="l" t="t" r="r" b="b"/>
              <a:pathLst>
                <a:path w="1203" h="1200" extrusionOk="0">
                  <a:moveTo>
                    <a:pt x="600" y="409"/>
                  </a:moveTo>
                  <a:cubicBezTo>
                    <a:pt x="706" y="409"/>
                    <a:pt x="795" y="494"/>
                    <a:pt x="795" y="600"/>
                  </a:cubicBezTo>
                  <a:cubicBezTo>
                    <a:pt x="795" y="706"/>
                    <a:pt x="706" y="793"/>
                    <a:pt x="600" y="793"/>
                  </a:cubicBezTo>
                  <a:cubicBezTo>
                    <a:pt x="494" y="793"/>
                    <a:pt x="407" y="706"/>
                    <a:pt x="407" y="600"/>
                  </a:cubicBezTo>
                  <a:cubicBezTo>
                    <a:pt x="407" y="494"/>
                    <a:pt x="494" y="409"/>
                    <a:pt x="600" y="409"/>
                  </a:cubicBezTo>
                  <a:close/>
                  <a:moveTo>
                    <a:pt x="600" y="1"/>
                  </a:moveTo>
                  <a:cubicBezTo>
                    <a:pt x="271" y="1"/>
                    <a:pt x="0" y="268"/>
                    <a:pt x="0" y="600"/>
                  </a:cubicBezTo>
                  <a:cubicBezTo>
                    <a:pt x="0" y="932"/>
                    <a:pt x="271" y="1200"/>
                    <a:pt x="600" y="1200"/>
                  </a:cubicBezTo>
                  <a:cubicBezTo>
                    <a:pt x="932" y="1200"/>
                    <a:pt x="1202" y="932"/>
                    <a:pt x="1202" y="600"/>
                  </a:cubicBezTo>
                  <a:cubicBezTo>
                    <a:pt x="1202"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6" name="Google Shape;896;p60"/>
            <p:cNvSpPr/>
            <p:nvPr/>
          </p:nvSpPr>
          <p:spPr>
            <a:xfrm>
              <a:off x="7965488" y="573614"/>
              <a:ext cx="52335" cy="52401"/>
            </a:xfrm>
            <a:custGeom>
              <a:avLst/>
              <a:gdLst/>
              <a:ahLst/>
              <a:cxnLst/>
              <a:rect l="l" t="t" r="r" b="b"/>
              <a:pathLst>
                <a:path w="795" h="796" extrusionOk="0">
                  <a:moveTo>
                    <a:pt x="397" y="0"/>
                  </a:moveTo>
                  <a:cubicBezTo>
                    <a:pt x="178" y="0"/>
                    <a:pt x="0" y="178"/>
                    <a:pt x="0" y="397"/>
                  </a:cubicBezTo>
                  <a:cubicBezTo>
                    <a:pt x="0" y="617"/>
                    <a:pt x="178" y="795"/>
                    <a:pt x="397" y="795"/>
                  </a:cubicBezTo>
                  <a:cubicBezTo>
                    <a:pt x="617" y="795"/>
                    <a:pt x="794" y="617"/>
                    <a:pt x="794" y="397"/>
                  </a:cubicBezTo>
                  <a:cubicBezTo>
                    <a:pt x="794" y="178"/>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7" name="Google Shape;897;p60"/>
            <p:cNvSpPr/>
            <p:nvPr/>
          </p:nvSpPr>
          <p:spPr>
            <a:xfrm>
              <a:off x="7952124" y="560250"/>
              <a:ext cx="79193" cy="78996"/>
            </a:xfrm>
            <a:custGeom>
              <a:avLst/>
              <a:gdLst/>
              <a:ahLst/>
              <a:cxnLst/>
              <a:rect l="l" t="t" r="r" b="b"/>
              <a:pathLst>
                <a:path w="1203" h="1200" extrusionOk="0">
                  <a:moveTo>
                    <a:pt x="600" y="409"/>
                  </a:moveTo>
                  <a:cubicBezTo>
                    <a:pt x="710" y="409"/>
                    <a:pt x="795" y="494"/>
                    <a:pt x="795" y="600"/>
                  </a:cubicBezTo>
                  <a:cubicBezTo>
                    <a:pt x="795" y="706"/>
                    <a:pt x="710" y="793"/>
                    <a:pt x="600" y="793"/>
                  </a:cubicBezTo>
                  <a:cubicBezTo>
                    <a:pt x="494" y="793"/>
                    <a:pt x="409" y="706"/>
                    <a:pt x="409" y="600"/>
                  </a:cubicBezTo>
                  <a:cubicBezTo>
                    <a:pt x="409" y="494"/>
                    <a:pt x="494" y="409"/>
                    <a:pt x="600" y="409"/>
                  </a:cubicBezTo>
                  <a:close/>
                  <a:moveTo>
                    <a:pt x="600" y="1"/>
                  </a:moveTo>
                  <a:cubicBezTo>
                    <a:pt x="271" y="1"/>
                    <a:pt x="1" y="268"/>
                    <a:pt x="1" y="600"/>
                  </a:cubicBezTo>
                  <a:cubicBezTo>
                    <a:pt x="1" y="932"/>
                    <a:pt x="271" y="1200"/>
                    <a:pt x="600" y="1200"/>
                  </a:cubicBezTo>
                  <a:cubicBezTo>
                    <a:pt x="932" y="1200"/>
                    <a:pt x="1203" y="932"/>
                    <a:pt x="1203" y="600"/>
                  </a:cubicBezTo>
                  <a:cubicBezTo>
                    <a:pt x="1203"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8" name="Google Shape;898;p60"/>
            <p:cNvSpPr/>
            <p:nvPr/>
          </p:nvSpPr>
          <p:spPr>
            <a:xfrm>
              <a:off x="8126248" y="854121"/>
              <a:ext cx="52401" cy="52401"/>
            </a:xfrm>
            <a:custGeom>
              <a:avLst/>
              <a:gdLst/>
              <a:ahLst/>
              <a:cxnLst/>
              <a:rect l="l" t="t" r="r" b="b"/>
              <a:pathLst>
                <a:path w="796" h="796" extrusionOk="0">
                  <a:moveTo>
                    <a:pt x="398" y="0"/>
                  </a:moveTo>
                  <a:cubicBezTo>
                    <a:pt x="178" y="0"/>
                    <a:pt x="0" y="179"/>
                    <a:pt x="0" y="398"/>
                  </a:cubicBezTo>
                  <a:cubicBezTo>
                    <a:pt x="0" y="617"/>
                    <a:pt x="178"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9" name="Google Shape;899;p60"/>
            <p:cNvSpPr/>
            <p:nvPr/>
          </p:nvSpPr>
          <p:spPr>
            <a:xfrm>
              <a:off x="8112950" y="840559"/>
              <a:ext cx="79193" cy="79259"/>
            </a:xfrm>
            <a:custGeom>
              <a:avLst/>
              <a:gdLst/>
              <a:ahLst/>
              <a:cxnLst/>
              <a:rect l="l" t="t" r="r" b="b"/>
              <a:pathLst>
                <a:path w="1203" h="1204" extrusionOk="0">
                  <a:moveTo>
                    <a:pt x="600" y="409"/>
                  </a:moveTo>
                  <a:cubicBezTo>
                    <a:pt x="706" y="409"/>
                    <a:pt x="795" y="497"/>
                    <a:pt x="795" y="604"/>
                  </a:cubicBezTo>
                  <a:cubicBezTo>
                    <a:pt x="795" y="710"/>
                    <a:pt x="706" y="796"/>
                    <a:pt x="600" y="796"/>
                  </a:cubicBezTo>
                  <a:cubicBezTo>
                    <a:pt x="494" y="796"/>
                    <a:pt x="408" y="710"/>
                    <a:pt x="408" y="604"/>
                  </a:cubicBezTo>
                  <a:cubicBezTo>
                    <a:pt x="408" y="497"/>
                    <a:pt x="494" y="409"/>
                    <a:pt x="600" y="409"/>
                  </a:cubicBezTo>
                  <a:close/>
                  <a:moveTo>
                    <a:pt x="600" y="1"/>
                  </a:moveTo>
                  <a:cubicBezTo>
                    <a:pt x="268" y="1"/>
                    <a:pt x="1" y="271"/>
                    <a:pt x="1" y="604"/>
                  </a:cubicBezTo>
                  <a:cubicBezTo>
                    <a:pt x="1" y="936"/>
                    <a:pt x="268" y="1204"/>
                    <a:pt x="600" y="1204"/>
                  </a:cubicBezTo>
                  <a:cubicBezTo>
                    <a:pt x="932" y="1204"/>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0" name="Google Shape;900;p60"/>
            <p:cNvSpPr/>
            <p:nvPr/>
          </p:nvSpPr>
          <p:spPr>
            <a:xfrm>
              <a:off x="7970623" y="1139631"/>
              <a:ext cx="52401" cy="52401"/>
            </a:xfrm>
            <a:custGeom>
              <a:avLst/>
              <a:gdLst/>
              <a:ahLst/>
              <a:cxnLst/>
              <a:rect l="l" t="t" r="r" b="b"/>
              <a:pathLst>
                <a:path w="796" h="796" extrusionOk="0">
                  <a:moveTo>
                    <a:pt x="398" y="0"/>
                  </a:moveTo>
                  <a:cubicBezTo>
                    <a:pt x="179" y="0"/>
                    <a:pt x="0" y="179"/>
                    <a:pt x="0" y="398"/>
                  </a:cubicBezTo>
                  <a:cubicBezTo>
                    <a:pt x="0" y="617"/>
                    <a:pt x="179"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1" name="Google Shape;901;p60"/>
            <p:cNvSpPr/>
            <p:nvPr/>
          </p:nvSpPr>
          <p:spPr>
            <a:xfrm>
              <a:off x="7957325" y="1126069"/>
              <a:ext cx="79193" cy="79259"/>
            </a:xfrm>
            <a:custGeom>
              <a:avLst/>
              <a:gdLst/>
              <a:ahLst/>
              <a:cxnLst/>
              <a:rect l="l" t="t" r="r" b="b"/>
              <a:pathLst>
                <a:path w="1203" h="1204" extrusionOk="0">
                  <a:moveTo>
                    <a:pt x="600" y="408"/>
                  </a:moveTo>
                  <a:cubicBezTo>
                    <a:pt x="706" y="408"/>
                    <a:pt x="795" y="497"/>
                    <a:pt x="795" y="604"/>
                  </a:cubicBezTo>
                  <a:cubicBezTo>
                    <a:pt x="795" y="710"/>
                    <a:pt x="706" y="796"/>
                    <a:pt x="600" y="796"/>
                  </a:cubicBezTo>
                  <a:cubicBezTo>
                    <a:pt x="494" y="796"/>
                    <a:pt x="408" y="710"/>
                    <a:pt x="408" y="604"/>
                  </a:cubicBezTo>
                  <a:cubicBezTo>
                    <a:pt x="408" y="497"/>
                    <a:pt x="494" y="408"/>
                    <a:pt x="600" y="408"/>
                  </a:cubicBezTo>
                  <a:close/>
                  <a:moveTo>
                    <a:pt x="600" y="1"/>
                  </a:moveTo>
                  <a:cubicBezTo>
                    <a:pt x="271" y="1"/>
                    <a:pt x="1" y="271"/>
                    <a:pt x="1" y="604"/>
                  </a:cubicBezTo>
                  <a:cubicBezTo>
                    <a:pt x="1" y="936"/>
                    <a:pt x="271" y="1203"/>
                    <a:pt x="600" y="1203"/>
                  </a:cubicBezTo>
                  <a:cubicBezTo>
                    <a:pt x="932" y="1203"/>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2" name="Google Shape;902;p60"/>
            <p:cNvSpPr/>
            <p:nvPr/>
          </p:nvSpPr>
          <p:spPr>
            <a:xfrm>
              <a:off x="8131383" y="1420203"/>
              <a:ext cx="52401" cy="52335"/>
            </a:xfrm>
            <a:custGeom>
              <a:avLst/>
              <a:gdLst/>
              <a:ahLst/>
              <a:cxnLst/>
              <a:rect l="l" t="t" r="r" b="b"/>
              <a:pathLst>
                <a:path w="796" h="795" extrusionOk="0">
                  <a:moveTo>
                    <a:pt x="399" y="0"/>
                  </a:moveTo>
                  <a:cubicBezTo>
                    <a:pt x="179" y="0"/>
                    <a:pt x="1" y="178"/>
                    <a:pt x="1" y="397"/>
                  </a:cubicBezTo>
                  <a:cubicBezTo>
                    <a:pt x="1" y="617"/>
                    <a:pt x="179" y="794"/>
                    <a:pt x="399" y="794"/>
                  </a:cubicBezTo>
                  <a:cubicBezTo>
                    <a:pt x="618" y="794"/>
                    <a:pt x="796" y="617"/>
                    <a:pt x="796" y="397"/>
                  </a:cubicBezTo>
                  <a:cubicBezTo>
                    <a:pt x="796" y="178"/>
                    <a:pt x="618"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3" name="Google Shape;903;p60"/>
            <p:cNvSpPr/>
            <p:nvPr/>
          </p:nvSpPr>
          <p:spPr>
            <a:xfrm>
              <a:off x="8118085" y="1406642"/>
              <a:ext cx="79062" cy="79193"/>
            </a:xfrm>
            <a:custGeom>
              <a:avLst/>
              <a:gdLst/>
              <a:ahLst/>
              <a:cxnLst/>
              <a:rect l="l" t="t" r="r" b="b"/>
              <a:pathLst>
                <a:path w="1201" h="1203" extrusionOk="0">
                  <a:moveTo>
                    <a:pt x="601" y="408"/>
                  </a:moveTo>
                  <a:cubicBezTo>
                    <a:pt x="707" y="408"/>
                    <a:pt x="792" y="494"/>
                    <a:pt x="792" y="603"/>
                  </a:cubicBezTo>
                  <a:cubicBezTo>
                    <a:pt x="792" y="709"/>
                    <a:pt x="707" y="795"/>
                    <a:pt x="601" y="795"/>
                  </a:cubicBezTo>
                  <a:cubicBezTo>
                    <a:pt x="494" y="795"/>
                    <a:pt x="408" y="709"/>
                    <a:pt x="408" y="603"/>
                  </a:cubicBezTo>
                  <a:cubicBezTo>
                    <a:pt x="408" y="494"/>
                    <a:pt x="494" y="408"/>
                    <a:pt x="601" y="408"/>
                  </a:cubicBezTo>
                  <a:close/>
                  <a:moveTo>
                    <a:pt x="601" y="1"/>
                  </a:moveTo>
                  <a:cubicBezTo>
                    <a:pt x="268" y="1"/>
                    <a:pt x="1" y="271"/>
                    <a:pt x="1" y="603"/>
                  </a:cubicBezTo>
                  <a:cubicBezTo>
                    <a:pt x="1" y="932"/>
                    <a:pt x="268" y="1203"/>
                    <a:pt x="601" y="1203"/>
                  </a:cubicBezTo>
                  <a:cubicBezTo>
                    <a:pt x="933" y="1203"/>
                    <a:pt x="1200" y="932"/>
                    <a:pt x="1200" y="603"/>
                  </a:cubicBezTo>
                  <a:cubicBezTo>
                    <a:pt x="1200" y="271"/>
                    <a:pt x="933" y="1"/>
                    <a:pt x="601"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4" name="Google Shape;904;p60"/>
            <p:cNvSpPr/>
            <p:nvPr/>
          </p:nvSpPr>
          <p:spPr>
            <a:xfrm>
              <a:off x="7970623" y="1697550"/>
              <a:ext cx="52401" cy="52335"/>
            </a:xfrm>
            <a:custGeom>
              <a:avLst/>
              <a:gdLst/>
              <a:ahLst/>
              <a:cxnLst/>
              <a:rect l="l" t="t" r="r" b="b"/>
              <a:pathLst>
                <a:path w="796" h="795" extrusionOk="0">
                  <a:moveTo>
                    <a:pt x="398" y="1"/>
                  </a:moveTo>
                  <a:cubicBezTo>
                    <a:pt x="179" y="1"/>
                    <a:pt x="0" y="178"/>
                    <a:pt x="0" y="398"/>
                  </a:cubicBezTo>
                  <a:cubicBezTo>
                    <a:pt x="0" y="617"/>
                    <a:pt x="179" y="795"/>
                    <a:pt x="398" y="795"/>
                  </a:cubicBezTo>
                  <a:cubicBezTo>
                    <a:pt x="617" y="795"/>
                    <a:pt x="795" y="617"/>
                    <a:pt x="795" y="398"/>
                  </a:cubicBezTo>
                  <a:cubicBezTo>
                    <a:pt x="795" y="178"/>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5" name="Google Shape;905;p60"/>
            <p:cNvSpPr/>
            <p:nvPr/>
          </p:nvSpPr>
          <p:spPr>
            <a:xfrm>
              <a:off x="7957325" y="1684055"/>
              <a:ext cx="79193" cy="79193"/>
            </a:xfrm>
            <a:custGeom>
              <a:avLst/>
              <a:gdLst/>
              <a:ahLst/>
              <a:cxnLst/>
              <a:rect l="l" t="t" r="r" b="b"/>
              <a:pathLst>
                <a:path w="1203" h="1203" extrusionOk="0">
                  <a:moveTo>
                    <a:pt x="600" y="407"/>
                  </a:moveTo>
                  <a:cubicBezTo>
                    <a:pt x="706" y="407"/>
                    <a:pt x="795" y="497"/>
                    <a:pt x="795" y="603"/>
                  </a:cubicBezTo>
                  <a:cubicBezTo>
                    <a:pt x="795" y="709"/>
                    <a:pt x="706" y="794"/>
                    <a:pt x="600" y="794"/>
                  </a:cubicBezTo>
                  <a:cubicBezTo>
                    <a:pt x="494" y="794"/>
                    <a:pt x="408" y="709"/>
                    <a:pt x="408" y="603"/>
                  </a:cubicBezTo>
                  <a:cubicBezTo>
                    <a:pt x="408" y="497"/>
                    <a:pt x="494" y="407"/>
                    <a:pt x="600" y="407"/>
                  </a:cubicBezTo>
                  <a:close/>
                  <a:moveTo>
                    <a:pt x="600" y="0"/>
                  </a:moveTo>
                  <a:cubicBezTo>
                    <a:pt x="271" y="0"/>
                    <a:pt x="1" y="271"/>
                    <a:pt x="1" y="603"/>
                  </a:cubicBezTo>
                  <a:cubicBezTo>
                    <a:pt x="1" y="932"/>
                    <a:pt x="271" y="1202"/>
                    <a:pt x="600" y="1202"/>
                  </a:cubicBezTo>
                  <a:cubicBezTo>
                    <a:pt x="932" y="1202"/>
                    <a:pt x="1203" y="932"/>
                    <a:pt x="1203" y="603"/>
                  </a:cubicBezTo>
                  <a:cubicBezTo>
                    <a:pt x="1203" y="271"/>
                    <a:pt x="932" y="0"/>
                    <a:pt x="600"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6" name="Google Shape;906;p60"/>
            <p:cNvSpPr/>
            <p:nvPr/>
          </p:nvSpPr>
          <p:spPr>
            <a:xfrm>
              <a:off x="7649696" y="1697550"/>
              <a:ext cx="52401" cy="52335"/>
            </a:xfrm>
            <a:custGeom>
              <a:avLst/>
              <a:gdLst/>
              <a:ahLst/>
              <a:cxnLst/>
              <a:rect l="l" t="t" r="r" b="b"/>
              <a:pathLst>
                <a:path w="796" h="795" extrusionOk="0">
                  <a:moveTo>
                    <a:pt x="399" y="1"/>
                  </a:moveTo>
                  <a:cubicBezTo>
                    <a:pt x="179" y="1"/>
                    <a:pt x="1" y="178"/>
                    <a:pt x="1" y="398"/>
                  </a:cubicBezTo>
                  <a:cubicBezTo>
                    <a:pt x="1" y="617"/>
                    <a:pt x="179" y="795"/>
                    <a:pt x="399" y="795"/>
                  </a:cubicBezTo>
                  <a:cubicBezTo>
                    <a:pt x="617" y="795"/>
                    <a:pt x="796" y="617"/>
                    <a:pt x="796" y="398"/>
                  </a:cubicBezTo>
                  <a:cubicBezTo>
                    <a:pt x="796" y="178"/>
                    <a:pt x="617" y="1"/>
                    <a:pt x="399"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7" name="Google Shape;907;p60"/>
            <p:cNvSpPr/>
            <p:nvPr/>
          </p:nvSpPr>
          <p:spPr>
            <a:xfrm>
              <a:off x="7636398" y="1684055"/>
              <a:ext cx="79259" cy="79193"/>
            </a:xfrm>
            <a:custGeom>
              <a:avLst/>
              <a:gdLst/>
              <a:ahLst/>
              <a:cxnLst/>
              <a:rect l="l" t="t" r="r" b="b"/>
              <a:pathLst>
                <a:path w="1204" h="1203" extrusionOk="0">
                  <a:moveTo>
                    <a:pt x="601" y="407"/>
                  </a:moveTo>
                  <a:cubicBezTo>
                    <a:pt x="707" y="407"/>
                    <a:pt x="796" y="497"/>
                    <a:pt x="796" y="603"/>
                  </a:cubicBezTo>
                  <a:cubicBezTo>
                    <a:pt x="796" y="709"/>
                    <a:pt x="707" y="794"/>
                    <a:pt x="601" y="794"/>
                  </a:cubicBezTo>
                  <a:cubicBezTo>
                    <a:pt x="494" y="794"/>
                    <a:pt x="408" y="709"/>
                    <a:pt x="408" y="603"/>
                  </a:cubicBezTo>
                  <a:cubicBezTo>
                    <a:pt x="408" y="497"/>
                    <a:pt x="494" y="407"/>
                    <a:pt x="601" y="407"/>
                  </a:cubicBezTo>
                  <a:close/>
                  <a:moveTo>
                    <a:pt x="601" y="0"/>
                  </a:moveTo>
                  <a:cubicBezTo>
                    <a:pt x="272" y="0"/>
                    <a:pt x="1" y="271"/>
                    <a:pt x="1" y="603"/>
                  </a:cubicBezTo>
                  <a:cubicBezTo>
                    <a:pt x="1" y="932"/>
                    <a:pt x="272" y="1202"/>
                    <a:pt x="601" y="1202"/>
                  </a:cubicBezTo>
                  <a:cubicBezTo>
                    <a:pt x="933" y="1202"/>
                    <a:pt x="1203" y="932"/>
                    <a:pt x="1203" y="603"/>
                  </a:cubicBezTo>
                  <a:cubicBezTo>
                    <a:pt x="1203" y="271"/>
                    <a:pt x="933" y="0"/>
                    <a:pt x="601"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908" name="Google Shape;908;p60"/>
          <p:cNvGrpSpPr/>
          <p:nvPr/>
        </p:nvGrpSpPr>
        <p:grpSpPr>
          <a:xfrm>
            <a:off x="8402918" y="3989884"/>
            <a:ext cx="3783723" cy="2801847"/>
            <a:chOff x="6091468" y="2997790"/>
            <a:chExt cx="2837792" cy="2101385"/>
          </a:xfrm>
        </p:grpSpPr>
        <p:sp>
          <p:nvSpPr>
            <p:cNvPr id="909" name="Google Shape;909;p60"/>
            <p:cNvSpPr/>
            <p:nvPr/>
          </p:nvSpPr>
          <p:spPr>
            <a:xfrm>
              <a:off x="7503959" y="4600853"/>
              <a:ext cx="1425300" cy="87600"/>
            </a:xfrm>
            <a:prstGeom prst="ellipse">
              <a:avLst/>
            </a:pr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10" name="Google Shape;910;p60"/>
            <p:cNvSpPr/>
            <p:nvPr/>
          </p:nvSpPr>
          <p:spPr>
            <a:xfrm>
              <a:off x="7919336" y="4288335"/>
              <a:ext cx="153437" cy="350517"/>
            </a:xfrm>
            <a:custGeom>
              <a:avLst/>
              <a:gdLst/>
              <a:ahLst/>
              <a:cxnLst/>
              <a:rect l="l" t="t" r="r" b="b"/>
              <a:pathLst>
                <a:path w="3449" h="7879" extrusionOk="0">
                  <a:moveTo>
                    <a:pt x="247" y="0"/>
                  </a:moveTo>
                  <a:cubicBezTo>
                    <a:pt x="109" y="0"/>
                    <a:pt x="0" y="110"/>
                    <a:pt x="0" y="247"/>
                  </a:cubicBezTo>
                  <a:lnTo>
                    <a:pt x="0" y="7879"/>
                  </a:lnTo>
                  <a:lnTo>
                    <a:pt x="3449" y="7879"/>
                  </a:lnTo>
                  <a:lnTo>
                    <a:pt x="3449" y="247"/>
                  </a:lnTo>
                  <a:cubicBezTo>
                    <a:pt x="3449" y="110"/>
                    <a:pt x="3340" y="0"/>
                    <a:pt x="320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1" name="Google Shape;911;p60"/>
            <p:cNvSpPr/>
            <p:nvPr/>
          </p:nvSpPr>
          <p:spPr>
            <a:xfrm>
              <a:off x="7922050" y="3240248"/>
              <a:ext cx="160644" cy="49114"/>
            </a:xfrm>
            <a:custGeom>
              <a:avLst/>
              <a:gdLst/>
              <a:ahLst/>
              <a:cxnLst/>
              <a:rect l="l" t="t" r="r" b="b"/>
              <a:pathLst>
                <a:path w="3611" h="1104" extrusionOk="0">
                  <a:moveTo>
                    <a:pt x="1" y="0"/>
                  </a:moveTo>
                  <a:lnTo>
                    <a:pt x="1" y="1104"/>
                  </a:lnTo>
                  <a:cubicBezTo>
                    <a:pt x="1185" y="833"/>
                    <a:pt x="2406" y="727"/>
                    <a:pt x="3611" y="569"/>
                  </a:cubicBezTo>
                  <a:lnTo>
                    <a:pt x="3611" y="0"/>
                  </a:ln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2" name="Google Shape;912;p60"/>
            <p:cNvSpPr/>
            <p:nvPr/>
          </p:nvSpPr>
          <p:spPr>
            <a:xfrm>
              <a:off x="7719050" y="3373445"/>
              <a:ext cx="566637" cy="643022"/>
            </a:xfrm>
            <a:custGeom>
              <a:avLst/>
              <a:gdLst/>
              <a:ahLst/>
              <a:cxnLst/>
              <a:rect l="l" t="t" r="r" b="b"/>
              <a:pathLst>
                <a:path w="12737" h="14454" extrusionOk="0">
                  <a:moveTo>
                    <a:pt x="8174" y="1"/>
                  </a:moveTo>
                  <a:cubicBezTo>
                    <a:pt x="6982" y="361"/>
                    <a:pt x="5797" y="744"/>
                    <a:pt x="4564" y="929"/>
                  </a:cubicBezTo>
                  <a:lnTo>
                    <a:pt x="4564" y="1980"/>
                  </a:lnTo>
                  <a:cubicBezTo>
                    <a:pt x="1925" y="2758"/>
                    <a:pt x="1" y="5198"/>
                    <a:pt x="1" y="8089"/>
                  </a:cubicBezTo>
                  <a:cubicBezTo>
                    <a:pt x="1" y="11604"/>
                    <a:pt x="2854" y="14453"/>
                    <a:pt x="6368" y="14453"/>
                  </a:cubicBezTo>
                  <a:cubicBezTo>
                    <a:pt x="9887" y="14453"/>
                    <a:pt x="12737" y="11604"/>
                    <a:pt x="12737" y="8089"/>
                  </a:cubicBezTo>
                  <a:cubicBezTo>
                    <a:pt x="12737" y="5198"/>
                    <a:pt x="10812" y="2758"/>
                    <a:pt x="8174" y="1980"/>
                  </a:cubicBezTo>
                  <a:lnTo>
                    <a:pt x="8174"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3" name="Google Shape;913;p60"/>
            <p:cNvSpPr/>
            <p:nvPr/>
          </p:nvSpPr>
          <p:spPr>
            <a:xfrm>
              <a:off x="7922050" y="3335052"/>
              <a:ext cx="160644" cy="79722"/>
            </a:xfrm>
            <a:custGeom>
              <a:avLst/>
              <a:gdLst/>
              <a:ahLst/>
              <a:cxnLst/>
              <a:rect l="l" t="t" r="r" b="b"/>
              <a:pathLst>
                <a:path w="3611" h="1792" extrusionOk="0">
                  <a:moveTo>
                    <a:pt x="1823" y="0"/>
                  </a:moveTo>
                  <a:cubicBezTo>
                    <a:pt x="1215" y="0"/>
                    <a:pt x="607" y="22"/>
                    <a:pt x="1" y="86"/>
                  </a:cubicBezTo>
                  <a:lnTo>
                    <a:pt x="1" y="1792"/>
                  </a:lnTo>
                  <a:cubicBezTo>
                    <a:pt x="1234" y="1607"/>
                    <a:pt x="2419" y="1224"/>
                    <a:pt x="3611" y="864"/>
                  </a:cubicBezTo>
                  <a:lnTo>
                    <a:pt x="3611" y="45"/>
                  </a:lnTo>
                  <a:cubicBezTo>
                    <a:pt x="3015" y="21"/>
                    <a:pt x="2419" y="0"/>
                    <a:pt x="1823" y="0"/>
                  </a:cubicBez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4" name="Google Shape;914;p60"/>
            <p:cNvSpPr/>
            <p:nvPr/>
          </p:nvSpPr>
          <p:spPr>
            <a:xfrm>
              <a:off x="7922050" y="3265562"/>
              <a:ext cx="160644" cy="73315"/>
            </a:xfrm>
            <a:custGeom>
              <a:avLst/>
              <a:gdLst/>
              <a:ahLst/>
              <a:cxnLst/>
              <a:rect l="l" t="t" r="r" b="b"/>
              <a:pathLst>
                <a:path w="3611" h="1648" extrusionOk="0">
                  <a:moveTo>
                    <a:pt x="3611" y="0"/>
                  </a:moveTo>
                  <a:cubicBezTo>
                    <a:pt x="2406" y="158"/>
                    <a:pt x="1185" y="264"/>
                    <a:pt x="1" y="535"/>
                  </a:cubicBezTo>
                  <a:lnTo>
                    <a:pt x="1" y="1648"/>
                  </a:lnTo>
                  <a:cubicBezTo>
                    <a:pt x="607" y="1584"/>
                    <a:pt x="1215" y="1562"/>
                    <a:pt x="1823" y="1562"/>
                  </a:cubicBezTo>
                  <a:cubicBezTo>
                    <a:pt x="2419" y="1562"/>
                    <a:pt x="3015" y="1583"/>
                    <a:pt x="3611" y="1607"/>
                  </a:cubicBezTo>
                  <a:lnTo>
                    <a:pt x="361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5" name="Google Shape;915;p60"/>
            <p:cNvSpPr/>
            <p:nvPr/>
          </p:nvSpPr>
          <p:spPr>
            <a:xfrm>
              <a:off x="7737157" y="3651182"/>
              <a:ext cx="530380" cy="347136"/>
            </a:xfrm>
            <a:custGeom>
              <a:avLst/>
              <a:gdLst/>
              <a:ahLst/>
              <a:cxnLst/>
              <a:rect l="l" t="t" r="r" b="b"/>
              <a:pathLst>
                <a:path w="11922" h="7803" extrusionOk="0">
                  <a:moveTo>
                    <a:pt x="2606" y="1"/>
                  </a:moveTo>
                  <a:cubicBezTo>
                    <a:pt x="1760" y="1"/>
                    <a:pt x="919" y="172"/>
                    <a:pt x="155" y="513"/>
                  </a:cubicBezTo>
                  <a:cubicBezTo>
                    <a:pt x="56" y="942"/>
                    <a:pt x="1" y="1386"/>
                    <a:pt x="1" y="1846"/>
                  </a:cubicBezTo>
                  <a:cubicBezTo>
                    <a:pt x="1" y="5131"/>
                    <a:pt x="2677" y="7803"/>
                    <a:pt x="5961" y="7803"/>
                  </a:cubicBezTo>
                  <a:cubicBezTo>
                    <a:pt x="9247" y="7803"/>
                    <a:pt x="11922" y="5131"/>
                    <a:pt x="11922" y="1846"/>
                  </a:cubicBezTo>
                  <a:cubicBezTo>
                    <a:pt x="11922" y="1383"/>
                    <a:pt x="11868" y="934"/>
                    <a:pt x="11768" y="503"/>
                  </a:cubicBezTo>
                  <a:cubicBezTo>
                    <a:pt x="11107" y="777"/>
                    <a:pt x="10463" y="1095"/>
                    <a:pt x="9846" y="1325"/>
                  </a:cubicBezTo>
                  <a:cubicBezTo>
                    <a:pt x="9495" y="1421"/>
                    <a:pt x="9153" y="1462"/>
                    <a:pt x="8820" y="1462"/>
                  </a:cubicBezTo>
                  <a:cubicBezTo>
                    <a:pt x="7025" y="1462"/>
                    <a:pt x="5450" y="276"/>
                    <a:pt x="3732" y="102"/>
                  </a:cubicBezTo>
                  <a:cubicBezTo>
                    <a:pt x="3360" y="35"/>
                    <a:pt x="2982" y="1"/>
                    <a:pt x="26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6" name="Google Shape;916;p60"/>
            <p:cNvSpPr/>
            <p:nvPr/>
          </p:nvSpPr>
          <p:spPr>
            <a:xfrm>
              <a:off x="7895846" y="3236022"/>
              <a:ext cx="213095" cy="14636"/>
            </a:xfrm>
            <a:custGeom>
              <a:avLst/>
              <a:gdLst/>
              <a:ahLst/>
              <a:cxnLst/>
              <a:rect l="l" t="t" r="r" b="b"/>
              <a:pathLst>
                <a:path w="4790" h="329" extrusionOk="0">
                  <a:moveTo>
                    <a:pt x="0" y="0"/>
                  </a:moveTo>
                  <a:lnTo>
                    <a:pt x="0" y="95"/>
                  </a:lnTo>
                  <a:cubicBezTo>
                    <a:pt x="0" y="226"/>
                    <a:pt x="106" y="329"/>
                    <a:pt x="236" y="329"/>
                  </a:cubicBezTo>
                  <a:lnTo>
                    <a:pt x="4557" y="329"/>
                  </a:lnTo>
                  <a:cubicBezTo>
                    <a:pt x="4686" y="329"/>
                    <a:pt x="4789" y="226"/>
                    <a:pt x="4789" y="95"/>
                  </a:cubicBezTo>
                  <a:lnTo>
                    <a:pt x="4789"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7" name="Google Shape;917;p60"/>
            <p:cNvSpPr/>
            <p:nvPr/>
          </p:nvSpPr>
          <p:spPr>
            <a:xfrm>
              <a:off x="7897804" y="3510912"/>
              <a:ext cx="89642" cy="89642"/>
            </a:xfrm>
            <a:custGeom>
              <a:avLst/>
              <a:gdLst/>
              <a:ahLst/>
              <a:cxnLst/>
              <a:rect l="l" t="t" r="r" b="b"/>
              <a:pathLst>
                <a:path w="2015" h="2015" extrusionOk="0">
                  <a:moveTo>
                    <a:pt x="1008" y="0"/>
                  </a:moveTo>
                  <a:cubicBezTo>
                    <a:pt x="453" y="0"/>
                    <a:pt x="1" y="453"/>
                    <a:pt x="1" y="1008"/>
                  </a:cubicBezTo>
                  <a:cubicBezTo>
                    <a:pt x="1" y="1562"/>
                    <a:pt x="453" y="2015"/>
                    <a:pt x="1008" y="2015"/>
                  </a:cubicBezTo>
                  <a:cubicBezTo>
                    <a:pt x="1566" y="2015"/>
                    <a:pt x="2015" y="1562"/>
                    <a:pt x="2015" y="1008"/>
                  </a:cubicBezTo>
                  <a:cubicBezTo>
                    <a:pt x="2015" y="453"/>
                    <a:pt x="1566" y="0"/>
                    <a:pt x="100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8" name="Google Shape;918;p60"/>
            <p:cNvSpPr/>
            <p:nvPr/>
          </p:nvSpPr>
          <p:spPr>
            <a:xfrm>
              <a:off x="8029489" y="3480126"/>
              <a:ext cx="25180" cy="25180"/>
            </a:xfrm>
            <a:custGeom>
              <a:avLst/>
              <a:gdLst/>
              <a:ahLst/>
              <a:cxnLst/>
              <a:rect l="l" t="t" r="r" b="b"/>
              <a:pathLst>
                <a:path w="566" h="566" extrusionOk="0">
                  <a:moveTo>
                    <a:pt x="282" y="1"/>
                  </a:moveTo>
                  <a:cubicBezTo>
                    <a:pt x="127" y="1"/>
                    <a:pt x="0" y="128"/>
                    <a:pt x="0" y="281"/>
                  </a:cubicBezTo>
                  <a:cubicBezTo>
                    <a:pt x="0" y="439"/>
                    <a:pt x="127" y="566"/>
                    <a:pt x="282" y="566"/>
                  </a:cubicBezTo>
                  <a:cubicBezTo>
                    <a:pt x="439" y="566"/>
                    <a:pt x="566" y="439"/>
                    <a:pt x="566" y="281"/>
                  </a:cubicBezTo>
                  <a:cubicBezTo>
                    <a:pt x="566" y="128"/>
                    <a:pt x="439" y="1"/>
                    <a:pt x="28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9" name="Google Shape;919;p60"/>
            <p:cNvSpPr/>
            <p:nvPr/>
          </p:nvSpPr>
          <p:spPr>
            <a:xfrm>
              <a:off x="8046217" y="3578133"/>
              <a:ext cx="128836" cy="128836"/>
            </a:xfrm>
            <a:custGeom>
              <a:avLst/>
              <a:gdLst/>
              <a:ahLst/>
              <a:cxnLst/>
              <a:rect l="l" t="t" r="r" b="b"/>
              <a:pathLst>
                <a:path w="2896" h="2896" extrusionOk="0">
                  <a:moveTo>
                    <a:pt x="1450" y="0"/>
                  </a:moveTo>
                  <a:cubicBezTo>
                    <a:pt x="649" y="0"/>
                    <a:pt x="1" y="648"/>
                    <a:pt x="1" y="1449"/>
                  </a:cubicBezTo>
                  <a:cubicBezTo>
                    <a:pt x="1" y="2247"/>
                    <a:pt x="649" y="2895"/>
                    <a:pt x="1450" y="2895"/>
                  </a:cubicBezTo>
                  <a:cubicBezTo>
                    <a:pt x="2249" y="2895"/>
                    <a:pt x="2896" y="2247"/>
                    <a:pt x="2896" y="1449"/>
                  </a:cubicBezTo>
                  <a:cubicBezTo>
                    <a:pt x="2896" y="648"/>
                    <a:pt x="2249" y="0"/>
                    <a:pt x="145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0" name="Google Shape;920;p60"/>
            <p:cNvSpPr/>
            <p:nvPr/>
          </p:nvSpPr>
          <p:spPr>
            <a:xfrm>
              <a:off x="8010003" y="3151406"/>
              <a:ext cx="20153" cy="20153"/>
            </a:xfrm>
            <a:custGeom>
              <a:avLst/>
              <a:gdLst/>
              <a:ahLst/>
              <a:cxnLst/>
              <a:rect l="l" t="t" r="r" b="b"/>
              <a:pathLst>
                <a:path w="453" h="453" extrusionOk="0">
                  <a:moveTo>
                    <a:pt x="226" y="0"/>
                  </a:moveTo>
                  <a:cubicBezTo>
                    <a:pt x="103" y="0"/>
                    <a:pt x="0" y="103"/>
                    <a:pt x="0" y="227"/>
                  </a:cubicBezTo>
                  <a:cubicBezTo>
                    <a:pt x="0" y="353"/>
                    <a:pt x="103" y="453"/>
                    <a:pt x="226" y="453"/>
                  </a:cubicBezTo>
                  <a:cubicBezTo>
                    <a:pt x="350" y="453"/>
                    <a:pt x="452" y="353"/>
                    <a:pt x="452" y="227"/>
                  </a:cubicBezTo>
                  <a:cubicBezTo>
                    <a:pt x="452" y="103"/>
                    <a:pt x="350" y="0"/>
                    <a:pt x="2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1" name="Google Shape;921;p60"/>
            <p:cNvSpPr/>
            <p:nvPr/>
          </p:nvSpPr>
          <p:spPr>
            <a:xfrm>
              <a:off x="7919736" y="3064522"/>
              <a:ext cx="63617" cy="63617"/>
            </a:xfrm>
            <a:custGeom>
              <a:avLst/>
              <a:gdLst/>
              <a:ahLst/>
              <a:cxnLst/>
              <a:rect l="l" t="t" r="r" b="b"/>
              <a:pathLst>
                <a:path w="1430" h="1430" extrusionOk="0">
                  <a:moveTo>
                    <a:pt x="714" y="1"/>
                  </a:moveTo>
                  <a:cubicBezTo>
                    <a:pt x="320" y="1"/>
                    <a:pt x="1" y="323"/>
                    <a:pt x="1" y="717"/>
                  </a:cubicBezTo>
                  <a:cubicBezTo>
                    <a:pt x="1" y="1111"/>
                    <a:pt x="320" y="1430"/>
                    <a:pt x="714" y="1430"/>
                  </a:cubicBezTo>
                  <a:cubicBezTo>
                    <a:pt x="1111" y="1430"/>
                    <a:pt x="1430" y="1111"/>
                    <a:pt x="1430" y="717"/>
                  </a:cubicBezTo>
                  <a:cubicBezTo>
                    <a:pt x="1430" y="323"/>
                    <a:pt x="1111" y="1"/>
                    <a:pt x="71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2" name="Google Shape;922;p60"/>
            <p:cNvSpPr/>
            <p:nvPr/>
          </p:nvSpPr>
          <p:spPr>
            <a:xfrm>
              <a:off x="7993365" y="2997790"/>
              <a:ext cx="26737" cy="26692"/>
            </a:xfrm>
            <a:custGeom>
              <a:avLst/>
              <a:gdLst/>
              <a:ahLst/>
              <a:cxnLst/>
              <a:rect l="l" t="t" r="r" b="b"/>
              <a:pathLst>
                <a:path w="601" h="600" extrusionOk="0">
                  <a:moveTo>
                    <a:pt x="299" y="0"/>
                  </a:moveTo>
                  <a:cubicBezTo>
                    <a:pt x="134" y="0"/>
                    <a:pt x="1" y="134"/>
                    <a:pt x="1" y="299"/>
                  </a:cubicBezTo>
                  <a:cubicBezTo>
                    <a:pt x="1" y="467"/>
                    <a:pt x="134" y="600"/>
                    <a:pt x="299" y="600"/>
                  </a:cubicBezTo>
                  <a:cubicBezTo>
                    <a:pt x="466" y="600"/>
                    <a:pt x="600" y="467"/>
                    <a:pt x="600" y="299"/>
                  </a:cubicBezTo>
                  <a:cubicBezTo>
                    <a:pt x="600" y="134"/>
                    <a:pt x="466" y="0"/>
                    <a:pt x="2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3" name="Google Shape;923;p60"/>
            <p:cNvSpPr/>
            <p:nvPr/>
          </p:nvSpPr>
          <p:spPr>
            <a:xfrm>
              <a:off x="8276977" y="4529414"/>
              <a:ext cx="299668" cy="109751"/>
            </a:xfrm>
            <a:custGeom>
              <a:avLst/>
              <a:gdLst/>
              <a:ahLst/>
              <a:cxnLst/>
              <a:rect l="l" t="t" r="r" b="b"/>
              <a:pathLst>
                <a:path w="6736" h="2467" extrusionOk="0">
                  <a:moveTo>
                    <a:pt x="2834" y="0"/>
                  </a:moveTo>
                  <a:lnTo>
                    <a:pt x="141" y="2128"/>
                  </a:lnTo>
                  <a:cubicBezTo>
                    <a:pt x="1" y="2237"/>
                    <a:pt x="80" y="2467"/>
                    <a:pt x="261" y="2467"/>
                  </a:cubicBezTo>
                  <a:lnTo>
                    <a:pt x="6475" y="2467"/>
                  </a:lnTo>
                  <a:cubicBezTo>
                    <a:pt x="6657" y="2467"/>
                    <a:pt x="6735" y="2237"/>
                    <a:pt x="6595" y="2128"/>
                  </a:cubicBezTo>
                  <a:lnTo>
                    <a:pt x="3903"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24" name="Google Shape;924;p60"/>
            <p:cNvSpPr/>
            <p:nvPr/>
          </p:nvSpPr>
          <p:spPr>
            <a:xfrm>
              <a:off x="8401633" y="3329268"/>
              <a:ext cx="49426" cy="47869"/>
            </a:xfrm>
            <a:custGeom>
              <a:avLst/>
              <a:gdLst/>
              <a:ahLst/>
              <a:cxnLst/>
              <a:rect l="l" t="t" r="r" b="b"/>
              <a:pathLst>
                <a:path w="1111" h="1076" extrusionOk="0">
                  <a:moveTo>
                    <a:pt x="1111" y="1"/>
                  </a:moveTo>
                  <a:cubicBezTo>
                    <a:pt x="741" y="1"/>
                    <a:pt x="371" y="1"/>
                    <a:pt x="1" y="38"/>
                  </a:cubicBezTo>
                  <a:lnTo>
                    <a:pt x="1" y="1076"/>
                  </a:lnTo>
                  <a:cubicBezTo>
                    <a:pt x="371" y="994"/>
                    <a:pt x="741" y="915"/>
                    <a:pt x="1111" y="833"/>
                  </a:cubicBezTo>
                  <a:lnTo>
                    <a:pt x="1111" y="1"/>
                  </a:lnTo>
                  <a:close/>
                </a:path>
              </a:pathLst>
            </a:custGeom>
            <a:solidFill>
              <a:srgbClr val="203456"/>
            </a:solidFill>
            <a:ln>
              <a:noFill/>
            </a:ln>
          </p:spPr>
          <p:txBody>
            <a:bodyPr spcFirstLastPara="1" wrap="square" lIns="121900" tIns="121900" rIns="121900" bIns="121900" anchor="ctr" anchorCtr="0">
              <a:noAutofit/>
            </a:bodyPr>
            <a:lstStyle/>
            <a:p>
              <a:endParaRPr sz="2400"/>
            </a:p>
          </p:txBody>
        </p:sp>
        <p:sp>
          <p:nvSpPr>
            <p:cNvPr id="925" name="Google Shape;925;p60"/>
            <p:cNvSpPr/>
            <p:nvPr/>
          </p:nvSpPr>
          <p:spPr>
            <a:xfrm>
              <a:off x="8401633" y="3366282"/>
              <a:ext cx="49426" cy="1215888"/>
            </a:xfrm>
            <a:custGeom>
              <a:avLst/>
              <a:gdLst/>
              <a:ahLst/>
              <a:cxnLst/>
              <a:rect l="l" t="t" r="r" b="b"/>
              <a:pathLst>
                <a:path w="1111" h="27331" extrusionOk="0">
                  <a:moveTo>
                    <a:pt x="1111" y="1"/>
                  </a:moveTo>
                  <a:cubicBezTo>
                    <a:pt x="741" y="83"/>
                    <a:pt x="371" y="162"/>
                    <a:pt x="1" y="244"/>
                  </a:cubicBezTo>
                  <a:lnTo>
                    <a:pt x="1" y="27331"/>
                  </a:lnTo>
                  <a:lnTo>
                    <a:pt x="1111" y="27331"/>
                  </a:lnTo>
                  <a:lnTo>
                    <a:pt x="1111"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6" name="Google Shape;926;p60"/>
            <p:cNvSpPr/>
            <p:nvPr/>
          </p:nvSpPr>
          <p:spPr>
            <a:xfrm>
              <a:off x="8401633" y="3224099"/>
              <a:ext cx="49426" cy="106903"/>
            </a:xfrm>
            <a:custGeom>
              <a:avLst/>
              <a:gdLst/>
              <a:ahLst/>
              <a:cxnLst/>
              <a:rect l="l" t="t" r="r" b="b"/>
              <a:pathLst>
                <a:path w="1111" h="2403" extrusionOk="0">
                  <a:moveTo>
                    <a:pt x="254" y="1"/>
                  </a:moveTo>
                  <a:cubicBezTo>
                    <a:pt x="114" y="1"/>
                    <a:pt x="1" y="113"/>
                    <a:pt x="1" y="254"/>
                  </a:cubicBezTo>
                  <a:lnTo>
                    <a:pt x="1" y="2402"/>
                  </a:lnTo>
                  <a:cubicBezTo>
                    <a:pt x="371" y="2365"/>
                    <a:pt x="741" y="2365"/>
                    <a:pt x="1111" y="2365"/>
                  </a:cubicBezTo>
                  <a:lnTo>
                    <a:pt x="1111" y="254"/>
                  </a:lnTo>
                  <a:cubicBezTo>
                    <a:pt x="1111" y="113"/>
                    <a:pt x="998" y="1"/>
                    <a:pt x="85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7" name="Google Shape;927;p60"/>
            <p:cNvSpPr/>
            <p:nvPr/>
          </p:nvSpPr>
          <p:spPr>
            <a:xfrm>
              <a:off x="7853316" y="3318458"/>
              <a:ext cx="621980" cy="29139"/>
            </a:xfrm>
            <a:custGeom>
              <a:avLst/>
              <a:gdLst/>
              <a:ahLst/>
              <a:cxnLst/>
              <a:rect l="l" t="t" r="r" b="b"/>
              <a:pathLst>
                <a:path w="13981" h="655" extrusionOk="0">
                  <a:moveTo>
                    <a:pt x="134" y="0"/>
                  </a:moveTo>
                  <a:cubicBezTo>
                    <a:pt x="58" y="0"/>
                    <a:pt x="0" y="62"/>
                    <a:pt x="0" y="133"/>
                  </a:cubicBezTo>
                  <a:lnTo>
                    <a:pt x="0" y="524"/>
                  </a:lnTo>
                  <a:cubicBezTo>
                    <a:pt x="0" y="596"/>
                    <a:pt x="58" y="655"/>
                    <a:pt x="134" y="655"/>
                  </a:cubicBezTo>
                  <a:lnTo>
                    <a:pt x="13672" y="655"/>
                  </a:lnTo>
                  <a:cubicBezTo>
                    <a:pt x="13727" y="655"/>
                    <a:pt x="13779" y="620"/>
                    <a:pt x="13799" y="572"/>
                  </a:cubicBezTo>
                  <a:lnTo>
                    <a:pt x="13946" y="182"/>
                  </a:lnTo>
                  <a:cubicBezTo>
                    <a:pt x="13981" y="96"/>
                    <a:pt x="13915" y="0"/>
                    <a:pt x="138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8" name="Google Shape;928;p60"/>
            <p:cNvSpPr/>
            <p:nvPr/>
          </p:nvSpPr>
          <p:spPr>
            <a:xfrm>
              <a:off x="7936820" y="4130848"/>
              <a:ext cx="107170" cy="142627"/>
            </a:xfrm>
            <a:custGeom>
              <a:avLst/>
              <a:gdLst/>
              <a:ahLst/>
              <a:cxnLst/>
              <a:rect l="l" t="t" r="r" b="b"/>
              <a:pathLst>
                <a:path w="2409" h="3206" extrusionOk="0">
                  <a:moveTo>
                    <a:pt x="1357" y="1"/>
                  </a:moveTo>
                  <a:lnTo>
                    <a:pt x="1357" y="1"/>
                  </a:lnTo>
                  <a:cubicBezTo>
                    <a:pt x="1467" y="457"/>
                    <a:pt x="1343" y="964"/>
                    <a:pt x="1032" y="1316"/>
                  </a:cubicBezTo>
                  <a:cubicBezTo>
                    <a:pt x="833" y="1542"/>
                    <a:pt x="545" y="1752"/>
                    <a:pt x="556" y="2056"/>
                  </a:cubicBezTo>
                  <a:cubicBezTo>
                    <a:pt x="470" y="1882"/>
                    <a:pt x="483" y="1666"/>
                    <a:pt x="583" y="1505"/>
                  </a:cubicBezTo>
                  <a:lnTo>
                    <a:pt x="583" y="1505"/>
                  </a:lnTo>
                  <a:cubicBezTo>
                    <a:pt x="1" y="2043"/>
                    <a:pt x="343" y="2924"/>
                    <a:pt x="1097" y="3166"/>
                  </a:cubicBezTo>
                  <a:cubicBezTo>
                    <a:pt x="1178" y="3193"/>
                    <a:pt x="1256" y="3205"/>
                    <a:pt x="1331" y="3205"/>
                  </a:cubicBezTo>
                  <a:cubicBezTo>
                    <a:pt x="1924" y="3205"/>
                    <a:pt x="2316" y="2439"/>
                    <a:pt x="2365" y="1944"/>
                  </a:cubicBezTo>
                  <a:cubicBezTo>
                    <a:pt x="2409" y="1450"/>
                    <a:pt x="2265" y="946"/>
                    <a:pt x="2001" y="529"/>
                  </a:cubicBezTo>
                  <a:cubicBezTo>
                    <a:pt x="1847" y="289"/>
                    <a:pt x="1634" y="63"/>
                    <a:pt x="135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929" name="Google Shape;929;p60"/>
            <p:cNvGrpSpPr/>
            <p:nvPr/>
          </p:nvGrpSpPr>
          <p:grpSpPr>
            <a:xfrm>
              <a:off x="6103423" y="4366262"/>
              <a:ext cx="786620" cy="732914"/>
              <a:chOff x="6091468" y="4354300"/>
              <a:chExt cx="786620" cy="732914"/>
            </a:xfrm>
          </p:grpSpPr>
          <p:sp>
            <p:nvSpPr>
              <p:cNvPr id="930" name="Google Shape;930;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1" name="Google Shape;931;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2" name="Google Shape;932;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3" name="Google Shape;933;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4" name="Google Shape;934;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5" name="Google Shape;935;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6" name="Google Shape;936;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7" name="Google Shape;937;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8" name="Google Shape;938;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nvGrpSpPr>
              <p:cNvPr id="939" name="Google Shape;939;p60"/>
              <p:cNvGrpSpPr/>
              <p:nvPr/>
            </p:nvGrpSpPr>
            <p:grpSpPr>
              <a:xfrm>
                <a:off x="6420698" y="4545636"/>
                <a:ext cx="457390" cy="541578"/>
                <a:chOff x="6420698" y="4545636"/>
                <a:chExt cx="457390" cy="541578"/>
              </a:xfrm>
            </p:grpSpPr>
            <p:sp>
              <p:nvSpPr>
                <p:cNvPr id="940" name="Google Shape;940;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1" name="Google Shape;941;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2" name="Google Shape;942;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3" name="Google Shape;943;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4" name="Google Shape;944;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5" name="Google Shape;945;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6" name="Google Shape;946;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7" name="Google Shape;947;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8" name="Google Shape;948;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grpSp>
        <p:sp>
          <p:nvSpPr>
            <p:cNvPr id="949" name="Google Shape;949;p60"/>
            <p:cNvSpPr/>
            <p:nvPr/>
          </p:nvSpPr>
          <p:spPr>
            <a:xfrm>
              <a:off x="7970053" y="4196245"/>
              <a:ext cx="51517" cy="66820"/>
            </a:xfrm>
            <a:custGeom>
              <a:avLst/>
              <a:gdLst/>
              <a:ahLst/>
              <a:cxnLst/>
              <a:rect l="l" t="t" r="r" b="b"/>
              <a:pathLst>
                <a:path w="1158" h="1502" extrusionOk="0">
                  <a:moveTo>
                    <a:pt x="854" y="1"/>
                  </a:moveTo>
                  <a:cubicBezTo>
                    <a:pt x="840" y="196"/>
                    <a:pt x="744" y="381"/>
                    <a:pt x="590" y="501"/>
                  </a:cubicBezTo>
                  <a:cubicBezTo>
                    <a:pt x="494" y="576"/>
                    <a:pt x="381" y="624"/>
                    <a:pt x="288" y="703"/>
                  </a:cubicBezTo>
                  <a:cubicBezTo>
                    <a:pt x="196" y="779"/>
                    <a:pt x="120" y="899"/>
                    <a:pt x="148" y="1018"/>
                  </a:cubicBezTo>
                  <a:cubicBezTo>
                    <a:pt x="110" y="960"/>
                    <a:pt x="89" y="895"/>
                    <a:pt x="79" y="830"/>
                  </a:cubicBezTo>
                  <a:cubicBezTo>
                    <a:pt x="0" y="940"/>
                    <a:pt x="14" y="1094"/>
                    <a:pt x="79" y="1210"/>
                  </a:cubicBezTo>
                  <a:cubicBezTo>
                    <a:pt x="191" y="1411"/>
                    <a:pt x="340" y="1501"/>
                    <a:pt x="494" y="1501"/>
                  </a:cubicBezTo>
                  <a:cubicBezTo>
                    <a:pt x="657" y="1501"/>
                    <a:pt x="828" y="1401"/>
                    <a:pt x="970" y="1223"/>
                  </a:cubicBezTo>
                  <a:cubicBezTo>
                    <a:pt x="1096" y="1070"/>
                    <a:pt x="1158" y="850"/>
                    <a:pt x="1100" y="659"/>
                  </a:cubicBezTo>
                  <a:lnTo>
                    <a:pt x="1100" y="659"/>
                  </a:lnTo>
                  <a:cubicBezTo>
                    <a:pt x="1049" y="747"/>
                    <a:pt x="977" y="826"/>
                    <a:pt x="891" y="888"/>
                  </a:cubicBezTo>
                  <a:cubicBezTo>
                    <a:pt x="1001" y="607"/>
                    <a:pt x="929" y="292"/>
                    <a:pt x="854"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50" name="Google Shape;950;p60"/>
            <p:cNvSpPr/>
            <p:nvPr/>
          </p:nvSpPr>
          <p:spPr>
            <a:xfrm>
              <a:off x="7965026" y="4354310"/>
              <a:ext cx="4627" cy="243703"/>
            </a:xfrm>
            <a:custGeom>
              <a:avLst/>
              <a:gdLst/>
              <a:ahLst/>
              <a:cxnLst/>
              <a:rect l="l" t="t" r="r" b="b"/>
              <a:pathLst>
                <a:path w="104" h="5478" extrusionOk="0">
                  <a:moveTo>
                    <a:pt x="1" y="0"/>
                  </a:moveTo>
                  <a:lnTo>
                    <a:pt x="1" y="5478"/>
                  </a:lnTo>
                  <a:lnTo>
                    <a:pt x="104" y="5478"/>
                  </a:lnTo>
                  <a:lnTo>
                    <a:pt x="104"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sp>
          <p:nvSpPr>
            <p:cNvPr id="951" name="Google Shape;951;p60"/>
            <p:cNvSpPr/>
            <p:nvPr/>
          </p:nvSpPr>
          <p:spPr>
            <a:xfrm>
              <a:off x="8022460" y="4354310"/>
              <a:ext cx="4627" cy="243703"/>
            </a:xfrm>
            <a:custGeom>
              <a:avLst/>
              <a:gdLst/>
              <a:ahLst/>
              <a:cxnLst/>
              <a:rect l="l" t="t" r="r" b="b"/>
              <a:pathLst>
                <a:path w="104" h="5478" extrusionOk="0">
                  <a:moveTo>
                    <a:pt x="1" y="0"/>
                  </a:moveTo>
                  <a:lnTo>
                    <a:pt x="1" y="5478"/>
                  </a:lnTo>
                  <a:lnTo>
                    <a:pt x="103" y="5478"/>
                  </a:lnTo>
                  <a:lnTo>
                    <a:pt x="103"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52" name="Google Shape;952;p60"/>
            <p:cNvGrpSpPr/>
            <p:nvPr/>
          </p:nvGrpSpPr>
          <p:grpSpPr>
            <a:xfrm>
              <a:off x="6091468" y="4354300"/>
              <a:ext cx="786620" cy="732914"/>
              <a:chOff x="6091468" y="4354300"/>
              <a:chExt cx="786620" cy="732914"/>
            </a:xfrm>
          </p:grpSpPr>
          <p:sp>
            <p:nvSpPr>
              <p:cNvPr id="953" name="Google Shape;953;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4" name="Google Shape;954;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5" name="Google Shape;955;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6" name="Google Shape;956;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7" name="Google Shape;957;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8" name="Google Shape;958;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59" name="Google Shape;959;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0" name="Google Shape;960;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61" name="Google Shape;961;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62" name="Google Shape;962;p60"/>
              <p:cNvGrpSpPr/>
              <p:nvPr/>
            </p:nvGrpSpPr>
            <p:grpSpPr>
              <a:xfrm>
                <a:off x="6420698" y="4545636"/>
                <a:ext cx="457390" cy="541578"/>
                <a:chOff x="6420698" y="4545636"/>
                <a:chExt cx="457390" cy="541578"/>
              </a:xfrm>
            </p:grpSpPr>
            <p:sp>
              <p:nvSpPr>
                <p:cNvPr id="963" name="Google Shape;963;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4" name="Google Shape;964;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5" name="Google Shape;965;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6" name="Google Shape;966;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7" name="Google Shape;967;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8" name="Google Shape;968;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69" name="Google Shape;969;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0" name="Google Shape;970;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71" name="Google Shape;971;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grpSp>
      </p:grpSp>
      <p:grpSp>
        <p:nvGrpSpPr>
          <p:cNvPr id="102" name="Group 101">
            <a:extLst>
              <a:ext uri="{FF2B5EF4-FFF2-40B4-BE49-F238E27FC236}">
                <a16:creationId xmlns:a16="http://schemas.microsoft.com/office/drawing/2014/main" id="{56D23870-F9D9-4440-A2BD-2C7F56D25414}"/>
              </a:ext>
            </a:extLst>
          </p:cNvPr>
          <p:cNvGrpSpPr/>
          <p:nvPr/>
        </p:nvGrpSpPr>
        <p:grpSpPr>
          <a:xfrm>
            <a:off x="722542" y="1766238"/>
            <a:ext cx="10041156" cy="2401585"/>
            <a:chOff x="1378635" y="2504048"/>
            <a:chExt cx="10041156" cy="2401585"/>
          </a:xfrm>
        </p:grpSpPr>
        <p:sp>
          <p:nvSpPr>
            <p:cNvPr id="103" name="Rectangle: Rounded Corners 102">
              <a:extLst>
                <a:ext uri="{FF2B5EF4-FFF2-40B4-BE49-F238E27FC236}">
                  <a16:creationId xmlns:a16="http://schemas.microsoft.com/office/drawing/2014/main" id="{84AE32E8-525C-47D3-89E3-A8ABE28FBFCE}"/>
                </a:ext>
              </a:extLst>
            </p:cNvPr>
            <p:cNvSpPr/>
            <p:nvPr/>
          </p:nvSpPr>
          <p:spPr>
            <a:xfrm>
              <a:off x="1520825" y="2504048"/>
              <a:ext cx="9898966" cy="2256993"/>
            </a:xfrm>
            <a:prstGeom prst="roundRect">
              <a:avLst>
                <a:gd name="adj" fmla="val 3355"/>
              </a:avLst>
            </a:prstGeom>
            <a:pattFill prst="dkUpDiag">
              <a:fgClr>
                <a:schemeClr val="accent6"/>
              </a:fgClr>
              <a:bgClr>
                <a:schemeClr val="bg1"/>
              </a:bgClr>
            </a:pattFill>
            <a:ln w="2540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dirty="0">
                <a:solidFill>
                  <a:schemeClr val="bg1"/>
                </a:solidFill>
                <a:latin typeface="Inter SemiBold"/>
                <a:cs typeface="Segoe UI Light" panose="020B0502040204020203" pitchFamily="34" charset="0"/>
              </a:endParaRPr>
            </a:p>
          </p:txBody>
        </p:sp>
        <p:sp>
          <p:nvSpPr>
            <p:cNvPr id="104" name="Rectangle: Rounded Corners 103">
              <a:extLst>
                <a:ext uri="{FF2B5EF4-FFF2-40B4-BE49-F238E27FC236}">
                  <a16:creationId xmlns:a16="http://schemas.microsoft.com/office/drawing/2014/main" id="{FF34EDED-8A50-41C6-A5B1-96FD868D818C}"/>
                </a:ext>
              </a:extLst>
            </p:cNvPr>
            <p:cNvSpPr/>
            <p:nvPr/>
          </p:nvSpPr>
          <p:spPr>
            <a:xfrm>
              <a:off x="1378635" y="2648640"/>
              <a:ext cx="9898966" cy="2256993"/>
            </a:xfrm>
            <a:prstGeom prst="roundRect">
              <a:avLst>
                <a:gd name="adj" fmla="val 3355"/>
              </a:avLst>
            </a:prstGeom>
            <a:solidFill>
              <a:schemeClr val="bg1"/>
            </a:solidFill>
            <a:ln w="25400">
              <a:solidFill>
                <a:schemeClr val="tx1">
                  <a:lumMod val="85000"/>
                  <a:lumOff val="15000"/>
                </a:schemeClr>
              </a:solidFill>
            </a:ln>
            <a:effectLst>
              <a:outerShdw blurRad="1016000" dist="381000" dir="2100000" sx="90000" sy="9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5" name="TextBox 104">
              <a:extLst>
                <a:ext uri="{FF2B5EF4-FFF2-40B4-BE49-F238E27FC236}">
                  <a16:creationId xmlns:a16="http://schemas.microsoft.com/office/drawing/2014/main" id="{04323913-5968-4FEF-B74C-F877931F92FA}"/>
                </a:ext>
              </a:extLst>
            </p:cNvPr>
            <p:cNvSpPr txBox="1"/>
            <p:nvPr/>
          </p:nvSpPr>
          <p:spPr>
            <a:xfrm>
              <a:off x="1538069" y="3161775"/>
              <a:ext cx="9580097" cy="1200329"/>
            </a:xfrm>
            <a:prstGeom prst="rect">
              <a:avLst/>
            </a:prstGeom>
            <a:noFill/>
          </p:spPr>
          <p:txBody>
            <a:bodyPr wrap="square">
              <a:spAutoFit/>
            </a:bodyPr>
            <a:lstStyle/>
            <a:p>
              <a:pPr algn="just"/>
              <a:r>
                <a:rPr lang="vi-VN" sz="3600" dirty="0">
                  <a:latin typeface="Arial" panose="020B0604020202020204" pitchFamily="34" charset="0"/>
                  <a:cs typeface="Arial" panose="020B0604020202020204" pitchFamily="34" charset="0"/>
                </a:rPr>
                <a:t>Vỏ nguyên tử gồm các hạt electron mang điện tích âm sắp xếp thành từng lớp.</a:t>
              </a:r>
            </a:p>
          </p:txBody>
        </p:sp>
      </p:grpSp>
      <p:pic>
        <p:nvPicPr>
          <p:cNvPr id="108" name="Picture 107">
            <a:extLst>
              <a:ext uri="{FF2B5EF4-FFF2-40B4-BE49-F238E27FC236}">
                <a16:creationId xmlns:a16="http://schemas.microsoft.com/office/drawing/2014/main" id="{BE97C582-9809-4C94-9DC8-1B134149B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10" y="384434"/>
            <a:ext cx="1736119" cy="1418286"/>
          </a:xfrm>
          <a:prstGeom prst="rect">
            <a:avLst/>
          </a:prstGeom>
        </p:spPr>
      </p:pic>
      <p:pic>
        <p:nvPicPr>
          <p:cNvPr id="13" name="Picture 12">
            <a:extLst>
              <a:ext uri="{FF2B5EF4-FFF2-40B4-BE49-F238E27FC236}">
                <a16:creationId xmlns:a16="http://schemas.microsoft.com/office/drawing/2014/main" id="{8E1CDFA4-EFB5-4726-853B-C8B1E5CEF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691" y="4674047"/>
            <a:ext cx="1786746" cy="1786746"/>
          </a:xfrm>
          <a:prstGeom prst="rect">
            <a:avLst/>
          </a:prstGeom>
        </p:spPr>
      </p:pic>
    </p:spTree>
    <p:extLst>
      <p:ext uri="{BB962C8B-B14F-4D97-AF65-F5344CB8AC3E}">
        <p14:creationId xmlns:p14="http://schemas.microsoft.com/office/powerpoint/2010/main" val="3343844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circle(in)">
                                      <p:cBhvr>
                                        <p:cTn id="7"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8" name="PA-组合 3">
            <a:extLst>
              <a:ext uri="{FF2B5EF4-FFF2-40B4-BE49-F238E27FC236}">
                <a16:creationId xmlns:a16="http://schemas.microsoft.com/office/drawing/2014/main" id="{54E558EE-0DC2-4010-BF0B-1FC5FB7E19E3}"/>
              </a:ext>
            </a:extLst>
          </p:cNvPr>
          <p:cNvGrpSpPr/>
          <p:nvPr>
            <p:custDataLst>
              <p:tags r:id="rId2"/>
            </p:custDataLst>
          </p:nvPr>
        </p:nvGrpSpPr>
        <p:grpSpPr>
          <a:xfrm>
            <a:off x="1561519" y="1300134"/>
            <a:ext cx="10630480" cy="3154710"/>
            <a:chOff x="1561440" y="1443589"/>
            <a:chExt cx="10630664" cy="3154489"/>
          </a:xfrm>
        </p:grpSpPr>
        <p:sp>
          <p:nvSpPr>
            <p:cNvPr id="9" name="PA-文本框 11">
              <a:extLst>
                <a:ext uri="{FF2B5EF4-FFF2-40B4-BE49-F238E27FC236}">
                  <a16:creationId xmlns:a16="http://schemas.microsoft.com/office/drawing/2014/main" id="{37D52D6B-950D-4ED3-A06A-7BF0261940FB}"/>
                </a:ext>
              </a:extLst>
            </p:cNvPr>
            <p:cNvSpPr txBox="1"/>
            <p:nvPr>
              <p:custDataLst>
                <p:tags r:id="rId3"/>
              </p:custDataLst>
            </p:nvPr>
          </p:nvSpPr>
          <p:spPr>
            <a:xfrm>
              <a:off x="3179247" y="1896953"/>
              <a:ext cx="9012857" cy="2554366"/>
            </a:xfrm>
            <a:prstGeom prst="rect">
              <a:avLst/>
            </a:prstGeom>
            <a:noFill/>
          </p:spPr>
          <p:txBody>
            <a:bodyPr wrap="square" rtlCol="0">
              <a:spAutoFit/>
            </a:bodyPr>
            <a:lstStyle/>
            <a:p>
              <a:pPr algn="ctr"/>
              <a:r>
                <a:rPr lang="vi-VN" altLang="zh-CN" sz="8000" b="1" dirty="0">
                  <a:solidFill>
                    <a:schemeClr val="accent5">
                      <a:lumMod val="75000"/>
                    </a:schemeClr>
                  </a:solidFill>
                  <a:latin typeface="Arial" panose="020B0604020202020204" pitchFamily="34" charset="0"/>
                  <a:cs typeface="Arial" panose="020B0604020202020204" pitchFamily="34" charset="0"/>
                  <a:sym typeface="+mn-lt"/>
                </a:rPr>
                <a:t>KHỐI LƯỢNG NGUYÊN TỬ</a:t>
              </a:r>
              <a:endParaRPr lang="zh-CN" altLang="en-US" sz="7200" b="1" dirty="0">
                <a:solidFill>
                  <a:schemeClr val="accent5">
                    <a:lumMod val="75000"/>
                  </a:schemeClr>
                </a:solidFill>
                <a:cs typeface="+mn-ea"/>
                <a:sym typeface="+mn-lt"/>
              </a:endParaRPr>
            </a:p>
          </p:txBody>
        </p:sp>
        <p:sp>
          <p:nvSpPr>
            <p:cNvPr id="10" name="PA-文本框 13">
              <a:extLst>
                <a:ext uri="{FF2B5EF4-FFF2-40B4-BE49-F238E27FC236}">
                  <a16:creationId xmlns:a16="http://schemas.microsoft.com/office/drawing/2014/main" id="{E625F0F9-072F-4B91-B34F-DAE731DC8F68}"/>
                </a:ext>
              </a:extLst>
            </p:cNvPr>
            <p:cNvSpPr txBox="1"/>
            <p:nvPr>
              <p:custDataLst>
                <p:tags r:id="rId4"/>
              </p:custDataLst>
            </p:nvPr>
          </p:nvSpPr>
          <p:spPr>
            <a:xfrm>
              <a:off x="1561440" y="1443589"/>
              <a:ext cx="2371757" cy="3154489"/>
            </a:xfrm>
            <a:prstGeom prst="rect">
              <a:avLst/>
            </a:prstGeom>
            <a:noFill/>
          </p:spPr>
          <p:txBody>
            <a:bodyPr wrap="square" rtlCol="0">
              <a:spAutoFit/>
            </a:bodyPr>
            <a:lstStyle/>
            <a:p>
              <a:pPr algn="ctr"/>
              <a:r>
                <a:rPr lang="en-US" altLang="zh-CN" sz="19900" b="1" dirty="0">
                  <a:solidFill>
                    <a:schemeClr val="accent5">
                      <a:lumMod val="75000"/>
                    </a:schemeClr>
                  </a:solidFill>
                  <a:latin typeface="Arial" panose="020B0604020202020204" pitchFamily="34" charset="0"/>
                  <a:cs typeface="Arial" panose="020B0604020202020204" pitchFamily="34" charset="0"/>
                  <a:sym typeface="+mn-lt"/>
                </a:rPr>
                <a:t>IV.</a:t>
              </a:r>
            </a:p>
          </p:txBody>
        </p:sp>
        <p:cxnSp>
          <p:nvCxnSpPr>
            <p:cNvPr id="16" name="PA-直接连接符 14">
              <a:extLst>
                <a:ext uri="{FF2B5EF4-FFF2-40B4-BE49-F238E27FC236}">
                  <a16:creationId xmlns:a16="http://schemas.microsoft.com/office/drawing/2014/main" id="{AEF4BE41-57B5-4A8F-9586-CBDE44EE0B59}"/>
                </a:ext>
              </a:extLst>
            </p:cNvPr>
            <p:cNvCxnSpPr/>
            <p:nvPr>
              <p:custDataLst>
                <p:tags r:id="rId5"/>
              </p:custDataLst>
            </p:nvPr>
          </p:nvCxnSpPr>
          <p:spPr>
            <a:xfrm>
              <a:off x="4144219" y="2448276"/>
              <a:ext cx="0" cy="101372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7A16A61-08EE-4437-BB51-63DB56397F3C}"/>
              </a:ext>
            </a:extLst>
          </p:cNvPr>
          <p:cNvSpPr txBox="1"/>
          <p:nvPr/>
        </p:nvSpPr>
        <p:spPr>
          <a:xfrm rot="16200000">
            <a:off x="-2205832" y="2644170"/>
            <a:ext cx="6858001" cy="1569660"/>
          </a:xfrm>
          <a:prstGeom prst="rect">
            <a:avLst/>
          </a:prstGeom>
          <a:solidFill>
            <a:schemeClr val="tx1"/>
          </a:solidFill>
        </p:spPr>
        <p:txBody>
          <a:bodyPr wrap="square">
            <a:spAutoFit/>
          </a:bodyPr>
          <a:lstStyle/>
          <a:p>
            <a:pPr algn="just"/>
            <a:r>
              <a:rPr lang="vi-VN" sz="3200" b="1" i="0" dirty="0">
                <a:solidFill>
                  <a:schemeClr val="bg1"/>
                </a:solidFill>
                <a:effectLst/>
                <a:latin typeface="Arial" panose="020B0604020202020204" pitchFamily="34" charset="0"/>
                <a:cs typeface="Arial" panose="020B0604020202020204" pitchFamily="34" charset="0"/>
              </a:rPr>
              <a:t>1. </a:t>
            </a:r>
            <a:r>
              <a:rPr lang="vi-VN" sz="3200" b="1" dirty="0">
                <a:solidFill>
                  <a:schemeClr val="bg1"/>
                </a:solidFill>
                <a:latin typeface="Arial" panose="020B0604020202020204" pitchFamily="34" charset="0"/>
                <a:cs typeface="Arial" panose="020B0604020202020204" pitchFamily="34" charset="0"/>
              </a:rPr>
              <a:t> Em hãy cho biết vì sao khối lượng hạt nhân nguyên tử có thể coi là khối lượng của nguyên tử.</a:t>
            </a:r>
          </a:p>
        </p:txBody>
      </p:sp>
      <p:sp>
        <p:nvSpPr>
          <p:cNvPr id="12" name="TextBox 11">
            <a:extLst>
              <a:ext uri="{FF2B5EF4-FFF2-40B4-BE49-F238E27FC236}">
                <a16:creationId xmlns:a16="http://schemas.microsoft.com/office/drawing/2014/main" id="{0F8E5A97-FDDF-4706-B0C7-0D0AB569711B}"/>
              </a:ext>
            </a:extLst>
          </p:cNvPr>
          <p:cNvSpPr txBox="1"/>
          <p:nvPr/>
        </p:nvSpPr>
        <p:spPr>
          <a:xfrm>
            <a:off x="2278966" y="2044061"/>
            <a:ext cx="9580098" cy="4031873"/>
          </a:xfrm>
          <a:prstGeom prst="rect">
            <a:avLst/>
          </a:prstGeom>
          <a:solidFill>
            <a:srgbClr val="FFFFCC"/>
          </a:solidFill>
        </p:spPr>
        <p:txBody>
          <a:bodyPr wrap="square">
            <a:spAutoFit/>
          </a:bodyPr>
          <a:lstStyle/>
          <a:p>
            <a:pPr algn="l" latinLnBrk="0"/>
            <a:r>
              <a:rPr lang="vi-VN" sz="3200" b="0" i="0" dirty="0">
                <a:solidFill>
                  <a:srgbClr val="333333"/>
                </a:solidFill>
                <a:effectLst/>
                <a:latin typeface="Arial" panose="020B0604020202020204" pitchFamily="34" charset="0"/>
                <a:cs typeface="Arial" panose="020B0604020202020204" pitchFamily="34" charset="0"/>
              </a:rPr>
              <a:t>- Ta có:</a:t>
            </a:r>
          </a:p>
          <a:p>
            <a:pPr algn="l" latinLnBrk="0"/>
            <a:r>
              <a:rPr lang="vi-VN" sz="3200" b="0" i="0" dirty="0">
                <a:solidFill>
                  <a:srgbClr val="333333"/>
                </a:solidFill>
                <a:effectLst/>
                <a:latin typeface="Arial" panose="020B0604020202020204" pitchFamily="34" charset="0"/>
                <a:cs typeface="Arial" panose="020B0604020202020204" pitchFamily="34" charset="0"/>
              </a:rPr>
              <a:t>   + Khối lượng 1 proton = 1 neutron = 1amu</a:t>
            </a:r>
          </a:p>
          <a:p>
            <a:pPr algn="l" latinLnBrk="0"/>
            <a:r>
              <a:rPr lang="vi-VN" sz="3200" b="0" i="0" dirty="0">
                <a:solidFill>
                  <a:srgbClr val="333333"/>
                </a:solidFill>
                <a:effectLst/>
                <a:latin typeface="Arial" panose="020B0604020202020204" pitchFamily="34" charset="0"/>
                <a:cs typeface="Arial" panose="020B0604020202020204" pitchFamily="34" charset="0"/>
              </a:rPr>
              <a:t>   + Khối lượng 1 electron = 0,00055 amu</a:t>
            </a:r>
          </a:p>
          <a:p>
            <a:r>
              <a:rPr lang="en-US" sz="3200" dirty="0"/>
              <a:t>⇒</a:t>
            </a:r>
            <a:r>
              <a:rPr lang="vi-VN" sz="3200" b="0" i="0" dirty="0">
                <a:solidFill>
                  <a:srgbClr val="333333"/>
                </a:solidFill>
                <a:effectLst/>
                <a:latin typeface="Arial" panose="020B0604020202020204" pitchFamily="34" charset="0"/>
                <a:cs typeface="Arial" panose="020B0604020202020204" pitchFamily="34" charset="0"/>
              </a:rPr>
              <a:t> Khối lượng electron nhỏ hơn rất nhiều so với khối lượng proton và neutron</a:t>
            </a:r>
          </a:p>
          <a:p>
            <a:r>
              <a:rPr lang="en-US" sz="3200" dirty="0"/>
              <a:t>⇒</a:t>
            </a:r>
            <a:r>
              <a:rPr lang="vi-VN" sz="3200" b="0" i="0" dirty="0">
                <a:solidFill>
                  <a:srgbClr val="333333"/>
                </a:solidFill>
                <a:effectLst/>
                <a:latin typeface="Arial" panose="020B0604020202020204" pitchFamily="34" charset="0"/>
                <a:cs typeface="Arial" panose="020B0604020202020204" pitchFamily="34" charset="0"/>
              </a:rPr>
              <a:t> Có thể bỏ qua khối lượng của electron hay khối lượng hạt nhân nguyên tử có thể coi là khối lượng của nguyên tử</a:t>
            </a:r>
          </a:p>
        </p:txBody>
      </p:sp>
      <p:sp>
        <p:nvSpPr>
          <p:cNvPr id="13" name="TextBox 12">
            <a:extLst>
              <a:ext uri="{FF2B5EF4-FFF2-40B4-BE49-F238E27FC236}">
                <a16:creationId xmlns:a16="http://schemas.microsoft.com/office/drawing/2014/main" id="{CD62AD6A-811D-4530-92BD-9FA46766C113}"/>
              </a:ext>
            </a:extLst>
          </p:cNvPr>
          <p:cNvSpPr txBox="1"/>
          <p:nvPr/>
        </p:nvSpPr>
        <p:spPr>
          <a:xfrm>
            <a:off x="5317588" y="782066"/>
            <a:ext cx="2067951" cy="707886"/>
          </a:xfrm>
          <a:prstGeom prst="rect">
            <a:avLst/>
          </a:prstGeom>
          <a:noFill/>
        </p:spPr>
        <p:txBody>
          <a:bodyPr wrap="square" rtlCol="0">
            <a:spAutoFit/>
          </a:bodyPr>
          <a:lstStyle/>
          <a:p>
            <a:r>
              <a:rPr lang="vi-VN" sz="4000" b="1"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1142600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7A16A61-08EE-4437-BB51-63DB56397F3C}"/>
              </a:ext>
            </a:extLst>
          </p:cNvPr>
          <p:cNvSpPr txBox="1"/>
          <p:nvPr/>
        </p:nvSpPr>
        <p:spPr>
          <a:xfrm rot="16200000">
            <a:off x="-2205832" y="2644170"/>
            <a:ext cx="6858001" cy="1569660"/>
          </a:xfrm>
          <a:prstGeom prst="rect">
            <a:avLst/>
          </a:prstGeom>
          <a:solidFill>
            <a:schemeClr val="tx1"/>
          </a:solidFill>
        </p:spPr>
        <p:txBody>
          <a:bodyPr wrap="square">
            <a:spAutoFit/>
          </a:bodyPr>
          <a:lstStyle/>
          <a:p>
            <a:pPr algn="just"/>
            <a:r>
              <a:rPr lang="vi-VN" sz="3200" b="1" i="0" dirty="0">
                <a:solidFill>
                  <a:schemeClr val="bg1"/>
                </a:solidFill>
                <a:effectLst/>
                <a:latin typeface="Arial" panose="020B0604020202020204" pitchFamily="34" charset="0"/>
                <a:cs typeface="Arial" panose="020B0604020202020204" pitchFamily="34" charset="0"/>
              </a:rPr>
              <a:t>2. Hãy so sánh khối lượng của nguyên tử nhôm (13p, 14n) và nguyên tử đồng (29p, 36n).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F8E5A97-FDDF-4706-B0C7-0D0AB569711B}"/>
                  </a:ext>
                </a:extLst>
              </p:cNvPr>
              <p:cNvSpPr txBox="1"/>
              <p:nvPr/>
            </p:nvSpPr>
            <p:spPr>
              <a:xfrm>
                <a:off x="2173563" y="946781"/>
                <a:ext cx="9755839" cy="5569345"/>
              </a:xfrm>
              <a:prstGeom prst="rect">
                <a:avLst/>
              </a:prstGeom>
              <a:solidFill>
                <a:srgbClr val="FFFFCC"/>
              </a:solid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Ở câu hỏi 1 ta biết rằng khối lượng hạt nhân nguyên tử có thể coi là khối lượng của nguyên tử</a:t>
                </a:r>
              </a:p>
              <a:p>
                <a:r>
                  <a:rPr lang="vi-VN" sz="3200" dirty="0">
                    <a:solidFill>
                      <a:srgbClr val="333333"/>
                    </a:solidFill>
                    <a:latin typeface="Arial" panose="020B0604020202020204" pitchFamily="34" charset="0"/>
                    <a:cs typeface="Arial" panose="020B0604020202020204" pitchFamily="34" charset="0"/>
                  </a:rPr>
                  <a:t>- Khối lượng hạt nhân nguyên tử bằng tổng khối lượng của các hạt proton, neutron trong hạt nhân</a:t>
                </a:r>
              </a:p>
              <a:p>
                <a:r>
                  <a:rPr lang="vi-VN" sz="3200" dirty="0">
                    <a:solidFill>
                      <a:srgbClr val="333333"/>
                    </a:solidFill>
                    <a:latin typeface="Arial" panose="020B0604020202020204" pitchFamily="34" charset="0"/>
                    <a:cs typeface="Arial" panose="020B0604020202020204" pitchFamily="34" charset="0"/>
                  </a:rPr>
                  <a:t>- Mà: Khối lượng 1 proton = 1 neutron = 1amu</a:t>
                </a:r>
              </a:p>
              <a:p>
                <a:r>
                  <a:rPr lang="en-US" sz="3200" dirty="0"/>
                  <a:t>⇒</a:t>
                </a:r>
                <a:r>
                  <a:rPr lang="vi-VN" sz="3200" dirty="0">
                    <a:solidFill>
                      <a:srgbClr val="333333"/>
                    </a:solidFill>
                    <a:latin typeface="Arial" panose="020B0604020202020204" pitchFamily="34" charset="0"/>
                    <a:cs typeface="Arial" panose="020B0604020202020204" pitchFamily="34" charset="0"/>
                  </a:rPr>
                  <a:t> Khối lượng nguyên tử nhôm (13p, 14n) </a:t>
                </a:r>
              </a:p>
              <a:p>
                <a:r>
                  <a:rPr lang="vi-VN" sz="3200" dirty="0">
                    <a:solidFill>
                      <a:srgbClr val="333333"/>
                    </a:solidFill>
                    <a:latin typeface="Arial" panose="020B0604020202020204" pitchFamily="34" charset="0"/>
                    <a:cs typeface="Arial" panose="020B0604020202020204" pitchFamily="34" charset="0"/>
                  </a:rPr>
                  <a:t>				= 13.1 + 14.1 = 27 amu</a:t>
                </a:r>
              </a:p>
              <a:p>
                <a:r>
                  <a:rPr lang="vi-VN" sz="3200" dirty="0">
                    <a:solidFill>
                      <a:srgbClr val="333333"/>
                    </a:solidFill>
                    <a:latin typeface="Arial" panose="020B0604020202020204" pitchFamily="34" charset="0"/>
                    <a:cs typeface="Arial" panose="020B0604020202020204" pitchFamily="34" charset="0"/>
                  </a:rPr>
                  <a:t>    Khối lượng nguyên tử đồng (29p, 36n) </a:t>
                </a:r>
              </a:p>
              <a:p>
                <a:r>
                  <a:rPr lang="vi-VN" sz="3200" dirty="0">
                    <a:solidFill>
                      <a:srgbClr val="333333"/>
                    </a:solidFill>
                    <a:latin typeface="Arial" panose="020B0604020202020204" pitchFamily="34" charset="0"/>
                    <a:cs typeface="Arial" panose="020B0604020202020204" pitchFamily="34" charset="0"/>
                  </a:rPr>
                  <a:t>				= 29.1 + 36.1 = 65 amu</a:t>
                </a:r>
              </a:p>
              <a:p>
                <a:r>
                  <a:rPr lang="en-US" sz="3200" dirty="0"/>
                  <a:t>⇒</a:t>
                </a:r>
                <a:r>
                  <a:rPr lang="vi-VN" sz="3200" dirty="0"/>
                  <a:t> </a:t>
                </a:r>
                <a14:m>
                  <m:oMath xmlns:m="http://schemas.openxmlformats.org/officeDocument/2006/math">
                    <m:f>
                      <m:fPr>
                        <m:ctrlPr>
                          <a:rPr lang="vi-VN" sz="3200" i="1" smtClean="0">
                            <a:latin typeface="Cambria Math" panose="02040503050406030204" pitchFamily="18" charset="0"/>
                          </a:rPr>
                        </m:ctrlPr>
                      </m:fPr>
                      <m:num>
                        <m:r>
                          <m:rPr>
                            <m:nor/>
                          </m:rPr>
                          <a:rPr lang="vi-VN" sz="3200" dirty="0">
                            <a:solidFill>
                              <a:srgbClr val="333333"/>
                            </a:solidFill>
                            <a:latin typeface="Arial" panose="020B0604020202020204" pitchFamily="34" charset="0"/>
                            <a:cs typeface="Arial" panose="020B0604020202020204" pitchFamily="34" charset="0"/>
                          </a:rPr>
                          <m:t>Kh</m:t>
                        </m:r>
                        <m:r>
                          <m:rPr>
                            <m:nor/>
                          </m:rPr>
                          <a:rPr lang="vi-VN" sz="3200" dirty="0">
                            <a:solidFill>
                              <a:srgbClr val="333333"/>
                            </a:solidFill>
                            <a:latin typeface="Arial" panose="020B0604020202020204" pitchFamily="34" charset="0"/>
                            <a:cs typeface="Arial" panose="020B0604020202020204" pitchFamily="34" charset="0"/>
                          </a:rPr>
                          <m:t>ố</m:t>
                        </m:r>
                        <m:r>
                          <m:rPr>
                            <m:nor/>
                          </m:rPr>
                          <a:rPr lang="vi-VN" sz="3200" dirty="0">
                            <a:solidFill>
                              <a:srgbClr val="333333"/>
                            </a:solidFill>
                            <a:latin typeface="Arial" panose="020B0604020202020204" pitchFamily="34" charset="0"/>
                            <a:cs typeface="Arial" panose="020B0604020202020204" pitchFamily="34" charset="0"/>
                          </a:rPr>
                          <m:t>i</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l</m:t>
                        </m:r>
                        <m:r>
                          <m:rPr>
                            <m:nor/>
                          </m:rPr>
                          <a:rPr lang="vi-VN" sz="3200" dirty="0">
                            <a:solidFill>
                              <a:srgbClr val="333333"/>
                            </a:solidFill>
                            <a:latin typeface="Arial" panose="020B0604020202020204" pitchFamily="34" charset="0"/>
                            <a:cs typeface="Arial" panose="020B0604020202020204" pitchFamily="34" charset="0"/>
                          </a:rPr>
                          <m:t>ượ</m:t>
                        </m:r>
                        <m:r>
                          <m:rPr>
                            <m:nor/>
                          </m:rPr>
                          <a:rPr lang="vi-VN" sz="3200" dirty="0">
                            <a:solidFill>
                              <a:srgbClr val="333333"/>
                            </a:solidFill>
                            <a:latin typeface="Arial" panose="020B0604020202020204" pitchFamily="34" charset="0"/>
                            <a:cs typeface="Arial" panose="020B0604020202020204" pitchFamily="34" charset="0"/>
                          </a:rPr>
                          <m:t>ng</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nguy</m:t>
                        </m:r>
                        <m:r>
                          <m:rPr>
                            <m:nor/>
                          </m:rPr>
                          <a:rPr lang="vi-VN" sz="3200" dirty="0">
                            <a:solidFill>
                              <a:srgbClr val="333333"/>
                            </a:solidFill>
                            <a:latin typeface="Arial" panose="020B0604020202020204" pitchFamily="34" charset="0"/>
                            <a:cs typeface="Arial" panose="020B0604020202020204" pitchFamily="34" charset="0"/>
                          </a:rPr>
                          <m:t>ê</m:t>
                        </m:r>
                        <m:r>
                          <m:rPr>
                            <m:nor/>
                          </m:rPr>
                          <a:rPr lang="vi-VN" sz="3200" dirty="0">
                            <a:solidFill>
                              <a:srgbClr val="333333"/>
                            </a:solidFill>
                            <a:latin typeface="Arial" panose="020B0604020202020204" pitchFamily="34" charset="0"/>
                            <a:cs typeface="Arial" panose="020B0604020202020204" pitchFamily="34" charset="0"/>
                          </a:rPr>
                          <m:t>n</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t</m:t>
                        </m:r>
                        <m:r>
                          <m:rPr>
                            <m:nor/>
                          </m:rPr>
                          <a:rPr lang="vi-VN" sz="3200" dirty="0">
                            <a:solidFill>
                              <a:srgbClr val="333333"/>
                            </a:solidFill>
                            <a:latin typeface="Arial" panose="020B0604020202020204" pitchFamily="34" charset="0"/>
                            <a:cs typeface="Arial" panose="020B0604020202020204" pitchFamily="34" charset="0"/>
                          </a:rPr>
                          <m:t>ử </m:t>
                        </m:r>
                        <m:r>
                          <m:rPr>
                            <m:nor/>
                          </m:rPr>
                          <a:rPr lang="vi-VN" sz="3200" dirty="0">
                            <a:solidFill>
                              <a:srgbClr val="333333"/>
                            </a:solidFill>
                            <a:latin typeface="Arial" panose="020B0604020202020204" pitchFamily="34" charset="0"/>
                            <a:cs typeface="Arial" panose="020B0604020202020204" pitchFamily="34" charset="0"/>
                          </a:rPr>
                          <m:t>nh</m:t>
                        </m:r>
                        <m:r>
                          <m:rPr>
                            <m:nor/>
                          </m:rPr>
                          <a:rPr lang="vi-VN" sz="3200" dirty="0">
                            <a:solidFill>
                              <a:srgbClr val="333333"/>
                            </a:solidFill>
                            <a:latin typeface="Arial" panose="020B0604020202020204" pitchFamily="34" charset="0"/>
                            <a:cs typeface="Arial" panose="020B0604020202020204" pitchFamily="34" charset="0"/>
                          </a:rPr>
                          <m:t>ô</m:t>
                        </m:r>
                        <m:r>
                          <m:rPr>
                            <m:nor/>
                          </m:rPr>
                          <a:rPr lang="vi-VN" sz="3200" dirty="0">
                            <a:solidFill>
                              <a:srgbClr val="333333"/>
                            </a:solidFill>
                            <a:latin typeface="Arial" panose="020B0604020202020204" pitchFamily="34" charset="0"/>
                            <a:cs typeface="Arial" panose="020B0604020202020204" pitchFamily="34" charset="0"/>
                          </a:rPr>
                          <m:t>m</m:t>
                        </m:r>
                      </m:num>
                      <m:den>
                        <m:r>
                          <m:rPr>
                            <m:nor/>
                          </m:rPr>
                          <a:rPr lang="vi-VN" sz="3200" dirty="0">
                            <a:solidFill>
                              <a:srgbClr val="333333"/>
                            </a:solidFill>
                            <a:latin typeface="Arial" panose="020B0604020202020204" pitchFamily="34" charset="0"/>
                            <a:cs typeface="Arial" panose="020B0604020202020204" pitchFamily="34" charset="0"/>
                          </a:rPr>
                          <m:t>Kh</m:t>
                        </m:r>
                        <m:r>
                          <m:rPr>
                            <m:nor/>
                          </m:rPr>
                          <a:rPr lang="vi-VN" sz="3200" dirty="0">
                            <a:solidFill>
                              <a:srgbClr val="333333"/>
                            </a:solidFill>
                            <a:latin typeface="Arial" panose="020B0604020202020204" pitchFamily="34" charset="0"/>
                            <a:cs typeface="Arial" panose="020B0604020202020204" pitchFamily="34" charset="0"/>
                          </a:rPr>
                          <m:t>ố</m:t>
                        </m:r>
                        <m:r>
                          <m:rPr>
                            <m:nor/>
                          </m:rPr>
                          <a:rPr lang="vi-VN" sz="3200" dirty="0">
                            <a:solidFill>
                              <a:srgbClr val="333333"/>
                            </a:solidFill>
                            <a:latin typeface="Arial" panose="020B0604020202020204" pitchFamily="34" charset="0"/>
                            <a:cs typeface="Arial" panose="020B0604020202020204" pitchFamily="34" charset="0"/>
                          </a:rPr>
                          <m:t>i</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l</m:t>
                        </m:r>
                        <m:r>
                          <m:rPr>
                            <m:nor/>
                          </m:rPr>
                          <a:rPr lang="vi-VN" sz="3200" dirty="0">
                            <a:solidFill>
                              <a:srgbClr val="333333"/>
                            </a:solidFill>
                            <a:latin typeface="Arial" panose="020B0604020202020204" pitchFamily="34" charset="0"/>
                            <a:cs typeface="Arial" panose="020B0604020202020204" pitchFamily="34" charset="0"/>
                          </a:rPr>
                          <m:t>ượ</m:t>
                        </m:r>
                        <m:r>
                          <m:rPr>
                            <m:nor/>
                          </m:rPr>
                          <a:rPr lang="vi-VN" sz="3200" dirty="0">
                            <a:solidFill>
                              <a:srgbClr val="333333"/>
                            </a:solidFill>
                            <a:latin typeface="Arial" panose="020B0604020202020204" pitchFamily="34" charset="0"/>
                            <a:cs typeface="Arial" panose="020B0604020202020204" pitchFamily="34" charset="0"/>
                          </a:rPr>
                          <m:t>ng</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nguy</m:t>
                        </m:r>
                        <m:r>
                          <m:rPr>
                            <m:nor/>
                          </m:rPr>
                          <a:rPr lang="vi-VN" sz="3200" dirty="0">
                            <a:solidFill>
                              <a:srgbClr val="333333"/>
                            </a:solidFill>
                            <a:latin typeface="Arial" panose="020B0604020202020204" pitchFamily="34" charset="0"/>
                            <a:cs typeface="Arial" panose="020B0604020202020204" pitchFamily="34" charset="0"/>
                          </a:rPr>
                          <m:t>ê</m:t>
                        </m:r>
                        <m:r>
                          <m:rPr>
                            <m:nor/>
                          </m:rPr>
                          <a:rPr lang="vi-VN" sz="3200" dirty="0">
                            <a:solidFill>
                              <a:srgbClr val="333333"/>
                            </a:solidFill>
                            <a:latin typeface="Arial" panose="020B0604020202020204" pitchFamily="34" charset="0"/>
                            <a:cs typeface="Arial" panose="020B0604020202020204" pitchFamily="34" charset="0"/>
                          </a:rPr>
                          <m:t>n</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t</m:t>
                        </m:r>
                        <m:r>
                          <m:rPr>
                            <m:nor/>
                          </m:rPr>
                          <a:rPr lang="vi-VN" sz="3200" dirty="0">
                            <a:solidFill>
                              <a:srgbClr val="333333"/>
                            </a:solidFill>
                            <a:latin typeface="Arial" panose="020B0604020202020204" pitchFamily="34" charset="0"/>
                            <a:cs typeface="Arial" panose="020B0604020202020204" pitchFamily="34" charset="0"/>
                          </a:rPr>
                          <m:t>ử đồ</m:t>
                        </m:r>
                        <m:r>
                          <m:rPr>
                            <m:nor/>
                          </m:rPr>
                          <a:rPr lang="vi-VN" sz="3200" dirty="0">
                            <a:solidFill>
                              <a:srgbClr val="333333"/>
                            </a:solidFill>
                            <a:latin typeface="Arial" panose="020B0604020202020204" pitchFamily="34" charset="0"/>
                            <a:cs typeface="Arial" panose="020B0604020202020204" pitchFamily="34" charset="0"/>
                          </a:rPr>
                          <m:t>ng</m:t>
                        </m:r>
                      </m:den>
                    </m:f>
                  </m:oMath>
                </a14:m>
                <a:r>
                  <a:rPr lang="vi-VN" sz="3200" b="0" i="0" dirty="0">
                    <a:solidFill>
                      <a:srgbClr val="333333"/>
                    </a:solidFill>
                    <a:effectLst/>
                    <a:latin typeface="Arial" panose="020B0604020202020204" pitchFamily="34" charset="0"/>
                    <a:cs typeface="Arial" panose="020B0604020202020204" pitchFamily="34" charset="0"/>
                  </a:rPr>
                  <a:t> = </a:t>
                </a:r>
                <a14:m>
                  <m:oMath xmlns:m="http://schemas.openxmlformats.org/officeDocument/2006/math">
                    <m:f>
                      <m:fPr>
                        <m:ctrlPr>
                          <a:rPr lang="vi-VN" sz="3200" b="0" i="1" smtClean="0">
                            <a:solidFill>
                              <a:srgbClr val="333333"/>
                            </a:solidFill>
                            <a:effectLst/>
                            <a:latin typeface="Cambria Math" panose="02040503050406030204" pitchFamily="18" charset="0"/>
                            <a:cs typeface="Arial" panose="020B0604020202020204" pitchFamily="34" charset="0"/>
                          </a:rPr>
                        </m:ctrlPr>
                      </m:fPr>
                      <m:num>
                        <m:r>
                          <a:rPr lang="vi-VN" sz="3200" b="0" i="1" smtClean="0">
                            <a:solidFill>
                              <a:srgbClr val="333333"/>
                            </a:solidFill>
                            <a:effectLst/>
                            <a:latin typeface="Cambria Math" panose="02040503050406030204" pitchFamily="18" charset="0"/>
                            <a:cs typeface="Arial" panose="020B0604020202020204" pitchFamily="34" charset="0"/>
                          </a:rPr>
                          <m:t>27</m:t>
                        </m:r>
                      </m:num>
                      <m:den>
                        <m:r>
                          <a:rPr lang="vi-VN" sz="3200" b="0" i="1" smtClean="0">
                            <a:solidFill>
                              <a:srgbClr val="333333"/>
                            </a:solidFill>
                            <a:effectLst/>
                            <a:latin typeface="Cambria Math" panose="02040503050406030204" pitchFamily="18" charset="0"/>
                            <a:cs typeface="Arial" panose="020B0604020202020204" pitchFamily="34" charset="0"/>
                          </a:rPr>
                          <m:t>65</m:t>
                        </m:r>
                      </m:den>
                    </m:f>
                  </m:oMath>
                </a14:m>
                <a:r>
                  <a:rPr lang="vi-VN" sz="3200" b="0" i="0" dirty="0">
                    <a:solidFill>
                      <a:srgbClr val="333333"/>
                    </a:solidFill>
                    <a:effectLst/>
                    <a:latin typeface="Arial" panose="020B0604020202020204" pitchFamily="34" charset="0"/>
                    <a:cs typeface="Arial" panose="020B0604020202020204" pitchFamily="34" charset="0"/>
                  </a:rPr>
                  <a:t> </a:t>
                </a:r>
                <a14:m>
                  <m:oMath xmlns:m="http://schemas.openxmlformats.org/officeDocument/2006/math">
                    <m:r>
                      <a:rPr lang="vi-VN" sz="3200" b="0" i="1" dirty="0" smtClean="0">
                        <a:solidFill>
                          <a:srgbClr val="333333"/>
                        </a:solidFill>
                        <a:effectLst/>
                        <a:latin typeface="Cambria Math" panose="02040503050406030204" pitchFamily="18" charset="0"/>
                        <a:ea typeface="Cambria Math" panose="02040503050406030204" pitchFamily="18" charset="0"/>
                        <a:cs typeface="Arial" panose="020B0604020202020204" pitchFamily="34" charset="0"/>
                      </a:rPr>
                      <m:t>≈0,415</m:t>
                    </m:r>
                  </m:oMath>
                </a14:m>
                <a:endParaRPr lang="vi-VN" sz="3200" b="0" i="0" dirty="0">
                  <a:solidFill>
                    <a:srgbClr val="333333"/>
                  </a:solidFill>
                  <a:effectLst/>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0F8E5A97-FDDF-4706-B0C7-0D0AB569711B}"/>
                  </a:ext>
                </a:extLst>
              </p:cNvPr>
              <p:cNvSpPr txBox="1">
                <a:spLocks noRot="1" noChangeAspect="1" noMove="1" noResize="1" noEditPoints="1" noAdjustHandles="1" noChangeArrowheads="1" noChangeShapeType="1" noTextEdit="1"/>
              </p:cNvSpPr>
              <p:nvPr/>
            </p:nvSpPr>
            <p:spPr>
              <a:xfrm>
                <a:off x="2173563" y="946781"/>
                <a:ext cx="9755839" cy="5569345"/>
              </a:xfrm>
              <a:prstGeom prst="rect">
                <a:avLst/>
              </a:prstGeom>
              <a:blipFill>
                <a:blip r:embed="rId3"/>
                <a:stretch>
                  <a:fillRect l="-1625" t="-1422"/>
                </a:stretch>
              </a:blipFill>
            </p:spPr>
            <p:txBody>
              <a:bodyPr/>
              <a:lstStyle/>
              <a:p>
                <a:r>
                  <a:rPr lang="vi-VN">
                    <a:noFill/>
                  </a:rPr>
                  <a:t> </a:t>
                </a:r>
              </a:p>
            </p:txBody>
          </p:sp>
        </mc:Fallback>
      </mc:AlternateContent>
      <p:sp>
        <p:nvSpPr>
          <p:cNvPr id="13" name="TextBox 12">
            <a:extLst>
              <a:ext uri="{FF2B5EF4-FFF2-40B4-BE49-F238E27FC236}">
                <a16:creationId xmlns:a16="http://schemas.microsoft.com/office/drawing/2014/main" id="{CD62AD6A-811D-4530-92BD-9FA46766C113}"/>
              </a:ext>
            </a:extLst>
          </p:cNvPr>
          <p:cNvSpPr txBox="1"/>
          <p:nvPr/>
        </p:nvSpPr>
        <p:spPr>
          <a:xfrm>
            <a:off x="5317588" y="120884"/>
            <a:ext cx="2067951" cy="707886"/>
          </a:xfrm>
          <a:prstGeom prst="rect">
            <a:avLst/>
          </a:prstGeom>
          <a:noFill/>
        </p:spPr>
        <p:txBody>
          <a:bodyPr wrap="square" rtlCol="0">
            <a:spAutoFit/>
          </a:bodyPr>
          <a:lstStyle/>
          <a:p>
            <a:r>
              <a:rPr lang="vi-VN" sz="4000" b="1"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380004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AC2BB"/>
        </a:solidFill>
        <a:effectLst/>
      </p:bgPr>
    </p:bg>
    <p:spTree>
      <p:nvGrpSpPr>
        <p:cNvPr id="1" name="Shape 877"/>
        <p:cNvGrpSpPr/>
        <p:nvPr/>
      </p:nvGrpSpPr>
      <p:grpSpPr>
        <a:xfrm>
          <a:off x="0" y="0"/>
          <a:ext cx="0" cy="0"/>
          <a:chOff x="0" y="0"/>
          <a:chExt cx="0" cy="0"/>
        </a:xfrm>
      </p:grpSpPr>
      <p:grpSp>
        <p:nvGrpSpPr>
          <p:cNvPr id="878" name="Google Shape;878;p60"/>
          <p:cNvGrpSpPr/>
          <p:nvPr/>
        </p:nvGrpSpPr>
        <p:grpSpPr>
          <a:xfrm>
            <a:off x="10241985" y="216540"/>
            <a:ext cx="1611196" cy="1603999"/>
            <a:chOff x="6988750" y="560250"/>
            <a:chExt cx="1208397" cy="1202999"/>
          </a:xfrm>
        </p:grpSpPr>
        <p:sp>
          <p:nvSpPr>
            <p:cNvPr id="879" name="Google Shape;879;p60"/>
            <p:cNvSpPr/>
            <p:nvPr/>
          </p:nvSpPr>
          <p:spPr>
            <a:xfrm>
              <a:off x="7013766" y="874594"/>
              <a:ext cx="665541" cy="576276"/>
            </a:xfrm>
            <a:custGeom>
              <a:avLst/>
              <a:gdLst/>
              <a:ahLst/>
              <a:cxnLst/>
              <a:rect l="l" t="t" r="r" b="b"/>
              <a:pathLst>
                <a:path w="10110" h="8754" extrusionOk="0">
                  <a:moveTo>
                    <a:pt x="7465" y="203"/>
                  </a:moveTo>
                  <a:lnTo>
                    <a:pt x="9874" y="4376"/>
                  </a:lnTo>
                  <a:lnTo>
                    <a:pt x="7465" y="8548"/>
                  </a:lnTo>
                  <a:lnTo>
                    <a:pt x="2645" y="8548"/>
                  </a:lnTo>
                  <a:lnTo>
                    <a:pt x="237" y="4376"/>
                  </a:lnTo>
                  <a:lnTo>
                    <a:pt x="2645" y="203"/>
                  </a:lnTo>
                  <a:close/>
                  <a:moveTo>
                    <a:pt x="2529" y="1"/>
                  </a:moveTo>
                  <a:lnTo>
                    <a:pt x="0" y="4376"/>
                  </a:lnTo>
                  <a:lnTo>
                    <a:pt x="2498" y="8703"/>
                  </a:lnTo>
                  <a:lnTo>
                    <a:pt x="2529" y="8754"/>
                  </a:lnTo>
                  <a:lnTo>
                    <a:pt x="7582" y="8754"/>
                  </a:lnTo>
                  <a:lnTo>
                    <a:pt x="10110" y="4376"/>
                  </a:lnTo>
                  <a:lnTo>
                    <a:pt x="7613" y="53"/>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0" name="Google Shape;880;p60"/>
            <p:cNvSpPr/>
            <p:nvPr/>
          </p:nvSpPr>
          <p:spPr>
            <a:xfrm>
              <a:off x="7498415" y="591388"/>
              <a:ext cx="665541" cy="576276"/>
            </a:xfrm>
            <a:custGeom>
              <a:avLst/>
              <a:gdLst/>
              <a:ahLst/>
              <a:cxnLst/>
              <a:rect l="l" t="t" r="r" b="b"/>
              <a:pathLst>
                <a:path w="10110" h="8754" extrusionOk="0">
                  <a:moveTo>
                    <a:pt x="7465" y="206"/>
                  </a:moveTo>
                  <a:lnTo>
                    <a:pt x="9873" y="4379"/>
                  </a:lnTo>
                  <a:lnTo>
                    <a:pt x="7465" y="8551"/>
                  </a:lnTo>
                  <a:lnTo>
                    <a:pt x="2645" y="8551"/>
                  </a:lnTo>
                  <a:lnTo>
                    <a:pt x="237" y="4379"/>
                  </a:lnTo>
                  <a:lnTo>
                    <a:pt x="2645" y="206"/>
                  </a:lnTo>
                  <a:close/>
                  <a:moveTo>
                    <a:pt x="2528" y="1"/>
                  </a:moveTo>
                  <a:lnTo>
                    <a:pt x="0" y="4379"/>
                  </a:lnTo>
                  <a:lnTo>
                    <a:pt x="2498" y="8701"/>
                  </a:lnTo>
                  <a:lnTo>
                    <a:pt x="2528" y="8753"/>
                  </a:lnTo>
                  <a:lnTo>
                    <a:pt x="7581" y="8753"/>
                  </a:lnTo>
                  <a:lnTo>
                    <a:pt x="10109" y="4379"/>
                  </a:lnTo>
                  <a:lnTo>
                    <a:pt x="7612" y="52"/>
                  </a:lnTo>
                  <a:lnTo>
                    <a:pt x="7581"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1" name="Google Shape;881;p60"/>
            <p:cNvSpPr/>
            <p:nvPr/>
          </p:nvSpPr>
          <p:spPr>
            <a:xfrm>
              <a:off x="7500851" y="1155628"/>
              <a:ext cx="665344" cy="576276"/>
            </a:xfrm>
            <a:custGeom>
              <a:avLst/>
              <a:gdLst/>
              <a:ahLst/>
              <a:cxnLst/>
              <a:rect l="l" t="t" r="r" b="b"/>
              <a:pathLst>
                <a:path w="10107" h="8754" extrusionOk="0">
                  <a:moveTo>
                    <a:pt x="7462" y="203"/>
                  </a:moveTo>
                  <a:lnTo>
                    <a:pt x="9874" y="4375"/>
                  </a:lnTo>
                  <a:lnTo>
                    <a:pt x="7462" y="8548"/>
                  </a:lnTo>
                  <a:lnTo>
                    <a:pt x="2646" y="8548"/>
                  </a:lnTo>
                  <a:lnTo>
                    <a:pt x="238" y="4375"/>
                  </a:lnTo>
                  <a:lnTo>
                    <a:pt x="2646" y="203"/>
                  </a:lnTo>
                  <a:close/>
                  <a:moveTo>
                    <a:pt x="2529" y="1"/>
                  </a:moveTo>
                  <a:lnTo>
                    <a:pt x="1" y="4375"/>
                  </a:lnTo>
                  <a:lnTo>
                    <a:pt x="2499" y="8701"/>
                  </a:lnTo>
                  <a:lnTo>
                    <a:pt x="2529" y="8753"/>
                  </a:lnTo>
                  <a:lnTo>
                    <a:pt x="7582" y="8753"/>
                  </a:lnTo>
                  <a:lnTo>
                    <a:pt x="10107" y="4375"/>
                  </a:lnTo>
                  <a:lnTo>
                    <a:pt x="7609" y="52"/>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2" name="Google Shape;882;p60"/>
            <p:cNvSpPr/>
            <p:nvPr/>
          </p:nvSpPr>
          <p:spPr>
            <a:xfrm>
              <a:off x="7160372" y="854779"/>
              <a:ext cx="52335" cy="52401"/>
            </a:xfrm>
            <a:custGeom>
              <a:avLst/>
              <a:gdLst/>
              <a:ahLst/>
              <a:cxnLst/>
              <a:rect l="l" t="t" r="r" b="b"/>
              <a:pathLst>
                <a:path w="795" h="796" extrusionOk="0">
                  <a:moveTo>
                    <a:pt x="398" y="1"/>
                  </a:moveTo>
                  <a:cubicBezTo>
                    <a:pt x="178" y="1"/>
                    <a:pt x="1" y="179"/>
                    <a:pt x="1" y="398"/>
                  </a:cubicBezTo>
                  <a:cubicBezTo>
                    <a:pt x="1" y="618"/>
                    <a:pt x="178" y="795"/>
                    <a:pt x="398" y="795"/>
                  </a:cubicBezTo>
                  <a:cubicBezTo>
                    <a:pt x="617" y="795"/>
                    <a:pt x="795" y="618"/>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3" name="Google Shape;883;p60"/>
            <p:cNvSpPr/>
            <p:nvPr/>
          </p:nvSpPr>
          <p:spPr>
            <a:xfrm>
              <a:off x="7146877" y="841481"/>
              <a:ext cx="79193" cy="79193"/>
            </a:xfrm>
            <a:custGeom>
              <a:avLst/>
              <a:gdLst/>
              <a:ahLst/>
              <a:cxnLst/>
              <a:rect l="l" t="t" r="r" b="b"/>
              <a:pathLst>
                <a:path w="1203" h="1203" extrusionOk="0">
                  <a:moveTo>
                    <a:pt x="603" y="409"/>
                  </a:moveTo>
                  <a:cubicBezTo>
                    <a:pt x="709" y="409"/>
                    <a:pt x="794" y="494"/>
                    <a:pt x="794" y="600"/>
                  </a:cubicBezTo>
                  <a:cubicBezTo>
                    <a:pt x="794" y="706"/>
                    <a:pt x="709" y="796"/>
                    <a:pt x="603" y="796"/>
                  </a:cubicBezTo>
                  <a:cubicBezTo>
                    <a:pt x="497" y="796"/>
                    <a:pt x="407" y="706"/>
                    <a:pt x="407" y="600"/>
                  </a:cubicBezTo>
                  <a:cubicBezTo>
                    <a:pt x="407" y="494"/>
                    <a:pt x="497" y="409"/>
                    <a:pt x="603" y="409"/>
                  </a:cubicBezTo>
                  <a:close/>
                  <a:moveTo>
                    <a:pt x="603" y="1"/>
                  </a:moveTo>
                  <a:cubicBezTo>
                    <a:pt x="271" y="1"/>
                    <a:pt x="0" y="271"/>
                    <a:pt x="0" y="600"/>
                  </a:cubicBezTo>
                  <a:cubicBezTo>
                    <a:pt x="0" y="932"/>
                    <a:pt x="271" y="1203"/>
                    <a:pt x="603" y="1203"/>
                  </a:cubicBezTo>
                  <a:cubicBezTo>
                    <a:pt x="935" y="1203"/>
                    <a:pt x="1202" y="932"/>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4" name="Google Shape;884;p60"/>
            <p:cNvSpPr/>
            <p:nvPr/>
          </p:nvSpPr>
          <p:spPr>
            <a:xfrm>
              <a:off x="7481299" y="854779"/>
              <a:ext cx="52335" cy="52401"/>
            </a:xfrm>
            <a:custGeom>
              <a:avLst/>
              <a:gdLst/>
              <a:ahLst/>
              <a:cxnLst/>
              <a:rect l="l" t="t" r="r" b="b"/>
              <a:pathLst>
                <a:path w="795" h="796" extrusionOk="0">
                  <a:moveTo>
                    <a:pt x="397" y="1"/>
                  </a:moveTo>
                  <a:cubicBezTo>
                    <a:pt x="178" y="1"/>
                    <a:pt x="0" y="179"/>
                    <a:pt x="0" y="398"/>
                  </a:cubicBezTo>
                  <a:cubicBezTo>
                    <a:pt x="0" y="618"/>
                    <a:pt x="178" y="795"/>
                    <a:pt x="397" y="795"/>
                  </a:cubicBezTo>
                  <a:cubicBezTo>
                    <a:pt x="617" y="795"/>
                    <a:pt x="794" y="618"/>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5" name="Google Shape;885;p60"/>
            <p:cNvSpPr/>
            <p:nvPr/>
          </p:nvSpPr>
          <p:spPr>
            <a:xfrm>
              <a:off x="7467738" y="841481"/>
              <a:ext cx="79193" cy="79193"/>
            </a:xfrm>
            <a:custGeom>
              <a:avLst/>
              <a:gdLst/>
              <a:ahLst/>
              <a:cxnLst/>
              <a:rect l="l" t="t" r="r" b="b"/>
              <a:pathLst>
                <a:path w="1203" h="1203" extrusionOk="0">
                  <a:moveTo>
                    <a:pt x="603" y="409"/>
                  </a:moveTo>
                  <a:cubicBezTo>
                    <a:pt x="709" y="409"/>
                    <a:pt x="795" y="494"/>
                    <a:pt x="795" y="600"/>
                  </a:cubicBezTo>
                  <a:cubicBezTo>
                    <a:pt x="795" y="706"/>
                    <a:pt x="709" y="796"/>
                    <a:pt x="603" y="796"/>
                  </a:cubicBezTo>
                  <a:cubicBezTo>
                    <a:pt x="497" y="796"/>
                    <a:pt x="408" y="706"/>
                    <a:pt x="408" y="600"/>
                  </a:cubicBezTo>
                  <a:cubicBezTo>
                    <a:pt x="408" y="494"/>
                    <a:pt x="497" y="409"/>
                    <a:pt x="603" y="409"/>
                  </a:cubicBezTo>
                  <a:close/>
                  <a:moveTo>
                    <a:pt x="603" y="1"/>
                  </a:moveTo>
                  <a:cubicBezTo>
                    <a:pt x="271" y="1"/>
                    <a:pt x="1" y="271"/>
                    <a:pt x="1" y="600"/>
                  </a:cubicBezTo>
                  <a:cubicBezTo>
                    <a:pt x="1" y="932"/>
                    <a:pt x="271" y="1203"/>
                    <a:pt x="603" y="1203"/>
                  </a:cubicBezTo>
                  <a:cubicBezTo>
                    <a:pt x="935" y="1203"/>
                    <a:pt x="1203" y="932"/>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6" name="Google Shape;886;p60"/>
            <p:cNvSpPr/>
            <p:nvPr/>
          </p:nvSpPr>
          <p:spPr>
            <a:xfrm>
              <a:off x="7642059" y="1135352"/>
              <a:ext cx="52401" cy="52401"/>
            </a:xfrm>
            <a:custGeom>
              <a:avLst/>
              <a:gdLst/>
              <a:ahLst/>
              <a:cxnLst/>
              <a:rect l="l" t="t" r="r" b="b"/>
              <a:pathLst>
                <a:path w="796" h="796" extrusionOk="0">
                  <a:moveTo>
                    <a:pt x="398" y="0"/>
                  </a:moveTo>
                  <a:cubicBezTo>
                    <a:pt x="178" y="0"/>
                    <a:pt x="1" y="179"/>
                    <a:pt x="1" y="397"/>
                  </a:cubicBezTo>
                  <a:cubicBezTo>
                    <a:pt x="1" y="617"/>
                    <a:pt x="178" y="795"/>
                    <a:pt x="398" y="795"/>
                  </a:cubicBezTo>
                  <a:cubicBezTo>
                    <a:pt x="617" y="795"/>
                    <a:pt x="795" y="617"/>
                    <a:pt x="795" y="397"/>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7" name="Google Shape;887;p60"/>
            <p:cNvSpPr/>
            <p:nvPr/>
          </p:nvSpPr>
          <p:spPr>
            <a:xfrm>
              <a:off x="7628564"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7" y="707"/>
                    <a:pt x="407" y="600"/>
                  </a:cubicBezTo>
                  <a:cubicBezTo>
                    <a:pt x="407" y="494"/>
                    <a:pt x="494" y="409"/>
                    <a:pt x="603" y="409"/>
                  </a:cubicBezTo>
                  <a:close/>
                  <a:moveTo>
                    <a:pt x="603" y="1"/>
                  </a:moveTo>
                  <a:cubicBezTo>
                    <a:pt x="271" y="1"/>
                    <a:pt x="0" y="268"/>
                    <a:pt x="0" y="600"/>
                  </a:cubicBezTo>
                  <a:cubicBezTo>
                    <a:pt x="0" y="933"/>
                    <a:pt x="271" y="1204"/>
                    <a:pt x="603" y="1204"/>
                  </a:cubicBezTo>
                  <a:cubicBezTo>
                    <a:pt x="932" y="1204"/>
                    <a:pt x="1202" y="933"/>
                    <a:pt x="1202" y="600"/>
                  </a:cubicBezTo>
                  <a:cubicBezTo>
                    <a:pt x="1202"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8" name="Google Shape;888;p60"/>
            <p:cNvSpPr/>
            <p:nvPr/>
          </p:nvSpPr>
          <p:spPr>
            <a:xfrm>
              <a:off x="7002311" y="1135352"/>
              <a:ext cx="52137" cy="52401"/>
            </a:xfrm>
            <a:custGeom>
              <a:avLst/>
              <a:gdLst/>
              <a:ahLst/>
              <a:cxnLst/>
              <a:rect l="l" t="t" r="r" b="b"/>
              <a:pathLst>
                <a:path w="792" h="796" extrusionOk="0">
                  <a:moveTo>
                    <a:pt x="397" y="0"/>
                  </a:moveTo>
                  <a:cubicBezTo>
                    <a:pt x="178" y="0"/>
                    <a:pt x="0" y="179"/>
                    <a:pt x="0" y="397"/>
                  </a:cubicBezTo>
                  <a:cubicBezTo>
                    <a:pt x="0" y="617"/>
                    <a:pt x="178" y="795"/>
                    <a:pt x="397" y="795"/>
                  </a:cubicBezTo>
                  <a:cubicBezTo>
                    <a:pt x="617" y="795"/>
                    <a:pt x="791" y="617"/>
                    <a:pt x="791" y="397"/>
                  </a:cubicBezTo>
                  <a:cubicBezTo>
                    <a:pt x="791" y="179"/>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9" name="Google Shape;889;p60"/>
            <p:cNvSpPr/>
            <p:nvPr/>
          </p:nvSpPr>
          <p:spPr>
            <a:xfrm>
              <a:off x="6988750"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8" y="707"/>
                    <a:pt x="408" y="600"/>
                  </a:cubicBezTo>
                  <a:cubicBezTo>
                    <a:pt x="408" y="494"/>
                    <a:pt x="494" y="409"/>
                    <a:pt x="603" y="409"/>
                  </a:cubicBezTo>
                  <a:close/>
                  <a:moveTo>
                    <a:pt x="603" y="1"/>
                  </a:moveTo>
                  <a:cubicBezTo>
                    <a:pt x="271" y="1"/>
                    <a:pt x="1" y="268"/>
                    <a:pt x="1" y="600"/>
                  </a:cubicBezTo>
                  <a:cubicBezTo>
                    <a:pt x="1" y="933"/>
                    <a:pt x="271" y="1204"/>
                    <a:pt x="603" y="1204"/>
                  </a:cubicBezTo>
                  <a:cubicBezTo>
                    <a:pt x="932" y="1204"/>
                    <a:pt x="1203" y="933"/>
                    <a:pt x="1203" y="600"/>
                  </a:cubicBezTo>
                  <a:cubicBezTo>
                    <a:pt x="1203"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0" name="Google Shape;890;p60"/>
            <p:cNvSpPr/>
            <p:nvPr/>
          </p:nvSpPr>
          <p:spPr>
            <a:xfrm>
              <a:off x="7481299" y="1412699"/>
              <a:ext cx="52335" cy="52401"/>
            </a:xfrm>
            <a:custGeom>
              <a:avLst/>
              <a:gdLst/>
              <a:ahLst/>
              <a:cxnLst/>
              <a:rect l="l" t="t" r="r" b="b"/>
              <a:pathLst>
                <a:path w="795" h="796" extrusionOk="0">
                  <a:moveTo>
                    <a:pt x="397" y="1"/>
                  </a:moveTo>
                  <a:cubicBezTo>
                    <a:pt x="178" y="1"/>
                    <a:pt x="0" y="179"/>
                    <a:pt x="0" y="398"/>
                  </a:cubicBezTo>
                  <a:cubicBezTo>
                    <a:pt x="0" y="617"/>
                    <a:pt x="178" y="796"/>
                    <a:pt x="397" y="796"/>
                  </a:cubicBezTo>
                  <a:cubicBezTo>
                    <a:pt x="617" y="796"/>
                    <a:pt x="794" y="617"/>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1" name="Google Shape;891;p60"/>
            <p:cNvSpPr/>
            <p:nvPr/>
          </p:nvSpPr>
          <p:spPr>
            <a:xfrm>
              <a:off x="7467738" y="1399401"/>
              <a:ext cx="79193" cy="79259"/>
            </a:xfrm>
            <a:custGeom>
              <a:avLst/>
              <a:gdLst/>
              <a:ahLst/>
              <a:cxnLst/>
              <a:rect l="l" t="t" r="r" b="b"/>
              <a:pathLst>
                <a:path w="1203" h="1204" extrusionOk="0">
                  <a:moveTo>
                    <a:pt x="603" y="408"/>
                  </a:moveTo>
                  <a:cubicBezTo>
                    <a:pt x="709" y="408"/>
                    <a:pt x="795" y="494"/>
                    <a:pt x="795" y="600"/>
                  </a:cubicBezTo>
                  <a:cubicBezTo>
                    <a:pt x="795" y="707"/>
                    <a:pt x="709" y="796"/>
                    <a:pt x="603" y="796"/>
                  </a:cubicBezTo>
                  <a:cubicBezTo>
                    <a:pt x="497" y="796"/>
                    <a:pt x="408" y="707"/>
                    <a:pt x="408" y="600"/>
                  </a:cubicBezTo>
                  <a:cubicBezTo>
                    <a:pt x="408" y="494"/>
                    <a:pt x="497" y="408"/>
                    <a:pt x="603" y="408"/>
                  </a:cubicBezTo>
                  <a:close/>
                  <a:moveTo>
                    <a:pt x="603" y="1"/>
                  </a:moveTo>
                  <a:cubicBezTo>
                    <a:pt x="271" y="1"/>
                    <a:pt x="1" y="271"/>
                    <a:pt x="1" y="600"/>
                  </a:cubicBezTo>
                  <a:cubicBezTo>
                    <a:pt x="1" y="933"/>
                    <a:pt x="271" y="1203"/>
                    <a:pt x="603" y="1203"/>
                  </a:cubicBezTo>
                  <a:cubicBezTo>
                    <a:pt x="935" y="1203"/>
                    <a:pt x="1203" y="933"/>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2" name="Google Shape;892;p60"/>
            <p:cNvSpPr/>
            <p:nvPr/>
          </p:nvSpPr>
          <p:spPr>
            <a:xfrm>
              <a:off x="7160372" y="1412699"/>
              <a:ext cx="52335" cy="52401"/>
            </a:xfrm>
            <a:custGeom>
              <a:avLst/>
              <a:gdLst/>
              <a:ahLst/>
              <a:cxnLst/>
              <a:rect l="l" t="t" r="r" b="b"/>
              <a:pathLst>
                <a:path w="795" h="796" extrusionOk="0">
                  <a:moveTo>
                    <a:pt x="398" y="1"/>
                  </a:moveTo>
                  <a:cubicBezTo>
                    <a:pt x="178" y="1"/>
                    <a:pt x="1" y="179"/>
                    <a:pt x="1" y="398"/>
                  </a:cubicBezTo>
                  <a:cubicBezTo>
                    <a:pt x="1" y="617"/>
                    <a:pt x="178" y="796"/>
                    <a:pt x="398" y="796"/>
                  </a:cubicBezTo>
                  <a:cubicBezTo>
                    <a:pt x="617" y="796"/>
                    <a:pt x="795" y="617"/>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3" name="Google Shape;893;p60"/>
            <p:cNvSpPr/>
            <p:nvPr/>
          </p:nvSpPr>
          <p:spPr>
            <a:xfrm>
              <a:off x="7146877" y="1399401"/>
              <a:ext cx="79193" cy="79259"/>
            </a:xfrm>
            <a:custGeom>
              <a:avLst/>
              <a:gdLst/>
              <a:ahLst/>
              <a:cxnLst/>
              <a:rect l="l" t="t" r="r" b="b"/>
              <a:pathLst>
                <a:path w="1203" h="1204" extrusionOk="0">
                  <a:moveTo>
                    <a:pt x="603" y="408"/>
                  </a:moveTo>
                  <a:cubicBezTo>
                    <a:pt x="709" y="408"/>
                    <a:pt x="794" y="494"/>
                    <a:pt x="794" y="600"/>
                  </a:cubicBezTo>
                  <a:cubicBezTo>
                    <a:pt x="794" y="707"/>
                    <a:pt x="709" y="796"/>
                    <a:pt x="603" y="796"/>
                  </a:cubicBezTo>
                  <a:cubicBezTo>
                    <a:pt x="497" y="796"/>
                    <a:pt x="407" y="707"/>
                    <a:pt x="407" y="600"/>
                  </a:cubicBezTo>
                  <a:cubicBezTo>
                    <a:pt x="407" y="494"/>
                    <a:pt x="497" y="408"/>
                    <a:pt x="603" y="408"/>
                  </a:cubicBezTo>
                  <a:close/>
                  <a:moveTo>
                    <a:pt x="603" y="1"/>
                  </a:moveTo>
                  <a:cubicBezTo>
                    <a:pt x="271" y="1"/>
                    <a:pt x="0" y="271"/>
                    <a:pt x="0" y="600"/>
                  </a:cubicBezTo>
                  <a:cubicBezTo>
                    <a:pt x="0" y="933"/>
                    <a:pt x="271" y="1203"/>
                    <a:pt x="603" y="1203"/>
                  </a:cubicBezTo>
                  <a:cubicBezTo>
                    <a:pt x="935" y="1203"/>
                    <a:pt x="1202" y="933"/>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4" name="Google Shape;894;p60"/>
            <p:cNvSpPr/>
            <p:nvPr/>
          </p:nvSpPr>
          <p:spPr>
            <a:xfrm>
              <a:off x="7644495" y="573614"/>
              <a:ext cx="52401" cy="52401"/>
            </a:xfrm>
            <a:custGeom>
              <a:avLst/>
              <a:gdLst/>
              <a:ahLst/>
              <a:cxnLst/>
              <a:rect l="l" t="t" r="r" b="b"/>
              <a:pathLst>
                <a:path w="796" h="796" extrusionOk="0">
                  <a:moveTo>
                    <a:pt x="399" y="0"/>
                  </a:moveTo>
                  <a:cubicBezTo>
                    <a:pt x="179" y="0"/>
                    <a:pt x="1" y="178"/>
                    <a:pt x="1" y="397"/>
                  </a:cubicBezTo>
                  <a:cubicBezTo>
                    <a:pt x="1" y="617"/>
                    <a:pt x="179" y="795"/>
                    <a:pt x="399" y="795"/>
                  </a:cubicBezTo>
                  <a:cubicBezTo>
                    <a:pt x="617" y="795"/>
                    <a:pt x="796" y="617"/>
                    <a:pt x="796" y="397"/>
                  </a:cubicBezTo>
                  <a:cubicBezTo>
                    <a:pt x="796" y="178"/>
                    <a:pt x="617"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5" name="Google Shape;895;p60"/>
            <p:cNvSpPr/>
            <p:nvPr/>
          </p:nvSpPr>
          <p:spPr>
            <a:xfrm>
              <a:off x="7631263" y="560250"/>
              <a:ext cx="79193" cy="78996"/>
            </a:xfrm>
            <a:custGeom>
              <a:avLst/>
              <a:gdLst/>
              <a:ahLst/>
              <a:cxnLst/>
              <a:rect l="l" t="t" r="r" b="b"/>
              <a:pathLst>
                <a:path w="1203" h="1200" extrusionOk="0">
                  <a:moveTo>
                    <a:pt x="600" y="409"/>
                  </a:moveTo>
                  <a:cubicBezTo>
                    <a:pt x="706" y="409"/>
                    <a:pt x="795" y="494"/>
                    <a:pt x="795" y="600"/>
                  </a:cubicBezTo>
                  <a:cubicBezTo>
                    <a:pt x="795" y="706"/>
                    <a:pt x="706" y="793"/>
                    <a:pt x="600" y="793"/>
                  </a:cubicBezTo>
                  <a:cubicBezTo>
                    <a:pt x="494" y="793"/>
                    <a:pt x="407" y="706"/>
                    <a:pt x="407" y="600"/>
                  </a:cubicBezTo>
                  <a:cubicBezTo>
                    <a:pt x="407" y="494"/>
                    <a:pt x="494" y="409"/>
                    <a:pt x="600" y="409"/>
                  </a:cubicBezTo>
                  <a:close/>
                  <a:moveTo>
                    <a:pt x="600" y="1"/>
                  </a:moveTo>
                  <a:cubicBezTo>
                    <a:pt x="271" y="1"/>
                    <a:pt x="0" y="268"/>
                    <a:pt x="0" y="600"/>
                  </a:cubicBezTo>
                  <a:cubicBezTo>
                    <a:pt x="0" y="932"/>
                    <a:pt x="271" y="1200"/>
                    <a:pt x="600" y="1200"/>
                  </a:cubicBezTo>
                  <a:cubicBezTo>
                    <a:pt x="932" y="1200"/>
                    <a:pt x="1202" y="932"/>
                    <a:pt x="1202" y="600"/>
                  </a:cubicBezTo>
                  <a:cubicBezTo>
                    <a:pt x="1202"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6" name="Google Shape;896;p60"/>
            <p:cNvSpPr/>
            <p:nvPr/>
          </p:nvSpPr>
          <p:spPr>
            <a:xfrm>
              <a:off x="7965488" y="573614"/>
              <a:ext cx="52335" cy="52401"/>
            </a:xfrm>
            <a:custGeom>
              <a:avLst/>
              <a:gdLst/>
              <a:ahLst/>
              <a:cxnLst/>
              <a:rect l="l" t="t" r="r" b="b"/>
              <a:pathLst>
                <a:path w="795" h="796" extrusionOk="0">
                  <a:moveTo>
                    <a:pt x="397" y="0"/>
                  </a:moveTo>
                  <a:cubicBezTo>
                    <a:pt x="178" y="0"/>
                    <a:pt x="0" y="178"/>
                    <a:pt x="0" y="397"/>
                  </a:cubicBezTo>
                  <a:cubicBezTo>
                    <a:pt x="0" y="617"/>
                    <a:pt x="178" y="795"/>
                    <a:pt x="397" y="795"/>
                  </a:cubicBezTo>
                  <a:cubicBezTo>
                    <a:pt x="617" y="795"/>
                    <a:pt x="794" y="617"/>
                    <a:pt x="794" y="397"/>
                  </a:cubicBezTo>
                  <a:cubicBezTo>
                    <a:pt x="794" y="178"/>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7" name="Google Shape;897;p60"/>
            <p:cNvSpPr/>
            <p:nvPr/>
          </p:nvSpPr>
          <p:spPr>
            <a:xfrm>
              <a:off x="7952124" y="560250"/>
              <a:ext cx="79193" cy="78996"/>
            </a:xfrm>
            <a:custGeom>
              <a:avLst/>
              <a:gdLst/>
              <a:ahLst/>
              <a:cxnLst/>
              <a:rect l="l" t="t" r="r" b="b"/>
              <a:pathLst>
                <a:path w="1203" h="1200" extrusionOk="0">
                  <a:moveTo>
                    <a:pt x="600" y="409"/>
                  </a:moveTo>
                  <a:cubicBezTo>
                    <a:pt x="710" y="409"/>
                    <a:pt x="795" y="494"/>
                    <a:pt x="795" y="600"/>
                  </a:cubicBezTo>
                  <a:cubicBezTo>
                    <a:pt x="795" y="706"/>
                    <a:pt x="710" y="793"/>
                    <a:pt x="600" y="793"/>
                  </a:cubicBezTo>
                  <a:cubicBezTo>
                    <a:pt x="494" y="793"/>
                    <a:pt x="409" y="706"/>
                    <a:pt x="409" y="600"/>
                  </a:cubicBezTo>
                  <a:cubicBezTo>
                    <a:pt x="409" y="494"/>
                    <a:pt x="494" y="409"/>
                    <a:pt x="600" y="409"/>
                  </a:cubicBezTo>
                  <a:close/>
                  <a:moveTo>
                    <a:pt x="600" y="1"/>
                  </a:moveTo>
                  <a:cubicBezTo>
                    <a:pt x="271" y="1"/>
                    <a:pt x="1" y="268"/>
                    <a:pt x="1" y="600"/>
                  </a:cubicBezTo>
                  <a:cubicBezTo>
                    <a:pt x="1" y="932"/>
                    <a:pt x="271" y="1200"/>
                    <a:pt x="600" y="1200"/>
                  </a:cubicBezTo>
                  <a:cubicBezTo>
                    <a:pt x="932" y="1200"/>
                    <a:pt x="1203" y="932"/>
                    <a:pt x="1203" y="600"/>
                  </a:cubicBezTo>
                  <a:cubicBezTo>
                    <a:pt x="1203"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8" name="Google Shape;898;p60"/>
            <p:cNvSpPr/>
            <p:nvPr/>
          </p:nvSpPr>
          <p:spPr>
            <a:xfrm>
              <a:off x="8126248" y="854121"/>
              <a:ext cx="52401" cy="52401"/>
            </a:xfrm>
            <a:custGeom>
              <a:avLst/>
              <a:gdLst/>
              <a:ahLst/>
              <a:cxnLst/>
              <a:rect l="l" t="t" r="r" b="b"/>
              <a:pathLst>
                <a:path w="796" h="796" extrusionOk="0">
                  <a:moveTo>
                    <a:pt x="398" y="0"/>
                  </a:moveTo>
                  <a:cubicBezTo>
                    <a:pt x="178" y="0"/>
                    <a:pt x="0" y="179"/>
                    <a:pt x="0" y="398"/>
                  </a:cubicBezTo>
                  <a:cubicBezTo>
                    <a:pt x="0" y="617"/>
                    <a:pt x="178"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9" name="Google Shape;899;p60"/>
            <p:cNvSpPr/>
            <p:nvPr/>
          </p:nvSpPr>
          <p:spPr>
            <a:xfrm>
              <a:off x="8112950" y="840559"/>
              <a:ext cx="79193" cy="79259"/>
            </a:xfrm>
            <a:custGeom>
              <a:avLst/>
              <a:gdLst/>
              <a:ahLst/>
              <a:cxnLst/>
              <a:rect l="l" t="t" r="r" b="b"/>
              <a:pathLst>
                <a:path w="1203" h="1204" extrusionOk="0">
                  <a:moveTo>
                    <a:pt x="600" y="409"/>
                  </a:moveTo>
                  <a:cubicBezTo>
                    <a:pt x="706" y="409"/>
                    <a:pt x="795" y="497"/>
                    <a:pt x="795" y="604"/>
                  </a:cubicBezTo>
                  <a:cubicBezTo>
                    <a:pt x="795" y="710"/>
                    <a:pt x="706" y="796"/>
                    <a:pt x="600" y="796"/>
                  </a:cubicBezTo>
                  <a:cubicBezTo>
                    <a:pt x="494" y="796"/>
                    <a:pt x="408" y="710"/>
                    <a:pt x="408" y="604"/>
                  </a:cubicBezTo>
                  <a:cubicBezTo>
                    <a:pt x="408" y="497"/>
                    <a:pt x="494" y="409"/>
                    <a:pt x="600" y="409"/>
                  </a:cubicBezTo>
                  <a:close/>
                  <a:moveTo>
                    <a:pt x="600" y="1"/>
                  </a:moveTo>
                  <a:cubicBezTo>
                    <a:pt x="268" y="1"/>
                    <a:pt x="1" y="271"/>
                    <a:pt x="1" y="604"/>
                  </a:cubicBezTo>
                  <a:cubicBezTo>
                    <a:pt x="1" y="936"/>
                    <a:pt x="268" y="1204"/>
                    <a:pt x="600" y="1204"/>
                  </a:cubicBezTo>
                  <a:cubicBezTo>
                    <a:pt x="932" y="1204"/>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0" name="Google Shape;900;p60"/>
            <p:cNvSpPr/>
            <p:nvPr/>
          </p:nvSpPr>
          <p:spPr>
            <a:xfrm>
              <a:off x="7970623" y="1139631"/>
              <a:ext cx="52401" cy="52401"/>
            </a:xfrm>
            <a:custGeom>
              <a:avLst/>
              <a:gdLst/>
              <a:ahLst/>
              <a:cxnLst/>
              <a:rect l="l" t="t" r="r" b="b"/>
              <a:pathLst>
                <a:path w="796" h="796" extrusionOk="0">
                  <a:moveTo>
                    <a:pt x="398" y="0"/>
                  </a:moveTo>
                  <a:cubicBezTo>
                    <a:pt x="179" y="0"/>
                    <a:pt x="0" y="179"/>
                    <a:pt x="0" y="398"/>
                  </a:cubicBezTo>
                  <a:cubicBezTo>
                    <a:pt x="0" y="617"/>
                    <a:pt x="179"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1" name="Google Shape;901;p60"/>
            <p:cNvSpPr/>
            <p:nvPr/>
          </p:nvSpPr>
          <p:spPr>
            <a:xfrm>
              <a:off x="7957325" y="1126069"/>
              <a:ext cx="79193" cy="79259"/>
            </a:xfrm>
            <a:custGeom>
              <a:avLst/>
              <a:gdLst/>
              <a:ahLst/>
              <a:cxnLst/>
              <a:rect l="l" t="t" r="r" b="b"/>
              <a:pathLst>
                <a:path w="1203" h="1204" extrusionOk="0">
                  <a:moveTo>
                    <a:pt x="600" y="408"/>
                  </a:moveTo>
                  <a:cubicBezTo>
                    <a:pt x="706" y="408"/>
                    <a:pt x="795" y="497"/>
                    <a:pt x="795" y="604"/>
                  </a:cubicBezTo>
                  <a:cubicBezTo>
                    <a:pt x="795" y="710"/>
                    <a:pt x="706" y="796"/>
                    <a:pt x="600" y="796"/>
                  </a:cubicBezTo>
                  <a:cubicBezTo>
                    <a:pt x="494" y="796"/>
                    <a:pt x="408" y="710"/>
                    <a:pt x="408" y="604"/>
                  </a:cubicBezTo>
                  <a:cubicBezTo>
                    <a:pt x="408" y="497"/>
                    <a:pt x="494" y="408"/>
                    <a:pt x="600" y="408"/>
                  </a:cubicBezTo>
                  <a:close/>
                  <a:moveTo>
                    <a:pt x="600" y="1"/>
                  </a:moveTo>
                  <a:cubicBezTo>
                    <a:pt x="271" y="1"/>
                    <a:pt x="1" y="271"/>
                    <a:pt x="1" y="604"/>
                  </a:cubicBezTo>
                  <a:cubicBezTo>
                    <a:pt x="1" y="936"/>
                    <a:pt x="271" y="1203"/>
                    <a:pt x="600" y="1203"/>
                  </a:cubicBezTo>
                  <a:cubicBezTo>
                    <a:pt x="932" y="1203"/>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2" name="Google Shape;902;p60"/>
            <p:cNvSpPr/>
            <p:nvPr/>
          </p:nvSpPr>
          <p:spPr>
            <a:xfrm>
              <a:off x="8131383" y="1420203"/>
              <a:ext cx="52401" cy="52335"/>
            </a:xfrm>
            <a:custGeom>
              <a:avLst/>
              <a:gdLst/>
              <a:ahLst/>
              <a:cxnLst/>
              <a:rect l="l" t="t" r="r" b="b"/>
              <a:pathLst>
                <a:path w="796" h="795" extrusionOk="0">
                  <a:moveTo>
                    <a:pt x="399" y="0"/>
                  </a:moveTo>
                  <a:cubicBezTo>
                    <a:pt x="179" y="0"/>
                    <a:pt x="1" y="178"/>
                    <a:pt x="1" y="397"/>
                  </a:cubicBezTo>
                  <a:cubicBezTo>
                    <a:pt x="1" y="617"/>
                    <a:pt x="179" y="794"/>
                    <a:pt x="399" y="794"/>
                  </a:cubicBezTo>
                  <a:cubicBezTo>
                    <a:pt x="618" y="794"/>
                    <a:pt x="796" y="617"/>
                    <a:pt x="796" y="397"/>
                  </a:cubicBezTo>
                  <a:cubicBezTo>
                    <a:pt x="796" y="178"/>
                    <a:pt x="618"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3" name="Google Shape;903;p60"/>
            <p:cNvSpPr/>
            <p:nvPr/>
          </p:nvSpPr>
          <p:spPr>
            <a:xfrm>
              <a:off x="8118085" y="1406642"/>
              <a:ext cx="79062" cy="79193"/>
            </a:xfrm>
            <a:custGeom>
              <a:avLst/>
              <a:gdLst/>
              <a:ahLst/>
              <a:cxnLst/>
              <a:rect l="l" t="t" r="r" b="b"/>
              <a:pathLst>
                <a:path w="1201" h="1203" extrusionOk="0">
                  <a:moveTo>
                    <a:pt x="601" y="408"/>
                  </a:moveTo>
                  <a:cubicBezTo>
                    <a:pt x="707" y="408"/>
                    <a:pt x="792" y="494"/>
                    <a:pt x="792" y="603"/>
                  </a:cubicBezTo>
                  <a:cubicBezTo>
                    <a:pt x="792" y="709"/>
                    <a:pt x="707" y="795"/>
                    <a:pt x="601" y="795"/>
                  </a:cubicBezTo>
                  <a:cubicBezTo>
                    <a:pt x="494" y="795"/>
                    <a:pt x="408" y="709"/>
                    <a:pt x="408" y="603"/>
                  </a:cubicBezTo>
                  <a:cubicBezTo>
                    <a:pt x="408" y="494"/>
                    <a:pt x="494" y="408"/>
                    <a:pt x="601" y="408"/>
                  </a:cubicBezTo>
                  <a:close/>
                  <a:moveTo>
                    <a:pt x="601" y="1"/>
                  </a:moveTo>
                  <a:cubicBezTo>
                    <a:pt x="268" y="1"/>
                    <a:pt x="1" y="271"/>
                    <a:pt x="1" y="603"/>
                  </a:cubicBezTo>
                  <a:cubicBezTo>
                    <a:pt x="1" y="932"/>
                    <a:pt x="268" y="1203"/>
                    <a:pt x="601" y="1203"/>
                  </a:cubicBezTo>
                  <a:cubicBezTo>
                    <a:pt x="933" y="1203"/>
                    <a:pt x="1200" y="932"/>
                    <a:pt x="1200" y="603"/>
                  </a:cubicBezTo>
                  <a:cubicBezTo>
                    <a:pt x="1200" y="271"/>
                    <a:pt x="933" y="1"/>
                    <a:pt x="601"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4" name="Google Shape;904;p60"/>
            <p:cNvSpPr/>
            <p:nvPr/>
          </p:nvSpPr>
          <p:spPr>
            <a:xfrm>
              <a:off x="7970623" y="1697550"/>
              <a:ext cx="52401" cy="52335"/>
            </a:xfrm>
            <a:custGeom>
              <a:avLst/>
              <a:gdLst/>
              <a:ahLst/>
              <a:cxnLst/>
              <a:rect l="l" t="t" r="r" b="b"/>
              <a:pathLst>
                <a:path w="796" h="795" extrusionOk="0">
                  <a:moveTo>
                    <a:pt x="398" y="1"/>
                  </a:moveTo>
                  <a:cubicBezTo>
                    <a:pt x="179" y="1"/>
                    <a:pt x="0" y="178"/>
                    <a:pt x="0" y="398"/>
                  </a:cubicBezTo>
                  <a:cubicBezTo>
                    <a:pt x="0" y="617"/>
                    <a:pt x="179" y="795"/>
                    <a:pt x="398" y="795"/>
                  </a:cubicBezTo>
                  <a:cubicBezTo>
                    <a:pt x="617" y="795"/>
                    <a:pt x="795" y="617"/>
                    <a:pt x="795" y="398"/>
                  </a:cubicBezTo>
                  <a:cubicBezTo>
                    <a:pt x="795" y="178"/>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5" name="Google Shape;905;p60"/>
            <p:cNvSpPr/>
            <p:nvPr/>
          </p:nvSpPr>
          <p:spPr>
            <a:xfrm>
              <a:off x="7957325" y="1684055"/>
              <a:ext cx="79193" cy="79193"/>
            </a:xfrm>
            <a:custGeom>
              <a:avLst/>
              <a:gdLst/>
              <a:ahLst/>
              <a:cxnLst/>
              <a:rect l="l" t="t" r="r" b="b"/>
              <a:pathLst>
                <a:path w="1203" h="1203" extrusionOk="0">
                  <a:moveTo>
                    <a:pt x="600" y="407"/>
                  </a:moveTo>
                  <a:cubicBezTo>
                    <a:pt x="706" y="407"/>
                    <a:pt x="795" y="497"/>
                    <a:pt x="795" y="603"/>
                  </a:cubicBezTo>
                  <a:cubicBezTo>
                    <a:pt x="795" y="709"/>
                    <a:pt x="706" y="794"/>
                    <a:pt x="600" y="794"/>
                  </a:cubicBezTo>
                  <a:cubicBezTo>
                    <a:pt x="494" y="794"/>
                    <a:pt x="408" y="709"/>
                    <a:pt x="408" y="603"/>
                  </a:cubicBezTo>
                  <a:cubicBezTo>
                    <a:pt x="408" y="497"/>
                    <a:pt x="494" y="407"/>
                    <a:pt x="600" y="407"/>
                  </a:cubicBezTo>
                  <a:close/>
                  <a:moveTo>
                    <a:pt x="600" y="0"/>
                  </a:moveTo>
                  <a:cubicBezTo>
                    <a:pt x="271" y="0"/>
                    <a:pt x="1" y="271"/>
                    <a:pt x="1" y="603"/>
                  </a:cubicBezTo>
                  <a:cubicBezTo>
                    <a:pt x="1" y="932"/>
                    <a:pt x="271" y="1202"/>
                    <a:pt x="600" y="1202"/>
                  </a:cubicBezTo>
                  <a:cubicBezTo>
                    <a:pt x="932" y="1202"/>
                    <a:pt x="1203" y="932"/>
                    <a:pt x="1203" y="603"/>
                  </a:cubicBezTo>
                  <a:cubicBezTo>
                    <a:pt x="1203" y="271"/>
                    <a:pt x="932" y="0"/>
                    <a:pt x="600"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6" name="Google Shape;906;p60"/>
            <p:cNvSpPr/>
            <p:nvPr/>
          </p:nvSpPr>
          <p:spPr>
            <a:xfrm>
              <a:off x="7649696" y="1697550"/>
              <a:ext cx="52401" cy="52335"/>
            </a:xfrm>
            <a:custGeom>
              <a:avLst/>
              <a:gdLst/>
              <a:ahLst/>
              <a:cxnLst/>
              <a:rect l="l" t="t" r="r" b="b"/>
              <a:pathLst>
                <a:path w="796" h="795" extrusionOk="0">
                  <a:moveTo>
                    <a:pt x="399" y="1"/>
                  </a:moveTo>
                  <a:cubicBezTo>
                    <a:pt x="179" y="1"/>
                    <a:pt x="1" y="178"/>
                    <a:pt x="1" y="398"/>
                  </a:cubicBezTo>
                  <a:cubicBezTo>
                    <a:pt x="1" y="617"/>
                    <a:pt x="179" y="795"/>
                    <a:pt x="399" y="795"/>
                  </a:cubicBezTo>
                  <a:cubicBezTo>
                    <a:pt x="617" y="795"/>
                    <a:pt x="796" y="617"/>
                    <a:pt x="796" y="398"/>
                  </a:cubicBezTo>
                  <a:cubicBezTo>
                    <a:pt x="796" y="178"/>
                    <a:pt x="617" y="1"/>
                    <a:pt x="399"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7" name="Google Shape;907;p60"/>
            <p:cNvSpPr/>
            <p:nvPr/>
          </p:nvSpPr>
          <p:spPr>
            <a:xfrm>
              <a:off x="7636398" y="1684055"/>
              <a:ext cx="79259" cy="79193"/>
            </a:xfrm>
            <a:custGeom>
              <a:avLst/>
              <a:gdLst/>
              <a:ahLst/>
              <a:cxnLst/>
              <a:rect l="l" t="t" r="r" b="b"/>
              <a:pathLst>
                <a:path w="1204" h="1203" extrusionOk="0">
                  <a:moveTo>
                    <a:pt x="601" y="407"/>
                  </a:moveTo>
                  <a:cubicBezTo>
                    <a:pt x="707" y="407"/>
                    <a:pt x="796" y="497"/>
                    <a:pt x="796" y="603"/>
                  </a:cubicBezTo>
                  <a:cubicBezTo>
                    <a:pt x="796" y="709"/>
                    <a:pt x="707" y="794"/>
                    <a:pt x="601" y="794"/>
                  </a:cubicBezTo>
                  <a:cubicBezTo>
                    <a:pt x="494" y="794"/>
                    <a:pt x="408" y="709"/>
                    <a:pt x="408" y="603"/>
                  </a:cubicBezTo>
                  <a:cubicBezTo>
                    <a:pt x="408" y="497"/>
                    <a:pt x="494" y="407"/>
                    <a:pt x="601" y="407"/>
                  </a:cubicBezTo>
                  <a:close/>
                  <a:moveTo>
                    <a:pt x="601" y="0"/>
                  </a:moveTo>
                  <a:cubicBezTo>
                    <a:pt x="272" y="0"/>
                    <a:pt x="1" y="271"/>
                    <a:pt x="1" y="603"/>
                  </a:cubicBezTo>
                  <a:cubicBezTo>
                    <a:pt x="1" y="932"/>
                    <a:pt x="272" y="1202"/>
                    <a:pt x="601" y="1202"/>
                  </a:cubicBezTo>
                  <a:cubicBezTo>
                    <a:pt x="933" y="1202"/>
                    <a:pt x="1203" y="932"/>
                    <a:pt x="1203" y="603"/>
                  </a:cubicBezTo>
                  <a:cubicBezTo>
                    <a:pt x="1203" y="271"/>
                    <a:pt x="933" y="0"/>
                    <a:pt x="601"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908" name="Google Shape;908;p60"/>
          <p:cNvGrpSpPr/>
          <p:nvPr/>
        </p:nvGrpSpPr>
        <p:grpSpPr>
          <a:xfrm>
            <a:off x="8402918" y="3989884"/>
            <a:ext cx="3783723" cy="2801847"/>
            <a:chOff x="6091468" y="2997790"/>
            <a:chExt cx="2837792" cy="2101385"/>
          </a:xfrm>
        </p:grpSpPr>
        <p:sp>
          <p:nvSpPr>
            <p:cNvPr id="909" name="Google Shape;909;p60"/>
            <p:cNvSpPr/>
            <p:nvPr/>
          </p:nvSpPr>
          <p:spPr>
            <a:xfrm>
              <a:off x="7503959" y="4600853"/>
              <a:ext cx="1425300" cy="87600"/>
            </a:xfrm>
            <a:prstGeom prst="ellipse">
              <a:avLst/>
            </a:pr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10" name="Google Shape;910;p60"/>
            <p:cNvSpPr/>
            <p:nvPr/>
          </p:nvSpPr>
          <p:spPr>
            <a:xfrm>
              <a:off x="7919336" y="4288335"/>
              <a:ext cx="153437" cy="350517"/>
            </a:xfrm>
            <a:custGeom>
              <a:avLst/>
              <a:gdLst/>
              <a:ahLst/>
              <a:cxnLst/>
              <a:rect l="l" t="t" r="r" b="b"/>
              <a:pathLst>
                <a:path w="3449" h="7879" extrusionOk="0">
                  <a:moveTo>
                    <a:pt x="247" y="0"/>
                  </a:moveTo>
                  <a:cubicBezTo>
                    <a:pt x="109" y="0"/>
                    <a:pt x="0" y="110"/>
                    <a:pt x="0" y="247"/>
                  </a:cubicBezTo>
                  <a:lnTo>
                    <a:pt x="0" y="7879"/>
                  </a:lnTo>
                  <a:lnTo>
                    <a:pt x="3449" y="7879"/>
                  </a:lnTo>
                  <a:lnTo>
                    <a:pt x="3449" y="247"/>
                  </a:lnTo>
                  <a:cubicBezTo>
                    <a:pt x="3449" y="110"/>
                    <a:pt x="3340" y="0"/>
                    <a:pt x="320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1" name="Google Shape;911;p60"/>
            <p:cNvSpPr/>
            <p:nvPr/>
          </p:nvSpPr>
          <p:spPr>
            <a:xfrm>
              <a:off x="7922050" y="3240248"/>
              <a:ext cx="160644" cy="49114"/>
            </a:xfrm>
            <a:custGeom>
              <a:avLst/>
              <a:gdLst/>
              <a:ahLst/>
              <a:cxnLst/>
              <a:rect l="l" t="t" r="r" b="b"/>
              <a:pathLst>
                <a:path w="3611" h="1104" extrusionOk="0">
                  <a:moveTo>
                    <a:pt x="1" y="0"/>
                  </a:moveTo>
                  <a:lnTo>
                    <a:pt x="1" y="1104"/>
                  </a:lnTo>
                  <a:cubicBezTo>
                    <a:pt x="1185" y="833"/>
                    <a:pt x="2406" y="727"/>
                    <a:pt x="3611" y="569"/>
                  </a:cubicBezTo>
                  <a:lnTo>
                    <a:pt x="3611" y="0"/>
                  </a:ln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2" name="Google Shape;912;p60"/>
            <p:cNvSpPr/>
            <p:nvPr/>
          </p:nvSpPr>
          <p:spPr>
            <a:xfrm>
              <a:off x="7719050" y="3373445"/>
              <a:ext cx="566637" cy="643022"/>
            </a:xfrm>
            <a:custGeom>
              <a:avLst/>
              <a:gdLst/>
              <a:ahLst/>
              <a:cxnLst/>
              <a:rect l="l" t="t" r="r" b="b"/>
              <a:pathLst>
                <a:path w="12737" h="14454" extrusionOk="0">
                  <a:moveTo>
                    <a:pt x="8174" y="1"/>
                  </a:moveTo>
                  <a:cubicBezTo>
                    <a:pt x="6982" y="361"/>
                    <a:pt x="5797" y="744"/>
                    <a:pt x="4564" y="929"/>
                  </a:cubicBezTo>
                  <a:lnTo>
                    <a:pt x="4564" y="1980"/>
                  </a:lnTo>
                  <a:cubicBezTo>
                    <a:pt x="1925" y="2758"/>
                    <a:pt x="1" y="5198"/>
                    <a:pt x="1" y="8089"/>
                  </a:cubicBezTo>
                  <a:cubicBezTo>
                    <a:pt x="1" y="11604"/>
                    <a:pt x="2854" y="14453"/>
                    <a:pt x="6368" y="14453"/>
                  </a:cubicBezTo>
                  <a:cubicBezTo>
                    <a:pt x="9887" y="14453"/>
                    <a:pt x="12737" y="11604"/>
                    <a:pt x="12737" y="8089"/>
                  </a:cubicBezTo>
                  <a:cubicBezTo>
                    <a:pt x="12737" y="5198"/>
                    <a:pt x="10812" y="2758"/>
                    <a:pt x="8174" y="1980"/>
                  </a:cubicBezTo>
                  <a:lnTo>
                    <a:pt x="8174"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3" name="Google Shape;913;p60"/>
            <p:cNvSpPr/>
            <p:nvPr/>
          </p:nvSpPr>
          <p:spPr>
            <a:xfrm>
              <a:off x="7922050" y="3335052"/>
              <a:ext cx="160644" cy="79722"/>
            </a:xfrm>
            <a:custGeom>
              <a:avLst/>
              <a:gdLst/>
              <a:ahLst/>
              <a:cxnLst/>
              <a:rect l="l" t="t" r="r" b="b"/>
              <a:pathLst>
                <a:path w="3611" h="1792" extrusionOk="0">
                  <a:moveTo>
                    <a:pt x="1823" y="0"/>
                  </a:moveTo>
                  <a:cubicBezTo>
                    <a:pt x="1215" y="0"/>
                    <a:pt x="607" y="22"/>
                    <a:pt x="1" y="86"/>
                  </a:cubicBezTo>
                  <a:lnTo>
                    <a:pt x="1" y="1792"/>
                  </a:lnTo>
                  <a:cubicBezTo>
                    <a:pt x="1234" y="1607"/>
                    <a:pt x="2419" y="1224"/>
                    <a:pt x="3611" y="864"/>
                  </a:cubicBezTo>
                  <a:lnTo>
                    <a:pt x="3611" y="45"/>
                  </a:lnTo>
                  <a:cubicBezTo>
                    <a:pt x="3015" y="21"/>
                    <a:pt x="2419" y="0"/>
                    <a:pt x="1823" y="0"/>
                  </a:cubicBez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4" name="Google Shape;914;p60"/>
            <p:cNvSpPr/>
            <p:nvPr/>
          </p:nvSpPr>
          <p:spPr>
            <a:xfrm>
              <a:off x="7922050" y="3265562"/>
              <a:ext cx="160644" cy="73315"/>
            </a:xfrm>
            <a:custGeom>
              <a:avLst/>
              <a:gdLst/>
              <a:ahLst/>
              <a:cxnLst/>
              <a:rect l="l" t="t" r="r" b="b"/>
              <a:pathLst>
                <a:path w="3611" h="1648" extrusionOk="0">
                  <a:moveTo>
                    <a:pt x="3611" y="0"/>
                  </a:moveTo>
                  <a:cubicBezTo>
                    <a:pt x="2406" y="158"/>
                    <a:pt x="1185" y="264"/>
                    <a:pt x="1" y="535"/>
                  </a:cubicBezTo>
                  <a:lnTo>
                    <a:pt x="1" y="1648"/>
                  </a:lnTo>
                  <a:cubicBezTo>
                    <a:pt x="607" y="1584"/>
                    <a:pt x="1215" y="1562"/>
                    <a:pt x="1823" y="1562"/>
                  </a:cubicBezTo>
                  <a:cubicBezTo>
                    <a:pt x="2419" y="1562"/>
                    <a:pt x="3015" y="1583"/>
                    <a:pt x="3611" y="1607"/>
                  </a:cubicBezTo>
                  <a:lnTo>
                    <a:pt x="361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5" name="Google Shape;915;p60"/>
            <p:cNvSpPr/>
            <p:nvPr/>
          </p:nvSpPr>
          <p:spPr>
            <a:xfrm>
              <a:off x="7737157" y="3651182"/>
              <a:ext cx="530380" cy="347136"/>
            </a:xfrm>
            <a:custGeom>
              <a:avLst/>
              <a:gdLst/>
              <a:ahLst/>
              <a:cxnLst/>
              <a:rect l="l" t="t" r="r" b="b"/>
              <a:pathLst>
                <a:path w="11922" h="7803" extrusionOk="0">
                  <a:moveTo>
                    <a:pt x="2606" y="1"/>
                  </a:moveTo>
                  <a:cubicBezTo>
                    <a:pt x="1760" y="1"/>
                    <a:pt x="919" y="172"/>
                    <a:pt x="155" y="513"/>
                  </a:cubicBezTo>
                  <a:cubicBezTo>
                    <a:pt x="56" y="942"/>
                    <a:pt x="1" y="1386"/>
                    <a:pt x="1" y="1846"/>
                  </a:cubicBezTo>
                  <a:cubicBezTo>
                    <a:pt x="1" y="5131"/>
                    <a:pt x="2677" y="7803"/>
                    <a:pt x="5961" y="7803"/>
                  </a:cubicBezTo>
                  <a:cubicBezTo>
                    <a:pt x="9247" y="7803"/>
                    <a:pt x="11922" y="5131"/>
                    <a:pt x="11922" y="1846"/>
                  </a:cubicBezTo>
                  <a:cubicBezTo>
                    <a:pt x="11922" y="1383"/>
                    <a:pt x="11868" y="934"/>
                    <a:pt x="11768" y="503"/>
                  </a:cubicBezTo>
                  <a:cubicBezTo>
                    <a:pt x="11107" y="777"/>
                    <a:pt x="10463" y="1095"/>
                    <a:pt x="9846" y="1325"/>
                  </a:cubicBezTo>
                  <a:cubicBezTo>
                    <a:pt x="9495" y="1421"/>
                    <a:pt x="9153" y="1462"/>
                    <a:pt x="8820" y="1462"/>
                  </a:cubicBezTo>
                  <a:cubicBezTo>
                    <a:pt x="7025" y="1462"/>
                    <a:pt x="5450" y="276"/>
                    <a:pt x="3732" y="102"/>
                  </a:cubicBezTo>
                  <a:cubicBezTo>
                    <a:pt x="3360" y="35"/>
                    <a:pt x="2982" y="1"/>
                    <a:pt x="26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6" name="Google Shape;916;p60"/>
            <p:cNvSpPr/>
            <p:nvPr/>
          </p:nvSpPr>
          <p:spPr>
            <a:xfrm>
              <a:off x="7895846" y="3236022"/>
              <a:ext cx="213095" cy="14636"/>
            </a:xfrm>
            <a:custGeom>
              <a:avLst/>
              <a:gdLst/>
              <a:ahLst/>
              <a:cxnLst/>
              <a:rect l="l" t="t" r="r" b="b"/>
              <a:pathLst>
                <a:path w="4790" h="329" extrusionOk="0">
                  <a:moveTo>
                    <a:pt x="0" y="0"/>
                  </a:moveTo>
                  <a:lnTo>
                    <a:pt x="0" y="95"/>
                  </a:lnTo>
                  <a:cubicBezTo>
                    <a:pt x="0" y="226"/>
                    <a:pt x="106" y="329"/>
                    <a:pt x="236" y="329"/>
                  </a:cubicBezTo>
                  <a:lnTo>
                    <a:pt x="4557" y="329"/>
                  </a:lnTo>
                  <a:cubicBezTo>
                    <a:pt x="4686" y="329"/>
                    <a:pt x="4789" y="226"/>
                    <a:pt x="4789" y="95"/>
                  </a:cubicBezTo>
                  <a:lnTo>
                    <a:pt x="4789"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7" name="Google Shape;917;p60"/>
            <p:cNvSpPr/>
            <p:nvPr/>
          </p:nvSpPr>
          <p:spPr>
            <a:xfrm>
              <a:off x="7897804" y="3510912"/>
              <a:ext cx="89642" cy="89642"/>
            </a:xfrm>
            <a:custGeom>
              <a:avLst/>
              <a:gdLst/>
              <a:ahLst/>
              <a:cxnLst/>
              <a:rect l="l" t="t" r="r" b="b"/>
              <a:pathLst>
                <a:path w="2015" h="2015" extrusionOk="0">
                  <a:moveTo>
                    <a:pt x="1008" y="0"/>
                  </a:moveTo>
                  <a:cubicBezTo>
                    <a:pt x="453" y="0"/>
                    <a:pt x="1" y="453"/>
                    <a:pt x="1" y="1008"/>
                  </a:cubicBezTo>
                  <a:cubicBezTo>
                    <a:pt x="1" y="1562"/>
                    <a:pt x="453" y="2015"/>
                    <a:pt x="1008" y="2015"/>
                  </a:cubicBezTo>
                  <a:cubicBezTo>
                    <a:pt x="1566" y="2015"/>
                    <a:pt x="2015" y="1562"/>
                    <a:pt x="2015" y="1008"/>
                  </a:cubicBezTo>
                  <a:cubicBezTo>
                    <a:pt x="2015" y="453"/>
                    <a:pt x="1566" y="0"/>
                    <a:pt x="100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8" name="Google Shape;918;p60"/>
            <p:cNvSpPr/>
            <p:nvPr/>
          </p:nvSpPr>
          <p:spPr>
            <a:xfrm>
              <a:off x="8029489" y="3480126"/>
              <a:ext cx="25180" cy="25180"/>
            </a:xfrm>
            <a:custGeom>
              <a:avLst/>
              <a:gdLst/>
              <a:ahLst/>
              <a:cxnLst/>
              <a:rect l="l" t="t" r="r" b="b"/>
              <a:pathLst>
                <a:path w="566" h="566" extrusionOk="0">
                  <a:moveTo>
                    <a:pt x="282" y="1"/>
                  </a:moveTo>
                  <a:cubicBezTo>
                    <a:pt x="127" y="1"/>
                    <a:pt x="0" y="128"/>
                    <a:pt x="0" y="281"/>
                  </a:cubicBezTo>
                  <a:cubicBezTo>
                    <a:pt x="0" y="439"/>
                    <a:pt x="127" y="566"/>
                    <a:pt x="282" y="566"/>
                  </a:cubicBezTo>
                  <a:cubicBezTo>
                    <a:pt x="439" y="566"/>
                    <a:pt x="566" y="439"/>
                    <a:pt x="566" y="281"/>
                  </a:cubicBezTo>
                  <a:cubicBezTo>
                    <a:pt x="566" y="128"/>
                    <a:pt x="439" y="1"/>
                    <a:pt x="28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9" name="Google Shape;919;p60"/>
            <p:cNvSpPr/>
            <p:nvPr/>
          </p:nvSpPr>
          <p:spPr>
            <a:xfrm>
              <a:off x="8046217" y="3578133"/>
              <a:ext cx="128836" cy="128836"/>
            </a:xfrm>
            <a:custGeom>
              <a:avLst/>
              <a:gdLst/>
              <a:ahLst/>
              <a:cxnLst/>
              <a:rect l="l" t="t" r="r" b="b"/>
              <a:pathLst>
                <a:path w="2896" h="2896" extrusionOk="0">
                  <a:moveTo>
                    <a:pt x="1450" y="0"/>
                  </a:moveTo>
                  <a:cubicBezTo>
                    <a:pt x="649" y="0"/>
                    <a:pt x="1" y="648"/>
                    <a:pt x="1" y="1449"/>
                  </a:cubicBezTo>
                  <a:cubicBezTo>
                    <a:pt x="1" y="2247"/>
                    <a:pt x="649" y="2895"/>
                    <a:pt x="1450" y="2895"/>
                  </a:cubicBezTo>
                  <a:cubicBezTo>
                    <a:pt x="2249" y="2895"/>
                    <a:pt x="2896" y="2247"/>
                    <a:pt x="2896" y="1449"/>
                  </a:cubicBezTo>
                  <a:cubicBezTo>
                    <a:pt x="2896" y="648"/>
                    <a:pt x="2249" y="0"/>
                    <a:pt x="145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0" name="Google Shape;920;p60"/>
            <p:cNvSpPr/>
            <p:nvPr/>
          </p:nvSpPr>
          <p:spPr>
            <a:xfrm>
              <a:off x="8010003" y="3151406"/>
              <a:ext cx="20153" cy="20153"/>
            </a:xfrm>
            <a:custGeom>
              <a:avLst/>
              <a:gdLst/>
              <a:ahLst/>
              <a:cxnLst/>
              <a:rect l="l" t="t" r="r" b="b"/>
              <a:pathLst>
                <a:path w="453" h="453" extrusionOk="0">
                  <a:moveTo>
                    <a:pt x="226" y="0"/>
                  </a:moveTo>
                  <a:cubicBezTo>
                    <a:pt x="103" y="0"/>
                    <a:pt x="0" y="103"/>
                    <a:pt x="0" y="227"/>
                  </a:cubicBezTo>
                  <a:cubicBezTo>
                    <a:pt x="0" y="353"/>
                    <a:pt x="103" y="453"/>
                    <a:pt x="226" y="453"/>
                  </a:cubicBezTo>
                  <a:cubicBezTo>
                    <a:pt x="350" y="453"/>
                    <a:pt x="452" y="353"/>
                    <a:pt x="452" y="227"/>
                  </a:cubicBezTo>
                  <a:cubicBezTo>
                    <a:pt x="452" y="103"/>
                    <a:pt x="350" y="0"/>
                    <a:pt x="2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1" name="Google Shape;921;p60"/>
            <p:cNvSpPr/>
            <p:nvPr/>
          </p:nvSpPr>
          <p:spPr>
            <a:xfrm>
              <a:off x="7919736" y="3064522"/>
              <a:ext cx="63617" cy="63617"/>
            </a:xfrm>
            <a:custGeom>
              <a:avLst/>
              <a:gdLst/>
              <a:ahLst/>
              <a:cxnLst/>
              <a:rect l="l" t="t" r="r" b="b"/>
              <a:pathLst>
                <a:path w="1430" h="1430" extrusionOk="0">
                  <a:moveTo>
                    <a:pt x="714" y="1"/>
                  </a:moveTo>
                  <a:cubicBezTo>
                    <a:pt x="320" y="1"/>
                    <a:pt x="1" y="323"/>
                    <a:pt x="1" y="717"/>
                  </a:cubicBezTo>
                  <a:cubicBezTo>
                    <a:pt x="1" y="1111"/>
                    <a:pt x="320" y="1430"/>
                    <a:pt x="714" y="1430"/>
                  </a:cubicBezTo>
                  <a:cubicBezTo>
                    <a:pt x="1111" y="1430"/>
                    <a:pt x="1430" y="1111"/>
                    <a:pt x="1430" y="717"/>
                  </a:cubicBezTo>
                  <a:cubicBezTo>
                    <a:pt x="1430" y="323"/>
                    <a:pt x="1111" y="1"/>
                    <a:pt x="71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2" name="Google Shape;922;p60"/>
            <p:cNvSpPr/>
            <p:nvPr/>
          </p:nvSpPr>
          <p:spPr>
            <a:xfrm>
              <a:off x="7993365" y="2997790"/>
              <a:ext cx="26737" cy="26692"/>
            </a:xfrm>
            <a:custGeom>
              <a:avLst/>
              <a:gdLst/>
              <a:ahLst/>
              <a:cxnLst/>
              <a:rect l="l" t="t" r="r" b="b"/>
              <a:pathLst>
                <a:path w="601" h="600" extrusionOk="0">
                  <a:moveTo>
                    <a:pt x="299" y="0"/>
                  </a:moveTo>
                  <a:cubicBezTo>
                    <a:pt x="134" y="0"/>
                    <a:pt x="1" y="134"/>
                    <a:pt x="1" y="299"/>
                  </a:cubicBezTo>
                  <a:cubicBezTo>
                    <a:pt x="1" y="467"/>
                    <a:pt x="134" y="600"/>
                    <a:pt x="299" y="600"/>
                  </a:cubicBezTo>
                  <a:cubicBezTo>
                    <a:pt x="466" y="600"/>
                    <a:pt x="600" y="467"/>
                    <a:pt x="600" y="299"/>
                  </a:cubicBezTo>
                  <a:cubicBezTo>
                    <a:pt x="600" y="134"/>
                    <a:pt x="466" y="0"/>
                    <a:pt x="2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3" name="Google Shape;923;p60"/>
            <p:cNvSpPr/>
            <p:nvPr/>
          </p:nvSpPr>
          <p:spPr>
            <a:xfrm>
              <a:off x="8276977" y="4529414"/>
              <a:ext cx="299668" cy="109751"/>
            </a:xfrm>
            <a:custGeom>
              <a:avLst/>
              <a:gdLst/>
              <a:ahLst/>
              <a:cxnLst/>
              <a:rect l="l" t="t" r="r" b="b"/>
              <a:pathLst>
                <a:path w="6736" h="2467" extrusionOk="0">
                  <a:moveTo>
                    <a:pt x="2834" y="0"/>
                  </a:moveTo>
                  <a:lnTo>
                    <a:pt x="141" y="2128"/>
                  </a:lnTo>
                  <a:cubicBezTo>
                    <a:pt x="1" y="2237"/>
                    <a:pt x="80" y="2467"/>
                    <a:pt x="261" y="2467"/>
                  </a:cubicBezTo>
                  <a:lnTo>
                    <a:pt x="6475" y="2467"/>
                  </a:lnTo>
                  <a:cubicBezTo>
                    <a:pt x="6657" y="2467"/>
                    <a:pt x="6735" y="2237"/>
                    <a:pt x="6595" y="2128"/>
                  </a:cubicBezTo>
                  <a:lnTo>
                    <a:pt x="3903"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24" name="Google Shape;924;p60"/>
            <p:cNvSpPr/>
            <p:nvPr/>
          </p:nvSpPr>
          <p:spPr>
            <a:xfrm>
              <a:off x="8401633" y="3329268"/>
              <a:ext cx="49426" cy="47869"/>
            </a:xfrm>
            <a:custGeom>
              <a:avLst/>
              <a:gdLst/>
              <a:ahLst/>
              <a:cxnLst/>
              <a:rect l="l" t="t" r="r" b="b"/>
              <a:pathLst>
                <a:path w="1111" h="1076" extrusionOk="0">
                  <a:moveTo>
                    <a:pt x="1111" y="1"/>
                  </a:moveTo>
                  <a:cubicBezTo>
                    <a:pt x="741" y="1"/>
                    <a:pt x="371" y="1"/>
                    <a:pt x="1" y="38"/>
                  </a:cubicBezTo>
                  <a:lnTo>
                    <a:pt x="1" y="1076"/>
                  </a:lnTo>
                  <a:cubicBezTo>
                    <a:pt x="371" y="994"/>
                    <a:pt x="741" y="915"/>
                    <a:pt x="1111" y="833"/>
                  </a:cubicBezTo>
                  <a:lnTo>
                    <a:pt x="1111" y="1"/>
                  </a:lnTo>
                  <a:close/>
                </a:path>
              </a:pathLst>
            </a:custGeom>
            <a:solidFill>
              <a:srgbClr val="203456"/>
            </a:solidFill>
            <a:ln>
              <a:noFill/>
            </a:ln>
          </p:spPr>
          <p:txBody>
            <a:bodyPr spcFirstLastPara="1" wrap="square" lIns="121900" tIns="121900" rIns="121900" bIns="121900" anchor="ctr" anchorCtr="0">
              <a:noAutofit/>
            </a:bodyPr>
            <a:lstStyle/>
            <a:p>
              <a:endParaRPr sz="2400"/>
            </a:p>
          </p:txBody>
        </p:sp>
        <p:sp>
          <p:nvSpPr>
            <p:cNvPr id="925" name="Google Shape;925;p60"/>
            <p:cNvSpPr/>
            <p:nvPr/>
          </p:nvSpPr>
          <p:spPr>
            <a:xfrm>
              <a:off x="8401633" y="3366282"/>
              <a:ext cx="49426" cy="1215888"/>
            </a:xfrm>
            <a:custGeom>
              <a:avLst/>
              <a:gdLst/>
              <a:ahLst/>
              <a:cxnLst/>
              <a:rect l="l" t="t" r="r" b="b"/>
              <a:pathLst>
                <a:path w="1111" h="27331" extrusionOk="0">
                  <a:moveTo>
                    <a:pt x="1111" y="1"/>
                  </a:moveTo>
                  <a:cubicBezTo>
                    <a:pt x="741" y="83"/>
                    <a:pt x="371" y="162"/>
                    <a:pt x="1" y="244"/>
                  </a:cubicBezTo>
                  <a:lnTo>
                    <a:pt x="1" y="27331"/>
                  </a:lnTo>
                  <a:lnTo>
                    <a:pt x="1111" y="27331"/>
                  </a:lnTo>
                  <a:lnTo>
                    <a:pt x="1111"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6" name="Google Shape;926;p60"/>
            <p:cNvSpPr/>
            <p:nvPr/>
          </p:nvSpPr>
          <p:spPr>
            <a:xfrm>
              <a:off x="8401633" y="3224099"/>
              <a:ext cx="49426" cy="106903"/>
            </a:xfrm>
            <a:custGeom>
              <a:avLst/>
              <a:gdLst/>
              <a:ahLst/>
              <a:cxnLst/>
              <a:rect l="l" t="t" r="r" b="b"/>
              <a:pathLst>
                <a:path w="1111" h="2403" extrusionOk="0">
                  <a:moveTo>
                    <a:pt x="254" y="1"/>
                  </a:moveTo>
                  <a:cubicBezTo>
                    <a:pt x="114" y="1"/>
                    <a:pt x="1" y="113"/>
                    <a:pt x="1" y="254"/>
                  </a:cubicBezTo>
                  <a:lnTo>
                    <a:pt x="1" y="2402"/>
                  </a:lnTo>
                  <a:cubicBezTo>
                    <a:pt x="371" y="2365"/>
                    <a:pt x="741" y="2365"/>
                    <a:pt x="1111" y="2365"/>
                  </a:cubicBezTo>
                  <a:lnTo>
                    <a:pt x="1111" y="254"/>
                  </a:lnTo>
                  <a:cubicBezTo>
                    <a:pt x="1111" y="113"/>
                    <a:pt x="998" y="1"/>
                    <a:pt x="85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7" name="Google Shape;927;p60"/>
            <p:cNvSpPr/>
            <p:nvPr/>
          </p:nvSpPr>
          <p:spPr>
            <a:xfrm>
              <a:off x="7853316" y="3318458"/>
              <a:ext cx="621980" cy="29139"/>
            </a:xfrm>
            <a:custGeom>
              <a:avLst/>
              <a:gdLst/>
              <a:ahLst/>
              <a:cxnLst/>
              <a:rect l="l" t="t" r="r" b="b"/>
              <a:pathLst>
                <a:path w="13981" h="655" extrusionOk="0">
                  <a:moveTo>
                    <a:pt x="134" y="0"/>
                  </a:moveTo>
                  <a:cubicBezTo>
                    <a:pt x="58" y="0"/>
                    <a:pt x="0" y="62"/>
                    <a:pt x="0" y="133"/>
                  </a:cubicBezTo>
                  <a:lnTo>
                    <a:pt x="0" y="524"/>
                  </a:lnTo>
                  <a:cubicBezTo>
                    <a:pt x="0" y="596"/>
                    <a:pt x="58" y="655"/>
                    <a:pt x="134" y="655"/>
                  </a:cubicBezTo>
                  <a:lnTo>
                    <a:pt x="13672" y="655"/>
                  </a:lnTo>
                  <a:cubicBezTo>
                    <a:pt x="13727" y="655"/>
                    <a:pt x="13779" y="620"/>
                    <a:pt x="13799" y="572"/>
                  </a:cubicBezTo>
                  <a:lnTo>
                    <a:pt x="13946" y="182"/>
                  </a:lnTo>
                  <a:cubicBezTo>
                    <a:pt x="13981" y="96"/>
                    <a:pt x="13915" y="0"/>
                    <a:pt x="138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8" name="Google Shape;928;p60"/>
            <p:cNvSpPr/>
            <p:nvPr/>
          </p:nvSpPr>
          <p:spPr>
            <a:xfrm>
              <a:off x="7936820" y="4130848"/>
              <a:ext cx="107170" cy="142627"/>
            </a:xfrm>
            <a:custGeom>
              <a:avLst/>
              <a:gdLst/>
              <a:ahLst/>
              <a:cxnLst/>
              <a:rect l="l" t="t" r="r" b="b"/>
              <a:pathLst>
                <a:path w="2409" h="3206" extrusionOk="0">
                  <a:moveTo>
                    <a:pt x="1357" y="1"/>
                  </a:moveTo>
                  <a:lnTo>
                    <a:pt x="1357" y="1"/>
                  </a:lnTo>
                  <a:cubicBezTo>
                    <a:pt x="1467" y="457"/>
                    <a:pt x="1343" y="964"/>
                    <a:pt x="1032" y="1316"/>
                  </a:cubicBezTo>
                  <a:cubicBezTo>
                    <a:pt x="833" y="1542"/>
                    <a:pt x="545" y="1752"/>
                    <a:pt x="556" y="2056"/>
                  </a:cubicBezTo>
                  <a:cubicBezTo>
                    <a:pt x="470" y="1882"/>
                    <a:pt x="483" y="1666"/>
                    <a:pt x="583" y="1505"/>
                  </a:cubicBezTo>
                  <a:lnTo>
                    <a:pt x="583" y="1505"/>
                  </a:lnTo>
                  <a:cubicBezTo>
                    <a:pt x="1" y="2043"/>
                    <a:pt x="343" y="2924"/>
                    <a:pt x="1097" y="3166"/>
                  </a:cubicBezTo>
                  <a:cubicBezTo>
                    <a:pt x="1178" y="3193"/>
                    <a:pt x="1256" y="3205"/>
                    <a:pt x="1331" y="3205"/>
                  </a:cubicBezTo>
                  <a:cubicBezTo>
                    <a:pt x="1924" y="3205"/>
                    <a:pt x="2316" y="2439"/>
                    <a:pt x="2365" y="1944"/>
                  </a:cubicBezTo>
                  <a:cubicBezTo>
                    <a:pt x="2409" y="1450"/>
                    <a:pt x="2265" y="946"/>
                    <a:pt x="2001" y="529"/>
                  </a:cubicBezTo>
                  <a:cubicBezTo>
                    <a:pt x="1847" y="289"/>
                    <a:pt x="1634" y="63"/>
                    <a:pt x="135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929" name="Google Shape;929;p60"/>
            <p:cNvGrpSpPr/>
            <p:nvPr/>
          </p:nvGrpSpPr>
          <p:grpSpPr>
            <a:xfrm>
              <a:off x="6103423" y="4366262"/>
              <a:ext cx="786620" cy="732914"/>
              <a:chOff x="6091468" y="4354300"/>
              <a:chExt cx="786620" cy="732914"/>
            </a:xfrm>
          </p:grpSpPr>
          <p:sp>
            <p:nvSpPr>
              <p:cNvPr id="930" name="Google Shape;930;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1" name="Google Shape;931;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2" name="Google Shape;932;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3" name="Google Shape;933;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4" name="Google Shape;934;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5" name="Google Shape;935;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6" name="Google Shape;936;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7" name="Google Shape;937;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8" name="Google Shape;938;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nvGrpSpPr>
              <p:cNvPr id="939" name="Google Shape;939;p60"/>
              <p:cNvGrpSpPr/>
              <p:nvPr/>
            </p:nvGrpSpPr>
            <p:grpSpPr>
              <a:xfrm>
                <a:off x="6420698" y="4545636"/>
                <a:ext cx="457390" cy="541578"/>
                <a:chOff x="6420698" y="4545636"/>
                <a:chExt cx="457390" cy="541578"/>
              </a:xfrm>
            </p:grpSpPr>
            <p:sp>
              <p:nvSpPr>
                <p:cNvPr id="940" name="Google Shape;940;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1" name="Google Shape;941;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2" name="Google Shape;942;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3" name="Google Shape;943;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4" name="Google Shape;944;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5" name="Google Shape;945;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6" name="Google Shape;946;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7" name="Google Shape;947;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8" name="Google Shape;948;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grpSp>
        <p:sp>
          <p:nvSpPr>
            <p:cNvPr id="949" name="Google Shape;949;p60"/>
            <p:cNvSpPr/>
            <p:nvPr/>
          </p:nvSpPr>
          <p:spPr>
            <a:xfrm>
              <a:off x="7970053" y="4196245"/>
              <a:ext cx="51517" cy="66820"/>
            </a:xfrm>
            <a:custGeom>
              <a:avLst/>
              <a:gdLst/>
              <a:ahLst/>
              <a:cxnLst/>
              <a:rect l="l" t="t" r="r" b="b"/>
              <a:pathLst>
                <a:path w="1158" h="1502" extrusionOk="0">
                  <a:moveTo>
                    <a:pt x="854" y="1"/>
                  </a:moveTo>
                  <a:cubicBezTo>
                    <a:pt x="840" y="196"/>
                    <a:pt x="744" y="381"/>
                    <a:pt x="590" y="501"/>
                  </a:cubicBezTo>
                  <a:cubicBezTo>
                    <a:pt x="494" y="576"/>
                    <a:pt x="381" y="624"/>
                    <a:pt x="288" y="703"/>
                  </a:cubicBezTo>
                  <a:cubicBezTo>
                    <a:pt x="196" y="779"/>
                    <a:pt x="120" y="899"/>
                    <a:pt x="148" y="1018"/>
                  </a:cubicBezTo>
                  <a:cubicBezTo>
                    <a:pt x="110" y="960"/>
                    <a:pt x="89" y="895"/>
                    <a:pt x="79" y="830"/>
                  </a:cubicBezTo>
                  <a:cubicBezTo>
                    <a:pt x="0" y="940"/>
                    <a:pt x="14" y="1094"/>
                    <a:pt x="79" y="1210"/>
                  </a:cubicBezTo>
                  <a:cubicBezTo>
                    <a:pt x="191" y="1411"/>
                    <a:pt x="340" y="1501"/>
                    <a:pt x="494" y="1501"/>
                  </a:cubicBezTo>
                  <a:cubicBezTo>
                    <a:pt x="657" y="1501"/>
                    <a:pt x="828" y="1401"/>
                    <a:pt x="970" y="1223"/>
                  </a:cubicBezTo>
                  <a:cubicBezTo>
                    <a:pt x="1096" y="1070"/>
                    <a:pt x="1158" y="850"/>
                    <a:pt x="1100" y="659"/>
                  </a:cubicBezTo>
                  <a:lnTo>
                    <a:pt x="1100" y="659"/>
                  </a:lnTo>
                  <a:cubicBezTo>
                    <a:pt x="1049" y="747"/>
                    <a:pt x="977" y="826"/>
                    <a:pt x="891" y="888"/>
                  </a:cubicBezTo>
                  <a:cubicBezTo>
                    <a:pt x="1001" y="607"/>
                    <a:pt x="929" y="292"/>
                    <a:pt x="854"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50" name="Google Shape;950;p60"/>
            <p:cNvSpPr/>
            <p:nvPr/>
          </p:nvSpPr>
          <p:spPr>
            <a:xfrm>
              <a:off x="7965026" y="4354310"/>
              <a:ext cx="4627" cy="243703"/>
            </a:xfrm>
            <a:custGeom>
              <a:avLst/>
              <a:gdLst/>
              <a:ahLst/>
              <a:cxnLst/>
              <a:rect l="l" t="t" r="r" b="b"/>
              <a:pathLst>
                <a:path w="104" h="5478" extrusionOk="0">
                  <a:moveTo>
                    <a:pt x="1" y="0"/>
                  </a:moveTo>
                  <a:lnTo>
                    <a:pt x="1" y="5478"/>
                  </a:lnTo>
                  <a:lnTo>
                    <a:pt x="104" y="5478"/>
                  </a:lnTo>
                  <a:lnTo>
                    <a:pt x="104"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sp>
          <p:nvSpPr>
            <p:cNvPr id="951" name="Google Shape;951;p60"/>
            <p:cNvSpPr/>
            <p:nvPr/>
          </p:nvSpPr>
          <p:spPr>
            <a:xfrm>
              <a:off x="8022460" y="4354310"/>
              <a:ext cx="4627" cy="243703"/>
            </a:xfrm>
            <a:custGeom>
              <a:avLst/>
              <a:gdLst/>
              <a:ahLst/>
              <a:cxnLst/>
              <a:rect l="l" t="t" r="r" b="b"/>
              <a:pathLst>
                <a:path w="104" h="5478" extrusionOk="0">
                  <a:moveTo>
                    <a:pt x="1" y="0"/>
                  </a:moveTo>
                  <a:lnTo>
                    <a:pt x="1" y="5478"/>
                  </a:lnTo>
                  <a:lnTo>
                    <a:pt x="103" y="5478"/>
                  </a:lnTo>
                  <a:lnTo>
                    <a:pt x="103"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52" name="Google Shape;952;p60"/>
            <p:cNvGrpSpPr/>
            <p:nvPr/>
          </p:nvGrpSpPr>
          <p:grpSpPr>
            <a:xfrm>
              <a:off x="6091468" y="4354300"/>
              <a:ext cx="786620" cy="732914"/>
              <a:chOff x="6091468" y="4354300"/>
              <a:chExt cx="786620" cy="732914"/>
            </a:xfrm>
          </p:grpSpPr>
          <p:sp>
            <p:nvSpPr>
              <p:cNvPr id="953" name="Google Shape;953;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4" name="Google Shape;954;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5" name="Google Shape;955;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6" name="Google Shape;956;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7" name="Google Shape;957;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8" name="Google Shape;958;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59" name="Google Shape;959;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0" name="Google Shape;960;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61" name="Google Shape;961;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62" name="Google Shape;962;p60"/>
              <p:cNvGrpSpPr/>
              <p:nvPr/>
            </p:nvGrpSpPr>
            <p:grpSpPr>
              <a:xfrm>
                <a:off x="6420698" y="4545636"/>
                <a:ext cx="457390" cy="541578"/>
                <a:chOff x="6420698" y="4545636"/>
                <a:chExt cx="457390" cy="541578"/>
              </a:xfrm>
            </p:grpSpPr>
            <p:sp>
              <p:nvSpPr>
                <p:cNvPr id="963" name="Google Shape;963;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4" name="Google Shape;964;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5" name="Google Shape;965;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6" name="Google Shape;966;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7" name="Google Shape;967;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8" name="Google Shape;968;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69" name="Google Shape;969;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0" name="Google Shape;970;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71" name="Google Shape;971;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grpSp>
      </p:grpSp>
      <p:grpSp>
        <p:nvGrpSpPr>
          <p:cNvPr id="102" name="Group 101">
            <a:extLst>
              <a:ext uri="{FF2B5EF4-FFF2-40B4-BE49-F238E27FC236}">
                <a16:creationId xmlns:a16="http://schemas.microsoft.com/office/drawing/2014/main" id="{56D23870-F9D9-4440-A2BD-2C7F56D25414}"/>
              </a:ext>
            </a:extLst>
          </p:cNvPr>
          <p:cNvGrpSpPr/>
          <p:nvPr/>
        </p:nvGrpSpPr>
        <p:grpSpPr>
          <a:xfrm>
            <a:off x="722542" y="1766238"/>
            <a:ext cx="10041156" cy="2401585"/>
            <a:chOff x="1378635" y="2504048"/>
            <a:chExt cx="10041156" cy="2401585"/>
          </a:xfrm>
        </p:grpSpPr>
        <p:sp>
          <p:nvSpPr>
            <p:cNvPr id="103" name="Rectangle: Rounded Corners 102">
              <a:extLst>
                <a:ext uri="{FF2B5EF4-FFF2-40B4-BE49-F238E27FC236}">
                  <a16:creationId xmlns:a16="http://schemas.microsoft.com/office/drawing/2014/main" id="{84AE32E8-525C-47D3-89E3-A8ABE28FBFCE}"/>
                </a:ext>
              </a:extLst>
            </p:cNvPr>
            <p:cNvSpPr/>
            <p:nvPr/>
          </p:nvSpPr>
          <p:spPr>
            <a:xfrm>
              <a:off x="1520825" y="2504048"/>
              <a:ext cx="9898966" cy="2256993"/>
            </a:xfrm>
            <a:prstGeom prst="roundRect">
              <a:avLst>
                <a:gd name="adj" fmla="val 3355"/>
              </a:avLst>
            </a:prstGeom>
            <a:pattFill prst="dkUpDiag">
              <a:fgClr>
                <a:schemeClr val="accent6"/>
              </a:fgClr>
              <a:bgClr>
                <a:schemeClr val="bg1"/>
              </a:bgClr>
            </a:pattFill>
            <a:ln w="2540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dirty="0">
                <a:solidFill>
                  <a:schemeClr val="bg1"/>
                </a:solidFill>
                <a:latin typeface="Inter SemiBold"/>
                <a:cs typeface="Segoe UI Light" panose="020B0502040204020203" pitchFamily="34" charset="0"/>
              </a:endParaRPr>
            </a:p>
          </p:txBody>
        </p:sp>
        <p:sp>
          <p:nvSpPr>
            <p:cNvPr id="104" name="Rectangle: Rounded Corners 103">
              <a:extLst>
                <a:ext uri="{FF2B5EF4-FFF2-40B4-BE49-F238E27FC236}">
                  <a16:creationId xmlns:a16="http://schemas.microsoft.com/office/drawing/2014/main" id="{FF34EDED-8A50-41C6-A5B1-96FD868D818C}"/>
                </a:ext>
              </a:extLst>
            </p:cNvPr>
            <p:cNvSpPr/>
            <p:nvPr/>
          </p:nvSpPr>
          <p:spPr>
            <a:xfrm>
              <a:off x="1378635" y="2648640"/>
              <a:ext cx="9898966" cy="2256993"/>
            </a:xfrm>
            <a:prstGeom prst="roundRect">
              <a:avLst>
                <a:gd name="adj" fmla="val 3355"/>
              </a:avLst>
            </a:prstGeom>
            <a:solidFill>
              <a:schemeClr val="bg1"/>
            </a:solidFill>
            <a:ln w="25400">
              <a:solidFill>
                <a:schemeClr val="tx1">
                  <a:lumMod val="85000"/>
                  <a:lumOff val="15000"/>
                </a:schemeClr>
              </a:solidFill>
            </a:ln>
            <a:effectLst>
              <a:outerShdw blurRad="1016000" dist="381000" dir="2100000" sx="90000" sy="9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5" name="TextBox 104">
              <a:extLst>
                <a:ext uri="{FF2B5EF4-FFF2-40B4-BE49-F238E27FC236}">
                  <a16:creationId xmlns:a16="http://schemas.microsoft.com/office/drawing/2014/main" id="{04323913-5968-4FEF-B74C-F877931F92FA}"/>
                </a:ext>
              </a:extLst>
            </p:cNvPr>
            <p:cNvSpPr txBox="1"/>
            <p:nvPr/>
          </p:nvSpPr>
          <p:spPr>
            <a:xfrm>
              <a:off x="1520825" y="2911215"/>
              <a:ext cx="9580097" cy="1754326"/>
            </a:xfrm>
            <a:prstGeom prst="rect">
              <a:avLst/>
            </a:prstGeom>
            <a:noFill/>
          </p:spPr>
          <p:txBody>
            <a:bodyPr wrap="square">
              <a:spAutoFit/>
            </a:bodyPr>
            <a:lstStyle/>
            <a:p>
              <a:pPr algn="just"/>
              <a:r>
                <a:rPr lang="vi-VN" sz="3600" dirty="0">
                  <a:latin typeface="Arial" panose="020B0604020202020204" pitchFamily="34" charset="0"/>
                  <a:cs typeface="Arial" panose="020B0604020202020204" pitchFamily="34" charset="0"/>
                </a:rPr>
                <a:t>Khối lượng nguyên tử tập trung ở hạt nhân, được coi bằng khối lượng của hạt nhân và có đơn vị là amu. </a:t>
              </a:r>
            </a:p>
          </p:txBody>
        </p:sp>
      </p:grpSp>
      <p:pic>
        <p:nvPicPr>
          <p:cNvPr id="108" name="Picture 107">
            <a:extLst>
              <a:ext uri="{FF2B5EF4-FFF2-40B4-BE49-F238E27FC236}">
                <a16:creationId xmlns:a16="http://schemas.microsoft.com/office/drawing/2014/main" id="{BE97C582-9809-4C94-9DC8-1B134149B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10" y="384434"/>
            <a:ext cx="1736119" cy="1418286"/>
          </a:xfrm>
          <a:prstGeom prst="rect">
            <a:avLst/>
          </a:prstGeom>
        </p:spPr>
      </p:pic>
      <p:pic>
        <p:nvPicPr>
          <p:cNvPr id="13" name="Picture 12">
            <a:extLst>
              <a:ext uri="{FF2B5EF4-FFF2-40B4-BE49-F238E27FC236}">
                <a16:creationId xmlns:a16="http://schemas.microsoft.com/office/drawing/2014/main" id="{8E1CDFA4-EFB5-4726-853B-C8B1E5CEF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691" y="4674047"/>
            <a:ext cx="1786746" cy="1786746"/>
          </a:xfrm>
          <a:prstGeom prst="rect">
            <a:avLst/>
          </a:prstGeom>
        </p:spPr>
      </p:pic>
    </p:spTree>
    <p:extLst>
      <p:ext uri="{BB962C8B-B14F-4D97-AF65-F5344CB8AC3E}">
        <p14:creationId xmlns:p14="http://schemas.microsoft.com/office/powerpoint/2010/main" val="1558762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矩形 7">
            <a:extLst>
              <a:ext uri="{FF2B5EF4-FFF2-40B4-BE49-F238E27FC236}">
                <a16:creationId xmlns:a16="http://schemas.microsoft.com/office/drawing/2014/main" id="{13BC6E41-5DE4-4CF8-A96F-7EA926184CAC}"/>
              </a:ext>
            </a:extLst>
          </p:cNvPr>
          <p:cNvSpPr/>
          <p:nvPr>
            <p:custDataLst>
              <p:tags r:id="rId1"/>
            </p:custDataLst>
          </p:nvPr>
        </p:nvSpPr>
        <p:spPr>
          <a:xfrm>
            <a:off x="461645" y="1314450"/>
            <a:ext cx="5286377" cy="4495920"/>
          </a:xfrm>
          <a:prstGeom prst="rect">
            <a:avLst/>
          </a:prstGeom>
          <a:blipFill>
            <a:blip r:embed="rId4"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PA-矩形 5">
            <a:extLst>
              <a:ext uri="{FF2B5EF4-FFF2-40B4-BE49-F238E27FC236}">
                <a16:creationId xmlns:a16="http://schemas.microsoft.com/office/drawing/2014/main" id="{7660713B-A3D8-4031-AF59-21145EBA6EE8}"/>
              </a:ext>
            </a:extLst>
          </p:cNvPr>
          <p:cNvSpPr/>
          <p:nvPr>
            <p:custDataLst>
              <p:tags r:id="rId2"/>
            </p:custDataLst>
          </p:nvPr>
        </p:nvSpPr>
        <p:spPr>
          <a:xfrm>
            <a:off x="6096000" y="3429000"/>
            <a:ext cx="5894363" cy="1827139"/>
          </a:xfrm>
          <a:prstGeom prst="rect">
            <a:avLst/>
          </a:prstGeom>
          <a:solidFill>
            <a:srgbClr val="0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3200" b="1">
                <a:latin typeface="Arial" panose="020B0604020202020204" pitchFamily="34" charset="0"/>
                <a:cs typeface="Arial" panose="020B0604020202020204" pitchFamily="34" charset="0"/>
                <a:sym typeface="+mn-lt"/>
              </a:rPr>
              <a:t>Làm được mô hình một số nguyên tử theo mô hình nguyên tử Bo</a:t>
            </a:r>
            <a:endParaRPr lang="zh-CN" altLang="en-US" sz="3200" b="1">
              <a:latin typeface="Arial" panose="020B0604020202020204" pitchFamily="34" charset="0"/>
              <a:cs typeface="Arial" panose="020B0604020202020204" pitchFamily="34" charset="0"/>
              <a:sym typeface="+mn-lt"/>
            </a:endParaRPr>
          </a:p>
        </p:txBody>
      </p:sp>
      <p:pic>
        <p:nvPicPr>
          <p:cNvPr id="5" name="Picture 4">
            <a:extLst>
              <a:ext uri="{FF2B5EF4-FFF2-40B4-BE49-F238E27FC236}">
                <a16:creationId xmlns:a16="http://schemas.microsoft.com/office/drawing/2014/main" id="{9C8D5882-E2A4-4091-8484-DE2A8FC274F0}"/>
              </a:ext>
            </a:extLst>
          </p:cNvPr>
          <p:cNvPicPr>
            <a:picLocks noChangeAspect="1"/>
          </p:cNvPicPr>
          <p:nvPr/>
        </p:nvPicPr>
        <p:blipFill rotWithShape="1">
          <a:blip r:embed="rId5">
            <a:extLst>
              <a:ext uri="{28A0092B-C50C-407E-A947-70E740481C1C}">
                <a14:useLocalDpi xmlns:a14="http://schemas.microsoft.com/office/drawing/2010/main" val="0"/>
              </a:ext>
            </a:extLst>
          </a:blip>
          <a:srcRect l="17692" t="16565" r="20383" b="25986"/>
          <a:stretch/>
        </p:blipFill>
        <p:spPr>
          <a:xfrm>
            <a:off x="7752275" y="1314450"/>
            <a:ext cx="1969477" cy="1827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1616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矩形 1">
            <a:extLst>
              <a:ext uri="{FF2B5EF4-FFF2-40B4-BE49-F238E27FC236}">
                <a16:creationId xmlns:a16="http://schemas.microsoft.com/office/drawing/2014/main" id="{1225A1DF-ABE4-446F-8D8C-9E3E613893DD}"/>
              </a:ext>
            </a:extLst>
          </p:cNvPr>
          <p:cNvSpPr/>
          <p:nvPr>
            <p:custDataLst>
              <p:tags r:id="rId1"/>
            </p:custDataLst>
          </p:nvPr>
        </p:nvSpPr>
        <p:spPr>
          <a:xfrm>
            <a:off x="6347271" y="1186960"/>
            <a:ext cx="4838741" cy="4484078"/>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9" name="Group 8">
            <a:extLst>
              <a:ext uri="{FF2B5EF4-FFF2-40B4-BE49-F238E27FC236}">
                <a16:creationId xmlns:a16="http://schemas.microsoft.com/office/drawing/2014/main" id="{B22D8C42-BACF-425D-8D8F-9E13D06F9072}"/>
              </a:ext>
            </a:extLst>
          </p:cNvPr>
          <p:cNvGrpSpPr/>
          <p:nvPr/>
        </p:nvGrpSpPr>
        <p:grpSpPr>
          <a:xfrm>
            <a:off x="684459" y="1724099"/>
            <a:ext cx="4838741" cy="3409801"/>
            <a:chOff x="684459" y="1724099"/>
            <a:chExt cx="4838741" cy="3409801"/>
          </a:xfrm>
        </p:grpSpPr>
        <p:sp>
          <p:nvSpPr>
            <p:cNvPr id="4" name="PA-矩形 6">
              <a:extLst>
                <a:ext uri="{FF2B5EF4-FFF2-40B4-BE49-F238E27FC236}">
                  <a16:creationId xmlns:a16="http://schemas.microsoft.com/office/drawing/2014/main" id="{B5944B1E-6A51-4281-8EB0-7A690F0B5177}"/>
                </a:ext>
              </a:extLst>
            </p:cNvPr>
            <p:cNvSpPr/>
            <p:nvPr>
              <p:custDataLst>
                <p:tags r:id="rId2"/>
              </p:custDataLst>
            </p:nvPr>
          </p:nvSpPr>
          <p:spPr>
            <a:xfrm>
              <a:off x="684459" y="1724099"/>
              <a:ext cx="4838741" cy="3409801"/>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PA-文本框 8">
              <a:extLst>
                <a:ext uri="{FF2B5EF4-FFF2-40B4-BE49-F238E27FC236}">
                  <a16:creationId xmlns:a16="http://schemas.microsoft.com/office/drawing/2014/main" id="{5B7F30ED-DBF5-415B-B745-8E57728B6B51}"/>
                </a:ext>
              </a:extLst>
            </p:cNvPr>
            <p:cNvSpPr txBox="1"/>
            <p:nvPr>
              <p:custDataLst>
                <p:tags r:id="rId3"/>
              </p:custDataLst>
            </p:nvPr>
          </p:nvSpPr>
          <p:spPr>
            <a:xfrm>
              <a:off x="883871" y="2099464"/>
              <a:ext cx="4439920" cy="2677656"/>
            </a:xfrm>
            <a:prstGeom prst="rect">
              <a:avLst/>
            </a:prstGeom>
            <a:noFill/>
          </p:spPr>
          <p:txBody>
            <a:bodyPr wrap="square" rtlCol="0">
              <a:spAutoFit/>
            </a:bodyPr>
            <a:lstStyle/>
            <a:p>
              <a:pPr algn="just"/>
              <a:r>
                <a:rPr lang="vi-VN" altLang="zh-CN" sz="2800" i="1" dirty="0">
                  <a:latin typeface="Arial" panose="020B0604020202020204" pitchFamily="34" charset="0"/>
                  <a:cs typeface="Arial" panose="020B0604020202020204" pitchFamily="34" charset="0"/>
                  <a:sym typeface="+mn-lt"/>
                </a:rPr>
                <a:t>Mọi vật thể tự nhiên hay nhân tạo đều được tạo thành từ một số loại hạt vô cùng nhỏ bé gọi là nguyên tử. Vậy nguyên tử có cấu tạo như thế nào?</a:t>
              </a:r>
              <a:endParaRPr lang="zh-CN" altLang="en-US" sz="2800" i="1" dirty="0">
                <a:latin typeface="Arial" panose="020B0604020202020204" pitchFamily="34" charset="0"/>
                <a:cs typeface="Arial" panose="020B0604020202020204" pitchFamily="34" charset="0"/>
                <a:sym typeface="+mn-lt"/>
              </a:endParaRPr>
            </a:p>
          </p:txBody>
        </p:sp>
      </p:grpSp>
    </p:spTree>
    <p:extLst>
      <p:ext uri="{BB962C8B-B14F-4D97-AF65-F5344CB8AC3E}">
        <p14:creationId xmlns:p14="http://schemas.microsoft.com/office/powerpoint/2010/main" val="273000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4" name="PA-组合 3"/>
          <p:cNvGrpSpPr/>
          <p:nvPr>
            <p:custDataLst>
              <p:tags r:id="rId2"/>
            </p:custDataLst>
          </p:nvPr>
        </p:nvGrpSpPr>
        <p:grpSpPr>
          <a:xfrm>
            <a:off x="2233269" y="1315421"/>
            <a:ext cx="9228749" cy="3785652"/>
            <a:chOff x="2233202" y="1458875"/>
            <a:chExt cx="9228908" cy="3785387"/>
          </a:xfrm>
        </p:grpSpPr>
        <p:sp>
          <p:nvSpPr>
            <p:cNvPr id="12" name="PA-文本框 11"/>
            <p:cNvSpPr txBox="1"/>
            <p:nvPr>
              <p:custDataLst>
                <p:tags r:id="rId3"/>
              </p:custDataLst>
            </p:nvPr>
          </p:nvSpPr>
          <p:spPr>
            <a:xfrm>
              <a:off x="3879419" y="1458875"/>
              <a:ext cx="7582691" cy="3785387"/>
            </a:xfrm>
            <a:prstGeom prst="rect">
              <a:avLst/>
            </a:prstGeom>
            <a:noFill/>
          </p:spPr>
          <p:txBody>
            <a:bodyPr wrap="square" rtlCol="0">
              <a:spAutoFit/>
            </a:bodyPr>
            <a:lstStyle/>
            <a:p>
              <a:pPr algn="ctr"/>
              <a:r>
                <a:rPr lang="en-US" altLang="zh-CN" sz="8000" b="1" dirty="0">
                  <a:solidFill>
                    <a:schemeClr val="accent5">
                      <a:lumMod val="75000"/>
                    </a:schemeClr>
                  </a:solidFill>
                  <a:latin typeface="Arial" panose="020B0604020202020204" pitchFamily="34" charset="0"/>
                  <a:cs typeface="Arial" panose="020B0604020202020204" pitchFamily="34" charset="0"/>
                  <a:sym typeface="+mn-lt"/>
                </a:rPr>
                <a:t>QUAN NIỆM BAN ĐẦU VỀ NGUYÊN TỬ</a:t>
              </a:r>
              <a:endParaRPr lang="zh-CN" altLang="en-US" sz="7200" b="1" dirty="0">
                <a:solidFill>
                  <a:schemeClr val="accent5">
                    <a:lumMod val="75000"/>
                  </a:schemeClr>
                </a:solidFill>
                <a:cs typeface="+mn-ea"/>
                <a:sym typeface="+mn-lt"/>
              </a:endParaRPr>
            </a:p>
          </p:txBody>
        </p:sp>
        <p:sp>
          <p:nvSpPr>
            <p:cNvPr id="14" name="PA-文本框 13"/>
            <p:cNvSpPr txBox="1"/>
            <p:nvPr>
              <p:custDataLst>
                <p:tags r:id="rId4"/>
              </p:custDataLst>
            </p:nvPr>
          </p:nvSpPr>
          <p:spPr>
            <a:xfrm>
              <a:off x="2233202" y="1597430"/>
              <a:ext cx="1466850" cy="3154489"/>
            </a:xfrm>
            <a:prstGeom prst="rect">
              <a:avLst/>
            </a:prstGeom>
            <a:noFill/>
          </p:spPr>
          <p:txBody>
            <a:bodyPr wrap="square" rtlCol="0">
              <a:spAutoFit/>
            </a:bodyPr>
            <a:lstStyle/>
            <a:p>
              <a:pPr algn="ctr"/>
              <a:r>
                <a:rPr lang="en-US" altLang="zh-CN" sz="19900" b="1" dirty="0">
                  <a:solidFill>
                    <a:schemeClr val="accent5">
                      <a:lumMod val="75000"/>
                    </a:schemeClr>
                  </a:solidFill>
                  <a:latin typeface="Arial" panose="020B0604020202020204" pitchFamily="34" charset="0"/>
                  <a:cs typeface="Arial" panose="020B0604020202020204" pitchFamily="34" charset="0"/>
                  <a:sym typeface="+mn-lt"/>
                </a:rPr>
                <a:t>I.</a:t>
              </a:r>
            </a:p>
          </p:txBody>
        </p:sp>
        <p:cxnSp>
          <p:nvCxnSpPr>
            <p:cNvPr id="15" name="PA-直接连接符 14"/>
            <p:cNvCxnSpPr/>
            <p:nvPr>
              <p:custDataLst>
                <p:tags r:id="rId5"/>
              </p:custDataLst>
            </p:nvPr>
          </p:nvCxnSpPr>
          <p:spPr>
            <a:xfrm>
              <a:off x="3997287" y="2348915"/>
              <a:ext cx="0" cy="101372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PA-矩形 7">
            <a:extLst>
              <a:ext uri="{FF2B5EF4-FFF2-40B4-BE49-F238E27FC236}">
                <a16:creationId xmlns:a16="http://schemas.microsoft.com/office/drawing/2014/main" id="{4AEB3219-DEA5-4A7B-87AD-9C39BF3615BC}"/>
              </a:ext>
            </a:extLst>
          </p:cNvPr>
          <p:cNvSpPr/>
          <p:nvPr>
            <p:custDataLst>
              <p:tags r:id="rId1"/>
            </p:custDataLst>
          </p:nvPr>
        </p:nvSpPr>
        <p:spPr>
          <a:xfrm>
            <a:off x="693568" y="1181039"/>
            <a:ext cx="5286377" cy="449592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PA-文本框 9">
            <a:extLst>
              <a:ext uri="{FF2B5EF4-FFF2-40B4-BE49-F238E27FC236}">
                <a16:creationId xmlns:a16="http://schemas.microsoft.com/office/drawing/2014/main" id="{15AE8C9A-3F2C-42F3-BD65-C70232C096BD}"/>
              </a:ext>
            </a:extLst>
          </p:cNvPr>
          <p:cNvSpPr txBox="1"/>
          <p:nvPr>
            <p:custDataLst>
              <p:tags r:id="rId2"/>
            </p:custDataLst>
          </p:nvPr>
        </p:nvSpPr>
        <p:spPr>
          <a:xfrm>
            <a:off x="6033772" y="3067618"/>
            <a:ext cx="5517663"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0" i="0" dirty="0">
                <a:solidFill>
                  <a:srgbClr val="333333"/>
                </a:solidFill>
                <a:effectLst/>
                <a:latin typeface="Arial" panose="020B0604020202020204" pitchFamily="34" charset="0"/>
                <a:cs typeface="Arial" panose="020B0604020202020204" pitchFamily="34" charset="0"/>
              </a:rPr>
              <a:t>Theo Đê – mô – crit và Đan – tơn, nguyên tử được quan niệm như thế nào?</a:t>
            </a:r>
            <a:endParaRPr lang="zh-CN" altLang="en-US" sz="3600" dirty="0">
              <a:solidFill>
                <a:schemeClr val="tx1">
                  <a:lumMod val="95000"/>
                  <a:lumOff val="5000"/>
                </a:schemeClr>
              </a:solidFill>
              <a:latin typeface="Arial" panose="020B0604020202020204" pitchFamily="34" charset="0"/>
              <a:cs typeface="Arial" panose="020B0604020202020204" pitchFamily="34" charset="0"/>
              <a:sym typeface="+mn-lt"/>
            </a:endParaRPr>
          </a:p>
        </p:txBody>
      </p:sp>
      <p:cxnSp>
        <p:nvCxnSpPr>
          <p:cNvPr id="6" name="PA-直接连接符 15">
            <a:extLst>
              <a:ext uri="{FF2B5EF4-FFF2-40B4-BE49-F238E27FC236}">
                <a16:creationId xmlns:a16="http://schemas.microsoft.com/office/drawing/2014/main" id="{21387E9B-2970-4E01-B238-E64891FA7C1A}"/>
              </a:ext>
            </a:extLst>
          </p:cNvPr>
          <p:cNvCxnSpPr/>
          <p:nvPr>
            <p:custDataLst>
              <p:tags r:id="rId3"/>
            </p:custDataLst>
          </p:nvPr>
        </p:nvCxnSpPr>
        <p:spPr>
          <a:xfrm>
            <a:off x="6033772" y="2903549"/>
            <a:ext cx="5695948" cy="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F3BF5FF-AF24-4088-85CA-8FA32A72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1195" y="862866"/>
            <a:ext cx="2040683" cy="2040683"/>
          </a:xfrm>
          <a:prstGeom prst="rect">
            <a:avLst/>
          </a:prstGeom>
        </p:spPr>
      </p:pic>
    </p:spTree>
    <p:extLst>
      <p:ext uri="{BB962C8B-B14F-4D97-AF65-F5344CB8AC3E}">
        <p14:creationId xmlns:p14="http://schemas.microsoft.com/office/powerpoint/2010/main" val="778472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8" name="PA-组合 3">
            <a:extLst>
              <a:ext uri="{FF2B5EF4-FFF2-40B4-BE49-F238E27FC236}">
                <a16:creationId xmlns:a16="http://schemas.microsoft.com/office/drawing/2014/main" id="{9E6F3C82-FCBC-4723-9755-3378173747A9}"/>
              </a:ext>
            </a:extLst>
          </p:cNvPr>
          <p:cNvGrpSpPr/>
          <p:nvPr>
            <p:custDataLst>
              <p:tags r:id="rId2"/>
            </p:custDataLst>
          </p:nvPr>
        </p:nvGrpSpPr>
        <p:grpSpPr>
          <a:xfrm>
            <a:off x="1150055" y="1231015"/>
            <a:ext cx="10950795" cy="3785652"/>
            <a:chOff x="1149970" y="1374475"/>
            <a:chExt cx="10950984" cy="3785387"/>
          </a:xfrm>
        </p:grpSpPr>
        <p:sp>
          <p:nvSpPr>
            <p:cNvPr id="10" name="PA-文本框 11">
              <a:extLst>
                <a:ext uri="{FF2B5EF4-FFF2-40B4-BE49-F238E27FC236}">
                  <a16:creationId xmlns:a16="http://schemas.microsoft.com/office/drawing/2014/main" id="{25B215BC-3FAF-4150-9A6A-87F109CAC9F4}"/>
                </a:ext>
              </a:extLst>
            </p:cNvPr>
            <p:cNvSpPr txBox="1"/>
            <p:nvPr>
              <p:custDataLst>
                <p:tags r:id="rId3"/>
              </p:custDataLst>
            </p:nvPr>
          </p:nvSpPr>
          <p:spPr>
            <a:xfrm>
              <a:off x="3088097" y="1374475"/>
              <a:ext cx="9012857" cy="3785387"/>
            </a:xfrm>
            <a:prstGeom prst="rect">
              <a:avLst/>
            </a:prstGeom>
            <a:noFill/>
          </p:spPr>
          <p:txBody>
            <a:bodyPr wrap="square" rtlCol="0">
              <a:spAutoFit/>
            </a:bodyPr>
            <a:lstStyle/>
            <a:p>
              <a:pPr algn="ctr"/>
              <a:r>
                <a:rPr lang="vi-VN" altLang="zh-CN" sz="8000" b="1" dirty="0">
                  <a:solidFill>
                    <a:schemeClr val="accent5">
                      <a:lumMod val="75000"/>
                    </a:schemeClr>
                  </a:solidFill>
                  <a:latin typeface="Arial" panose="020B0604020202020204" pitchFamily="34" charset="0"/>
                  <a:cs typeface="Arial" panose="020B0604020202020204" pitchFamily="34" charset="0"/>
                  <a:sym typeface="+mn-lt"/>
                </a:rPr>
                <a:t>MÔ HÌNH NGUYÊN TỬ CỦA RƠ-DƠ-PHO-BO</a:t>
              </a:r>
              <a:endParaRPr lang="zh-CN" altLang="en-US" sz="7200" b="1" dirty="0">
                <a:solidFill>
                  <a:schemeClr val="accent5">
                    <a:lumMod val="75000"/>
                  </a:schemeClr>
                </a:solidFill>
                <a:cs typeface="+mn-ea"/>
                <a:sym typeface="+mn-lt"/>
              </a:endParaRPr>
            </a:p>
          </p:txBody>
        </p:sp>
        <p:sp>
          <p:nvSpPr>
            <p:cNvPr id="16" name="PA-文本框 13">
              <a:extLst>
                <a:ext uri="{FF2B5EF4-FFF2-40B4-BE49-F238E27FC236}">
                  <a16:creationId xmlns:a16="http://schemas.microsoft.com/office/drawing/2014/main" id="{B7F80AC9-FF05-4FC0-B20E-510EA541DA56}"/>
                </a:ext>
              </a:extLst>
            </p:cNvPr>
            <p:cNvSpPr txBox="1"/>
            <p:nvPr>
              <p:custDataLst>
                <p:tags r:id="rId4"/>
              </p:custDataLst>
            </p:nvPr>
          </p:nvSpPr>
          <p:spPr>
            <a:xfrm>
              <a:off x="1149970" y="1667763"/>
              <a:ext cx="1815130" cy="3154489"/>
            </a:xfrm>
            <a:prstGeom prst="rect">
              <a:avLst/>
            </a:prstGeom>
            <a:noFill/>
          </p:spPr>
          <p:txBody>
            <a:bodyPr wrap="square" rtlCol="0">
              <a:spAutoFit/>
            </a:bodyPr>
            <a:lstStyle/>
            <a:p>
              <a:pPr algn="ctr"/>
              <a:r>
                <a:rPr lang="en-US" altLang="zh-CN" sz="19900" b="1" dirty="0">
                  <a:solidFill>
                    <a:schemeClr val="accent5">
                      <a:lumMod val="75000"/>
                    </a:schemeClr>
                  </a:solidFill>
                  <a:latin typeface="Arial" panose="020B0604020202020204" pitchFamily="34" charset="0"/>
                  <a:cs typeface="Arial" panose="020B0604020202020204" pitchFamily="34" charset="0"/>
                  <a:sym typeface="+mn-lt"/>
                </a:rPr>
                <a:t>II.</a:t>
              </a:r>
            </a:p>
          </p:txBody>
        </p:sp>
        <p:cxnSp>
          <p:nvCxnSpPr>
            <p:cNvPr id="17" name="PA-直接连接符 14">
              <a:extLst>
                <a:ext uri="{FF2B5EF4-FFF2-40B4-BE49-F238E27FC236}">
                  <a16:creationId xmlns:a16="http://schemas.microsoft.com/office/drawing/2014/main" id="{965C3510-BEA0-4D42-8927-6845D334ED6D}"/>
                </a:ext>
              </a:extLst>
            </p:cNvPr>
            <p:cNvCxnSpPr/>
            <p:nvPr>
              <p:custDataLst>
                <p:tags r:id="rId5"/>
              </p:custDataLst>
            </p:nvPr>
          </p:nvCxnSpPr>
          <p:spPr>
            <a:xfrm>
              <a:off x="3026599" y="2419249"/>
              <a:ext cx="0" cy="101372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Group 3">
            <a:extLst>
              <a:ext uri="{FF2B5EF4-FFF2-40B4-BE49-F238E27FC236}">
                <a16:creationId xmlns:a16="http://schemas.microsoft.com/office/drawing/2014/main" id="{83D78E23-EDC1-4705-A1AC-A59AA68B0233}"/>
              </a:ext>
            </a:extLst>
          </p:cNvPr>
          <p:cNvGrpSpPr/>
          <p:nvPr/>
        </p:nvGrpSpPr>
        <p:grpSpPr>
          <a:xfrm>
            <a:off x="3950634" y="262344"/>
            <a:ext cx="4290731" cy="2034232"/>
            <a:chOff x="3022054" y="538118"/>
            <a:chExt cx="3371445" cy="2407406"/>
          </a:xfrm>
        </p:grpSpPr>
        <p:pic>
          <p:nvPicPr>
            <p:cNvPr id="5" name="Picture 2" descr="Free Vector | Cute kid student character with text box hand drawn cartoon  art illustration">
              <a:extLst>
                <a:ext uri="{FF2B5EF4-FFF2-40B4-BE49-F238E27FC236}">
                  <a16:creationId xmlns:a16="http://schemas.microsoft.com/office/drawing/2014/main" id="{F33910BF-A7E0-48FE-868F-F8F94B2563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20" b="89933" l="8147" r="92652">
                          <a14:foregroundMark x1="12939" y1="53468" x2="8147" y2="58613"/>
                          <a14:foregroundMark x1="91853" y1="57271" x2="92652" y2="62640"/>
                          <a14:foregroundMark x1="20767" y1="24832" x2="15495" y2="36465"/>
                          <a14:foregroundMark x1="15495" y1="36465" x2="13259" y2="47875"/>
                        </a14:backgroundRemoval>
                      </a14:imgEffect>
                    </a14:imgLayer>
                  </a14:imgProps>
                </a:ext>
                <a:ext uri="{28A0092B-C50C-407E-A947-70E740481C1C}">
                  <a14:useLocalDpi xmlns:a14="http://schemas.microsoft.com/office/drawing/2010/main" val="0"/>
                </a:ext>
              </a:extLst>
            </a:blip>
            <a:srcRect/>
            <a:stretch>
              <a:fillRect/>
            </a:stretch>
          </p:blipFill>
          <p:spPr bwMode="auto">
            <a:xfrm>
              <a:off x="3022054" y="538118"/>
              <a:ext cx="3371445" cy="24074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8B6B21-C5BD-44C3-B732-A949051A8E36}"/>
                </a:ext>
              </a:extLst>
            </p:cNvPr>
            <p:cNvSpPr txBox="1"/>
            <p:nvPr/>
          </p:nvSpPr>
          <p:spPr>
            <a:xfrm>
              <a:off x="3692492" y="1344703"/>
              <a:ext cx="2030568" cy="1420526"/>
            </a:xfrm>
            <a:prstGeom prst="rect">
              <a:avLst/>
            </a:prstGeom>
            <a:noFill/>
          </p:spPr>
          <p:txBody>
            <a:bodyPr wrap="square" rtlCol="0">
              <a:spAutoFit/>
            </a:bodyPr>
            <a:lstStyle/>
            <a:p>
              <a:pPr algn="ct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Hoạt</a:t>
              </a:r>
              <a:r>
                <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 </a:t>
              </a: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động</a:t>
              </a:r>
              <a:endPar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EDCCE601-7321-40AB-A47F-FD9C55CFE65F}"/>
              </a:ext>
            </a:extLst>
          </p:cNvPr>
          <p:cNvSpPr txBox="1"/>
          <p:nvPr/>
        </p:nvSpPr>
        <p:spPr>
          <a:xfrm>
            <a:off x="2194560" y="2097972"/>
            <a:ext cx="8120574" cy="584775"/>
          </a:xfrm>
          <a:prstGeom prst="rect">
            <a:avLst/>
          </a:prstGeom>
          <a:noFill/>
        </p:spPr>
        <p:txBody>
          <a:bodyPr wrap="square">
            <a:spAutoFit/>
          </a:bodyPr>
          <a:lstStyle/>
          <a:p>
            <a:r>
              <a:rPr lang="vi-VN" sz="3200" b="1" i="0" dirty="0">
                <a:solidFill>
                  <a:srgbClr val="FF0000"/>
                </a:solidFill>
                <a:effectLst/>
                <a:latin typeface="Arial" panose="020B0604020202020204" pitchFamily="34" charset="0"/>
                <a:cs typeface="Arial" panose="020B0604020202020204" pitchFamily="34" charset="0"/>
              </a:rPr>
              <a:t>Làm mô hình nguyên tử carbon theo Bo</a:t>
            </a:r>
            <a:endParaRPr lang="vi-VN" sz="3200"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DC1A149-77E8-4855-A43F-0ED59701257D}"/>
              </a:ext>
            </a:extLst>
          </p:cNvPr>
          <p:cNvSpPr txBox="1"/>
          <p:nvPr/>
        </p:nvSpPr>
        <p:spPr>
          <a:xfrm>
            <a:off x="678178" y="2656973"/>
            <a:ext cx="10835644" cy="830997"/>
          </a:xfrm>
          <a:prstGeom prst="rect">
            <a:avLst/>
          </a:prstGeom>
          <a:noFill/>
        </p:spPr>
        <p:txBody>
          <a:bodyPr wrap="square">
            <a:spAutoFit/>
          </a:bodyPr>
          <a:lstStyle/>
          <a:p>
            <a:r>
              <a:rPr lang="vi-VN" sz="2400" b="1" dirty="0">
                <a:solidFill>
                  <a:srgbClr val="C00000"/>
                </a:solidFill>
                <a:latin typeface="Arial" panose="020B0604020202020204" pitchFamily="34" charset="0"/>
                <a:cs typeface="Arial" panose="020B0604020202020204" pitchFamily="34" charset="0"/>
              </a:rPr>
              <a:t>- </a:t>
            </a:r>
            <a:r>
              <a:rPr lang="vi-VN" sz="2400" b="1" i="0" dirty="0">
                <a:solidFill>
                  <a:srgbClr val="C00000"/>
                </a:solidFill>
                <a:effectLst/>
                <a:latin typeface="Arial" panose="020B0604020202020204" pitchFamily="34" charset="0"/>
                <a:cs typeface="Arial" panose="020B0604020202020204" pitchFamily="34" charset="0"/>
              </a:rPr>
              <a:t>Chuẩn bị: </a:t>
            </a:r>
            <a:r>
              <a:rPr lang="vi-VN" sz="2400" b="0" i="0" dirty="0">
                <a:solidFill>
                  <a:srgbClr val="333333"/>
                </a:solidFill>
                <a:effectLst/>
                <a:latin typeface="Arial" panose="020B0604020202020204" pitchFamily="34" charset="0"/>
                <a:cs typeface="Arial" panose="020B0604020202020204" pitchFamily="34" charset="0"/>
              </a:rPr>
              <a:t>bìa carton, giấy màu vàng, các viên bi nhựa to màu đỏ và các viên bi nhỏ màu xanh.</a:t>
            </a:r>
            <a:endParaRPr lang="vi-VN"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766A66F-0371-496F-9221-506F0F15755A}"/>
              </a:ext>
            </a:extLst>
          </p:cNvPr>
          <p:cNvSpPr txBox="1"/>
          <p:nvPr/>
        </p:nvSpPr>
        <p:spPr>
          <a:xfrm>
            <a:off x="678178" y="3419927"/>
            <a:ext cx="8120574" cy="1938992"/>
          </a:xfrm>
          <a:prstGeom prst="rect">
            <a:avLst/>
          </a:prstGeom>
          <a:noFill/>
        </p:spPr>
        <p:txBody>
          <a:bodyPr wrap="square">
            <a:spAutoFit/>
          </a:bodyPr>
          <a:lstStyle/>
          <a:p>
            <a:pPr algn="just" latinLnBrk="0"/>
            <a:r>
              <a:rPr lang="vi-VN" sz="2400" b="1" i="0" dirty="0">
                <a:solidFill>
                  <a:srgbClr val="C00000"/>
                </a:solidFill>
                <a:effectLst/>
                <a:latin typeface="Arial" panose="020B0604020202020204" pitchFamily="34" charset="0"/>
                <a:cs typeface="Arial" panose="020B0604020202020204" pitchFamily="34" charset="0"/>
              </a:rPr>
              <a:t>- Tiến hành:</a:t>
            </a:r>
          </a:p>
          <a:p>
            <a:pPr algn="just" latinLnBrk="0"/>
            <a:r>
              <a:rPr lang="vi-VN" sz="2400" b="0" i="0" dirty="0">
                <a:solidFill>
                  <a:srgbClr val="333333"/>
                </a:solidFill>
                <a:effectLst/>
                <a:latin typeface="Arial" panose="020B0604020202020204" pitchFamily="34" charset="0"/>
                <a:cs typeface="Arial" panose="020B0604020202020204" pitchFamily="34" charset="0"/>
              </a:rPr>
              <a:t>+ Gắn viên bi đỏ vào bìa carton làm hạt nhân nguyên tử carbon. Cắt giấy màu vàng thành hai đường tròn có bán kính khác nhau và mỗi vòng tròn có độ dày khoảng 1 cm (Hình 2.3).</a:t>
            </a:r>
          </a:p>
        </p:txBody>
      </p:sp>
      <p:sp>
        <p:nvSpPr>
          <p:cNvPr id="15" name="TextBox 14">
            <a:extLst>
              <a:ext uri="{FF2B5EF4-FFF2-40B4-BE49-F238E27FC236}">
                <a16:creationId xmlns:a16="http://schemas.microsoft.com/office/drawing/2014/main" id="{B50FA86F-2967-4C65-B6EB-A86512BBE9B6}"/>
              </a:ext>
            </a:extLst>
          </p:cNvPr>
          <p:cNvSpPr txBox="1"/>
          <p:nvPr/>
        </p:nvSpPr>
        <p:spPr>
          <a:xfrm>
            <a:off x="690447" y="5433039"/>
            <a:ext cx="10648113" cy="830997"/>
          </a:xfrm>
          <a:prstGeom prst="rect">
            <a:avLst/>
          </a:prstGeom>
          <a:noFill/>
        </p:spPr>
        <p:txBody>
          <a:bodyPr wrap="square">
            <a:spAutoFit/>
          </a:bodyPr>
          <a:lstStyle/>
          <a:p>
            <a:r>
              <a:rPr lang="vi-VN" sz="2400" b="0" i="0" dirty="0">
                <a:solidFill>
                  <a:srgbClr val="333333"/>
                </a:solidFill>
                <a:effectLst/>
                <a:latin typeface="Arial" panose="020B0604020202020204" pitchFamily="34" charset="0"/>
                <a:cs typeface="Arial" panose="020B0604020202020204" pitchFamily="34" charset="0"/>
              </a:rPr>
              <a:t>+ Dán các đường tròn lên bìa carton sao cho tâm của hai đường tròn là viên bi đỏ. Gắn các viên bi màu xanh lên hai đường tròn màu vàng như Hình 2.2b</a:t>
            </a:r>
            <a:endParaRPr lang="vi-VN" sz="24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E6F86698-2D4F-438E-8830-61ACA94A2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8816" y="3195021"/>
            <a:ext cx="2329744" cy="2005012"/>
          </a:xfrm>
          <a:prstGeom prst="rect">
            <a:avLst/>
          </a:prstGeom>
        </p:spPr>
      </p:pic>
    </p:spTree>
    <p:extLst>
      <p:ext uri="{BB962C8B-B14F-4D97-AF65-F5344CB8AC3E}">
        <p14:creationId xmlns:p14="http://schemas.microsoft.com/office/powerpoint/2010/main" val="2525960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Group 3">
            <a:extLst>
              <a:ext uri="{FF2B5EF4-FFF2-40B4-BE49-F238E27FC236}">
                <a16:creationId xmlns:a16="http://schemas.microsoft.com/office/drawing/2014/main" id="{83D78E23-EDC1-4705-A1AC-A59AA68B0233}"/>
              </a:ext>
            </a:extLst>
          </p:cNvPr>
          <p:cNvGrpSpPr/>
          <p:nvPr/>
        </p:nvGrpSpPr>
        <p:grpSpPr>
          <a:xfrm>
            <a:off x="3950634" y="262344"/>
            <a:ext cx="4290731" cy="2034232"/>
            <a:chOff x="3022054" y="538118"/>
            <a:chExt cx="3371445" cy="2407406"/>
          </a:xfrm>
        </p:grpSpPr>
        <p:pic>
          <p:nvPicPr>
            <p:cNvPr id="5" name="Picture 2" descr="Free Vector | Cute kid student character with text box hand drawn cartoon  art illustration">
              <a:extLst>
                <a:ext uri="{FF2B5EF4-FFF2-40B4-BE49-F238E27FC236}">
                  <a16:creationId xmlns:a16="http://schemas.microsoft.com/office/drawing/2014/main" id="{F33910BF-A7E0-48FE-868F-F8F94B2563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20" b="89933" l="8147" r="92652">
                          <a14:foregroundMark x1="12939" y1="53468" x2="8147" y2="58613"/>
                          <a14:foregroundMark x1="91853" y1="57271" x2="92652" y2="62640"/>
                          <a14:foregroundMark x1="20767" y1="24832" x2="15495" y2="36465"/>
                          <a14:foregroundMark x1="15495" y1="36465" x2="13259" y2="47875"/>
                        </a14:backgroundRemoval>
                      </a14:imgEffect>
                    </a14:imgLayer>
                  </a14:imgProps>
                </a:ext>
                <a:ext uri="{28A0092B-C50C-407E-A947-70E740481C1C}">
                  <a14:useLocalDpi xmlns:a14="http://schemas.microsoft.com/office/drawing/2010/main" val="0"/>
                </a:ext>
              </a:extLst>
            </a:blip>
            <a:srcRect/>
            <a:stretch>
              <a:fillRect/>
            </a:stretch>
          </p:blipFill>
          <p:spPr bwMode="auto">
            <a:xfrm>
              <a:off x="3022054" y="538118"/>
              <a:ext cx="3371445" cy="24074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8B6B21-C5BD-44C3-B732-A949051A8E36}"/>
                </a:ext>
              </a:extLst>
            </p:cNvPr>
            <p:cNvSpPr txBox="1"/>
            <p:nvPr/>
          </p:nvSpPr>
          <p:spPr>
            <a:xfrm>
              <a:off x="3692492" y="1344703"/>
              <a:ext cx="2030568" cy="1420526"/>
            </a:xfrm>
            <a:prstGeom prst="rect">
              <a:avLst/>
            </a:prstGeom>
            <a:noFill/>
          </p:spPr>
          <p:txBody>
            <a:bodyPr wrap="square" rtlCol="0">
              <a:spAutoFit/>
            </a:bodyPr>
            <a:lstStyle/>
            <a:p>
              <a:pPr algn="ct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Hoạt</a:t>
              </a:r>
              <a:r>
                <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 </a:t>
              </a: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động</a:t>
              </a:r>
              <a:endPar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EDCCE601-7321-40AB-A47F-FD9C55CFE65F}"/>
              </a:ext>
            </a:extLst>
          </p:cNvPr>
          <p:cNvSpPr txBox="1"/>
          <p:nvPr/>
        </p:nvSpPr>
        <p:spPr>
          <a:xfrm>
            <a:off x="2194560" y="2097972"/>
            <a:ext cx="8120574" cy="646331"/>
          </a:xfrm>
          <a:prstGeom prst="rect">
            <a:avLst/>
          </a:prstGeom>
          <a:noFill/>
        </p:spPr>
        <p:txBody>
          <a:bodyPr wrap="square">
            <a:spAutoFit/>
          </a:bodyPr>
          <a:lstStyle/>
          <a:p>
            <a:pPr algn="ctr"/>
            <a:r>
              <a:rPr lang="vi-VN" sz="3600" b="1" dirty="0">
                <a:solidFill>
                  <a:srgbClr val="FF0000"/>
                </a:solidFill>
                <a:latin typeface="Arial" panose="020B0604020202020204" pitchFamily="34" charset="0"/>
                <a:cs typeface="Arial" panose="020B0604020202020204" pitchFamily="34" charset="0"/>
              </a:rPr>
              <a:t>Thảo luận nhóm và trả lời câu hỏi:</a:t>
            </a:r>
            <a:endParaRPr lang="vi-VN" sz="3600"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DC1A149-77E8-4855-A43F-0ED59701257D}"/>
              </a:ext>
            </a:extLst>
          </p:cNvPr>
          <p:cNvSpPr txBox="1"/>
          <p:nvPr/>
        </p:nvSpPr>
        <p:spPr>
          <a:xfrm>
            <a:off x="744708" y="2982090"/>
            <a:ext cx="10145150" cy="584775"/>
          </a:xfrm>
          <a:prstGeom prst="rect">
            <a:avLst/>
          </a:prstGeom>
          <a:noFill/>
        </p:spPr>
        <p:txBody>
          <a:bodyPr wrap="square">
            <a:spAutoFit/>
          </a:bodyPr>
          <a:lstStyle/>
          <a:p>
            <a:r>
              <a:rPr lang="vi-VN" sz="3200" b="1" dirty="0">
                <a:latin typeface="Arial" panose="020B0604020202020204" pitchFamily="34" charset="0"/>
                <a:cs typeface="Arial" panose="020B0604020202020204" pitchFamily="34" charset="0"/>
              </a:rPr>
              <a:t>1.</a:t>
            </a:r>
            <a:r>
              <a:rPr lang="vi-VN" sz="3200" dirty="0">
                <a:latin typeface="Arial" panose="020B0604020202020204" pitchFamily="34" charset="0"/>
                <a:cs typeface="Arial" panose="020B0604020202020204" pitchFamily="34" charset="0"/>
              </a:rPr>
              <a:t> Các đường tròn bằng giấy màu vàng biểu diễn gì?</a:t>
            </a:r>
          </a:p>
        </p:txBody>
      </p:sp>
      <p:sp>
        <p:nvSpPr>
          <p:cNvPr id="12" name="TextBox 11">
            <a:extLst>
              <a:ext uri="{FF2B5EF4-FFF2-40B4-BE49-F238E27FC236}">
                <a16:creationId xmlns:a16="http://schemas.microsoft.com/office/drawing/2014/main" id="{7766A66F-0371-496F-9221-506F0F15755A}"/>
              </a:ext>
            </a:extLst>
          </p:cNvPr>
          <p:cNvSpPr txBox="1"/>
          <p:nvPr/>
        </p:nvSpPr>
        <p:spPr>
          <a:xfrm>
            <a:off x="744707" y="3745044"/>
            <a:ext cx="10702585" cy="1569660"/>
          </a:xfrm>
          <a:prstGeom prst="rect">
            <a:avLst/>
          </a:prstGeom>
          <a:noFill/>
        </p:spPr>
        <p:txBody>
          <a:bodyPr wrap="square">
            <a:spAutoFit/>
          </a:bodyPr>
          <a:lstStyle/>
          <a:p>
            <a:pPr algn="just"/>
            <a:r>
              <a:rPr lang="vi-VN" sz="3200" b="1"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Em hãy cho biết số electron có trong lớp electron thứ nhất và thứ hai của nguyên tử carbon và chỉ ra lớp electron đã chứa tối đa electron</a:t>
            </a:r>
            <a:endParaRPr lang="vi-VN" sz="32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020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Group 3">
            <a:extLst>
              <a:ext uri="{FF2B5EF4-FFF2-40B4-BE49-F238E27FC236}">
                <a16:creationId xmlns:a16="http://schemas.microsoft.com/office/drawing/2014/main" id="{83D78E23-EDC1-4705-A1AC-A59AA68B0233}"/>
              </a:ext>
            </a:extLst>
          </p:cNvPr>
          <p:cNvGrpSpPr/>
          <p:nvPr/>
        </p:nvGrpSpPr>
        <p:grpSpPr>
          <a:xfrm>
            <a:off x="3950634" y="262344"/>
            <a:ext cx="4290731" cy="2034232"/>
            <a:chOff x="3022054" y="538118"/>
            <a:chExt cx="3371445" cy="2407406"/>
          </a:xfrm>
        </p:grpSpPr>
        <p:pic>
          <p:nvPicPr>
            <p:cNvPr id="5" name="Picture 2" descr="Free Vector | Cute kid student character with text box hand drawn cartoon  art illustration">
              <a:extLst>
                <a:ext uri="{FF2B5EF4-FFF2-40B4-BE49-F238E27FC236}">
                  <a16:creationId xmlns:a16="http://schemas.microsoft.com/office/drawing/2014/main" id="{F33910BF-A7E0-48FE-868F-F8F94B2563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20" b="89933" l="8147" r="92652">
                          <a14:foregroundMark x1="12939" y1="53468" x2="8147" y2="58613"/>
                          <a14:foregroundMark x1="91853" y1="57271" x2="92652" y2="62640"/>
                          <a14:foregroundMark x1="20767" y1="24832" x2="15495" y2="36465"/>
                          <a14:foregroundMark x1="15495" y1="36465" x2="13259" y2="47875"/>
                        </a14:backgroundRemoval>
                      </a14:imgEffect>
                    </a14:imgLayer>
                  </a14:imgProps>
                </a:ext>
                <a:ext uri="{28A0092B-C50C-407E-A947-70E740481C1C}">
                  <a14:useLocalDpi xmlns:a14="http://schemas.microsoft.com/office/drawing/2010/main" val="0"/>
                </a:ext>
              </a:extLst>
            </a:blip>
            <a:srcRect/>
            <a:stretch>
              <a:fillRect/>
            </a:stretch>
          </p:blipFill>
          <p:spPr bwMode="auto">
            <a:xfrm>
              <a:off x="3022054" y="538118"/>
              <a:ext cx="3371445" cy="24074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8B6B21-C5BD-44C3-B732-A949051A8E36}"/>
                </a:ext>
              </a:extLst>
            </p:cNvPr>
            <p:cNvSpPr txBox="1"/>
            <p:nvPr/>
          </p:nvSpPr>
          <p:spPr>
            <a:xfrm>
              <a:off x="3692492" y="1344703"/>
              <a:ext cx="2030568" cy="764899"/>
            </a:xfrm>
            <a:prstGeom prst="rect">
              <a:avLst/>
            </a:prstGeom>
            <a:noFill/>
          </p:spPr>
          <p:txBody>
            <a:bodyPr wrap="square" rtlCol="0">
              <a:spAutoFit/>
            </a:bodyPr>
            <a:lstStyle/>
            <a:p>
              <a:pPr algn="ct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Lời</a:t>
              </a:r>
              <a:r>
                <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 </a:t>
              </a: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giải</a:t>
              </a:r>
              <a:endPar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7DC1A149-77E8-4855-A43F-0ED59701257D}"/>
              </a:ext>
            </a:extLst>
          </p:cNvPr>
          <p:cNvSpPr txBox="1"/>
          <p:nvPr/>
        </p:nvSpPr>
        <p:spPr>
          <a:xfrm>
            <a:off x="840543" y="4923005"/>
            <a:ext cx="10145150" cy="1077218"/>
          </a:xfrm>
          <a:prstGeom prst="rect">
            <a:avLst/>
          </a:prstGeom>
          <a:solidFill>
            <a:srgbClr val="FFFFCC"/>
          </a:solidFill>
        </p:spPr>
        <p:txBody>
          <a:bodyPr wrap="square">
            <a:spAutoFit/>
          </a:bodyPr>
          <a:lstStyle/>
          <a:p>
            <a:r>
              <a:rPr lang="vi-VN" sz="3200" b="1" dirty="0">
                <a:latin typeface="Arial" panose="020B0604020202020204" pitchFamily="34" charset="0"/>
                <a:cs typeface="Arial" panose="020B0604020202020204" pitchFamily="34" charset="0"/>
              </a:rPr>
              <a:t>1.</a:t>
            </a:r>
            <a:r>
              <a:rPr lang="vi-VN" sz="3200" dirty="0">
                <a:latin typeface="Arial" panose="020B0604020202020204" pitchFamily="34" charset="0"/>
                <a:cs typeface="Arial" panose="020B0604020202020204" pitchFamily="34" charset="0"/>
              </a:rPr>
              <a:t> Các đường tròn bằng giấy màu vàng biểu diễn lớp electron của nguyên tử</a:t>
            </a:r>
          </a:p>
        </p:txBody>
      </p:sp>
      <p:pic>
        <p:nvPicPr>
          <p:cNvPr id="8" name="Picture 7">
            <a:extLst>
              <a:ext uri="{FF2B5EF4-FFF2-40B4-BE49-F238E27FC236}">
                <a16:creationId xmlns:a16="http://schemas.microsoft.com/office/drawing/2014/main" id="{7D861BED-ADB2-400A-9246-BF886D4AB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1661" y="2132027"/>
            <a:ext cx="3151163" cy="2873184"/>
          </a:xfrm>
          <a:prstGeom prst="rect">
            <a:avLst/>
          </a:prstGeom>
        </p:spPr>
      </p:pic>
    </p:spTree>
    <p:extLst>
      <p:ext uri="{BB962C8B-B14F-4D97-AF65-F5344CB8AC3E}">
        <p14:creationId xmlns:p14="http://schemas.microsoft.com/office/powerpoint/2010/main" val="537275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RESOURCELIBID_PRE" val="308829"/>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PA" val="v5.2.11"/>
</p:tagLst>
</file>

<file path=ppt/tags/tag101.xml><?xml version="1.0" encoding="utf-8"?>
<p:tagLst xmlns:a="http://schemas.openxmlformats.org/drawingml/2006/main" xmlns:r="http://schemas.openxmlformats.org/officeDocument/2006/relationships" xmlns:p="http://schemas.openxmlformats.org/presentationml/2006/main">
  <p:tag name="PA" val="v5.2.11"/>
</p:tagLst>
</file>

<file path=ppt/tags/tag102.xml><?xml version="1.0" encoding="utf-8"?>
<p:tagLst xmlns:a="http://schemas.openxmlformats.org/drawingml/2006/main" xmlns:r="http://schemas.openxmlformats.org/officeDocument/2006/relationships" xmlns:p="http://schemas.openxmlformats.org/presentationml/2006/main">
  <p:tag name="PA" val="v5.2.11"/>
</p:tagLst>
</file>

<file path=ppt/tags/tag103.xml><?xml version="1.0" encoding="utf-8"?>
<p:tagLst xmlns:a="http://schemas.openxmlformats.org/drawingml/2006/main" xmlns:r="http://schemas.openxmlformats.org/officeDocument/2006/relationships" xmlns:p="http://schemas.openxmlformats.org/presentationml/2006/main">
  <p:tag name="PA" val="v5.2.11"/>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LIBID_LIB" val="308829"/>
  <p:tag name="WHOLEPAGETYPE" val="Page_Head"/>
</p:tagLst>
</file>

<file path=ppt/tags/tag105.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06.xml><?xml version="1.0" encoding="utf-8"?>
<p:tagLst xmlns:a="http://schemas.openxmlformats.org/drawingml/2006/main" xmlns:r="http://schemas.openxmlformats.org/officeDocument/2006/relationships" xmlns:p="http://schemas.openxmlformats.org/presentationml/2006/main">
  <p:tag name="PA" val="v5.2.11"/>
</p:tagLst>
</file>

<file path=ppt/tags/tag107.xml><?xml version="1.0" encoding="utf-8"?>
<p:tagLst xmlns:a="http://schemas.openxmlformats.org/drawingml/2006/main" xmlns:r="http://schemas.openxmlformats.org/officeDocument/2006/relationships" xmlns:p="http://schemas.openxmlformats.org/presentationml/2006/main">
  <p:tag name="PA" val="v5.2.11"/>
</p:tagLst>
</file>

<file path=ppt/tags/tag108.xml><?xml version="1.0" encoding="utf-8"?>
<p:tagLst xmlns:a="http://schemas.openxmlformats.org/drawingml/2006/main" xmlns:r="http://schemas.openxmlformats.org/officeDocument/2006/relationships" xmlns:p="http://schemas.openxmlformats.org/presentationml/2006/main">
  <p:tag name="PA" val="v5.2.11"/>
</p:tagLst>
</file>

<file path=ppt/tags/tag109.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PA" val="v5.2.11"/>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LIBID_LIB" val="308829"/>
  <p:tag name="WHOLEPAGETYPE" val="Page_Head"/>
</p:tagLst>
</file>

<file path=ppt/tags/tag112.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13.xml><?xml version="1.0" encoding="utf-8"?>
<p:tagLst xmlns:a="http://schemas.openxmlformats.org/drawingml/2006/main" xmlns:r="http://schemas.openxmlformats.org/officeDocument/2006/relationships" xmlns:p="http://schemas.openxmlformats.org/presentationml/2006/main">
  <p:tag name="PA" val="v5.2.11"/>
</p:tagLst>
</file>

<file path=ppt/tags/tag114.xml><?xml version="1.0" encoding="utf-8"?>
<p:tagLst xmlns:a="http://schemas.openxmlformats.org/drawingml/2006/main" xmlns:r="http://schemas.openxmlformats.org/officeDocument/2006/relationships" xmlns:p="http://schemas.openxmlformats.org/presentationml/2006/main">
  <p:tag name="PA" val="v5.2.11"/>
</p:tagLst>
</file>

<file path=ppt/tags/tag115.xml><?xml version="1.0" encoding="utf-8"?>
<p:tagLst xmlns:a="http://schemas.openxmlformats.org/drawingml/2006/main" xmlns:r="http://schemas.openxmlformats.org/officeDocument/2006/relationships" xmlns:p="http://schemas.openxmlformats.org/presentationml/2006/main">
  <p:tag name="PA" val="v5.2.11"/>
</p:tagLst>
</file>

<file path=ppt/tags/tag116.xml><?xml version="1.0" encoding="utf-8"?>
<p:tagLst xmlns:a="http://schemas.openxmlformats.org/drawingml/2006/main" xmlns:r="http://schemas.openxmlformats.org/officeDocument/2006/relationships" xmlns:p="http://schemas.openxmlformats.org/presentationml/2006/main">
  <p:tag name="PA" val="v5.2.11"/>
</p:tagLst>
</file>

<file path=ppt/tags/tag117.xml><?xml version="1.0" encoding="utf-8"?>
<p:tagLst xmlns:a="http://schemas.openxmlformats.org/drawingml/2006/main" xmlns:r="http://schemas.openxmlformats.org/officeDocument/2006/relationships" xmlns:p="http://schemas.openxmlformats.org/presentationml/2006/main">
  <p:tag name="PA" val="v5.2.11"/>
</p:tagLst>
</file>

<file path=ppt/tags/tag118.xml><?xml version="1.0" encoding="utf-8"?>
<p:tagLst xmlns:a="http://schemas.openxmlformats.org/drawingml/2006/main" xmlns:r="http://schemas.openxmlformats.org/officeDocument/2006/relationships" xmlns:p="http://schemas.openxmlformats.org/presentationml/2006/main">
  <p:tag name="PA" val="v5.2.11"/>
</p:tagLst>
</file>

<file path=ppt/tags/tag119.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LIBID_LIB" val="308829"/>
  <p:tag name="WHOLEPAGETYPE" val="Page_Head"/>
</p:tagLst>
</file>

<file path=ppt/tags/tag121.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22.xml><?xml version="1.0" encoding="utf-8"?>
<p:tagLst xmlns:a="http://schemas.openxmlformats.org/drawingml/2006/main" xmlns:r="http://schemas.openxmlformats.org/officeDocument/2006/relationships" xmlns:p="http://schemas.openxmlformats.org/presentationml/2006/main">
  <p:tag name="PA" val="v5.2.11"/>
</p:tagLst>
</file>

<file path=ppt/tags/tag123.xml><?xml version="1.0" encoding="utf-8"?>
<p:tagLst xmlns:a="http://schemas.openxmlformats.org/drawingml/2006/main" xmlns:r="http://schemas.openxmlformats.org/officeDocument/2006/relationships" xmlns:p="http://schemas.openxmlformats.org/presentationml/2006/main">
  <p:tag name="PA" val="v5.2.11"/>
</p:tagLst>
</file>

<file path=ppt/tags/tag124.xml><?xml version="1.0" encoding="utf-8"?>
<p:tagLst xmlns:a="http://schemas.openxmlformats.org/drawingml/2006/main" xmlns:r="http://schemas.openxmlformats.org/officeDocument/2006/relationships" xmlns:p="http://schemas.openxmlformats.org/presentationml/2006/main">
  <p:tag name="PA" val="v5.2.11"/>
</p:tagLst>
</file>

<file path=ppt/tags/tag125.xml><?xml version="1.0" encoding="utf-8"?>
<p:tagLst xmlns:a="http://schemas.openxmlformats.org/drawingml/2006/main" xmlns:r="http://schemas.openxmlformats.org/officeDocument/2006/relationships" xmlns:p="http://schemas.openxmlformats.org/presentationml/2006/main">
  <p:tag name="PA" val="v5.2.11"/>
</p:tagLst>
</file>

<file path=ppt/tags/tag126.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RESOURCELIBID_LIB" val="308829"/>
  <p:tag name="WHOLEPAGETYPE" val="Page_Head"/>
</p:tagLst>
</file>

<file path=ppt/tags/tag73.xml><?xml version="1.0" encoding="utf-8"?>
<p:tagLst xmlns:a="http://schemas.openxmlformats.org/drawingml/2006/main" xmlns:r="http://schemas.openxmlformats.org/officeDocument/2006/relationships" xmlns:p="http://schemas.openxmlformats.org/presentationml/2006/main">
  <p:tag name="PA" val="v5.2.11"/>
</p:tagLst>
</file>

<file path=ppt/tags/tag74.xml><?xml version="1.0" encoding="utf-8"?>
<p:tagLst xmlns:a="http://schemas.openxmlformats.org/drawingml/2006/main" xmlns:r="http://schemas.openxmlformats.org/officeDocument/2006/relationships" xmlns:p="http://schemas.openxmlformats.org/presentationml/2006/main">
  <p:tag name="PA" val="v5.2.11"/>
  <p:tag name="WHOLESPTYPE" val="Shape_Line"/>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LIBID_LIB" val="308829"/>
  <p:tag name="WHOLEPAGETYPE" val="Page_Cat"/>
</p:tagLst>
</file>

<file path=ppt/tags/tag76.xml><?xml version="1.0" encoding="utf-8"?>
<p:tagLst xmlns:a="http://schemas.openxmlformats.org/drawingml/2006/main" xmlns:r="http://schemas.openxmlformats.org/officeDocument/2006/relationships" xmlns:p="http://schemas.openxmlformats.org/presentationml/2006/main">
  <p:tag name="PA" val="v5.2.11"/>
</p:tagLst>
</file>

<file path=ppt/tags/tag77.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78.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79.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PA" val="v5.2.11"/>
</p:tagLst>
</file>

<file path=ppt/tags/tag81.xml><?xml version="1.0" encoding="utf-8"?>
<p:tagLst xmlns:a="http://schemas.openxmlformats.org/drawingml/2006/main" xmlns:r="http://schemas.openxmlformats.org/officeDocument/2006/relationships" xmlns:p="http://schemas.openxmlformats.org/presentationml/2006/main">
  <p:tag name="PA" val="v5.2.11"/>
</p:tagLst>
</file>

<file path=ppt/tags/tag82.xml><?xml version="1.0" encoding="utf-8"?>
<p:tagLst xmlns:a="http://schemas.openxmlformats.org/drawingml/2006/main" xmlns:r="http://schemas.openxmlformats.org/officeDocument/2006/relationships" xmlns:p="http://schemas.openxmlformats.org/presentationml/2006/main">
  <p:tag name="PA" val="v5.2.11"/>
</p:tagLst>
</file>

<file path=ppt/tags/tag83.xml><?xml version="1.0" encoding="utf-8"?>
<p:tagLst xmlns:a="http://schemas.openxmlformats.org/drawingml/2006/main" xmlns:r="http://schemas.openxmlformats.org/officeDocument/2006/relationships" xmlns:p="http://schemas.openxmlformats.org/presentationml/2006/main">
  <p:tag name="PA" val="v5.2.11"/>
</p:tagLst>
</file>

<file path=ppt/tags/tag84.xml><?xml version="1.0" encoding="utf-8"?>
<p:tagLst xmlns:a="http://schemas.openxmlformats.org/drawingml/2006/main" xmlns:r="http://schemas.openxmlformats.org/officeDocument/2006/relationships" xmlns:p="http://schemas.openxmlformats.org/presentationml/2006/main">
  <p:tag name="PA" val="v5.2.11"/>
</p:tagLst>
</file>

<file path=ppt/tags/tag85.xml><?xml version="1.0" encoding="utf-8"?>
<p:tagLst xmlns:a="http://schemas.openxmlformats.org/drawingml/2006/main" xmlns:r="http://schemas.openxmlformats.org/officeDocument/2006/relationships" xmlns:p="http://schemas.openxmlformats.org/presentationml/2006/main">
  <p:tag name="PA" val="v5.2.11"/>
</p:tagLst>
</file>

<file path=ppt/tags/tag86.xml><?xml version="1.0" encoding="utf-8"?>
<p:tagLst xmlns:a="http://schemas.openxmlformats.org/drawingml/2006/main" xmlns:r="http://schemas.openxmlformats.org/officeDocument/2006/relationships" xmlns:p="http://schemas.openxmlformats.org/presentationml/2006/main">
  <p:tag name="PA" val="v5.2.11"/>
</p:tagLst>
</file>

<file path=ppt/tags/tag87.xml><?xml version="1.0" encoding="utf-8"?>
<p:tagLst xmlns:a="http://schemas.openxmlformats.org/drawingml/2006/main" xmlns:r="http://schemas.openxmlformats.org/officeDocument/2006/relationships" xmlns:p="http://schemas.openxmlformats.org/presentationml/2006/main">
  <p:tag name="PA" val="v5.2.11"/>
</p:tagLst>
</file>

<file path=ppt/tags/tag88.xml><?xml version="1.0" encoding="utf-8"?>
<p:tagLst xmlns:a="http://schemas.openxmlformats.org/drawingml/2006/main" xmlns:r="http://schemas.openxmlformats.org/officeDocument/2006/relationships" xmlns:p="http://schemas.openxmlformats.org/presentationml/2006/main">
  <p:tag name="PA" val="v5.2.11"/>
</p:tagLst>
</file>

<file path=ppt/tags/tag89.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PA" val="v5.2.11"/>
</p:tagLst>
</file>

<file path=ppt/tags/tag91.xml><?xml version="1.0" encoding="utf-8"?>
<p:tagLst xmlns:a="http://schemas.openxmlformats.org/drawingml/2006/main" xmlns:r="http://schemas.openxmlformats.org/officeDocument/2006/relationships" xmlns:p="http://schemas.openxmlformats.org/presentationml/2006/main">
  <p:tag name="PA" val="v5.2.11"/>
</p:tagLst>
</file>

<file path=ppt/tags/tag92.xml><?xml version="1.0" encoding="utf-8"?>
<p:tagLst xmlns:a="http://schemas.openxmlformats.org/drawingml/2006/main" xmlns:r="http://schemas.openxmlformats.org/officeDocument/2006/relationships" xmlns:p="http://schemas.openxmlformats.org/presentationml/2006/main">
  <p:tag name="PA" val="v5.2.11"/>
</p:tagLst>
</file>

<file path=ppt/tags/tag93.xml><?xml version="1.0" encoding="utf-8"?>
<p:tagLst xmlns:a="http://schemas.openxmlformats.org/drawingml/2006/main" xmlns:r="http://schemas.openxmlformats.org/officeDocument/2006/relationships" xmlns:p="http://schemas.openxmlformats.org/presentationml/2006/main">
  <p:tag name="PA" val="v5.2.11"/>
</p:tagLst>
</file>

<file path=ppt/tags/tag94.xml><?xml version="1.0" encoding="utf-8"?>
<p:tagLst xmlns:a="http://schemas.openxmlformats.org/drawingml/2006/main" xmlns:r="http://schemas.openxmlformats.org/officeDocument/2006/relationships" xmlns:p="http://schemas.openxmlformats.org/presentationml/2006/main">
  <p:tag name="PA" val="v5.2.11"/>
</p:tagLst>
</file>

<file path=ppt/tags/tag95.xml><?xml version="1.0" encoding="utf-8"?>
<p:tagLst xmlns:a="http://schemas.openxmlformats.org/drawingml/2006/main" xmlns:r="http://schemas.openxmlformats.org/officeDocument/2006/relationships" xmlns:p="http://schemas.openxmlformats.org/presentationml/2006/main">
  <p:tag name="PA" val="v5.2.11"/>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LIBID_LIB" val="308829"/>
  <p:tag name="WHOLEPAGETYPE" val="Page_Head"/>
</p:tagLst>
</file>

<file path=ppt/tags/tag97.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98.xml><?xml version="1.0" encoding="utf-8"?>
<p:tagLst xmlns:a="http://schemas.openxmlformats.org/drawingml/2006/main" xmlns:r="http://schemas.openxmlformats.org/officeDocument/2006/relationships" xmlns:p="http://schemas.openxmlformats.org/presentationml/2006/main">
  <p:tag name="PA" val="v5.2.11"/>
</p:tagLst>
</file>

<file path=ppt/tags/tag9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www.freeppt7.com">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fogdlogb">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gdlogb">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312</TotalTime>
  <Words>1746</Words>
  <Application>Microsoft Office PowerPoint</Application>
  <PresentationFormat>Widescreen</PresentationFormat>
  <Paragraphs>192</Paragraphs>
  <Slides>26</Slides>
  <Notes>25</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26</vt:i4>
      </vt:variant>
    </vt:vector>
  </HeadingPairs>
  <TitlesOfParts>
    <vt:vector size="40" baseType="lpstr">
      <vt:lpstr>等线</vt:lpstr>
      <vt:lpstr>微软雅黑</vt:lpstr>
      <vt:lpstr>Arial</vt:lpstr>
      <vt:lpstr>Calibri</vt:lpstr>
      <vt:lpstr>Cambria Math</vt:lpstr>
      <vt:lpstr>Inter SemiBold</vt:lpstr>
      <vt:lpstr>OpenSans</vt:lpstr>
      <vt:lpstr>OpenSansBold</vt:lpstr>
      <vt:lpstr>Times New Roman</vt:lpstr>
      <vt:lpstr>Wingdings</vt:lpstr>
      <vt:lpstr>思源黑体 Light</vt:lpstr>
      <vt:lpstr>www.freeppt7.com</vt:lpstr>
      <vt:lpstr>www.jpppt.com</vt:lpstr>
      <vt:lpstr>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asus</cp:lastModifiedBy>
  <cp:revision>194</cp:revision>
  <dcterms:created xsi:type="dcterms:W3CDTF">2019-06-19T02:08:00Z</dcterms:created>
  <dcterms:modified xsi:type="dcterms:W3CDTF">2023-10-16T05:20:54Z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ICV">
    <vt:lpwstr>3997ADB527B9403B869EA96960724406</vt:lpwstr>
  </property>
</Properties>
</file>